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8"/>
  </p:handoutMasterIdLst>
  <p:sldIdLst>
    <p:sldId id="373" r:id="rId2"/>
    <p:sldId id="414" r:id="rId3"/>
    <p:sldId id="392" r:id="rId4"/>
    <p:sldId id="332" r:id="rId5"/>
    <p:sldId id="344" r:id="rId6"/>
    <p:sldId id="393" r:id="rId7"/>
    <p:sldId id="345" r:id="rId8"/>
    <p:sldId id="346" r:id="rId9"/>
    <p:sldId id="359" r:id="rId10"/>
    <p:sldId id="360" r:id="rId11"/>
    <p:sldId id="423" r:id="rId12"/>
    <p:sldId id="424" r:id="rId13"/>
    <p:sldId id="429" r:id="rId14"/>
    <p:sldId id="430" r:id="rId15"/>
    <p:sldId id="435" r:id="rId16"/>
    <p:sldId id="436" r:id="rId17"/>
    <p:sldId id="439" r:id="rId18"/>
    <p:sldId id="442" r:id="rId19"/>
    <p:sldId id="445" r:id="rId20"/>
    <p:sldId id="449" r:id="rId21"/>
    <p:sldId id="450" r:id="rId22"/>
    <p:sldId id="451" r:id="rId23"/>
    <p:sldId id="336" r:id="rId24"/>
    <p:sldId id="350" r:id="rId25"/>
    <p:sldId id="291" r:id="rId26"/>
    <p:sldId id="481" r:id="rId27"/>
    <p:sldId id="482" r:id="rId28"/>
    <p:sldId id="483" r:id="rId29"/>
    <p:sldId id="488" r:id="rId30"/>
    <p:sldId id="489" r:id="rId31"/>
    <p:sldId id="473" r:id="rId32"/>
    <p:sldId id="474" r:id="rId33"/>
    <p:sldId id="396" r:id="rId34"/>
    <p:sldId id="397" r:id="rId35"/>
    <p:sldId id="413" r:id="rId36"/>
    <p:sldId id="376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DDDD"/>
    <a:srgbClr val="E5E3E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2" autoAdjust="0"/>
    <p:restoredTop sz="94660"/>
  </p:normalViewPr>
  <p:slideViewPr>
    <p:cSldViewPr snapToGrid="0">
      <p:cViewPr varScale="1">
        <p:scale>
          <a:sx n="72" d="100"/>
          <a:sy n="72" d="100"/>
        </p:scale>
        <p:origin x="67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C972DD-5DF5-42E9-8BC8-0E13BE0179F0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2C69A-8104-4071-BD96-00680F95F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537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>
          <a:xfrm>
            <a:off x="1306286" y="5138058"/>
            <a:ext cx="3193143" cy="1719943"/>
          </a:xfrm>
          <a:custGeom>
            <a:avLst/>
            <a:gdLst>
              <a:gd name="connsiteX0" fmla="*/ 0 w 3193143"/>
              <a:gd name="connsiteY0" fmla="*/ 0 h 1719943"/>
              <a:gd name="connsiteX1" fmla="*/ 3193143 w 3193143"/>
              <a:gd name="connsiteY1" fmla="*/ 0 h 1719943"/>
              <a:gd name="connsiteX2" fmla="*/ 3193143 w 3193143"/>
              <a:gd name="connsiteY2" fmla="*/ 1719943 h 1719943"/>
              <a:gd name="connsiteX3" fmla="*/ 0 w 3193143"/>
              <a:gd name="connsiteY3" fmla="*/ 1719943 h 171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3143" h="1719943">
                <a:moveTo>
                  <a:pt x="0" y="0"/>
                </a:moveTo>
                <a:lnTo>
                  <a:pt x="3193143" y="0"/>
                </a:lnTo>
                <a:lnTo>
                  <a:pt x="3193143" y="1719943"/>
                </a:lnTo>
                <a:lnTo>
                  <a:pt x="0" y="17199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1"/>
          </p:nvPr>
        </p:nvSpPr>
        <p:spPr>
          <a:xfrm>
            <a:off x="4499430" y="5138057"/>
            <a:ext cx="3193143" cy="1719943"/>
          </a:xfrm>
          <a:custGeom>
            <a:avLst/>
            <a:gdLst>
              <a:gd name="connsiteX0" fmla="*/ 0 w 3193143"/>
              <a:gd name="connsiteY0" fmla="*/ 0 h 1719943"/>
              <a:gd name="connsiteX1" fmla="*/ 3193143 w 3193143"/>
              <a:gd name="connsiteY1" fmla="*/ 0 h 1719943"/>
              <a:gd name="connsiteX2" fmla="*/ 3193143 w 3193143"/>
              <a:gd name="connsiteY2" fmla="*/ 1719943 h 1719943"/>
              <a:gd name="connsiteX3" fmla="*/ 0 w 3193143"/>
              <a:gd name="connsiteY3" fmla="*/ 1719943 h 171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3143" h="1719943">
                <a:moveTo>
                  <a:pt x="0" y="0"/>
                </a:moveTo>
                <a:lnTo>
                  <a:pt x="3193143" y="0"/>
                </a:lnTo>
                <a:lnTo>
                  <a:pt x="3193143" y="1719943"/>
                </a:lnTo>
                <a:lnTo>
                  <a:pt x="0" y="17199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2"/>
          </p:nvPr>
        </p:nvSpPr>
        <p:spPr>
          <a:xfrm>
            <a:off x="7692573" y="5138058"/>
            <a:ext cx="3193143" cy="1719943"/>
          </a:xfrm>
          <a:custGeom>
            <a:avLst/>
            <a:gdLst>
              <a:gd name="connsiteX0" fmla="*/ 0 w 3193143"/>
              <a:gd name="connsiteY0" fmla="*/ 0 h 1719943"/>
              <a:gd name="connsiteX1" fmla="*/ 3193143 w 3193143"/>
              <a:gd name="connsiteY1" fmla="*/ 0 h 1719943"/>
              <a:gd name="connsiteX2" fmla="*/ 3193143 w 3193143"/>
              <a:gd name="connsiteY2" fmla="*/ 1719943 h 1719943"/>
              <a:gd name="connsiteX3" fmla="*/ 0 w 3193143"/>
              <a:gd name="connsiteY3" fmla="*/ 1719943 h 171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3143" h="1719943">
                <a:moveTo>
                  <a:pt x="0" y="0"/>
                </a:moveTo>
                <a:lnTo>
                  <a:pt x="3193143" y="0"/>
                </a:lnTo>
                <a:lnTo>
                  <a:pt x="3193143" y="1719943"/>
                </a:lnTo>
                <a:lnTo>
                  <a:pt x="0" y="17199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21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75225" y="6044258"/>
            <a:ext cx="6719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2A4298E-7120-4D5B-8849-A7E01F1A4989}" type="slidenum">
              <a:rPr lang="en-ID" sz="3000" smtClean="0">
                <a:solidFill>
                  <a:schemeClr val="bg1">
                    <a:lumMod val="95000"/>
                  </a:schemeClr>
                </a:solidFill>
                <a:latin typeface="Philosopher" panose="02000503000000020004" pitchFamily="2" charset="0"/>
              </a:rPr>
              <a:t>‹#›</a:t>
            </a:fld>
            <a:endParaRPr lang="en-US" sz="3000" dirty="0">
              <a:solidFill>
                <a:schemeClr val="bg1">
                  <a:lumMod val="95000"/>
                </a:schemeClr>
              </a:solidFill>
              <a:latin typeface="Philosopher" panose="02000503000000020004" pitchFamily="2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928046" y="6085529"/>
            <a:ext cx="0" cy="47145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1014253" y="6167369"/>
            <a:ext cx="1444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dirty="0">
                <a:solidFill>
                  <a:schemeClr val="bg1">
                    <a:lumMod val="95000"/>
                  </a:schemeClr>
                </a:solidFill>
                <a:latin typeface="EB Garamond" panose="02000502000000000000" pitchFamily="2" charset="0"/>
              </a:rPr>
              <a:t>www.website.com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EB Garamond" panose="02000502000000000000" pitchFamily="2" charset="0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1537084" y="5707042"/>
            <a:ext cx="215514" cy="822010"/>
            <a:chOff x="4403510" y="3873841"/>
            <a:chExt cx="215514" cy="822010"/>
          </a:xfrm>
          <a:solidFill>
            <a:schemeClr val="bg1">
              <a:lumMod val="95000"/>
            </a:schemeClr>
          </a:solidFill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4438326" y="4518211"/>
              <a:ext cx="145882" cy="177640"/>
            </a:xfrm>
            <a:custGeom>
              <a:avLst/>
              <a:gdLst>
                <a:gd name="T0" fmla="*/ 48 w 239"/>
                <a:gd name="T1" fmla="*/ 279 h 291"/>
                <a:gd name="T2" fmla="*/ 52 w 239"/>
                <a:gd name="T3" fmla="*/ 238 h 291"/>
                <a:gd name="T4" fmla="*/ 75 w 239"/>
                <a:gd name="T5" fmla="*/ 142 h 291"/>
                <a:gd name="T6" fmla="*/ 69 w 239"/>
                <a:gd name="T7" fmla="*/ 114 h 291"/>
                <a:gd name="T8" fmla="*/ 103 w 239"/>
                <a:gd name="T9" fmla="*/ 68 h 291"/>
                <a:gd name="T10" fmla="*/ 128 w 239"/>
                <a:gd name="T11" fmla="*/ 95 h 291"/>
                <a:gd name="T12" fmla="*/ 113 w 239"/>
                <a:gd name="T13" fmla="*/ 158 h 291"/>
                <a:gd name="T14" fmla="*/ 140 w 239"/>
                <a:gd name="T15" fmla="*/ 192 h 291"/>
                <a:gd name="T16" fmla="*/ 196 w 239"/>
                <a:gd name="T17" fmla="*/ 97 h 291"/>
                <a:gd name="T18" fmla="*/ 121 w 239"/>
                <a:gd name="T19" fmla="*/ 30 h 291"/>
                <a:gd name="T20" fmla="*/ 35 w 239"/>
                <a:gd name="T21" fmla="*/ 114 h 291"/>
                <a:gd name="T22" fmla="*/ 47 w 239"/>
                <a:gd name="T23" fmla="*/ 149 h 291"/>
                <a:gd name="T24" fmla="*/ 48 w 239"/>
                <a:gd name="T25" fmla="*/ 159 h 291"/>
                <a:gd name="T26" fmla="*/ 45 w 239"/>
                <a:gd name="T27" fmla="*/ 173 h 291"/>
                <a:gd name="T28" fmla="*/ 37 w 239"/>
                <a:gd name="T29" fmla="*/ 178 h 291"/>
                <a:gd name="T30" fmla="*/ 0 w 239"/>
                <a:gd name="T31" fmla="*/ 110 h 291"/>
                <a:gd name="T32" fmla="*/ 127 w 239"/>
                <a:gd name="T33" fmla="*/ 0 h 291"/>
                <a:gd name="T34" fmla="*/ 239 w 239"/>
                <a:gd name="T35" fmla="*/ 100 h 291"/>
                <a:gd name="T36" fmla="*/ 144 w 239"/>
                <a:gd name="T37" fmla="*/ 221 h 291"/>
                <a:gd name="T38" fmla="*/ 100 w 239"/>
                <a:gd name="T39" fmla="*/ 200 h 291"/>
                <a:gd name="T40" fmla="*/ 88 w 239"/>
                <a:gd name="T41" fmla="*/ 248 h 291"/>
                <a:gd name="T42" fmla="*/ 71 w 239"/>
                <a:gd name="T43" fmla="*/ 283 h 291"/>
                <a:gd name="T44" fmla="*/ 55 w 239"/>
                <a:gd name="T45" fmla="*/ 290 h 291"/>
                <a:gd name="T46" fmla="*/ 48 w 239"/>
                <a:gd name="T47" fmla="*/ 27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9" h="291">
                  <a:moveTo>
                    <a:pt x="48" y="279"/>
                  </a:moveTo>
                  <a:cubicBezTo>
                    <a:pt x="48" y="266"/>
                    <a:pt x="48" y="251"/>
                    <a:pt x="52" y="238"/>
                  </a:cubicBezTo>
                  <a:cubicBezTo>
                    <a:pt x="57" y="224"/>
                    <a:pt x="75" y="142"/>
                    <a:pt x="75" y="142"/>
                  </a:cubicBezTo>
                  <a:cubicBezTo>
                    <a:pt x="75" y="142"/>
                    <a:pt x="69" y="130"/>
                    <a:pt x="69" y="114"/>
                  </a:cubicBezTo>
                  <a:cubicBezTo>
                    <a:pt x="69" y="89"/>
                    <a:pt x="85" y="68"/>
                    <a:pt x="103" y="68"/>
                  </a:cubicBezTo>
                  <a:cubicBezTo>
                    <a:pt x="120" y="68"/>
                    <a:pt x="128" y="80"/>
                    <a:pt x="128" y="95"/>
                  </a:cubicBezTo>
                  <a:cubicBezTo>
                    <a:pt x="128" y="111"/>
                    <a:pt x="117" y="135"/>
                    <a:pt x="113" y="158"/>
                  </a:cubicBezTo>
                  <a:cubicBezTo>
                    <a:pt x="107" y="176"/>
                    <a:pt x="121" y="192"/>
                    <a:pt x="140" y="192"/>
                  </a:cubicBezTo>
                  <a:cubicBezTo>
                    <a:pt x="173" y="192"/>
                    <a:pt x="196" y="149"/>
                    <a:pt x="196" y="97"/>
                  </a:cubicBezTo>
                  <a:cubicBezTo>
                    <a:pt x="196" y="59"/>
                    <a:pt x="169" y="30"/>
                    <a:pt x="121" y="30"/>
                  </a:cubicBezTo>
                  <a:cubicBezTo>
                    <a:pt x="69" y="30"/>
                    <a:pt x="35" y="71"/>
                    <a:pt x="35" y="114"/>
                  </a:cubicBezTo>
                  <a:cubicBezTo>
                    <a:pt x="35" y="130"/>
                    <a:pt x="40" y="141"/>
                    <a:pt x="47" y="149"/>
                  </a:cubicBezTo>
                  <a:cubicBezTo>
                    <a:pt x="51" y="154"/>
                    <a:pt x="51" y="155"/>
                    <a:pt x="48" y="159"/>
                  </a:cubicBezTo>
                  <a:cubicBezTo>
                    <a:pt x="48" y="162"/>
                    <a:pt x="47" y="170"/>
                    <a:pt x="45" y="173"/>
                  </a:cubicBezTo>
                  <a:cubicBezTo>
                    <a:pt x="44" y="178"/>
                    <a:pt x="41" y="180"/>
                    <a:pt x="37" y="178"/>
                  </a:cubicBezTo>
                  <a:cubicBezTo>
                    <a:pt x="12" y="168"/>
                    <a:pt x="0" y="141"/>
                    <a:pt x="0" y="110"/>
                  </a:cubicBezTo>
                  <a:cubicBezTo>
                    <a:pt x="0" y="61"/>
                    <a:pt x="43" y="0"/>
                    <a:pt x="127" y="0"/>
                  </a:cubicBezTo>
                  <a:cubicBezTo>
                    <a:pt x="194" y="0"/>
                    <a:pt x="239" y="50"/>
                    <a:pt x="239" y="100"/>
                  </a:cubicBezTo>
                  <a:cubicBezTo>
                    <a:pt x="239" y="170"/>
                    <a:pt x="200" y="221"/>
                    <a:pt x="144" y="221"/>
                  </a:cubicBezTo>
                  <a:cubicBezTo>
                    <a:pt x="124" y="221"/>
                    <a:pt x="106" y="213"/>
                    <a:pt x="100" y="200"/>
                  </a:cubicBezTo>
                  <a:cubicBezTo>
                    <a:pt x="100" y="200"/>
                    <a:pt x="90" y="239"/>
                    <a:pt x="88" y="248"/>
                  </a:cubicBezTo>
                  <a:cubicBezTo>
                    <a:pt x="86" y="256"/>
                    <a:pt x="79" y="273"/>
                    <a:pt x="71" y="283"/>
                  </a:cubicBezTo>
                  <a:cubicBezTo>
                    <a:pt x="65" y="287"/>
                    <a:pt x="58" y="291"/>
                    <a:pt x="55" y="290"/>
                  </a:cubicBezTo>
                  <a:cubicBezTo>
                    <a:pt x="48" y="289"/>
                    <a:pt x="48" y="279"/>
                    <a:pt x="48" y="27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470531" y="3873841"/>
              <a:ext cx="81472" cy="175933"/>
            </a:xfrm>
            <a:custGeom>
              <a:avLst/>
              <a:gdLst>
                <a:gd name="T0" fmla="*/ 113 w 117"/>
                <a:gd name="T1" fmla="*/ 126 h 252"/>
                <a:gd name="T2" fmla="*/ 77 w 117"/>
                <a:gd name="T3" fmla="*/ 126 h 252"/>
                <a:gd name="T4" fmla="*/ 77 w 117"/>
                <a:gd name="T5" fmla="*/ 252 h 252"/>
                <a:gd name="T6" fmla="*/ 25 w 117"/>
                <a:gd name="T7" fmla="*/ 252 h 252"/>
                <a:gd name="T8" fmla="*/ 25 w 117"/>
                <a:gd name="T9" fmla="*/ 126 h 252"/>
                <a:gd name="T10" fmla="*/ 0 w 117"/>
                <a:gd name="T11" fmla="*/ 126 h 252"/>
                <a:gd name="T12" fmla="*/ 0 w 117"/>
                <a:gd name="T13" fmla="*/ 81 h 252"/>
                <a:gd name="T14" fmla="*/ 25 w 117"/>
                <a:gd name="T15" fmla="*/ 81 h 252"/>
                <a:gd name="T16" fmla="*/ 25 w 117"/>
                <a:gd name="T17" fmla="*/ 52 h 252"/>
                <a:gd name="T18" fmla="*/ 77 w 117"/>
                <a:gd name="T19" fmla="*/ 0 h 252"/>
                <a:gd name="T20" fmla="*/ 115 w 117"/>
                <a:gd name="T21" fmla="*/ 0 h 252"/>
                <a:gd name="T22" fmla="*/ 115 w 117"/>
                <a:gd name="T23" fmla="*/ 44 h 252"/>
                <a:gd name="T24" fmla="*/ 89 w 117"/>
                <a:gd name="T25" fmla="*/ 44 h 252"/>
                <a:gd name="T26" fmla="*/ 77 w 117"/>
                <a:gd name="T27" fmla="*/ 56 h 252"/>
                <a:gd name="T28" fmla="*/ 77 w 117"/>
                <a:gd name="T29" fmla="*/ 81 h 252"/>
                <a:gd name="T30" fmla="*/ 117 w 117"/>
                <a:gd name="T31" fmla="*/ 81 h 252"/>
                <a:gd name="T32" fmla="*/ 113 w 117"/>
                <a:gd name="T33" fmla="*/ 126 h 252"/>
                <a:gd name="T34" fmla="*/ 113 w 117"/>
                <a:gd name="T35" fmla="*/ 12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252">
                  <a:moveTo>
                    <a:pt x="113" y="126"/>
                  </a:moveTo>
                  <a:cubicBezTo>
                    <a:pt x="77" y="126"/>
                    <a:pt x="77" y="126"/>
                    <a:pt x="77" y="126"/>
                  </a:cubicBezTo>
                  <a:cubicBezTo>
                    <a:pt x="77" y="182"/>
                    <a:pt x="77" y="252"/>
                    <a:pt x="77" y="252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183"/>
                    <a:pt x="25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32"/>
                    <a:pt x="35" y="0"/>
                    <a:pt x="7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5" y="44"/>
                    <a:pt x="92" y="44"/>
                    <a:pt x="89" y="44"/>
                  </a:cubicBezTo>
                  <a:cubicBezTo>
                    <a:pt x="84" y="44"/>
                    <a:pt x="77" y="45"/>
                    <a:pt x="77" y="56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3" y="126"/>
                    <a:pt x="113" y="126"/>
                    <a:pt x="113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03510" y="4195991"/>
              <a:ext cx="215514" cy="176003"/>
            </a:xfrm>
            <a:custGeom>
              <a:avLst/>
              <a:gdLst>
                <a:gd name="T0" fmla="*/ 279 w 279"/>
                <a:gd name="T1" fmla="*/ 27 h 228"/>
                <a:gd name="T2" fmla="*/ 246 w 279"/>
                <a:gd name="T3" fmla="*/ 36 h 228"/>
                <a:gd name="T4" fmla="*/ 271 w 279"/>
                <a:gd name="T5" fmla="*/ 6 h 228"/>
                <a:gd name="T6" fmla="*/ 235 w 279"/>
                <a:gd name="T7" fmla="*/ 20 h 228"/>
                <a:gd name="T8" fmla="*/ 193 w 279"/>
                <a:gd name="T9" fmla="*/ 0 h 228"/>
                <a:gd name="T10" fmla="*/ 135 w 279"/>
                <a:gd name="T11" fmla="*/ 59 h 228"/>
                <a:gd name="T12" fmla="*/ 138 w 279"/>
                <a:gd name="T13" fmla="*/ 72 h 228"/>
                <a:gd name="T14" fmla="*/ 18 w 279"/>
                <a:gd name="T15" fmla="*/ 12 h 228"/>
                <a:gd name="T16" fmla="*/ 12 w 279"/>
                <a:gd name="T17" fmla="*/ 41 h 228"/>
                <a:gd name="T18" fmla="*/ 36 w 279"/>
                <a:gd name="T19" fmla="*/ 89 h 228"/>
                <a:gd name="T20" fmla="*/ 10 w 279"/>
                <a:gd name="T21" fmla="*/ 81 h 228"/>
                <a:gd name="T22" fmla="*/ 10 w 279"/>
                <a:gd name="T23" fmla="*/ 81 h 228"/>
                <a:gd name="T24" fmla="*/ 57 w 279"/>
                <a:gd name="T25" fmla="*/ 138 h 228"/>
                <a:gd name="T26" fmla="*/ 42 w 279"/>
                <a:gd name="T27" fmla="*/ 141 h 228"/>
                <a:gd name="T28" fmla="*/ 30 w 279"/>
                <a:gd name="T29" fmla="*/ 140 h 228"/>
                <a:gd name="T30" fmla="*/ 84 w 279"/>
                <a:gd name="T31" fmla="*/ 179 h 228"/>
                <a:gd name="T32" fmla="*/ 13 w 279"/>
                <a:gd name="T33" fmla="*/ 204 h 228"/>
                <a:gd name="T34" fmla="*/ 0 w 279"/>
                <a:gd name="T35" fmla="*/ 203 h 228"/>
                <a:gd name="T36" fmla="*/ 87 w 279"/>
                <a:gd name="T37" fmla="*/ 228 h 228"/>
                <a:gd name="T38" fmla="*/ 250 w 279"/>
                <a:gd name="T39" fmla="*/ 66 h 228"/>
                <a:gd name="T40" fmla="*/ 250 w 279"/>
                <a:gd name="T41" fmla="*/ 57 h 228"/>
                <a:gd name="T42" fmla="*/ 279 w 279"/>
                <a:gd name="T43" fmla="*/ 2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9" h="228">
                  <a:moveTo>
                    <a:pt x="279" y="27"/>
                  </a:moveTo>
                  <a:cubicBezTo>
                    <a:pt x="270" y="33"/>
                    <a:pt x="258" y="36"/>
                    <a:pt x="246" y="36"/>
                  </a:cubicBezTo>
                  <a:cubicBezTo>
                    <a:pt x="258" y="30"/>
                    <a:pt x="267" y="18"/>
                    <a:pt x="271" y="6"/>
                  </a:cubicBezTo>
                  <a:cubicBezTo>
                    <a:pt x="261" y="12"/>
                    <a:pt x="249" y="17"/>
                    <a:pt x="235" y="20"/>
                  </a:cubicBezTo>
                  <a:cubicBezTo>
                    <a:pt x="225" y="8"/>
                    <a:pt x="210" y="0"/>
                    <a:pt x="193" y="0"/>
                  </a:cubicBezTo>
                  <a:cubicBezTo>
                    <a:pt x="162" y="0"/>
                    <a:pt x="135" y="27"/>
                    <a:pt x="135" y="59"/>
                  </a:cubicBezTo>
                  <a:cubicBezTo>
                    <a:pt x="135" y="63"/>
                    <a:pt x="136" y="68"/>
                    <a:pt x="138" y="72"/>
                  </a:cubicBezTo>
                  <a:cubicBezTo>
                    <a:pt x="90" y="69"/>
                    <a:pt x="48" y="47"/>
                    <a:pt x="18" y="12"/>
                  </a:cubicBezTo>
                  <a:cubicBezTo>
                    <a:pt x="13" y="20"/>
                    <a:pt x="12" y="30"/>
                    <a:pt x="12" y="41"/>
                  </a:cubicBezTo>
                  <a:cubicBezTo>
                    <a:pt x="12" y="60"/>
                    <a:pt x="21" y="78"/>
                    <a:pt x="36" y="89"/>
                  </a:cubicBezTo>
                  <a:cubicBezTo>
                    <a:pt x="27" y="87"/>
                    <a:pt x="18" y="86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110"/>
                    <a:pt x="30" y="132"/>
                    <a:pt x="57" y="138"/>
                  </a:cubicBezTo>
                  <a:cubicBezTo>
                    <a:pt x="51" y="140"/>
                    <a:pt x="46" y="141"/>
                    <a:pt x="42" y="141"/>
                  </a:cubicBezTo>
                  <a:cubicBezTo>
                    <a:pt x="37" y="141"/>
                    <a:pt x="34" y="140"/>
                    <a:pt x="30" y="140"/>
                  </a:cubicBezTo>
                  <a:cubicBezTo>
                    <a:pt x="39" y="162"/>
                    <a:pt x="60" y="179"/>
                    <a:pt x="84" y="179"/>
                  </a:cubicBezTo>
                  <a:cubicBezTo>
                    <a:pt x="64" y="195"/>
                    <a:pt x="39" y="204"/>
                    <a:pt x="13" y="204"/>
                  </a:cubicBezTo>
                  <a:cubicBezTo>
                    <a:pt x="9" y="204"/>
                    <a:pt x="3" y="204"/>
                    <a:pt x="0" y="203"/>
                  </a:cubicBezTo>
                  <a:cubicBezTo>
                    <a:pt x="24" y="219"/>
                    <a:pt x="54" y="228"/>
                    <a:pt x="87" y="228"/>
                  </a:cubicBezTo>
                  <a:cubicBezTo>
                    <a:pt x="193" y="228"/>
                    <a:pt x="250" y="141"/>
                    <a:pt x="250" y="66"/>
                  </a:cubicBezTo>
                  <a:cubicBezTo>
                    <a:pt x="250" y="63"/>
                    <a:pt x="250" y="60"/>
                    <a:pt x="250" y="57"/>
                  </a:cubicBezTo>
                  <a:cubicBezTo>
                    <a:pt x="262" y="50"/>
                    <a:pt x="271" y="39"/>
                    <a:pt x="279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>
          <a:xfrm>
            <a:off x="2390461" y="977900"/>
            <a:ext cx="2267493" cy="4902201"/>
          </a:xfrm>
          <a:custGeom>
            <a:avLst/>
            <a:gdLst>
              <a:gd name="connsiteX0" fmla="*/ 187431 w 2267493"/>
              <a:gd name="connsiteY0" fmla="*/ 0 h 4902201"/>
              <a:gd name="connsiteX1" fmla="*/ 2080062 w 2267493"/>
              <a:gd name="connsiteY1" fmla="*/ 0 h 4902201"/>
              <a:gd name="connsiteX2" fmla="*/ 2267493 w 2267493"/>
              <a:gd name="connsiteY2" fmla="*/ 187431 h 4902201"/>
              <a:gd name="connsiteX3" fmla="*/ 2267493 w 2267493"/>
              <a:gd name="connsiteY3" fmla="*/ 4714770 h 4902201"/>
              <a:gd name="connsiteX4" fmla="*/ 2080062 w 2267493"/>
              <a:gd name="connsiteY4" fmla="*/ 4902201 h 4902201"/>
              <a:gd name="connsiteX5" fmla="*/ 187431 w 2267493"/>
              <a:gd name="connsiteY5" fmla="*/ 4902201 h 4902201"/>
              <a:gd name="connsiteX6" fmla="*/ 0 w 2267493"/>
              <a:gd name="connsiteY6" fmla="*/ 4714770 h 4902201"/>
              <a:gd name="connsiteX7" fmla="*/ 0 w 2267493"/>
              <a:gd name="connsiteY7" fmla="*/ 187431 h 4902201"/>
              <a:gd name="connsiteX8" fmla="*/ 187431 w 2267493"/>
              <a:gd name="connsiteY8" fmla="*/ 0 h 4902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7493" h="4902201">
                <a:moveTo>
                  <a:pt x="187431" y="0"/>
                </a:moveTo>
                <a:lnTo>
                  <a:pt x="2080062" y="0"/>
                </a:lnTo>
                <a:cubicBezTo>
                  <a:pt x="2183577" y="0"/>
                  <a:pt x="2267493" y="83916"/>
                  <a:pt x="2267493" y="187431"/>
                </a:cubicBezTo>
                <a:lnTo>
                  <a:pt x="2267493" y="4714770"/>
                </a:lnTo>
                <a:cubicBezTo>
                  <a:pt x="2267493" y="4818285"/>
                  <a:pt x="2183577" y="4902201"/>
                  <a:pt x="2080062" y="4902201"/>
                </a:cubicBezTo>
                <a:lnTo>
                  <a:pt x="187431" y="4902201"/>
                </a:lnTo>
                <a:cubicBezTo>
                  <a:pt x="83916" y="4902201"/>
                  <a:pt x="0" y="4818285"/>
                  <a:pt x="0" y="4714770"/>
                </a:cubicBezTo>
                <a:lnTo>
                  <a:pt x="0" y="187431"/>
                </a:lnTo>
                <a:cubicBezTo>
                  <a:pt x="0" y="83916"/>
                  <a:pt x="83916" y="0"/>
                  <a:pt x="18743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3793338-2F32-4DFF-B66B-B882E4013CBE}"/>
              </a:ext>
            </a:extLst>
          </p:cNvPr>
          <p:cNvGrpSpPr/>
          <p:nvPr userDrawn="1"/>
        </p:nvGrpSpPr>
        <p:grpSpPr>
          <a:xfrm>
            <a:off x="437962" y="366778"/>
            <a:ext cx="963698" cy="187525"/>
            <a:chOff x="2385107" y="2785056"/>
            <a:chExt cx="7472570" cy="1454079"/>
          </a:xfrm>
          <a:solidFill>
            <a:schemeClr val="bg1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FAD867B-777B-4EF7-ADFC-2B2A89511C1E}"/>
                </a:ext>
              </a:extLst>
            </p:cNvPr>
            <p:cNvSpPr/>
            <p:nvPr/>
          </p:nvSpPr>
          <p:spPr>
            <a:xfrm>
              <a:off x="7032524" y="2785056"/>
              <a:ext cx="1483119" cy="1454079"/>
            </a:xfrm>
            <a:custGeom>
              <a:avLst/>
              <a:gdLst/>
              <a:ahLst/>
              <a:cxnLst/>
              <a:rect l="l" t="t" r="r" b="b"/>
              <a:pathLst>
                <a:path w="1483119" h="1454079">
                  <a:moveTo>
                    <a:pt x="742078" y="0"/>
                  </a:moveTo>
                  <a:cubicBezTo>
                    <a:pt x="960225" y="0"/>
                    <a:pt x="1138268" y="67242"/>
                    <a:pt x="1276208" y="201725"/>
                  </a:cubicBezTo>
                  <a:cubicBezTo>
                    <a:pt x="1414148" y="336208"/>
                    <a:pt x="1483119" y="511659"/>
                    <a:pt x="1483119" y="728076"/>
                  </a:cubicBezTo>
                  <a:cubicBezTo>
                    <a:pt x="1483119" y="944494"/>
                    <a:pt x="1412939" y="1119599"/>
                    <a:pt x="1272578" y="1253391"/>
                  </a:cubicBezTo>
                  <a:cubicBezTo>
                    <a:pt x="1132218" y="1387183"/>
                    <a:pt x="954521" y="1454079"/>
                    <a:pt x="739485" y="1454079"/>
                  </a:cubicBezTo>
                  <a:cubicBezTo>
                    <a:pt x="524451" y="1454079"/>
                    <a:pt x="347444" y="1387183"/>
                    <a:pt x="208467" y="1253391"/>
                  </a:cubicBezTo>
                  <a:cubicBezTo>
                    <a:pt x="69489" y="1119599"/>
                    <a:pt x="0" y="944494"/>
                    <a:pt x="0" y="728076"/>
                  </a:cubicBezTo>
                  <a:cubicBezTo>
                    <a:pt x="0" y="511659"/>
                    <a:pt x="69144" y="336208"/>
                    <a:pt x="207430" y="201725"/>
                  </a:cubicBezTo>
                  <a:cubicBezTo>
                    <a:pt x="345716" y="67242"/>
                    <a:pt x="523932" y="0"/>
                    <a:pt x="742078" y="0"/>
                  </a:cubicBezTo>
                  <a:close/>
                  <a:moveTo>
                    <a:pt x="742597" y="365075"/>
                  </a:moveTo>
                  <a:cubicBezTo>
                    <a:pt x="638882" y="365075"/>
                    <a:pt x="555565" y="399474"/>
                    <a:pt x="492645" y="468271"/>
                  </a:cubicBezTo>
                  <a:cubicBezTo>
                    <a:pt x="429725" y="537069"/>
                    <a:pt x="398264" y="623843"/>
                    <a:pt x="398264" y="728595"/>
                  </a:cubicBezTo>
                  <a:cubicBezTo>
                    <a:pt x="398264" y="833347"/>
                    <a:pt x="429725" y="919603"/>
                    <a:pt x="492645" y="987363"/>
                  </a:cubicBezTo>
                  <a:cubicBezTo>
                    <a:pt x="555565" y="1055123"/>
                    <a:pt x="638710" y="1089003"/>
                    <a:pt x="742078" y="1089003"/>
                  </a:cubicBezTo>
                  <a:cubicBezTo>
                    <a:pt x="845448" y="1089003"/>
                    <a:pt x="928419" y="1054777"/>
                    <a:pt x="990993" y="986326"/>
                  </a:cubicBezTo>
                  <a:cubicBezTo>
                    <a:pt x="1053568" y="917874"/>
                    <a:pt x="1084855" y="831445"/>
                    <a:pt x="1084855" y="727039"/>
                  </a:cubicBezTo>
                  <a:cubicBezTo>
                    <a:pt x="1084855" y="622633"/>
                    <a:pt x="1053741" y="536204"/>
                    <a:pt x="991512" y="467753"/>
                  </a:cubicBezTo>
                  <a:cubicBezTo>
                    <a:pt x="929283" y="399301"/>
                    <a:pt x="846311" y="365075"/>
                    <a:pt x="742597" y="3650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07EAC3C-A9E5-41D3-9647-D4EE49CF1D1F}"/>
                </a:ext>
              </a:extLst>
            </p:cNvPr>
            <p:cNvSpPr/>
            <p:nvPr/>
          </p:nvSpPr>
          <p:spPr>
            <a:xfrm>
              <a:off x="2385107" y="2826542"/>
              <a:ext cx="1159529" cy="1400147"/>
            </a:xfrm>
            <a:custGeom>
              <a:avLst/>
              <a:gdLst/>
              <a:ahLst/>
              <a:cxnLst/>
              <a:rect l="l" t="t" r="r" b="b"/>
              <a:pathLst>
                <a:path w="1159529" h="1400147">
                  <a:moveTo>
                    <a:pt x="0" y="0"/>
                  </a:moveTo>
                  <a:lnTo>
                    <a:pt x="622287" y="0"/>
                  </a:lnTo>
                  <a:cubicBezTo>
                    <a:pt x="851151" y="26274"/>
                    <a:pt x="1008797" y="152806"/>
                    <a:pt x="1095226" y="379595"/>
                  </a:cubicBezTo>
                  <a:cubicBezTo>
                    <a:pt x="1138095" y="485384"/>
                    <a:pt x="1159529" y="592383"/>
                    <a:pt x="1159529" y="700592"/>
                  </a:cubicBezTo>
                  <a:cubicBezTo>
                    <a:pt x="1159529" y="808801"/>
                    <a:pt x="1138095" y="915454"/>
                    <a:pt x="1095226" y="1020551"/>
                  </a:cubicBezTo>
                  <a:cubicBezTo>
                    <a:pt x="1008797" y="1247341"/>
                    <a:pt x="851151" y="1373872"/>
                    <a:pt x="622287" y="1400147"/>
                  </a:cubicBezTo>
                  <a:lnTo>
                    <a:pt x="0" y="1400147"/>
                  </a:lnTo>
                  <a:lnTo>
                    <a:pt x="0" y="0"/>
                  </a:lnTo>
                  <a:close/>
                  <a:moveTo>
                    <a:pt x="410709" y="282103"/>
                  </a:moveTo>
                  <a:lnTo>
                    <a:pt x="410709" y="1111820"/>
                  </a:lnTo>
                  <a:lnTo>
                    <a:pt x="485384" y="1113895"/>
                  </a:lnTo>
                  <a:cubicBezTo>
                    <a:pt x="681750" y="1093152"/>
                    <a:pt x="779588" y="951063"/>
                    <a:pt x="778896" y="687628"/>
                  </a:cubicBezTo>
                  <a:cubicBezTo>
                    <a:pt x="778205" y="424192"/>
                    <a:pt x="680367" y="289018"/>
                    <a:pt x="485384" y="282103"/>
                  </a:cubicBezTo>
                  <a:lnTo>
                    <a:pt x="410709" y="282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09C7CC8-DEAD-4F12-B45D-32A8A89AD15E}"/>
                </a:ext>
              </a:extLst>
            </p:cNvPr>
            <p:cNvSpPr/>
            <p:nvPr/>
          </p:nvSpPr>
          <p:spPr>
            <a:xfrm>
              <a:off x="3538496" y="2826542"/>
              <a:ext cx="1301619" cy="1400147"/>
            </a:xfrm>
            <a:custGeom>
              <a:avLst/>
              <a:gdLst/>
              <a:ahLst/>
              <a:cxnLst/>
              <a:rect l="l" t="t" r="r" b="b"/>
              <a:pathLst>
                <a:path w="1301619" h="1400147">
                  <a:moveTo>
                    <a:pt x="516499" y="0"/>
                  </a:moveTo>
                  <a:lnTo>
                    <a:pt x="649254" y="0"/>
                  </a:lnTo>
                  <a:cubicBezTo>
                    <a:pt x="737757" y="0"/>
                    <a:pt x="803097" y="47017"/>
                    <a:pt x="845274" y="141052"/>
                  </a:cubicBezTo>
                  <a:lnTo>
                    <a:pt x="1274653" y="1076557"/>
                  </a:lnTo>
                  <a:cubicBezTo>
                    <a:pt x="1292630" y="1115277"/>
                    <a:pt x="1301619" y="1154343"/>
                    <a:pt x="1301619" y="1193755"/>
                  </a:cubicBezTo>
                  <a:cubicBezTo>
                    <a:pt x="1301619" y="1233166"/>
                    <a:pt x="1284678" y="1277418"/>
                    <a:pt x="1250798" y="1326509"/>
                  </a:cubicBezTo>
                  <a:cubicBezTo>
                    <a:pt x="1216918" y="1375601"/>
                    <a:pt x="1159011" y="1400147"/>
                    <a:pt x="1077077" y="1400147"/>
                  </a:cubicBezTo>
                  <a:cubicBezTo>
                    <a:pt x="995142" y="1400147"/>
                    <a:pt x="936543" y="1353129"/>
                    <a:pt x="901280" y="1259095"/>
                  </a:cubicBezTo>
                  <a:lnTo>
                    <a:pt x="861869" y="1153306"/>
                  </a:lnTo>
                  <a:lnTo>
                    <a:pt x="438713" y="1153306"/>
                  </a:lnTo>
                  <a:lnTo>
                    <a:pt x="399302" y="1259095"/>
                  </a:lnTo>
                  <a:cubicBezTo>
                    <a:pt x="364039" y="1353129"/>
                    <a:pt x="306131" y="1400147"/>
                    <a:pt x="225580" y="1400147"/>
                  </a:cubicBezTo>
                  <a:cubicBezTo>
                    <a:pt x="145028" y="1400147"/>
                    <a:pt x="87293" y="1375428"/>
                    <a:pt x="52376" y="1325991"/>
                  </a:cubicBezTo>
                  <a:cubicBezTo>
                    <a:pt x="17459" y="1276554"/>
                    <a:pt x="0" y="1232129"/>
                    <a:pt x="0" y="1192718"/>
                  </a:cubicBezTo>
                  <a:cubicBezTo>
                    <a:pt x="0" y="1153306"/>
                    <a:pt x="8643" y="1114586"/>
                    <a:pt x="25929" y="1076557"/>
                  </a:cubicBezTo>
                  <a:lnTo>
                    <a:pt x="516499" y="0"/>
                  </a:lnTo>
                  <a:close/>
                  <a:moveTo>
                    <a:pt x="650291" y="578727"/>
                  </a:moveTo>
                  <a:lnTo>
                    <a:pt x="561096" y="821419"/>
                  </a:lnTo>
                  <a:lnTo>
                    <a:pt x="739485" y="821419"/>
                  </a:lnTo>
                  <a:lnTo>
                    <a:pt x="650291" y="5787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6E0F07E-22AE-4722-87D3-3E85637E6645}"/>
                </a:ext>
              </a:extLst>
            </p:cNvPr>
            <p:cNvSpPr/>
            <p:nvPr/>
          </p:nvSpPr>
          <p:spPr>
            <a:xfrm>
              <a:off x="5929925" y="2826542"/>
              <a:ext cx="1159530" cy="1402221"/>
            </a:xfrm>
            <a:custGeom>
              <a:avLst/>
              <a:gdLst/>
              <a:ahLst/>
              <a:cxnLst/>
              <a:rect l="l" t="t" r="r" b="b"/>
              <a:pathLst>
                <a:path w="1159530" h="1402221">
                  <a:moveTo>
                    <a:pt x="0" y="0"/>
                  </a:moveTo>
                  <a:lnTo>
                    <a:pt x="993586" y="0"/>
                  </a:lnTo>
                  <a:cubicBezTo>
                    <a:pt x="1104215" y="0"/>
                    <a:pt x="1159530" y="54968"/>
                    <a:pt x="1159530" y="164906"/>
                  </a:cubicBezTo>
                  <a:cubicBezTo>
                    <a:pt x="1159530" y="274843"/>
                    <a:pt x="1104215" y="329812"/>
                    <a:pt x="993586" y="329812"/>
                  </a:cubicBezTo>
                  <a:lnTo>
                    <a:pt x="784083" y="329812"/>
                  </a:lnTo>
                  <a:lnTo>
                    <a:pt x="784083" y="1221758"/>
                  </a:lnTo>
                  <a:cubicBezTo>
                    <a:pt x="784083" y="1342067"/>
                    <a:pt x="715631" y="1402221"/>
                    <a:pt x="578728" y="1402221"/>
                  </a:cubicBezTo>
                  <a:lnTo>
                    <a:pt x="373373" y="1402221"/>
                  </a:lnTo>
                  <a:lnTo>
                    <a:pt x="373373" y="329812"/>
                  </a:lnTo>
                  <a:lnTo>
                    <a:pt x="165944" y="329812"/>
                  </a:lnTo>
                  <a:cubicBezTo>
                    <a:pt x="55315" y="329812"/>
                    <a:pt x="0" y="274843"/>
                    <a:pt x="0" y="16490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1BEA074-1FD8-4586-915C-B788CA867778}"/>
                </a:ext>
              </a:extLst>
            </p:cNvPr>
            <p:cNvSpPr/>
            <p:nvPr/>
          </p:nvSpPr>
          <p:spPr>
            <a:xfrm>
              <a:off x="8600656" y="2826528"/>
              <a:ext cx="1257021" cy="1400160"/>
            </a:xfrm>
            <a:custGeom>
              <a:avLst/>
              <a:gdLst/>
              <a:ahLst/>
              <a:cxnLst/>
              <a:rect l="l" t="t" r="r" b="b"/>
              <a:pathLst>
                <a:path w="1257021" h="1400160">
                  <a:moveTo>
                    <a:pt x="205355" y="13"/>
                  </a:moveTo>
                  <a:cubicBezTo>
                    <a:pt x="293166" y="-679"/>
                    <a:pt x="356087" y="27670"/>
                    <a:pt x="394116" y="85059"/>
                  </a:cubicBezTo>
                  <a:lnTo>
                    <a:pt x="846312" y="624375"/>
                  </a:lnTo>
                  <a:lnTo>
                    <a:pt x="846312" y="180476"/>
                  </a:lnTo>
                  <a:cubicBezTo>
                    <a:pt x="846312" y="60167"/>
                    <a:pt x="914763" y="13"/>
                    <a:pt x="1051666" y="13"/>
                  </a:cubicBezTo>
                  <a:lnTo>
                    <a:pt x="1257021" y="13"/>
                  </a:lnTo>
                  <a:lnTo>
                    <a:pt x="1257021" y="1219696"/>
                  </a:lnTo>
                  <a:cubicBezTo>
                    <a:pt x="1257021" y="1340005"/>
                    <a:pt x="1188570" y="1400160"/>
                    <a:pt x="1051666" y="1400160"/>
                  </a:cubicBezTo>
                  <a:cubicBezTo>
                    <a:pt x="975608" y="1400160"/>
                    <a:pt x="915454" y="1373885"/>
                    <a:pt x="871203" y="1321337"/>
                  </a:cubicBezTo>
                  <a:lnTo>
                    <a:pt x="410710" y="773724"/>
                  </a:lnTo>
                  <a:lnTo>
                    <a:pt x="410710" y="1219696"/>
                  </a:lnTo>
                  <a:cubicBezTo>
                    <a:pt x="410710" y="1340005"/>
                    <a:pt x="342258" y="1400160"/>
                    <a:pt x="205355" y="1400160"/>
                  </a:cubicBezTo>
                  <a:lnTo>
                    <a:pt x="0" y="1400160"/>
                  </a:lnTo>
                  <a:lnTo>
                    <a:pt x="0" y="1050"/>
                  </a:lnTo>
                  <a:lnTo>
                    <a:pt x="205355" y="1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972D11F-D66E-4B65-82BB-865BAC4A5615}"/>
                </a:ext>
              </a:extLst>
            </p:cNvPr>
            <p:cNvSpPr/>
            <p:nvPr/>
          </p:nvSpPr>
          <p:spPr>
            <a:xfrm>
              <a:off x="4529751" y="2836912"/>
              <a:ext cx="1323399" cy="1389776"/>
            </a:xfrm>
            <a:custGeom>
              <a:avLst/>
              <a:gdLst/>
              <a:ahLst/>
              <a:cxnLst/>
              <a:rect l="l" t="t" r="r" b="b"/>
              <a:pathLst>
                <a:path w="1323399" h="1389776">
                  <a:moveTo>
                    <a:pt x="207429" y="0"/>
                  </a:moveTo>
                  <a:cubicBezTo>
                    <a:pt x="289710" y="0"/>
                    <a:pt x="364384" y="44252"/>
                    <a:pt x="431453" y="132755"/>
                  </a:cubicBezTo>
                  <a:lnTo>
                    <a:pt x="661699" y="435602"/>
                  </a:lnTo>
                  <a:lnTo>
                    <a:pt x="891946" y="132755"/>
                  </a:lnTo>
                  <a:cubicBezTo>
                    <a:pt x="959014" y="44252"/>
                    <a:pt x="1033689" y="0"/>
                    <a:pt x="1115969" y="0"/>
                  </a:cubicBezTo>
                  <a:cubicBezTo>
                    <a:pt x="1198249" y="0"/>
                    <a:pt x="1253391" y="22299"/>
                    <a:pt x="1281394" y="66896"/>
                  </a:cubicBezTo>
                  <a:cubicBezTo>
                    <a:pt x="1309397" y="111493"/>
                    <a:pt x="1323399" y="151596"/>
                    <a:pt x="1323399" y="187205"/>
                  </a:cubicBezTo>
                  <a:cubicBezTo>
                    <a:pt x="1323399" y="222814"/>
                    <a:pt x="1310953" y="265510"/>
                    <a:pt x="1286061" y="315293"/>
                  </a:cubicBezTo>
                  <a:lnTo>
                    <a:pt x="862906" y="867054"/>
                  </a:lnTo>
                  <a:lnTo>
                    <a:pt x="862906" y="1209312"/>
                  </a:lnTo>
                  <a:cubicBezTo>
                    <a:pt x="862906" y="1329621"/>
                    <a:pt x="794454" y="1389776"/>
                    <a:pt x="657551" y="1389776"/>
                  </a:cubicBezTo>
                  <a:lnTo>
                    <a:pt x="452196" y="1389776"/>
                  </a:lnTo>
                  <a:lnTo>
                    <a:pt x="452196" y="1209312"/>
                  </a:lnTo>
                  <a:lnTo>
                    <a:pt x="452196" y="867054"/>
                  </a:lnTo>
                  <a:lnTo>
                    <a:pt x="37338" y="315293"/>
                  </a:lnTo>
                  <a:cubicBezTo>
                    <a:pt x="12446" y="265510"/>
                    <a:pt x="0" y="222814"/>
                    <a:pt x="0" y="187205"/>
                  </a:cubicBezTo>
                  <a:cubicBezTo>
                    <a:pt x="0" y="151596"/>
                    <a:pt x="14002" y="111493"/>
                    <a:pt x="42005" y="66896"/>
                  </a:cubicBezTo>
                  <a:cubicBezTo>
                    <a:pt x="70008" y="22299"/>
                    <a:pt x="125149" y="0"/>
                    <a:pt x="2074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0604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6175828" y="4154708"/>
            <a:ext cx="4876802" cy="1665516"/>
          </a:xfrm>
          <a:custGeom>
            <a:avLst/>
            <a:gdLst>
              <a:gd name="connsiteX0" fmla="*/ 24217 w 4876802"/>
              <a:gd name="connsiteY0" fmla="*/ 0 h 1665516"/>
              <a:gd name="connsiteX1" fmla="*/ 4852585 w 4876802"/>
              <a:gd name="connsiteY1" fmla="*/ 0 h 1665516"/>
              <a:gd name="connsiteX2" fmla="*/ 4876802 w 4876802"/>
              <a:gd name="connsiteY2" fmla="*/ 24217 h 1665516"/>
              <a:gd name="connsiteX3" fmla="*/ 4876802 w 4876802"/>
              <a:gd name="connsiteY3" fmla="*/ 1641299 h 1665516"/>
              <a:gd name="connsiteX4" fmla="*/ 4852585 w 4876802"/>
              <a:gd name="connsiteY4" fmla="*/ 1665516 h 1665516"/>
              <a:gd name="connsiteX5" fmla="*/ 24217 w 4876802"/>
              <a:gd name="connsiteY5" fmla="*/ 1665516 h 1665516"/>
              <a:gd name="connsiteX6" fmla="*/ 0 w 4876802"/>
              <a:gd name="connsiteY6" fmla="*/ 1641299 h 1665516"/>
              <a:gd name="connsiteX7" fmla="*/ 0 w 4876802"/>
              <a:gd name="connsiteY7" fmla="*/ 24217 h 1665516"/>
              <a:gd name="connsiteX8" fmla="*/ 24217 w 4876802"/>
              <a:gd name="connsiteY8" fmla="*/ 0 h 1665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6802" h="1665516">
                <a:moveTo>
                  <a:pt x="24217" y="0"/>
                </a:moveTo>
                <a:lnTo>
                  <a:pt x="4852585" y="0"/>
                </a:lnTo>
                <a:cubicBezTo>
                  <a:pt x="4865960" y="0"/>
                  <a:pt x="4876802" y="10842"/>
                  <a:pt x="4876802" y="24217"/>
                </a:cubicBezTo>
                <a:lnTo>
                  <a:pt x="4876802" y="1641299"/>
                </a:lnTo>
                <a:cubicBezTo>
                  <a:pt x="4876802" y="1654674"/>
                  <a:pt x="4865960" y="1665516"/>
                  <a:pt x="4852585" y="1665516"/>
                </a:cubicBezTo>
                <a:lnTo>
                  <a:pt x="24217" y="1665516"/>
                </a:lnTo>
                <a:cubicBezTo>
                  <a:pt x="10842" y="1665516"/>
                  <a:pt x="0" y="1654674"/>
                  <a:pt x="0" y="1641299"/>
                </a:cubicBezTo>
                <a:lnTo>
                  <a:pt x="0" y="24217"/>
                </a:lnTo>
                <a:cubicBezTo>
                  <a:pt x="0" y="10842"/>
                  <a:pt x="10842" y="0"/>
                  <a:pt x="2421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6175828" y="2325910"/>
            <a:ext cx="4876802" cy="1665516"/>
          </a:xfrm>
          <a:custGeom>
            <a:avLst/>
            <a:gdLst>
              <a:gd name="connsiteX0" fmla="*/ 24217 w 4876802"/>
              <a:gd name="connsiteY0" fmla="*/ 0 h 1665516"/>
              <a:gd name="connsiteX1" fmla="*/ 4852585 w 4876802"/>
              <a:gd name="connsiteY1" fmla="*/ 0 h 1665516"/>
              <a:gd name="connsiteX2" fmla="*/ 4876802 w 4876802"/>
              <a:gd name="connsiteY2" fmla="*/ 24217 h 1665516"/>
              <a:gd name="connsiteX3" fmla="*/ 4876802 w 4876802"/>
              <a:gd name="connsiteY3" fmla="*/ 1641299 h 1665516"/>
              <a:gd name="connsiteX4" fmla="*/ 4852585 w 4876802"/>
              <a:gd name="connsiteY4" fmla="*/ 1665516 h 1665516"/>
              <a:gd name="connsiteX5" fmla="*/ 24217 w 4876802"/>
              <a:gd name="connsiteY5" fmla="*/ 1665516 h 1665516"/>
              <a:gd name="connsiteX6" fmla="*/ 0 w 4876802"/>
              <a:gd name="connsiteY6" fmla="*/ 1641299 h 1665516"/>
              <a:gd name="connsiteX7" fmla="*/ 0 w 4876802"/>
              <a:gd name="connsiteY7" fmla="*/ 24217 h 1665516"/>
              <a:gd name="connsiteX8" fmla="*/ 24217 w 4876802"/>
              <a:gd name="connsiteY8" fmla="*/ 0 h 1665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6802" h="1665516">
                <a:moveTo>
                  <a:pt x="24217" y="0"/>
                </a:moveTo>
                <a:lnTo>
                  <a:pt x="4852585" y="0"/>
                </a:lnTo>
                <a:cubicBezTo>
                  <a:pt x="4865960" y="0"/>
                  <a:pt x="4876802" y="10842"/>
                  <a:pt x="4876802" y="24217"/>
                </a:cubicBezTo>
                <a:lnTo>
                  <a:pt x="4876802" y="1641299"/>
                </a:lnTo>
                <a:cubicBezTo>
                  <a:pt x="4876802" y="1654674"/>
                  <a:pt x="4865960" y="1665516"/>
                  <a:pt x="4852585" y="1665516"/>
                </a:cubicBezTo>
                <a:lnTo>
                  <a:pt x="24217" y="1665516"/>
                </a:lnTo>
                <a:cubicBezTo>
                  <a:pt x="10842" y="1665516"/>
                  <a:pt x="0" y="1654674"/>
                  <a:pt x="0" y="1641299"/>
                </a:cubicBezTo>
                <a:lnTo>
                  <a:pt x="0" y="24217"/>
                </a:lnTo>
                <a:cubicBezTo>
                  <a:pt x="0" y="10842"/>
                  <a:pt x="10842" y="0"/>
                  <a:pt x="2421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139371" y="2325910"/>
            <a:ext cx="4876802" cy="3494315"/>
          </a:xfrm>
          <a:custGeom>
            <a:avLst/>
            <a:gdLst>
              <a:gd name="connsiteX0" fmla="*/ 50807 w 4876802"/>
              <a:gd name="connsiteY0" fmla="*/ 0 h 3494315"/>
              <a:gd name="connsiteX1" fmla="*/ 4825995 w 4876802"/>
              <a:gd name="connsiteY1" fmla="*/ 0 h 3494315"/>
              <a:gd name="connsiteX2" fmla="*/ 4876802 w 4876802"/>
              <a:gd name="connsiteY2" fmla="*/ 50807 h 3494315"/>
              <a:gd name="connsiteX3" fmla="*/ 4876802 w 4876802"/>
              <a:gd name="connsiteY3" fmla="*/ 3443508 h 3494315"/>
              <a:gd name="connsiteX4" fmla="*/ 4825995 w 4876802"/>
              <a:gd name="connsiteY4" fmla="*/ 3494315 h 3494315"/>
              <a:gd name="connsiteX5" fmla="*/ 50807 w 4876802"/>
              <a:gd name="connsiteY5" fmla="*/ 3494315 h 3494315"/>
              <a:gd name="connsiteX6" fmla="*/ 0 w 4876802"/>
              <a:gd name="connsiteY6" fmla="*/ 3443508 h 3494315"/>
              <a:gd name="connsiteX7" fmla="*/ 0 w 4876802"/>
              <a:gd name="connsiteY7" fmla="*/ 50807 h 3494315"/>
              <a:gd name="connsiteX8" fmla="*/ 50807 w 4876802"/>
              <a:gd name="connsiteY8" fmla="*/ 0 h 3494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6802" h="3494315">
                <a:moveTo>
                  <a:pt x="50807" y="0"/>
                </a:moveTo>
                <a:lnTo>
                  <a:pt x="4825995" y="0"/>
                </a:lnTo>
                <a:cubicBezTo>
                  <a:pt x="4854055" y="0"/>
                  <a:pt x="4876802" y="22747"/>
                  <a:pt x="4876802" y="50807"/>
                </a:cubicBezTo>
                <a:lnTo>
                  <a:pt x="4876802" y="3443508"/>
                </a:lnTo>
                <a:cubicBezTo>
                  <a:pt x="4876802" y="3471568"/>
                  <a:pt x="4854055" y="3494315"/>
                  <a:pt x="4825995" y="3494315"/>
                </a:cubicBezTo>
                <a:lnTo>
                  <a:pt x="50807" y="3494315"/>
                </a:lnTo>
                <a:cubicBezTo>
                  <a:pt x="22747" y="3494315"/>
                  <a:pt x="0" y="3471568"/>
                  <a:pt x="0" y="3443508"/>
                </a:cubicBezTo>
                <a:lnTo>
                  <a:pt x="0" y="50807"/>
                </a:lnTo>
                <a:cubicBezTo>
                  <a:pt x="0" y="22747"/>
                  <a:pt x="22747" y="0"/>
                  <a:pt x="5080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7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 animBg="1"/>
      <p:bldP spid="11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8811903" y="1490221"/>
            <a:ext cx="2470246" cy="2711770"/>
          </a:xfrm>
          <a:custGeom>
            <a:avLst/>
            <a:gdLst>
              <a:gd name="connsiteX0" fmla="*/ 66326 w 2470246"/>
              <a:gd name="connsiteY0" fmla="*/ 0 h 2711770"/>
              <a:gd name="connsiteX1" fmla="*/ 2403920 w 2470246"/>
              <a:gd name="connsiteY1" fmla="*/ 0 h 2711770"/>
              <a:gd name="connsiteX2" fmla="*/ 2470246 w 2470246"/>
              <a:gd name="connsiteY2" fmla="*/ 66326 h 2711770"/>
              <a:gd name="connsiteX3" fmla="*/ 2470246 w 2470246"/>
              <a:gd name="connsiteY3" fmla="*/ 2645444 h 2711770"/>
              <a:gd name="connsiteX4" fmla="*/ 2403920 w 2470246"/>
              <a:gd name="connsiteY4" fmla="*/ 2711770 h 2711770"/>
              <a:gd name="connsiteX5" fmla="*/ 66326 w 2470246"/>
              <a:gd name="connsiteY5" fmla="*/ 2711770 h 2711770"/>
              <a:gd name="connsiteX6" fmla="*/ 0 w 2470246"/>
              <a:gd name="connsiteY6" fmla="*/ 2645444 h 2711770"/>
              <a:gd name="connsiteX7" fmla="*/ 0 w 2470246"/>
              <a:gd name="connsiteY7" fmla="*/ 66326 h 2711770"/>
              <a:gd name="connsiteX8" fmla="*/ 66326 w 2470246"/>
              <a:gd name="connsiteY8" fmla="*/ 0 h 271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70246" h="2711770">
                <a:moveTo>
                  <a:pt x="66326" y="0"/>
                </a:moveTo>
                <a:lnTo>
                  <a:pt x="2403920" y="0"/>
                </a:lnTo>
                <a:cubicBezTo>
                  <a:pt x="2440551" y="0"/>
                  <a:pt x="2470246" y="29695"/>
                  <a:pt x="2470246" y="66326"/>
                </a:cubicBezTo>
                <a:lnTo>
                  <a:pt x="2470246" y="2645444"/>
                </a:lnTo>
                <a:cubicBezTo>
                  <a:pt x="2470246" y="2682075"/>
                  <a:pt x="2440551" y="2711770"/>
                  <a:pt x="2403920" y="2711770"/>
                </a:cubicBezTo>
                <a:lnTo>
                  <a:pt x="66326" y="2711770"/>
                </a:lnTo>
                <a:cubicBezTo>
                  <a:pt x="29695" y="2711770"/>
                  <a:pt x="0" y="2682075"/>
                  <a:pt x="0" y="2645444"/>
                </a:cubicBezTo>
                <a:lnTo>
                  <a:pt x="0" y="66326"/>
                </a:lnTo>
                <a:cubicBezTo>
                  <a:pt x="0" y="29695"/>
                  <a:pt x="29695" y="0"/>
                  <a:pt x="663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177886" y="1490221"/>
            <a:ext cx="2470246" cy="2711770"/>
          </a:xfrm>
          <a:custGeom>
            <a:avLst/>
            <a:gdLst>
              <a:gd name="connsiteX0" fmla="*/ 66326 w 2470246"/>
              <a:gd name="connsiteY0" fmla="*/ 0 h 2711770"/>
              <a:gd name="connsiteX1" fmla="*/ 2403920 w 2470246"/>
              <a:gd name="connsiteY1" fmla="*/ 0 h 2711770"/>
              <a:gd name="connsiteX2" fmla="*/ 2470246 w 2470246"/>
              <a:gd name="connsiteY2" fmla="*/ 66326 h 2711770"/>
              <a:gd name="connsiteX3" fmla="*/ 2470246 w 2470246"/>
              <a:gd name="connsiteY3" fmla="*/ 2645444 h 2711770"/>
              <a:gd name="connsiteX4" fmla="*/ 2403920 w 2470246"/>
              <a:gd name="connsiteY4" fmla="*/ 2711770 h 2711770"/>
              <a:gd name="connsiteX5" fmla="*/ 66326 w 2470246"/>
              <a:gd name="connsiteY5" fmla="*/ 2711770 h 2711770"/>
              <a:gd name="connsiteX6" fmla="*/ 0 w 2470246"/>
              <a:gd name="connsiteY6" fmla="*/ 2645444 h 2711770"/>
              <a:gd name="connsiteX7" fmla="*/ 0 w 2470246"/>
              <a:gd name="connsiteY7" fmla="*/ 66326 h 2711770"/>
              <a:gd name="connsiteX8" fmla="*/ 66326 w 2470246"/>
              <a:gd name="connsiteY8" fmla="*/ 0 h 271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70246" h="2711770">
                <a:moveTo>
                  <a:pt x="66326" y="0"/>
                </a:moveTo>
                <a:lnTo>
                  <a:pt x="2403920" y="0"/>
                </a:lnTo>
                <a:cubicBezTo>
                  <a:pt x="2440551" y="0"/>
                  <a:pt x="2470246" y="29695"/>
                  <a:pt x="2470246" y="66326"/>
                </a:cubicBezTo>
                <a:lnTo>
                  <a:pt x="2470246" y="2645444"/>
                </a:lnTo>
                <a:cubicBezTo>
                  <a:pt x="2470246" y="2682075"/>
                  <a:pt x="2440551" y="2711770"/>
                  <a:pt x="2403920" y="2711770"/>
                </a:cubicBezTo>
                <a:lnTo>
                  <a:pt x="66326" y="2711770"/>
                </a:lnTo>
                <a:cubicBezTo>
                  <a:pt x="29695" y="2711770"/>
                  <a:pt x="0" y="2682075"/>
                  <a:pt x="0" y="2645444"/>
                </a:cubicBezTo>
                <a:lnTo>
                  <a:pt x="0" y="66326"/>
                </a:lnTo>
                <a:cubicBezTo>
                  <a:pt x="0" y="29695"/>
                  <a:pt x="29695" y="0"/>
                  <a:pt x="663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543869" y="967472"/>
            <a:ext cx="2470246" cy="3234520"/>
          </a:xfrm>
          <a:custGeom>
            <a:avLst/>
            <a:gdLst>
              <a:gd name="connsiteX0" fmla="*/ 66326 w 2470246"/>
              <a:gd name="connsiteY0" fmla="*/ 0 h 3234520"/>
              <a:gd name="connsiteX1" fmla="*/ 2403920 w 2470246"/>
              <a:gd name="connsiteY1" fmla="*/ 0 h 3234520"/>
              <a:gd name="connsiteX2" fmla="*/ 2470246 w 2470246"/>
              <a:gd name="connsiteY2" fmla="*/ 66326 h 3234520"/>
              <a:gd name="connsiteX3" fmla="*/ 2470246 w 2470246"/>
              <a:gd name="connsiteY3" fmla="*/ 3168194 h 3234520"/>
              <a:gd name="connsiteX4" fmla="*/ 2403920 w 2470246"/>
              <a:gd name="connsiteY4" fmla="*/ 3234520 h 3234520"/>
              <a:gd name="connsiteX5" fmla="*/ 66326 w 2470246"/>
              <a:gd name="connsiteY5" fmla="*/ 3234520 h 3234520"/>
              <a:gd name="connsiteX6" fmla="*/ 0 w 2470246"/>
              <a:gd name="connsiteY6" fmla="*/ 3168194 h 3234520"/>
              <a:gd name="connsiteX7" fmla="*/ 0 w 2470246"/>
              <a:gd name="connsiteY7" fmla="*/ 66326 h 3234520"/>
              <a:gd name="connsiteX8" fmla="*/ 66326 w 2470246"/>
              <a:gd name="connsiteY8" fmla="*/ 0 h 3234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70246" h="3234520">
                <a:moveTo>
                  <a:pt x="66326" y="0"/>
                </a:moveTo>
                <a:lnTo>
                  <a:pt x="2403920" y="0"/>
                </a:lnTo>
                <a:cubicBezTo>
                  <a:pt x="2440551" y="0"/>
                  <a:pt x="2470246" y="29695"/>
                  <a:pt x="2470246" y="66326"/>
                </a:cubicBezTo>
                <a:lnTo>
                  <a:pt x="2470246" y="3168194"/>
                </a:lnTo>
                <a:cubicBezTo>
                  <a:pt x="2470246" y="3204825"/>
                  <a:pt x="2440551" y="3234520"/>
                  <a:pt x="2403920" y="3234520"/>
                </a:cubicBezTo>
                <a:lnTo>
                  <a:pt x="66326" y="3234520"/>
                </a:lnTo>
                <a:cubicBezTo>
                  <a:pt x="29695" y="3234520"/>
                  <a:pt x="0" y="3204825"/>
                  <a:pt x="0" y="3168194"/>
                </a:cubicBezTo>
                <a:lnTo>
                  <a:pt x="0" y="66326"/>
                </a:lnTo>
                <a:cubicBezTo>
                  <a:pt x="0" y="29695"/>
                  <a:pt x="29695" y="0"/>
                  <a:pt x="663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909852" y="1490221"/>
            <a:ext cx="2470246" cy="2711770"/>
          </a:xfrm>
          <a:custGeom>
            <a:avLst/>
            <a:gdLst>
              <a:gd name="connsiteX0" fmla="*/ 66326 w 2470246"/>
              <a:gd name="connsiteY0" fmla="*/ 0 h 2711770"/>
              <a:gd name="connsiteX1" fmla="*/ 2403920 w 2470246"/>
              <a:gd name="connsiteY1" fmla="*/ 0 h 2711770"/>
              <a:gd name="connsiteX2" fmla="*/ 2470246 w 2470246"/>
              <a:gd name="connsiteY2" fmla="*/ 66326 h 2711770"/>
              <a:gd name="connsiteX3" fmla="*/ 2470246 w 2470246"/>
              <a:gd name="connsiteY3" fmla="*/ 2645444 h 2711770"/>
              <a:gd name="connsiteX4" fmla="*/ 2403920 w 2470246"/>
              <a:gd name="connsiteY4" fmla="*/ 2711770 h 2711770"/>
              <a:gd name="connsiteX5" fmla="*/ 66326 w 2470246"/>
              <a:gd name="connsiteY5" fmla="*/ 2711770 h 2711770"/>
              <a:gd name="connsiteX6" fmla="*/ 0 w 2470246"/>
              <a:gd name="connsiteY6" fmla="*/ 2645444 h 2711770"/>
              <a:gd name="connsiteX7" fmla="*/ 0 w 2470246"/>
              <a:gd name="connsiteY7" fmla="*/ 66326 h 2711770"/>
              <a:gd name="connsiteX8" fmla="*/ 66326 w 2470246"/>
              <a:gd name="connsiteY8" fmla="*/ 0 h 271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70246" h="2711770">
                <a:moveTo>
                  <a:pt x="66326" y="0"/>
                </a:moveTo>
                <a:lnTo>
                  <a:pt x="2403920" y="0"/>
                </a:lnTo>
                <a:cubicBezTo>
                  <a:pt x="2440551" y="0"/>
                  <a:pt x="2470246" y="29695"/>
                  <a:pt x="2470246" y="66326"/>
                </a:cubicBezTo>
                <a:lnTo>
                  <a:pt x="2470246" y="2645444"/>
                </a:lnTo>
                <a:cubicBezTo>
                  <a:pt x="2470246" y="2682075"/>
                  <a:pt x="2440551" y="2711770"/>
                  <a:pt x="2403920" y="2711770"/>
                </a:cubicBezTo>
                <a:lnTo>
                  <a:pt x="66326" y="2711770"/>
                </a:lnTo>
                <a:cubicBezTo>
                  <a:pt x="29695" y="2711770"/>
                  <a:pt x="0" y="2682075"/>
                  <a:pt x="0" y="2645444"/>
                </a:cubicBezTo>
                <a:lnTo>
                  <a:pt x="0" y="66326"/>
                </a:lnTo>
                <a:cubicBezTo>
                  <a:pt x="0" y="29695"/>
                  <a:pt x="29695" y="0"/>
                  <a:pt x="663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68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8" grpId="0" animBg="1"/>
      <p:bldP spid="15" grpId="0" animBg="1"/>
      <p:bldP spid="1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3572848"/>
            <a:ext cx="5917516" cy="3285152"/>
          </a:xfrm>
          <a:custGeom>
            <a:avLst/>
            <a:gdLst>
              <a:gd name="connsiteX0" fmla="*/ 2619505 w 5917516"/>
              <a:gd name="connsiteY0" fmla="*/ 0 h 3285152"/>
              <a:gd name="connsiteX1" fmla="*/ 5901169 w 5917516"/>
              <a:gd name="connsiteY1" fmla="*/ 2961423 h 3285152"/>
              <a:gd name="connsiteX2" fmla="*/ 5917516 w 5917516"/>
              <a:gd name="connsiteY2" fmla="*/ 3285152 h 3285152"/>
              <a:gd name="connsiteX3" fmla="*/ 0 w 5917516"/>
              <a:gd name="connsiteY3" fmla="*/ 3285152 h 3285152"/>
              <a:gd name="connsiteX4" fmla="*/ 0 w 5917516"/>
              <a:gd name="connsiteY4" fmla="*/ 1299473 h 3285152"/>
              <a:gd name="connsiteX5" fmla="*/ 74072 w 5917516"/>
              <a:gd name="connsiteY5" fmla="*/ 1200419 h 3285152"/>
              <a:gd name="connsiteX6" fmla="*/ 2619505 w 5917516"/>
              <a:gd name="connsiteY6" fmla="*/ 0 h 3285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17516" h="3285152">
                <a:moveTo>
                  <a:pt x="2619505" y="0"/>
                </a:moveTo>
                <a:cubicBezTo>
                  <a:pt x="4327461" y="0"/>
                  <a:pt x="5732243" y="1298036"/>
                  <a:pt x="5901169" y="2961423"/>
                </a:cubicBezTo>
                <a:lnTo>
                  <a:pt x="5917516" y="3285152"/>
                </a:lnTo>
                <a:lnTo>
                  <a:pt x="0" y="3285152"/>
                </a:lnTo>
                <a:lnTo>
                  <a:pt x="0" y="1299473"/>
                </a:lnTo>
                <a:lnTo>
                  <a:pt x="74072" y="1200419"/>
                </a:lnTo>
                <a:cubicBezTo>
                  <a:pt x="679101" y="467293"/>
                  <a:pt x="1594732" y="0"/>
                  <a:pt x="261950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4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 flipH="1">
            <a:off x="10740577" y="1277703"/>
            <a:ext cx="1435953" cy="4302595"/>
          </a:xfrm>
          <a:custGeom>
            <a:avLst/>
            <a:gdLst>
              <a:gd name="connsiteX0" fmla="*/ 0 w 1435953"/>
              <a:gd name="connsiteY0" fmla="*/ 0 h 4302595"/>
              <a:gd name="connsiteX1" fmla="*/ 13173 w 1435953"/>
              <a:gd name="connsiteY1" fmla="*/ 4821 h 4302595"/>
              <a:gd name="connsiteX2" fmla="*/ 1435953 w 1435953"/>
              <a:gd name="connsiteY2" fmla="*/ 2151297 h 4302595"/>
              <a:gd name="connsiteX3" fmla="*/ 13173 w 1435953"/>
              <a:gd name="connsiteY3" fmla="*/ 4297773 h 4302595"/>
              <a:gd name="connsiteX4" fmla="*/ 0 w 1435953"/>
              <a:gd name="connsiteY4" fmla="*/ 4302595 h 4302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953" h="4302595">
                <a:moveTo>
                  <a:pt x="0" y="0"/>
                </a:moveTo>
                <a:lnTo>
                  <a:pt x="13173" y="4821"/>
                </a:lnTo>
                <a:cubicBezTo>
                  <a:pt x="849281" y="358465"/>
                  <a:pt x="1435953" y="1186369"/>
                  <a:pt x="1435953" y="2151297"/>
                </a:cubicBezTo>
                <a:cubicBezTo>
                  <a:pt x="1435953" y="3116226"/>
                  <a:pt x="849281" y="3944129"/>
                  <a:pt x="13173" y="4297773"/>
                </a:cubicBezTo>
                <a:lnTo>
                  <a:pt x="0" y="43025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921834" y="1099457"/>
            <a:ext cx="4659086" cy="4659086"/>
          </a:xfrm>
          <a:custGeom>
            <a:avLst/>
            <a:gdLst>
              <a:gd name="connsiteX0" fmla="*/ 2329543 w 4659086"/>
              <a:gd name="connsiteY0" fmla="*/ 0 h 4659086"/>
              <a:gd name="connsiteX1" fmla="*/ 4659086 w 4659086"/>
              <a:gd name="connsiteY1" fmla="*/ 2329543 h 4659086"/>
              <a:gd name="connsiteX2" fmla="*/ 2329543 w 4659086"/>
              <a:gd name="connsiteY2" fmla="*/ 4659086 h 4659086"/>
              <a:gd name="connsiteX3" fmla="*/ 0 w 4659086"/>
              <a:gd name="connsiteY3" fmla="*/ 2329543 h 4659086"/>
              <a:gd name="connsiteX4" fmla="*/ 2329543 w 4659086"/>
              <a:gd name="connsiteY4" fmla="*/ 0 h 465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59086" h="4659086">
                <a:moveTo>
                  <a:pt x="2329543" y="0"/>
                </a:moveTo>
                <a:cubicBezTo>
                  <a:pt x="3616114" y="0"/>
                  <a:pt x="4659086" y="1042972"/>
                  <a:pt x="4659086" y="2329543"/>
                </a:cubicBezTo>
                <a:cubicBezTo>
                  <a:pt x="4659086" y="3616114"/>
                  <a:pt x="3616114" y="4659086"/>
                  <a:pt x="2329543" y="4659086"/>
                </a:cubicBezTo>
                <a:cubicBezTo>
                  <a:pt x="1042972" y="4659086"/>
                  <a:pt x="0" y="3616114"/>
                  <a:pt x="0" y="2329543"/>
                </a:cubicBezTo>
                <a:cubicBezTo>
                  <a:pt x="0" y="1042972"/>
                  <a:pt x="1042972" y="0"/>
                  <a:pt x="23295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25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6085092" y="668793"/>
            <a:ext cx="4992912" cy="5520417"/>
          </a:xfrm>
          <a:custGeom>
            <a:avLst/>
            <a:gdLst>
              <a:gd name="connsiteX0" fmla="*/ 1625600 w 4992912"/>
              <a:gd name="connsiteY0" fmla="*/ 947319 h 5520417"/>
              <a:gd name="connsiteX1" fmla="*/ 1625600 w 4992912"/>
              <a:gd name="connsiteY1" fmla="*/ 5520417 h 5520417"/>
              <a:gd name="connsiteX2" fmla="*/ 1480400 w 4992912"/>
              <a:gd name="connsiteY2" fmla="*/ 5467273 h 5520417"/>
              <a:gd name="connsiteX3" fmla="*/ 0 w 4992912"/>
              <a:gd name="connsiteY3" fmla="*/ 3233868 h 5520417"/>
              <a:gd name="connsiteX4" fmla="*/ 1480400 w 4992912"/>
              <a:gd name="connsiteY4" fmla="*/ 1000463 h 5520417"/>
              <a:gd name="connsiteX5" fmla="*/ 2496456 w 4992912"/>
              <a:gd name="connsiteY5" fmla="*/ 301982 h 5520417"/>
              <a:gd name="connsiteX6" fmla="*/ 3217245 w 4992912"/>
              <a:gd name="connsiteY6" fmla="*/ 410955 h 5520417"/>
              <a:gd name="connsiteX7" fmla="*/ 3323770 w 4992912"/>
              <a:gd name="connsiteY7" fmla="*/ 449944 h 5520417"/>
              <a:gd name="connsiteX8" fmla="*/ 3323770 w 4992912"/>
              <a:gd name="connsiteY8" fmla="*/ 5001793 h 5520417"/>
              <a:gd name="connsiteX9" fmla="*/ 3217245 w 4992912"/>
              <a:gd name="connsiteY9" fmla="*/ 5040781 h 5520417"/>
              <a:gd name="connsiteX10" fmla="*/ 2496456 w 4992912"/>
              <a:gd name="connsiteY10" fmla="*/ 5149754 h 5520417"/>
              <a:gd name="connsiteX11" fmla="*/ 1775667 w 4992912"/>
              <a:gd name="connsiteY11" fmla="*/ 5040781 h 5520417"/>
              <a:gd name="connsiteX12" fmla="*/ 1698170 w 4992912"/>
              <a:gd name="connsiteY12" fmla="*/ 5012417 h 5520417"/>
              <a:gd name="connsiteX13" fmla="*/ 1698170 w 4992912"/>
              <a:gd name="connsiteY13" fmla="*/ 439319 h 5520417"/>
              <a:gd name="connsiteX14" fmla="*/ 1775667 w 4992912"/>
              <a:gd name="connsiteY14" fmla="*/ 410955 h 5520417"/>
              <a:gd name="connsiteX15" fmla="*/ 2496456 w 4992912"/>
              <a:gd name="connsiteY15" fmla="*/ 301982 h 5520417"/>
              <a:gd name="connsiteX16" fmla="*/ 3396340 w 4992912"/>
              <a:gd name="connsiteY16" fmla="*/ 0 h 5520417"/>
              <a:gd name="connsiteX17" fmla="*/ 3512512 w 4992912"/>
              <a:gd name="connsiteY17" fmla="*/ 42519 h 5520417"/>
              <a:gd name="connsiteX18" fmla="*/ 4992912 w 4992912"/>
              <a:gd name="connsiteY18" fmla="*/ 2275924 h 5520417"/>
              <a:gd name="connsiteX19" fmla="*/ 3512512 w 4992912"/>
              <a:gd name="connsiteY19" fmla="*/ 4509329 h 5520417"/>
              <a:gd name="connsiteX20" fmla="*/ 3396340 w 4992912"/>
              <a:gd name="connsiteY20" fmla="*/ 4551849 h 5520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992912" h="5520417">
                <a:moveTo>
                  <a:pt x="1625600" y="947319"/>
                </a:moveTo>
                <a:lnTo>
                  <a:pt x="1625600" y="5520417"/>
                </a:lnTo>
                <a:lnTo>
                  <a:pt x="1480400" y="5467273"/>
                </a:lnTo>
                <a:cubicBezTo>
                  <a:pt x="610431" y="5099307"/>
                  <a:pt x="0" y="4237874"/>
                  <a:pt x="0" y="3233868"/>
                </a:cubicBezTo>
                <a:cubicBezTo>
                  <a:pt x="0" y="2229862"/>
                  <a:pt x="610431" y="1368429"/>
                  <a:pt x="1480400" y="1000463"/>
                </a:cubicBezTo>
                <a:close/>
                <a:moveTo>
                  <a:pt x="2496456" y="301982"/>
                </a:moveTo>
                <a:cubicBezTo>
                  <a:pt x="2747458" y="301982"/>
                  <a:pt x="2989548" y="340134"/>
                  <a:pt x="3217245" y="410955"/>
                </a:cubicBezTo>
                <a:lnTo>
                  <a:pt x="3323770" y="449944"/>
                </a:lnTo>
                <a:lnTo>
                  <a:pt x="3323770" y="5001793"/>
                </a:lnTo>
                <a:lnTo>
                  <a:pt x="3217245" y="5040781"/>
                </a:lnTo>
                <a:cubicBezTo>
                  <a:pt x="2989548" y="5111602"/>
                  <a:pt x="2747458" y="5149754"/>
                  <a:pt x="2496456" y="5149754"/>
                </a:cubicBezTo>
                <a:cubicBezTo>
                  <a:pt x="2245454" y="5149754"/>
                  <a:pt x="2003364" y="5111602"/>
                  <a:pt x="1775667" y="5040781"/>
                </a:cubicBezTo>
                <a:lnTo>
                  <a:pt x="1698170" y="5012417"/>
                </a:lnTo>
                <a:lnTo>
                  <a:pt x="1698170" y="439319"/>
                </a:lnTo>
                <a:lnTo>
                  <a:pt x="1775667" y="410955"/>
                </a:lnTo>
                <a:cubicBezTo>
                  <a:pt x="2003364" y="340134"/>
                  <a:pt x="2245454" y="301982"/>
                  <a:pt x="2496456" y="301982"/>
                </a:cubicBezTo>
                <a:close/>
                <a:moveTo>
                  <a:pt x="3396340" y="0"/>
                </a:moveTo>
                <a:lnTo>
                  <a:pt x="3512512" y="42519"/>
                </a:lnTo>
                <a:cubicBezTo>
                  <a:pt x="4382481" y="410485"/>
                  <a:pt x="4992912" y="1271918"/>
                  <a:pt x="4992912" y="2275924"/>
                </a:cubicBezTo>
                <a:cubicBezTo>
                  <a:pt x="4992912" y="3279930"/>
                  <a:pt x="4382481" y="4141363"/>
                  <a:pt x="3512512" y="4509329"/>
                </a:cubicBezTo>
                <a:lnTo>
                  <a:pt x="3396340" y="455184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5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29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283660" y="0"/>
            <a:ext cx="5908340" cy="6858000"/>
          </a:xfrm>
          <a:custGeom>
            <a:avLst/>
            <a:gdLst>
              <a:gd name="connsiteX0" fmla="*/ 1318445 w 5908340"/>
              <a:gd name="connsiteY0" fmla="*/ 0 h 6858000"/>
              <a:gd name="connsiteX1" fmla="*/ 5908340 w 5908340"/>
              <a:gd name="connsiteY1" fmla="*/ 0 h 6858000"/>
              <a:gd name="connsiteX2" fmla="*/ 5908340 w 5908340"/>
              <a:gd name="connsiteY2" fmla="*/ 6858000 h 6858000"/>
              <a:gd name="connsiteX3" fmla="*/ 1318445 w 5908340"/>
              <a:gd name="connsiteY3" fmla="*/ 6858000 h 6858000"/>
              <a:gd name="connsiteX4" fmla="*/ 1281677 w 5908340"/>
              <a:gd name="connsiteY4" fmla="*/ 6818596 h 6858000"/>
              <a:gd name="connsiteX5" fmla="*/ 0 w 5908340"/>
              <a:gd name="connsiteY5" fmla="*/ 3429000 h 6858000"/>
              <a:gd name="connsiteX6" fmla="*/ 1281677 w 5908340"/>
              <a:gd name="connsiteY6" fmla="*/ 394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08340" h="6858000">
                <a:moveTo>
                  <a:pt x="1318445" y="0"/>
                </a:moveTo>
                <a:lnTo>
                  <a:pt x="5908340" y="0"/>
                </a:lnTo>
                <a:lnTo>
                  <a:pt x="5908340" y="6858000"/>
                </a:lnTo>
                <a:lnTo>
                  <a:pt x="1318445" y="6858000"/>
                </a:lnTo>
                <a:lnTo>
                  <a:pt x="1281677" y="6818596"/>
                </a:lnTo>
                <a:cubicBezTo>
                  <a:pt x="485349" y="5923341"/>
                  <a:pt x="0" y="4734086"/>
                  <a:pt x="0" y="3429000"/>
                </a:cubicBezTo>
                <a:cubicBezTo>
                  <a:pt x="0" y="2123914"/>
                  <a:pt x="485349" y="934659"/>
                  <a:pt x="1281677" y="3940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4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7914566" y="1060621"/>
            <a:ext cx="2661314" cy="2019869"/>
          </a:xfrm>
          <a:custGeom>
            <a:avLst/>
            <a:gdLst>
              <a:gd name="connsiteX0" fmla="*/ 34843 w 2661314"/>
              <a:gd name="connsiteY0" fmla="*/ 0 h 2019869"/>
              <a:gd name="connsiteX1" fmla="*/ 2626471 w 2661314"/>
              <a:gd name="connsiteY1" fmla="*/ 0 h 2019869"/>
              <a:gd name="connsiteX2" fmla="*/ 2661314 w 2661314"/>
              <a:gd name="connsiteY2" fmla="*/ 34843 h 2019869"/>
              <a:gd name="connsiteX3" fmla="*/ 2661314 w 2661314"/>
              <a:gd name="connsiteY3" fmla="*/ 1985026 h 2019869"/>
              <a:gd name="connsiteX4" fmla="*/ 2626471 w 2661314"/>
              <a:gd name="connsiteY4" fmla="*/ 2019869 h 2019869"/>
              <a:gd name="connsiteX5" fmla="*/ 34843 w 2661314"/>
              <a:gd name="connsiteY5" fmla="*/ 2019869 h 2019869"/>
              <a:gd name="connsiteX6" fmla="*/ 0 w 2661314"/>
              <a:gd name="connsiteY6" fmla="*/ 1985026 h 2019869"/>
              <a:gd name="connsiteX7" fmla="*/ 0 w 2661314"/>
              <a:gd name="connsiteY7" fmla="*/ 34843 h 2019869"/>
              <a:gd name="connsiteX8" fmla="*/ 34843 w 2661314"/>
              <a:gd name="connsiteY8" fmla="*/ 0 h 2019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61314" h="2019869">
                <a:moveTo>
                  <a:pt x="34843" y="0"/>
                </a:moveTo>
                <a:lnTo>
                  <a:pt x="2626471" y="0"/>
                </a:lnTo>
                <a:cubicBezTo>
                  <a:pt x="2645714" y="0"/>
                  <a:pt x="2661314" y="15600"/>
                  <a:pt x="2661314" y="34843"/>
                </a:cubicBezTo>
                <a:lnTo>
                  <a:pt x="2661314" y="1985026"/>
                </a:lnTo>
                <a:cubicBezTo>
                  <a:pt x="2661314" y="2004269"/>
                  <a:pt x="2645714" y="2019869"/>
                  <a:pt x="2626471" y="2019869"/>
                </a:cubicBezTo>
                <a:lnTo>
                  <a:pt x="34843" y="2019869"/>
                </a:lnTo>
                <a:cubicBezTo>
                  <a:pt x="15600" y="2019869"/>
                  <a:pt x="0" y="2004269"/>
                  <a:pt x="0" y="1985026"/>
                </a:cubicBezTo>
                <a:lnTo>
                  <a:pt x="0" y="34843"/>
                </a:lnTo>
                <a:cubicBezTo>
                  <a:pt x="0" y="15600"/>
                  <a:pt x="15600" y="0"/>
                  <a:pt x="348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765343" y="1060621"/>
            <a:ext cx="2661314" cy="2019869"/>
          </a:xfrm>
          <a:custGeom>
            <a:avLst/>
            <a:gdLst>
              <a:gd name="connsiteX0" fmla="*/ 34843 w 2661314"/>
              <a:gd name="connsiteY0" fmla="*/ 0 h 2019869"/>
              <a:gd name="connsiteX1" fmla="*/ 2626471 w 2661314"/>
              <a:gd name="connsiteY1" fmla="*/ 0 h 2019869"/>
              <a:gd name="connsiteX2" fmla="*/ 2661314 w 2661314"/>
              <a:gd name="connsiteY2" fmla="*/ 34843 h 2019869"/>
              <a:gd name="connsiteX3" fmla="*/ 2661314 w 2661314"/>
              <a:gd name="connsiteY3" fmla="*/ 1985026 h 2019869"/>
              <a:gd name="connsiteX4" fmla="*/ 2626471 w 2661314"/>
              <a:gd name="connsiteY4" fmla="*/ 2019869 h 2019869"/>
              <a:gd name="connsiteX5" fmla="*/ 34843 w 2661314"/>
              <a:gd name="connsiteY5" fmla="*/ 2019869 h 2019869"/>
              <a:gd name="connsiteX6" fmla="*/ 0 w 2661314"/>
              <a:gd name="connsiteY6" fmla="*/ 1985026 h 2019869"/>
              <a:gd name="connsiteX7" fmla="*/ 0 w 2661314"/>
              <a:gd name="connsiteY7" fmla="*/ 34843 h 2019869"/>
              <a:gd name="connsiteX8" fmla="*/ 34843 w 2661314"/>
              <a:gd name="connsiteY8" fmla="*/ 0 h 2019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61314" h="2019869">
                <a:moveTo>
                  <a:pt x="34843" y="0"/>
                </a:moveTo>
                <a:lnTo>
                  <a:pt x="2626471" y="0"/>
                </a:lnTo>
                <a:cubicBezTo>
                  <a:pt x="2645714" y="0"/>
                  <a:pt x="2661314" y="15600"/>
                  <a:pt x="2661314" y="34843"/>
                </a:cubicBezTo>
                <a:lnTo>
                  <a:pt x="2661314" y="1985026"/>
                </a:lnTo>
                <a:cubicBezTo>
                  <a:pt x="2661314" y="2004269"/>
                  <a:pt x="2645714" y="2019869"/>
                  <a:pt x="2626471" y="2019869"/>
                </a:cubicBezTo>
                <a:lnTo>
                  <a:pt x="34843" y="2019869"/>
                </a:lnTo>
                <a:cubicBezTo>
                  <a:pt x="15600" y="2019869"/>
                  <a:pt x="0" y="2004269"/>
                  <a:pt x="0" y="1985026"/>
                </a:cubicBezTo>
                <a:lnTo>
                  <a:pt x="0" y="34843"/>
                </a:lnTo>
                <a:cubicBezTo>
                  <a:pt x="0" y="15600"/>
                  <a:pt x="15600" y="0"/>
                  <a:pt x="348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616120" y="1060621"/>
            <a:ext cx="2661314" cy="2019869"/>
          </a:xfrm>
          <a:custGeom>
            <a:avLst/>
            <a:gdLst>
              <a:gd name="connsiteX0" fmla="*/ 34843 w 2661314"/>
              <a:gd name="connsiteY0" fmla="*/ 0 h 2019869"/>
              <a:gd name="connsiteX1" fmla="*/ 2626471 w 2661314"/>
              <a:gd name="connsiteY1" fmla="*/ 0 h 2019869"/>
              <a:gd name="connsiteX2" fmla="*/ 2661314 w 2661314"/>
              <a:gd name="connsiteY2" fmla="*/ 34843 h 2019869"/>
              <a:gd name="connsiteX3" fmla="*/ 2661314 w 2661314"/>
              <a:gd name="connsiteY3" fmla="*/ 1985026 h 2019869"/>
              <a:gd name="connsiteX4" fmla="*/ 2626471 w 2661314"/>
              <a:gd name="connsiteY4" fmla="*/ 2019869 h 2019869"/>
              <a:gd name="connsiteX5" fmla="*/ 34843 w 2661314"/>
              <a:gd name="connsiteY5" fmla="*/ 2019869 h 2019869"/>
              <a:gd name="connsiteX6" fmla="*/ 0 w 2661314"/>
              <a:gd name="connsiteY6" fmla="*/ 1985026 h 2019869"/>
              <a:gd name="connsiteX7" fmla="*/ 0 w 2661314"/>
              <a:gd name="connsiteY7" fmla="*/ 34843 h 2019869"/>
              <a:gd name="connsiteX8" fmla="*/ 34843 w 2661314"/>
              <a:gd name="connsiteY8" fmla="*/ 0 h 2019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61314" h="2019869">
                <a:moveTo>
                  <a:pt x="34843" y="0"/>
                </a:moveTo>
                <a:lnTo>
                  <a:pt x="2626471" y="0"/>
                </a:lnTo>
                <a:cubicBezTo>
                  <a:pt x="2645714" y="0"/>
                  <a:pt x="2661314" y="15600"/>
                  <a:pt x="2661314" y="34843"/>
                </a:cubicBezTo>
                <a:lnTo>
                  <a:pt x="2661314" y="1985026"/>
                </a:lnTo>
                <a:cubicBezTo>
                  <a:pt x="2661314" y="2004269"/>
                  <a:pt x="2645714" y="2019869"/>
                  <a:pt x="2626471" y="2019869"/>
                </a:cubicBezTo>
                <a:lnTo>
                  <a:pt x="34843" y="2019869"/>
                </a:lnTo>
                <a:cubicBezTo>
                  <a:pt x="15600" y="2019869"/>
                  <a:pt x="0" y="2004269"/>
                  <a:pt x="0" y="1985026"/>
                </a:cubicBezTo>
                <a:lnTo>
                  <a:pt x="0" y="34843"/>
                </a:lnTo>
                <a:cubicBezTo>
                  <a:pt x="0" y="15600"/>
                  <a:pt x="15600" y="0"/>
                  <a:pt x="348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00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 animBg="1"/>
      <p:bldP spid="11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5889010" y="774510"/>
            <a:ext cx="5308980" cy="5308980"/>
          </a:xfrm>
          <a:custGeom>
            <a:avLst/>
            <a:gdLst>
              <a:gd name="connsiteX0" fmla="*/ 2654490 w 5308980"/>
              <a:gd name="connsiteY0" fmla="*/ 0 h 5308980"/>
              <a:gd name="connsiteX1" fmla="*/ 5308980 w 5308980"/>
              <a:gd name="connsiteY1" fmla="*/ 2654490 h 5308980"/>
              <a:gd name="connsiteX2" fmla="*/ 2654490 w 5308980"/>
              <a:gd name="connsiteY2" fmla="*/ 5308980 h 5308980"/>
              <a:gd name="connsiteX3" fmla="*/ 0 w 5308980"/>
              <a:gd name="connsiteY3" fmla="*/ 2654490 h 5308980"/>
              <a:gd name="connsiteX4" fmla="*/ 2654490 w 5308980"/>
              <a:gd name="connsiteY4" fmla="*/ 0 h 530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8980" h="5308980">
                <a:moveTo>
                  <a:pt x="2654490" y="0"/>
                </a:moveTo>
                <a:cubicBezTo>
                  <a:pt x="4120524" y="0"/>
                  <a:pt x="5308980" y="1188456"/>
                  <a:pt x="5308980" y="2654490"/>
                </a:cubicBezTo>
                <a:cubicBezTo>
                  <a:pt x="5308980" y="4120524"/>
                  <a:pt x="4120524" y="5308980"/>
                  <a:pt x="2654490" y="5308980"/>
                </a:cubicBezTo>
                <a:cubicBezTo>
                  <a:pt x="1188456" y="5308980"/>
                  <a:pt x="0" y="4120524"/>
                  <a:pt x="0" y="2654490"/>
                </a:cubicBezTo>
                <a:cubicBezTo>
                  <a:pt x="0" y="1188456"/>
                  <a:pt x="1188456" y="0"/>
                  <a:pt x="265449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86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032310"/>
          </a:xfrm>
          <a:custGeom>
            <a:avLst/>
            <a:gdLst>
              <a:gd name="connsiteX0" fmla="*/ 0 w 12192000"/>
              <a:gd name="connsiteY0" fmla="*/ 0 h 6032310"/>
              <a:gd name="connsiteX1" fmla="*/ 12192000 w 12192000"/>
              <a:gd name="connsiteY1" fmla="*/ 0 h 6032310"/>
              <a:gd name="connsiteX2" fmla="*/ 12192000 w 12192000"/>
              <a:gd name="connsiteY2" fmla="*/ 6032310 h 6032310"/>
              <a:gd name="connsiteX3" fmla="*/ 0 w 12192000"/>
              <a:gd name="connsiteY3" fmla="*/ 6032310 h 6032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032310">
                <a:moveTo>
                  <a:pt x="0" y="0"/>
                </a:moveTo>
                <a:lnTo>
                  <a:pt x="12192000" y="0"/>
                </a:lnTo>
                <a:lnTo>
                  <a:pt x="12192000" y="6032310"/>
                </a:lnTo>
                <a:lnTo>
                  <a:pt x="0" y="60323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9219289" y="1651741"/>
            <a:ext cx="1691726" cy="1691726"/>
          </a:xfrm>
          <a:custGeom>
            <a:avLst/>
            <a:gdLst>
              <a:gd name="connsiteX0" fmla="*/ 845863 w 1691726"/>
              <a:gd name="connsiteY0" fmla="*/ 0 h 1691726"/>
              <a:gd name="connsiteX1" fmla="*/ 1691726 w 1691726"/>
              <a:gd name="connsiteY1" fmla="*/ 845863 h 1691726"/>
              <a:gd name="connsiteX2" fmla="*/ 845863 w 1691726"/>
              <a:gd name="connsiteY2" fmla="*/ 1691726 h 1691726"/>
              <a:gd name="connsiteX3" fmla="*/ 0 w 1691726"/>
              <a:gd name="connsiteY3" fmla="*/ 845863 h 1691726"/>
              <a:gd name="connsiteX4" fmla="*/ 845863 w 1691726"/>
              <a:gd name="connsiteY4" fmla="*/ 0 h 169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726" h="1691726">
                <a:moveTo>
                  <a:pt x="845863" y="0"/>
                </a:moveTo>
                <a:cubicBezTo>
                  <a:pt x="1313020" y="0"/>
                  <a:pt x="1691726" y="378706"/>
                  <a:pt x="1691726" y="845863"/>
                </a:cubicBezTo>
                <a:cubicBezTo>
                  <a:pt x="1691726" y="1313020"/>
                  <a:pt x="1313020" y="1691726"/>
                  <a:pt x="845863" y="1691726"/>
                </a:cubicBezTo>
                <a:cubicBezTo>
                  <a:pt x="378706" y="1691726"/>
                  <a:pt x="0" y="1313020"/>
                  <a:pt x="0" y="845863"/>
                </a:cubicBezTo>
                <a:cubicBezTo>
                  <a:pt x="0" y="378706"/>
                  <a:pt x="378706" y="0"/>
                  <a:pt x="84586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145754" y="1651741"/>
            <a:ext cx="1691726" cy="1691726"/>
          </a:xfrm>
          <a:custGeom>
            <a:avLst/>
            <a:gdLst>
              <a:gd name="connsiteX0" fmla="*/ 845863 w 1691726"/>
              <a:gd name="connsiteY0" fmla="*/ 0 h 1691726"/>
              <a:gd name="connsiteX1" fmla="*/ 1691726 w 1691726"/>
              <a:gd name="connsiteY1" fmla="*/ 845863 h 1691726"/>
              <a:gd name="connsiteX2" fmla="*/ 845863 w 1691726"/>
              <a:gd name="connsiteY2" fmla="*/ 1691726 h 1691726"/>
              <a:gd name="connsiteX3" fmla="*/ 0 w 1691726"/>
              <a:gd name="connsiteY3" fmla="*/ 845863 h 1691726"/>
              <a:gd name="connsiteX4" fmla="*/ 845863 w 1691726"/>
              <a:gd name="connsiteY4" fmla="*/ 0 h 169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726" h="1691726">
                <a:moveTo>
                  <a:pt x="845863" y="0"/>
                </a:moveTo>
                <a:cubicBezTo>
                  <a:pt x="1313020" y="0"/>
                  <a:pt x="1691726" y="378706"/>
                  <a:pt x="1691726" y="845863"/>
                </a:cubicBezTo>
                <a:cubicBezTo>
                  <a:pt x="1691726" y="1313020"/>
                  <a:pt x="1313020" y="1691726"/>
                  <a:pt x="845863" y="1691726"/>
                </a:cubicBezTo>
                <a:cubicBezTo>
                  <a:pt x="378706" y="1691726"/>
                  <a:pt x="0" y="1313020"/>
                  <a:pt x="0" y="845863"/>
                </a:cubicBezTo>
                <a:cubicBezTo>
                  <a:pt x="0" y="378706"/>
                  <a:pt x="378706" y="0"/>
                  <a:pt x="84586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5830209" cy="6858000"/>
          </a:xfrm>
          <a:custGeom>
            <a:avLst/>
            <a:gdLst>
              <a:gd name="connsiteX0" fmla="*/ 0 w 5830209"/>
              <a:gd name="connsiteY0" fmla="*/ 0 h 6858000"/>
              <a:gd name="connsiteX1" fmla="*/ 4226200 w 5830209"/>
              <a:gd name="connsiteY1" fmla="*/ 0 h 6858000"/>
              <a:gd name="connsiteX2" fmla="*/ 4366199 w 5830209"/>
              <a:gd name="connsiteY2" fmla="*/ 121270 h 6858000"/>
              <a:gd name="connsiteX3" fmla="*/ 5830209 w 5830209"/>
              <a:gd name="connsiteY3" fmla="*/ 3428999 h 6858000"/>
              <a:gd name="connsiteX4" fmla="*/ 4366199 w 5830209"/>
              <a:gd name="connsiteY4" fmla="*/ 6736728 h 6858000"/>
              <a:gd name="connsiteX5" fmla="*/ 4226198 w 5830209"/>
              <a:gd name="connsiteY5" fmla="*/ 6858000 h 6858000"/>
              <a:gd name="connsiteX6" fmla="*/ 0 w 583020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30209" h="6858000">
                <a:moveTo>
                  <a:pt x="0" y="0"/>
                </a:moveTo>
                <a:lnTo>
                  <a:pt x="4226200" y="0"/>
                </a:lnTo>
                <a:lnTo>
                  <a:pt x="4366199" y="121270"/>
                </a:lnTo>
                <a:cubicBezTo>
                  <a:pt x="5265571" y="938699"/>
                  <a:pt x="5830209" y="2117910"/>
                  <a:pt x="5830209" y="3428999"/>
                </a:cubicBezTo>
                <a:cubicBezTo>
                  <a:pt x="5830209" y="4740088"/>
                  <a:pt x="5265571" y="5919299"/>
                  <a:pt x="4366199" y="6736728"/>
                </a:cubicBezTo>
                <a:lnTo>
                  <a:pt x="422619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0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902246" cy="6858000"/>
          </a:xfrm>
          <a:custGeom>
            <a:avLst/>
            <a:gdLst>
              <a:gd name="connsiteX0" fmla="*/ 0 w 6902246"/>
              <a:gd name="connsiteY0" fmla="*/ 0 h 6858000"/>
              <a:gd name="connsiteX1" fmla="*/ 6870436 w 6902246"/>
              <a:gd name="connsiteY1" fmla="*/ 0 h 6858000"/>
              <a:gd name="connsiteX2" fmla="*/ 6894034 w 6902246"/>
              <a:gd name="connsiteY2" fmla="*/ 310335 h 6858000"/>
              <a:gd name="connsiteX3" fmla="*/ 6902246 w 6902246"/>
              <a:gd name="connsiteY3" fmla="*/ 635117 h 6858000"/>
              <a:gd name="connsiteX4" fmla="*/ 1862833 w 6902246"/>
              <a:gd name="connsiteY4" fmla="*/ 6818268 h 6858000"/>
              <a:gd name="connsiteX5" fmla="*/ 1640342 w 6902246"/>
              <a:gd name="connsiteY5" fmla="*/ 6858000 h 6858000"/>
              <a:gd name="connsiteX6" fmla="*/ 0 w 690224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02246" h="6858000">
                <a:moveTo>
                  <a:pt x="0" y="0"/>
                </a:moveTo>
                <a:lnTo>
                  <a:pt x="6870436" y="0"/>
                </a:lnTo>
                <a:lnTo>
                  <a:pt x="6894034" y="310335"/>
                </a:lnTo>
                <a:cubicBezTo>
                  <a:pt x="6899487" y="417907"/>
                  <a:pt x="6902246" y="526190"/>
                  <a:pt x="6902246" y="635117"/>
                </a:cubicBezTo>
                <a:cubicBezTo>
                  <a:pt x="6902246" y="3685084"/>
                  <a:pt x="4738820" y="6229755"/>
                  <a:pt x="1862833" y="6818268"/>
                </a:cubicBezTo>
                <a:lnTo>
                  <a:pt x="164034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58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1378857" y="2563344"/>
            <a:ext cx="1553030" cy="1553030"/>
          </a:xfrm>
          <a:custGeom>
            <a:avLst/>
            <a:gdLst>
              <a:gd name="connsiteX0" fmla="*/ 776515 w 1553030"/>
              <a:gd name="connsiteY0" fmla="*/ 0 h 1553030"/>
              <a:gd name="connsiteX1" fmla="*/ 1553030 w 1553030"/>
              <a:gd name="connsiteY1" fmla="*/ 776515 h 1553030"/>
              <a:gd name="connsiteX2" fmla="*/ 776515 w 1553030"/>
              <a:gd name="connsiteY2" fmla="*/ 1553030 h 1553030"/>
              <a:gd name="connsiteX3" fmla="*/ 0 w 1553030"/>
              <a:gd name="connsiteY3" fmla="*/ 776515 h 1553030"/>
              <a:gd name="connsiteX4" fmla="*/ 776515 w 1553030"/>
              <a:gd name="connsiteY4" fmla="*/ 0 h 1553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3030" h="1553030">
                <a:moveTo>
                  <a:pt x="776515" y="0"/>
                </a:moveTo>
                <a:cubicBezTo>
                  <a:pt x="1205372" y="0"/>
                  <a:pt x="1553030" y="347658"/>
                  <a:pt x="1553030" y="776515"/>
                </a:cubicBezTo>
                <a:cubicBezTo>
                  <a:pt x="1553030" y="1205372"/>
                  <a:pt x="1205372" y="1553030"/>
                  <a:pt x="776515" y="1553030"/>
                </a:cubicBezTo>
                <a:cubicBezTo>
                  <a:pt x="347658" y="1553030"/>
                  <a:pt x="0" y="1205372"/>
                  <a:pt x="0" y="776515"/>
                </a:cubicBezTo>
                <a:cubicBezTo>
                  <a:pt x="0" y="347658"/>
                  <a:pt x="347658" y="0"/>
                  <a:pt x="77651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4005943" y="2563344"/>
            <a:ext cx="1553030" cy="1553030"/>
          </a:xfrm>
          <a:custGeom>
            <a:avLst/>
            <a:gdLst>
              <a:gd name="connsiteX0" fmla="*/ 776515 w 1553030"/>
              <a:gd name="connsiteY0" fmla="*/ 0 h 1553030"/>
              <a:gd name="connsiteX1" fmla="*/ 1553030 w 1553030"/>
              <a:gd name="connsiteY1" fmla="*/ 776515 h 1553030"/>
              <a:gd name="connsiteX2" fmla="*/ 776515 w 1553030"/>
              <a:gd name="connsiteY2" fmla="*/ 1553030 h 1553030"/>
              <a:gd name="connsiteX3" fmla="*/ 0 w 1553030"/>
              <a:gd name="connsiteY3" fmla="*/ 776515 h 1553030"/>
              <a:gd name="connsiteX4" fmla="*/ 776515 w 1553030"/>
              <a:gd name="connsiteY4" fmla="*/ 0 h 1553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3030" h="1553030">
                <a:moveTo>
                  <a:pt x="776515" y="0"/>
                </a:moveTo>
                <a:cubicBezTo>
                  <a:pt x="1205372" y="0"/>
                  <a:pt x="1553030" y="347658"/>
                  <a:pt x="1553030" y="776515"/>
                </a:cubicBezTo>
                <a:cubicBezTo>
                  <a:pt x="1553030" y="1205372"/>
                  <a:pt x="1205372" y="1553030"/>
                  <a:pt x="776515" y="1553030"/>
                </a:cubicBezTo>
                <a:cubicBezTo>
                  <a:pt x="347658" y="1553030"/>
                  <a:pt x="0" y="1205372"/>
                  <a:pt x="0" y="776515"/>
                </a:cubicBezTo>
                <a:cubicBezTo>
                  <a:pt x="0" y="347658"/>
                  <a:pt x="347658" y="0"/>
                  <a:pt x="77651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9260115" y="2563344"/>
            <a:ext cx="1553030" cy="1553030"/>
          </a:xfrm>
          <a:custGeom>
            <a:avLst/>
            <a:gdLst>
              <a:gd name="connsiteX0" fmla="*/ 776515 w 1553030"/>
              <a:gd name="connsiteY0" fmla="*/ 0 h 1553030"/>
              <a:gd name="connsiteX1" fmla="*/ 1553030 w 1553030"/>
              <a:gd name="connsiteY1" fmla="*/ 776515 h 1553030"/>
              <a:gd name="connsiteX2" fmla="*/ 776515 w 1553030"/>
              <a:gd name="connsiteY2" fmla="*/ 1553030 h 1553030"/>
              <a:gd name="connsiteX3" fmla="*/ 0 w 1553030"/>
              <a:gd name="connsiteY3" fmla="*/ 776515 h 1553030"/>
              <a:gd name="connsiteX4" fmla="*/ 776515 w 1553030"/>
              <a:gd name="connsiteY4" fmla="*/ 0 h 1553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3030" h="1553030">
                <a:moveTo>
                  <a:pt x="776515" y="0"/>
                </a:moveTo>
                <a:cubicBezTo>
                  <a:pt x="1205372" y="0"/>
                  <a:pt x="1553030" y="347658"/>
                  <a:pt x="1553030" y="776515"/>
                </a:cubicBezTo>
                <a:cubicBezTo>
                  <a:pt x="1553030" y="1205372"/>
                  <a:pt x="1205372" y="1553030"/>
                  <a:pt x="776515" y="1553030"/>
                </a:cubicBezTo>
                <a:cubicBezTo>
                  <a:pt x="347658" y="1553030"/>
                  <a:pt x="0" y="1205372"/>
                  <a:pt x="0" y="776515"/>
                </a:cubicBezTo>
                <a:cubicBezTo>
                  <a:pt x="0" y="347658"/>
                  <a:pt x="347658" y="0"/>
                  <a:pt x="77651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6633029" y="2563344"/>
            <a:ext cx="1553030" cy="1553030"/>
          </a:xfrm>
          <a:custGeom>
            <a:avLst/>
            <a:gdLst>
              <a:gd name="connsiteX0" fmla="*/ 776515 w 1553030"/>
              <a:gd name="connsiteY0" fmla="*/ 0 h 1553030"/>
              <a:gd name="connsiteX1" fmla="*/ 1553030 w 1553030"/>
              <a:gd name="connsiteY1" fmla="*/ 776515 h 1553030"/>
              <a:gd name="connsiteX2" fmla="*/ 776515 w 1553030"/>
              <a:gd name="connsiteY2" fmla="*/ 1553030 h 1553030"/>
              <a:gd name="connsiteX3" fmla="*/ 0 w 1553030"/>
              <a:gd name="connsiteY3" fmla="*/ 776515 h 1553030"/>
              <a:gd name="connsiteX4" fmla="*/ 776515 w 1553030"/>
              <a:gd name="connsiteY4" fmla="*/ 0 h 1553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3030" h="1553030">
                <a:moveTo>
                  <a:pt x="776515" y="0"/>
                </a:moveTo>
                <a:cubicBezTo>
                  <a:pt x="1205372" y="0"/>
                  <a:pt x="1553030" y="347658"/>
                  <a:pt x="1553030" y="776515"/>
                </a:cubicBezTo>
                <a:cubicBezTo>
                  <a:pt x="1553030" y="1205372"/>
                  <a:pt x="1205372" y="1553030"/>
                  <a:pt x="776515" y="1553030"/>
                </a:cubicBezTo>
                <a:cubicBezTo>
                  <a:pt x="347658" y="1553030"/>
                  <a:pt x="0" y="1205372"/>
                  <a:pt x="0" y="776515"/>
                </a:cubicBezTo>
                <a:cubicBezTo>
                  <a:pt x="0" y="347658"/>
                  <a:pt x="347658" y="0"/>
                  <a:pt x="77651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9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16" grpId="0" animBg="1"/>
      <p:bldP spid="15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191400" y="1057928"/>
            <a:ext cx="5212497" cy="4742144"/>
          </a:xfrm>
          <a:custGeom>
            <a:avLst/>
            <a:gdLst>
              <a:gd name="connsiteX0" fmla="*/ 2751236 w 5212497"/>
              <a:gd name="connsiteY0" fmla="*/ 0 h 4742144"/>
              <a:gd name="connsiteX1" fmla="*/ 4550012 w 5212497"/>
              <a:gd name="connsiteY1" fmla="*/ 1323371 h 4742144"/>
              <a:gd name="connsiteX2" fmla="*/ 4584012 w 5212497"/>
              <a:gd name="connsiteY2" fmla="*/ 1455603 h 4742144"/>
              <a:gd name="connsiteX3" fmla="*/ 4614184 w 5212497"/>
              <a:gd name="connsiteY3" fmla="*/ 1481110 h 4742144"/>
              <a:gd name="connsiteX4" fmla="*/ 5048299 w 5212497"/>
              <a:gd name="connsiteY4" fmla="*/ 2090144 h 4742144"/>
              <a:gd name="connsiteX5" fmla="*/ 4096657 w 5212497"/>
              <a:gd name="connsiteY5" fmla="*/ 4577946 h 4742144"/>
              <a:gd name="connsiteX6" fmla="*/ 2182529 w 5212497"/>
              <a:gd name="connsiteY6" fmla="*/ 4353323 h 4742144"/>
              <a:gd name="connsiteX7" fmla="*/ 2055974 w 5212497"/>
              <a:gd name="connsiteY7" fmla="*/ 4246332 h 4742144"/>
              <a:gd name="connsiteX8" fmla="*/ 2052238 w 5212497"/>
              <a:gd name="connsiteY8" fmla="*/ 4246830 h 4742144"/>
              <a:gd name="connsiteX9" fmla="*/ 1883452 w 5212497"/>
              <a:gd name="connsiteY9" fmla="*/ 4254290 h 4742144"/>
              <a:gd name="connsiteX10" fmla="*/ 0 w 5212497"/>
              <a:gd name="connsiteY10" fmla="*/ 2370838 h 4742144"/>
              <a:gd name="connsiteX11" fmla="*/ 1323371 w 5212497"/>
              <a:gd name="connsiteY11" fmla="*/ 572062 h 4742144"/>
              <a:gd name="connsiteX12" fmla="*/ 1426014 w 5212497"/>
              <a:gd name="connsiteY12" fmla="*/ 545670 h 4742144"/>
              <a:gd name="connsiteX13" fmla="*/ 1553186 w 5212497"/>
              <a:gd name="connsiteY13" fmla="*/ 430089 h 4742144"/>
              <a:gd name="connsiteX14" fmla="*/ 2751236 w 5212497"/>
              <a:gd name="connsiteY14" fmla="*/ 0 h 474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212497" h="4742144">
                <a:moveTo>
                  <a:pt x="2751236" y="0"/>
                </a:moveTo>
                <a:cubicBezTo>
                  <a:pt x="3596400" y="0"/>
                  <a:pt x="4311545" y="556677"/>
                  <a:pt x="4550012" y="1323371"/>
                </a:cubicBezTo>
                <a:lnTo>
                  <a:pt x="4584012" y="1455603"/>
                </a:lnTo>
                <a:lnTo>
                  <a:pt x="4614184" y="1481110"/>
                </a:lnTo>
                <a:cubicBezTo>
                  <a:pt x="4793098" y="1647988"/>
                  <a:pt x="4942250" y="1852700"/>
                  <a:pt x="5048299" y="2090144"/>
                </a:cubicBezTo>
                <a:cubicBezTo>
                  <a:pt x="5472498" y="3039921"/>
                  <a:pt x="5046434" y="4153748"/>
                  <a:pt x="4096657" y="4577946"/>
                </a:cubicBezTo>
                <a:cubicBezTo>
                  <a:pt x="3443686" y="4869583"/>
                  <a:pt x="2713175" y="4759337"/>
                  <a:pt x="2182529" y="4353323"/>
                </a:cubicBezTo>
                <a:lnTo>
                  <a:pt x="2055974" y="4246332"/>
                </a:lnTo>
                <a:lnTo>
                  <a:pt x="2052238" y="4246830"/>
                </a:lnTo>
                <a:cubicBezTo>
                  <a:pt x="1996635" y="4251768"/>
                  <a:pt x="1940338" y="4254290"/>
                  <a:pt x="1883452" y="4254290"/>
                </a:cubicBezTo>
                <a:cubicBezTo>
                  <a:pt x="843250" y="4254290"/>
                  <a:pt x="0" y="3411040"/>
                  <a:pt x="0" y="2370838"/>
                </a:cubicBezTo>
                <a:cubicBezTo>
                  <a:pt x="0" y="1525674"/>
                  <a:pt x="556677" y="810529"/>
                  <a:pt x="1323371" y="572062"/>
                </a:cubicBezTo>
                <a:lnTo>
                  <a:pt x="1426014" y="545670"/>
                </a:lnTo>
                <a:lnTo>
                  <a:pt x="1553186" y="430089"/>
                </a:lnTo>
                <a:cubicBezTo>
                  <a:pt x="1878757" y="161403"/>
                  <a:pt x="2296148" y="0"/>
                  <a:pt x="275123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344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5A568D7-6804-4BF8-BCCB-79B663A2B6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1"/>
            <a:ext cx="12191998" cy="3717483"/>
          </a:xfrm>
          <a:custGeom>
            <a:avLst/>
            <a:gdLst>
              <a:gd name="connsiteX0" fmla="*/ 0 w 12191998"/>
              <a:gd name="connsiteY0" fmla="*/ 0 h 3717483"/>
              <a:gd name="connsiteX1" fmla="*/ 12191998 w 12191998"/>
              <a:gd name="connsiteY1" fmla="*/ 0 h 3717483"/>
              <a:gd name="connsiteX2" fmla="*/ 12191998 w 12191998"/>
              <a:gd name="connsiteY2" fmla="*/ 1994536 h 3717483"/>
              <a:gd name="connsiteX3" fmla="*/ 11981464 w 12191998"/>
              <a:gd name="connsiteY3" fmla="*/ 2122241 h 3717483"/>
              <a:gd name="connsiteX4" fmla="*/ 6096001 w 12191998"/>
              <a:gd name="connsiteY4" fmla="*/ 3717483 h 3717483"/>
              <a:gd name="connsiteX5" fmla="*/ 210536 w 12191998"/>
              <a:gd name="connsiteY5" fmla="*/ 2122241 h 3717483"/>
              <a:gd name="connsiteX6" fmla="*/ 0 w 12191998"/>
              <a:gd name="connsiteY6" fmla="*/ 1994535 h 3717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8" h="3717483">
                <a:moveTo>
                  <a:pt x="0" y="0"/>
                </a:moveTo>
                <a:lnTo>
                  <a:pt x="12191998" y="0"/>
                </a:lnTo>
                <a:lnTo>
                  <a:pt x="12191998" y="1994536"/>
                </a:lnTo>
                <a:lnTo>
                  <a:pt x="11981464" y="2122241"/>
                </a:lnTo>
                <a:cubicBezTo>
                  <a:pt x="10254634" y="3136131"/>
                  <a:pt x="8243208" y="3717483"/>
                  <a:pt x="6096001" y="3717483"/>
                </a:cubicBezTo>
                <a:cubicBezTo>
                  <a:pt x="3948792" y="3717483"/>
                  <a:pt x="1937366" y="3136131"/>
                  <a:pt x="210536" y="2122241"/>
                </a:cubicBezTo>
                <a:lnTo>
                  <a:pt x="0" y="199453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226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117809"/>
            <a:ext cx="2313709" cy="4622382"/>
          </a:xfrm>
          <a:custGeom>
            <a:avLst/>
            <a:gdLst>
              <a:gd name="connsiteX0" fmla="*/ 0 w 2313709"/>
              <a:gd name="connsiteY0" fmla="*/ 0 h 4622382"/>
              <a:gd name="connsiteX1" fmla="*/ 2313709 w 2313709"/>
              <a:gd name="connsiteY1" fmla="*/ 0 h 4622382"/>
              <a:gd name="connsiteX2" fmla="*/ 2313709 w 2313709"/>
              <a:gd name="connsiteY2" fmla="*/ 4622382 h 4622382"/>
              <a:gd name="connsiteX3" fmla="*/ 0 w 2313709"/>
              <a:gd name="connsiteY3" fmla="*/ 4622382 h 462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3709" h="4622382">
                <a:moveTo>
                  <a:pt x="0" y="0"/>
                </a:moveTo>
                <a:lnTo>
                  <a:pt x="2313709" y="0"/>
                </a:lnTo>
                <a:lnTo>
                  <a:pt x="2313709" y="4622382"/>
                </a:lnTo>
                <a:lnTo>
                  <a:pt x="0" y="46223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9878291" y="1117809"/>
            <a:ext cx="2313708" cy="4622382"/>
          </a:xfrm>
          <a:custGeom>
            <a:avLst/>
            <a:gdLst>
              <a:gd name="connsiteX0" fmla="*/ 0 w 2313708"/>
              <a:gd name="connsiteY0" fmla="*/ 0 h 4622382"/>
              <a:gd name="connsiteX1" fmla="*/ 2313708 w 2313708"/>
              <a:gd name="connsiteY1" fmla="*/ 0 h 4622382"/>
              <a:gd name="connsiteX2" fmla="*/ 2313708 w 2313708"/>
              <a:gd name="connsiteY2" fmla="*/ 4622382 h 4622382"/>
              <a:gd name="connsiteX3" fmla="*/ 0 w 2313708"/>
              <a:gd name="connsiteY3" fmla="*/ 4622382 h 462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3708" h="4622382">
                <a:moveTo>
                  <a:pt x="0" y="0"/>
                </a:moveTo>
                <a:lnTo>
                  <a:pt x="2313708" y="0"/>
                </a:lnTo>
                <a:lnTo>
                  <a:pt x="2313708" y="4622382"/>
                </a:lnTo>
                <a:lnTo>
                  <a:pt x="0" y="46223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14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7A19305-CE69-40EE-A282-3A15B025D704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CB5B2D-DFF8-41F7-B952-1FB12C2D6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93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712190" y="2566257"/>
            <a:ext cx="4749422" cy="3002030"/>
          </a:xfrm>
          <a:custGeom>
            <a:avLst/>
            <a:gdLst>
              <a:gd name="connsiteX0" fmla="*/ 0 w 4749422"/>
              <a:gd name="connsiteY0" fmla="*/ 0 h 3002030"/>
              <a:gd name="connsiteX1" fmla="*/ 4749422 w 4749422"/>
              <a:gd name="connsiteY1" fmla="*/ 0 h 3002030"/>
              <a:gd name="connsiteX2" fmla="*/ 4749422 w 4749422"/>
              <a:gd name="connsiteY2" fmla="*/ 3002030 h 3002030"/>
              <a:gd name="connsiteX3" fmla="*/ 0 w 4749422"/>
              <a:gd name="connsiteY3" fmla="*/ 3002030 h 3002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9422" h="3002030">
                <a:moveTo>
                  <a:pt x="0" y="0"/>
                </a:moveTo>
                <a:lnTo>
                  <a:pt x="4749422" y="0"/>
                </a:lnTo>
                <a:lnTo>
                  <a:pt x="4749422" y="3002030"/>
                </a:lnTo>
                <a:lnTo>
                  <a:pt x="0" y="300203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027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75225" y="6044258"/>
            <a:ext cx="6719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2A4298E-7120-4D5B-8849-A7E01F1A4989}" type="slidenum">
              <a:rPr lang="en-ID" sz="3000" smtClean="0">
                <a:solidFill>
                  <a:schemeClr val="bg1">
                    <a:lumMod val="95000"/>
                  </a:schemeClr>
                </a:solidFill>
                <a:latin typeface="Philosopher" panose="02000503000000020004" pitchFamily="2" charset="0"/>
              </a:rPr>
              <a:t>‹#›</a:t>
            </a:fld>
            <a:endParaRPr lang="en-US" sz="3000" dirty="0">
              <a:solidFill>
                <a:schemeClr val="bg1">
                  <a:lumMod val="95000"/>
                </a:schemeClr>
              </a:solidFill>
              <a:latin typeface="Philosopher" panose="02000503000000020004" pitchFamily="2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928046" y="6085529"/>
            <a:ext cx="0" cy="47145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1014253" y="6167369"/>
            <a:ext cx="1444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dirty="0">
                <a:solidFill>
                  <a:schemeClr val="bg1">
                    <a:lumMod val="95000"/>
                  </a:schemeClr>
                </a:solidFill>
                <a:latin typeface="EB Garamond" panose="02000502000000000000" pitchFamily="2" charset="0"/>
              </a:rPr>
              <a:t>www.website.com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EB Garamond" panose="02000502000000000000" pitchFamily="2" charset="0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1537084" y="5707042"/>
            <a:ext cx="215514" cy="822010"/>
            <a:chOff x="4403510" y="3873841"/>
            <a:chExt cx="215514" cy="822010"/>
          </a:xfrm>
          <a:solidFill>
            <a:schemeClr val="bg1">
              <a:lumMod val="95000"/>
            </a:schemeClr>
          </a:solidFill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4438326" y="4518211"/>
              <a:ext cx="145882" cy="177640"/>
            </a:xfrm>
            <a:custGeom>
              <a:avLst/>
              <a:gdLst>
                <a:gd name="T0" fmla="*/ 48 w 239"/>
                <a:gd name="T1" fmla="*/ 279 h 291"/>
                <a:gd name="T2" fmla="*/ 52 w 239"/>
                <a:gd name="T3" fmla="*/ 238 h 291"/>
                <a:gd name="T4" fmla="*/ 75 w 239"/>
                <a:gd name="T5" fmla="*/ 142 h 291"/>
                <a:gd name="T6" fmla="*/ 69 w 239"/>
                <a:gd name="T7" fmla="*/ 114 h 291"/>
                <a:gd name="T8" fmla="*/ 103 w 239"/>
                <a:gd name="T9" fmla="*/ 68 h 291"/>
                <a:gd name="T10" fmla="*/ 128 w 239"/>
                <a:gd name="T11" fmla="*/ 95 h 291"/>
                <a:gd name="T12" fmla="*/ 113 w 239"/>
                <a:gd name="T13" fmla="*/ 158 h 291"/>
                <a:gd name="T14" fmla="*/ 140 w 239"/>
                <a:gd name="T15" fmla="*/ 192 h 291"/>
                <a:gd name="T16" fmla="*/ 196 w 239"/>
                <a:gd name="T17" fmla="*/ 97 h 291"/>
                <a:gd name="T18" fmla="*/ 121 w 239"/>
                <a:gd name="T19" fmla="*/ 30 h 291"/>
                <a:gd name="T20" fmla="*/ 35 w 239"/>
                <a:gd name="T21" fmla="*/ 114 h 291"/>
                <a:gd name="T22" fmla="*/ 47 w 239"/>
                <a:gd name="T23" fmla="*/ 149 h 291"/>
                <a:gd name="T24" fmla="*/ 48 w 239"/>
                <a:gd name="T25" fmla="*/ 159 h 291"/>
                <a:gd name="T26" fmla="*/ 45 w 239"/>
                <a:gd name="T27" fmla="*/ 173 h 291"/>
                <a:gd name="T28" fmla="*/ 37 w 239"/>
                <a:gd name="T29" fmla="*/ 178 h 291"/>
                <a:gd name="T30" fmla="*/ 0 w 239"/>
                <a:gd name="T31" fmla="*/ 110 h 291"/>
                <a:gd name="T32" fmla="*/ 127 w 239"/>
                <a:gd name="T33" fmla="*/ 0 h 291"/>
                <a:gd name="T34" fmla="*/ 239 w 239"/>
                <a:gd name="T35" fmla="*/ 100 h 291"/>
                <a:gd name="T36" fmla="*/ 144 w 239"/>
                <a:gd name="T37" fmla="*/ 221 h 291"/>
                <a:gd name="T38" fmla="*/ 100 w 239"/>
                <a:gd name="T39" fmla="*/ 200 h 291"/>
                <a:gd name="T40" fmla="*/ 88 w 239"/>
                <a:gd name="T41" fmla="*/ 248 h 291"/>
                <a:gd name="T42" fmla="*/ 71 w 239"/>
                <a:gd name="T43" fmla="*/ 283 h 291"/>
                <a:gd name="T44" fmla="*/ 55 w 239"/>
                <a:gd name="T45" fmla="*/ 290 h 291"/>
                <a:gd name="T46" fmla="*/ 48 w 239"/>
                <a:gd name="T47" fmla="*/ 27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9" h="291">
                  <a:moveTo>
                    <a:pt x="48" y="279"/>
                  </a:moveTo>
                  <a:cubicBezTo>
                    <a:pt x="48" y="266"/>
                    <a:pt x="48" y="251"/>
                    <a:pt x="52" y="238"/>
                  </a:cubicBezTo>
                  <a:cubicBezTo>
                    <a:pt x="57" y="224"/>
                    <a:pt x="75" y="142"/>
                    <a:pt x="75" y="142"/>
                  </a:cubicBezTo>
                  <a:cubicBezTo>
                    <a:pt x="75" y="142"/>
                    <a:pt x="69" y="130"/>
                    <a:pt x="69" y="114"/>
                  </a:cubicBezTo>
                  <a:cubicBezTo>
                    <a:pt x="69" y="89"/>
                    <a:pt x="85" y="68"/>
                    <a:pt x="103" y="68"/>
                  </a:cubicBezTo>
                  <a:cubicBezTo>
                    <a:pt x="120" y="68"/>
                    <a:pt x="128" y="80"/>
                    <a:pt x="128" y="95"/>
                  </a:cubicBezTo>
                  <a:cubicBezTo>
                    <a:pt x="128" y="111"/>
                    <a:pt x="117" y="135"/>
                    <a:pt x="113" y="158"/>
                  </a:cubicBezTo>
                  <a:cubicBezTo>
                    <a:pt x="107" y="176"/>
                    <a:pt x="121" y="192"/>
                    <a:pt x="140" y="192"/>
                  </a:cubicBezTo>
                  <a:cubicBezTo>
                    <a:pt x="173" y="192"/>
                    <a:pt x="196" y="149"/>
                    <a:pt x="196" y="97"/>
                  </a:cubicBezTo>
                  <a:cubicBezTo>
                    <a:pt x="196" y="59"/>
                    <a:pt x="169" y="30"/>
                    <a:pt x="121" y="30"/>
                  </a:cubicBezTo>
                  <a:cubicBezTo>
                    <a:pt x="69" y="30"/>
                    <a:pt x="35" y="71"/>
                    <a:pt x="35" y="114"/>
                  </a:cubicBezTo>
                  <a:cubicBezTo>
                    <a:pt x="35" y="130"/>
                    <a:pt x="40" y="141"/>
                    <a:pt x="47" y="149"/>
                  </a:cubicBezTo>
                  <a:cubicBezTo>
                    <a:pt x="51" y="154"/>
                    <a:pt x="51" y="155"/>
                    <a:pt x="48" y="159"/>
                  </a:cubicBezTo>
                  <a:cubicBezTo>
                    <a:pt x="48" y="162"/>
                    <a:pt x="47" y="170"/>
                    <a:pt x="45" y="173"/>
                  </a:cubicBezTo>
                  <a:cubicBezTo>
                    <a:pt x="44" y="178"/>
                    <a:pt x="41" y="180"/>
                    <a:pt x="37" y="178"/>
                  </a:cubicBezTo>
                  <a:cubicBezTo>
                    <a:pt x="12" y="168"/>
                    <a:pt x="0" y="141"/>
                    <a:pt x="0" y="110"/>
                  </a:cubicBezTo>
                  <a:cubicBezTo>
                    <a:pt x="0" y="61"/>
                    <a:pt x="43" y="0"/>
                    <a:pt x="127" y="0"/>
                  </a:cubicBezTo>
                  <a:cubicBezTo>
                    <a:pt x="194" y="0"/>
                    <a:pt x="239" y="50"/>
                    <a:pt x="239" y="100"/>
                  </a:cubicBezTo>
                  <a:cubicBezTo>
                    <a:pt x="239" y="170"/>
                    <a:pt x="200" y="221"/>
                    <a:pt x="144" y="221"/>
                  </a:cubicBezTo>
                  <a:cubicBezTo>
                    <a:pt x="124" y="221"/>
                    <a:pt x="106" y="213"/>
                    <a:pt x="100" y="200"/>
                  </a:cubicBezTo>
                  <a:cubicBezTo>
                    <a:pt x="100" y="200"/>
                    <a:pt x="90" y="239"/>
                    <a:pt x="88" y="248"/>
                  </a:cubicBezTo>
                  <a:cubicBezTo>
                    <a:pt x="86" y="256"/>
                    <a:pt x="79" y="273"/>
                    <a:pt x="71" y="283"/>
                  </a:cubicBezTo>
                  <a:cubicBezTo>
                    <a:pt x="65" y="287"/>
                    <a:pt x="58" y="291"/>
                    <a:pt x="55" y="290"/>
                  </a:cubicBezTo>
                  <a:cubicBezTo>
                    <a:pt x="48" y="289"/>
                    <a:pt x="48" y="279"/>
                    <a:pt x="48" y="27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470531" y="3873841"/>
              <a:ext cx="81472" cy="175933"/>
            </a:xfrm>
            <a:custGeom>
              <a:avLst/>
              <a:gdLst>
                <a:gd name="T0" fmla="*/ 113 w 117"/>
                <a:gd name="T1" fmla="*/ 126 h 252"/>
                <a:gd name="T2" fmla="*/ 77 w 117"/>
                <a:gd name="T3" fmla="*/ 126 h 252"/>
                <a:gd name="T4" fmla="*/ 77 w 117"/>
                <a:gd name="T5" fmla="*/ 252 h 252"/>
                <a:gd name="T6" fmla="*/ 25 w 117"/>
                <a:gd name="T7" fmla="*/ 252 h 252"/>
                <a:gd name="T8" fmla="*/ 25 w 117"/>
                <a:gd name="T9" fmla="*/ 126 h 252"/>
                <a:gd name="T10" fmla="*/ 0 w 117"/>
                <a:gd name="T11" fmla="*/ 126 h 252"/>
                <a:gd name="T12" fmla="*/ 0 w 117"/>
                <a:gd name="T13" fmla="*/ 81 h 252"/>
                <a:gd name="T14" fmla="*/ 25 w 117"/>
                <a:gd name="T15" fmla="*/ 81 h 252"/>
                <a:gd name="T16" fmla="*/ 25 w 117"/>
                <a:gd name="T17" fmla="*/ 52 h 252"/>
                <a:gd name="T18" fmla="*/ 77 w 117"/>
                <a:gd name="T19" fmla="*/ 0 h 252"/>
                <a:gd name="T20" fmla="*/ 115 w 117"/>
                <a:gd name="T21" fmla="*/ 0 h 252"/>
                <a:gd name="T22" fmla="*/ 115 w 117"/>
                <a:gd name="T23" fmla="*/ 44 h 252"/>
                <a:gd name="T24" fmla="*/ 89 w 117"/>
                <a:gd name="T25" fmla="*/ 44 h 252"/>
                <a:gd name="T26" fmla="*/ 77 w 117"/>
                <a:gd name="T27" fmla="*/ 56 h 252"/>
                <a:gd name="T28" fmla="*/ 77 w 117"/>
                <a:gd name="T29" fmla="*/ 81 h 252"/>
                <a:gd name="T30" fmla="*/ 117 w 117"/>
                <a:gd name="T31" fmla="*/ 81 h 252"/>
                <a:gd name="T32" fmla="*/ 113 w 117"/>
                <a:gd name="T33" fmla="*/ 126 h 252"/>
                <a:gd name="T34" fmla="*/ 113 w 117"/>
                <a:gd name="T35" fmla="*/ 12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252">
                  <a:moveTo>
                    <a:pt x="113" y="126"/>
                  </a:moveTo>
                  <a:cubicBezTo>
                    <a:pt x="77" y="126"/>
                    <a:pt x="77" y="126"/>
                    <a:pt x="77" y="126"/>
                  </a:cubicBezTo>
                  <a:cubicBezTo>
                    <a:pt x="77" y="182"/>
                    <a:pt x="77" y="252"/>
                    <a:pt x="77" y="252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183"/>
                    <a:pt x="25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32"/>
                    <a:pt x="35" y="0"/>
                    <a:pt x="7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5" y="44"/>
                    <a:pt x="92" y="44"/>
                    <a:pt x="89" y="44"/>
                  </a:cubicBezTo>
                  <a:cubicBezTo>
                    <a:pt x="84" y="44"/>
                    <a:pt x="77" y="45"/>
                    <a:pt x="77" y="56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3" y="126"/>
                    <a:pt x="113" y="126"/>
                    <a:pt x="113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03510" y="4195991"/>
              <a:ext cx="215514" cy="176003"/>
            </a:xfrm>
            <a:custGeom>
              <a:avLst/>
              <a:gdLst>
                <a:gd name="T0" fmla="*/ 279 w 279"/>
                <a:gd name="T1" fmla="*/ 27 h 228"/>
                <a:gd name="T2" fmla="*/ 246 w 279"/>
                <a:gd name="T3" fmla="*/ 36 h 228"/>
                <a:gd name="T4" fmla="*/ 271 w 279"/>
                <a:gd name="T5" fmla="*/ 6 h 228"/>
                <a:gd name="T6" fmla="*/ 235 w 279"/>
                <a:gd name="T7" fmla="*/ 20 h 228"/>
                <a:gd name="T8" fmla="*/ 193 w 279"/>
                <a:gd name="T9" fmla="*/ 0 h 228"/>
                <a:gd name="T10" fmla="*/ 135 w 279"/>
                <a:gd name="T11" fmla="*/ 59 h 228"/>
                <a:gd name="T12" fmla="*/ 138 w 279"/>
                <a:gd name="T13" fmla="*/ 72 h 228"/>
                <a:gd name="T14" fmla="*/ 18 w 279"/>
                <a:gd name="T15" fmla="*/ 12 h 228"/>
                <a:gd name="T16" fmla="*/ 12 w 279"/>
                <a:gd name="T17" fmla="*/ 41 h 228"/>
                <a:gd name="T18" fmla="*/ 36 w 279"/>
                <a:gd name="T19" fmla="*/ 89 h 228"/>
                <a:gd name="T20" fmla="*/ 10 w 279"/>
                <a:gd name="T21" fmla="*/ 81 h 228"/>
                <a:gd name="T22" fmla="*/ 10 w 279"/>
                <a:gd name="T23" fmla="*/ 81 h 228"/>
                <a:gd name="T24" fmla="*/ 57 w 279"/>
                <a:gd name="T25" fmla="*/ 138 h 228"/>
                <a:gd name="T26" fmla="*/ 42 w 279"/>
                <a:gd name="T27" fmla="*/ 141 h 228"/>
                <a:gd name="T28" fmla="*/ 30 w 279"/>
                <a:gd name="T29" fmla="*/ 140 h 228"/>
                <a:gd name="T30" fmla="*/ 84 w 279"/>
                <a:gd name="T31" fmla="*/ 179 h 228"/>
                <a:gd name="T32" fmla="*/ 13 w 279"/>
                <a:gd name="T33" fmla="*/ 204 h 228"/>
                <a:gd name="T34" fmla="*/ 0 w 279"/>
                <a:gd name="T35" fmla="*/ 203 h 228"/>
                <a:gd name="T36" fmla="*/ 87 w 279"/>
                <a:gd name="T37" fmla="*/ 228 h 228"/>
                <a:gd name="T38" fmla="*/ 250 w 279"/>
                <a:gd name="T39" fmla="*/ 66 h 228"/>
                <a:gd name="T40" fmla="*/ 250 w 279"/>
                <a:gd name="T41" fmla="*/ 57 h 228"/>
                <a:gd name="T42" fmla="*/ 279 w 279"/>
                <a:gd name="T43" fmla="*/ 2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9" h="228">
                  <a:moveTo>
                    <a:pt x="279" y="27"/>
                  </a:moveTo>
                  <a:cubicBezTo>
                    <a:pt x="270" y="33"/>
                    <a:pt x="258" y="36"/>
                    <a:pt x="246" y="36"/>
                  </a:cubicBezTo>
                  <a:cubicBezTo>
                    <a:pt x="258" y="30"/>
                    <a:pt x="267" y="18"/>
                    <a:pt x="271" y="6"/>
                  </a:cubicBezTo>
                  <a:cubicBezTo>
                    <a:pt x="261" y="12"/>
                    <a:pt x="249" y="17"/>
                    <a:pt x="235" y="20"/>
                  </a:cubicBezTo>
                  <a:cubicBezTo>
                    <a:pt x="225" y="8"/>
                    <a:pt x="210" y="0"/>
                    <a:pt x="193" y="0"/>
                  </a:cubicBezTo>
                  <a:cubicBezTo>
                    <a:pt x="162" y="0"/>
                    <a:pt x="135" y="27"/>
                    <a:pt x="135" y="59"/>
                  </a:cubicBezTo>
                  <a:cubicBezTo>
                    <a:pt x="135" y="63"/>
                    <a:pt x="136" y="68"/>
                    <a:pt x="138" y="72"/>
                  </a:cubicBezTo>
                  <a:cubicBezTo>
                    <a:pt x="90" y="69"/>
                    <a:pt x="48" y="47"/>
                    <a:pt x="18" y="12"/>
                  </a:cubicBezTo>
                  <a:cubicBezTo>
                    <a:pt x="13" y="20"/>
                    <a:pt x="12" y="30"/>
                    <a:pt x="12" y="41"/>
                  </a:cubicBezTo>
                  <a:cubicBezTo>
                    <a:pt x="12" y="60"/>
                    <a:pt x="21" y="78"/>
                    <a:pt x="36" y="89"/>
                  </a:cubicBezTo>
                  <a:cubicBezTo>
                    <a:pt x="27" y="87"/>
                    <a:pt x="18" y="86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110"/>
                    <a:pt x="30" y="132"/>
                    <a:pt x="57" y="138"/>
                  </a:cubicBezTo>
                  <a:cubicBezTo>
                    <a:pt x="51" y="140"/>
                    <a:pt x="46" y="141"/>
                    <a:pt x="42" y="141"/>
                  </a:cubicBezTo>
                  <a:cubicBezTo>
                    <a:pt x="37" y="141"/>
                    <a:pt x="34" y="140"/>
                    <a:pt x="30" y="140"/>
                  </a:cubicBezTo>
                  <a:cubicBezTo>
                    <a:pt x="39" y="162"/>
                    <a:pt x="60" y="179"/>
                    <a:pt x="84" y="179"/>
                  </a:cubicBezTo>
                  <a:cubicBezTo>
                    <a:pt x="64" y="195"/>
                    <a:pt x="39" y="204"/>
                    <a:pt x="13" y="204"/>
                  </a:cubicBezTo>
                  <a:cubicBezTo>
                    <a:pt x="9" y="204"/>
                    <a:pt x="3" y="204"/>
                    <a:pt x="0" y="203"/>
                  </a:cubicBezTo>
                  <a:cubicBezTo>
                    <a:pt x="24" y="219"/>
                    <a:pt x="54" y="228"/>
                    <a:pt x="87" y="228"/>
                  </a:cubicBezTo>
                  <a:cubicBezTo>
                    <a:pt x="193" y="228"/>
                    <a:pt x="250" y="141"/>
                    <a:pt x="250" y="66"/>
                  </a:cubicBezTo>
                  <a:cubicBezTo>
                    <a:pt x="250" y="63"/>
                    <a:pt x="250" y="60"/>
                    <a:pt x="250" y="57"/>
                  </a:cubicBezTo>
                  <a:cubicBezTo>
                    <a:pt x="262" y="50"/>
                    <a:pt x="271" y="39"/>
                    <a:pt x="279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>
          <a:xfrm>
            <a:off x="1331483" y="1265830"/>
            <a:ext cx="4326340" cy="4326340"/>
          </a:xfrm>
          <a:custGeom>
            <a:avLst/>
            <a:gdLst>
              <a:gd name="connsiteX0" fmla="*/ 2163170 w 4326340"/>
              <a:gd name="connsiteY0" fmla="*/ 0 h 4326340"/>
              <a:gd name="connsiteX1" fmla="*/ 4326340 w 4326340"/>
              <a:gd name="connsiteY1" fmla="*/ 2163170 h 4326340"/>
              <a:gd name="connsiteX2" fmla="*/ 2163170 w 4326340"/>
              <a:gd name="connsiteY2" fmla="*/ 4326340 h 4326340"/>
              <a:gd name="connsiteX3" fmla="*/ 0 w 4326340"/>
              <a:gd name="connsiteY3" fmla="*/ 2163170 h 4326340"/>
              <a:gd name="connsiteX4" fmla="*/ 2163170 w 4326340"/>
              <a:gd name="connsiteY4" fmla="*/ 0 h 432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6340" h="4326340">
                <a:moveTo>
                  <a:pt x="2163170" y="0"/>
                </a:moveTo>
                <a:cubicBezTo>
                  <a:pt x="3357856" y="0"/>
                  <a:pt x="4326340" y="968484"/>
                  <a:pt x="4326340" y="2163170"/>
                </a:cubicBezTo>
                <a:cubicBezTo>
                  <a:pt x="4326340" y="3357856"/>
                  <a:pt x="3357856" y="4326340"/>
                  <a:pt x="2163170" y="4326340"/>
                </a:cubicBezTo>
                <a:cubicBezTo>
                  <a:pt x="968484" y="4326340"/>
                  <a:pt x="0" y="3357856"/>
                  <a:pt x="0" y="2163170"/>
                </a:cubicBezTo>
                <a:cubicBezTo>
                  <a:pt x="0" y="968484"/>
                  <a:pt x="968484" y="0"/>
                  <a:pt x="216317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BA31ADE-4C5E-4562-BD17-78034471908A}"/>
              </a:ext>
            </a:extLst>
          </p:cNvPr>
          <p:cNvGrpSpPr/>
          <p:nvPr userDrawn="1"/>
        </p:nvGrpSpPr>
        <p:grpSpPr>
          <a:xfrm>
            <a:off x="437962" y="366778"/>
            <a:ext cx="963698" cy="187525"/>
            <a:chOff x="2385107" y="2785056"/>
            <a:chExt cx="7472570" cy="1454079"/>
          </a:xfrm>
          <a:solidFill>
            <a:schemeClr val="bg1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766008-587B-41B3-9123-A03D8C69EAF7}"/>
                </a:ext>
              </a:extLst>
            </p:cNvPr>
            <p:cNvSpPr/>
            <p:nvPr/>
          </p:nvSpPr>
          <p:spPr>
            <a:xfrm>
              <a:off x="7032524" y="2785056"/>
              <a:ext cx="1483119" cy="1454079"/>
            </a:xfrm>
            <a:custGeom>
              <a:avLst/>
              <a:gdLst/>
              <a:ahLst/>
              <a:cxnLst/>
              <a:rect l="l" t="t" r="r" b="b"/>
              <a:pathLst>
                <a:path w="1483119" h="1454079">
                  <a:moveTo>
                    <a:pt x="742078" y="0"/>
                  </a:moveTo>
                  <a:cubicBezTo>
                    <a:pt x="960225" y="0"/>
                    <a:pt x="1138268" y="67242"/>
                    <a:pt x="1276208" y="201725"/>
                  </a:cubicBezTo>
                  <a:cubicBezTo>
                    <a:pt x="1414148" y="336208"/>
                    <a:pt x="1483119" y="511659"/>
                    <a:pt x="1483119" y="728076"/>
                  </a:cubicBezTo>
                  <a:cubicBezTo>
                    <a:pt x="1483119" y="944494"/>
                    <a:pt x="1412939" y="1119599"/>
                    <a:pt x="1272578" y="1253391"/>
                  </a:cubicBezTo>
                  <a:cubicBezTo>
                    <a:pt x="1132218" y="1387183"/>
                    <a:pt x="954521" y="1454079"/>
                    <a:pt x="739485" y="1454079"/>
                  </a:cubicBezTo>
                  <a:cubicBezTo>
                    <a:pt x="524451" y="1454079"/>
                    <a:pt x="347444" y="1387183"/>
                    <a:pt x="208467" y="1253391"/>
                  </a:cubicBezTo>
                  <a:cubicBezTo>
                    <a:pt x="69489" y="1119599"/>
                    <a:pt x="0" y="944494"/>
                    <a:pt x="0" y="728076"/>
                  </a:cubicBezTo>
                  <a:cubicBezTo>
                    <a:pt x="0" y="511659"/>
                    <a:pt x="69144" y="336208"/>
                    <a:pt x="207430" y="201725"/>
                  </a:cubicBezTo>
                  <a:cubicBezTo>
                    <a:pt x="345716" y="67242"/>
                    <a:pt x="523932" y="0"/>
                    <a:pt x="742078" y="0"/>
                  </a:cubicBezTo>
                  <a:close/>
                  <a:moveTo>
                    <a:pt x="742597" y="365075"/>
                  </a:moveTo>
                  <a:cubicBezTo>
                    <a:pt x="638882" y="365075"/>
                    <a:pt x="555565" y="399474"/>
                    <a:pt x="492645" y="468271"/>
                  </a:cubicBezTo>
                  <a:cubicBezTo>
                    <a:pt x="429725" y="537069"/>
                    <a:pt x="398264" y="623843"/>
                    <a:pt x="398264" y="728595"/>
                  </a:cubicBezTo>
                  <a:cubicBezTo>
                    <a:pt x="398264" y="833347"/>
                    <a:pt x="429725" y="919603"/>
                    <a:pt x="492645" y="987363"/>
                  </a:cubicBezTo>
                  <a:cubicBezTo>
                    <a:pt x="555565" y="1055123"/>
                    <a:pt x="638710" y="1089003"/>
                    <a:pt x="742078" y="1089003"/>
                  </a:cubicBezTo>
                  <a:cubicBezTo>
                    <a:pt x="845448" y="1089003"/>
                    <a:pt x="928419" y="1054777"/>
                    <a:pt x="990993" y="986326"/>
                  </a:cubicBezTo>
                  <a:cubicBezTo>
                    <a:pt x="1053568" y="917874"/>
                    <a:pt x="1084855" y="831445"/>
                    <a:pt x="1084855" y="727039"/>
                  </a:cubicBezTo>
                  <a:cubicBezTo>
                    <a:pt x="1084855" y="622633"/>
                    <a:pt x="1053741" y="536204"/>
                    <a:pt x="991512" y="467753"/>
                  </a:cubicBezTo>
                  <a:cubicBezTo>
                    <a:pt x="929283" y="399301"/>
                    <a:pt x="846311" y="365075"/>
                    <a:pt x="742597" y="3650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395A129-E95B-4BDC-9F42-1AC032EFE78E}"/>
                </a:ext>
              </a:extLst>
            </p:cNvPr>
            <p:cNvSpPr/>
            <p:nvPr/>
          </p:nvSpPr>
          <p:spPr>
            <a:xfrm>
              <a:off x="2385107" y="2826542"/>
              <a:ext cx="1159529" cy="1400147"/>
            </a:xfrm>
            <a:custGeom>
              <a:avLst/>
              <a:gdLst/>
              <a:ahLst/>
              <a:cxnLst/>
              <a:rect l="l" t="t" r="r" b="b"/>
              <a:pathLst>
                <a:path w="1159529" h="1400147">
                  <a:moveTo>
                    <a:pt x="0" y="0"/>
                  </a:moveTo>
                  <a:lnTo>
                    <a:pt x="622287" y="0"/>
                  </a:lnTo>
                  <a:cubicBezTo>
                    <a:pt x="851151" y="26274"/>
                    <a:pt x="1008797" y="152806"/>
                    <a:pt x="1095226" y="379595"/>
                  </a:cubicBezTo>
                  <a:cubicBezTo>
                    <a:pt x="1138095" y="485384"/>
                    <a:pt x="1159529" y="592383"/>
                    <a:pt x="1159529" y="700592"/>
                  </a:cubicBezTo>
                  <a:cubicBezTo>
                    <a:pt x="1159529" y="808801"/>
                    <a:pt x="1138095" y="915454"/>
                    <a:pt x="1095226" y="1020551"/>
                  </a:cubicBezTo>
                  <a:cubicBezTo>
                    <a:pt x="1008797" y="1247341"/>
                    <a:pt x="851151" y="1373872"/>
                    <a:pt x="622287" y="1400147"/>
                  </a:cubicBezTo>
                  <a:lnTo>
                    <a:pt x="0" y="1400147"/>
                  </a:lnTo>
                  <a:lnTo>
                    <a:pt x="0" y="0"/>
                  </a:lnTo>
                  <a:close/>
                  <a:moveTo>
                    <a:pt x="410709" y="282103"/>
                  </a:moveTo>
                  <a:lnTo>
                    <a:pt x="410709" y="1111820"/>
                  </a:lnTo>
                  <a:lnTo>
                    <a:pt x="485384" y="1113895"/>
                  </a:lnTo>
                  <a:cubicBezTo>
                    <a:pt x="681750" y="1093152"/>
                    <a:pt x="779588" y="951063"/>
                    <a:pt x="778896" y="687628"/>
                  </a:cubicBezTo>
                  <a:cubicBezTo>
                    <a:pt x="778205" y="424192"/>
                    <a:pt x="680367" y="289018"/>
                    <a:pt x="485384" y="282103"/>
                  </a:cubicBezTo>
                  <a:lnTo>
                    <a:pt x="410709" y="282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63E962E-AFC1-426A-8CC5-BB172D552F6D}"/>
                </a:ext>
              </a:extLst>
            </p:cNvPr>
            <p:cNvSpPr/>
            <p:nvPr/>
          </p:nvSpPr>
          <p:spPr>
            <a:xfrm>
              <a:off x="3538496" y="2826542"/>
              <a:ext cx="1301619" cy="1400147"/>
            </a:xfrm>
            <a:custGeom>
              <a:avLst/>
              <a:gdLst/>
              <a:ahLst/>
              <a:cxnLst/>
              <a:rect l="l" t="t" r="r" b="b"/>
              <a:pathLst>
                <a:path w="1301619" h="1400147">
                  <a:moveTo>
                    <a:pt x="516499" y="0"/>
                  </a:moveTo>
                  <a:lnTo>
                    <a:pt x="649254" y="0"/>
                  </a:lnTo>
                  <a:cubicBezTo>
                    <a:pt x="737757" y="0"/>
                    <a:pt x="803097" y="47017"/>
                    <a:pt x="845274" y="141052"/>
                  </a:cubicBezTo>
                  <a:lnTo>
                    <a:pt x="1274653" y="1076557"/>
                  </a:lnTo>
                  <a:cubicBezTo>
                    <a:pt x="1292630" y="1115277"/>
                    <a:pt x="1301619" y="1154343"/>
                    <a:pt x="1301619" y="1193755"/>
                  </a:cubicBezTo>
                  <a:cubicBezTo>
                    <a:pt x="1301619" y="1233166"/>
                    <a:pt x="1284678" y="1277418"/>
                    <a:pt x="1250798" y="1326509"/>
                  </a:cubicBezTo>
                  <a:cubicBezTo>
                    <a:pt x="1216918" y="1375601"/>
                    <a:pt x="1159011" y="1400147"/>
                    <a:pt x="1077077" y="1400147"/>
                  </a:cubicBezTo>
                  <a:cubicBezTo>
                    <a:pt x="995142" y="1400147"/>
                    <a:pt x="936543" y="1353129"/>
                    <a:pt x="901280" y="1259095"/>
                  </a:cubicBezTo>
                  <a:lnTo>
                    <a:pt x="861869" y="1153306"/>
                  </a:lnTo>
                  <a:lnTo>
                    <a:pt x="438713" y="1153306"/>
                  </a:lnTo>
                  <a:lnTo>
                    <a:pt x="399302" y="1259095"/>
                  </a:lnTo>
                  <a:cubicBezTo>
                    <a:pt x="364039" y="1353129"/>
                    <a:pt x="306131" y="1400147"/>
                    <a:pt x="225580" y="1400147"/>
                  </a:cubicBezTo>
                  <a:cubicBezTo>
                    <a:pt x="145028" y="1400147"/>
                    <a:pt x="87293" y="1375428"/>
                    <a:pt x="52376" y="1325991"/>
                  </a:cubicBezTo>
                  <a:cubicBezTo>
                    <a:pt x="17459" y="1276554"/>
                    <a:pt x="0" y="1232129"/>
                    <a:pt x="0" y="1192718"/>
                  </a:cubicBezTo>
                  <a:cubicBezTo>
                    <a:pt x="0" y="1153306"/>
                    <a:pt x="8643" y="1114586"/>
                    <a:pt x="25929" y="1076557"/>
                  </a:cubicBezTo>
                  <a:lnTo>
                    <a:pt x="516499" y="0"/>
                  </a:lnTo>
                  <a:close/>
                  <a:moveTo>
                    <a:pt x="650291" y="578727"/>
                  </a:moveTo>
                  <a:lnTo>
                    <a:pt x="561096" y="821419"/>
                  </a:lnTo>
                  <a:lnTo>
                    <a:pt x="739485" y="821419"/>
                  </a:lnTo>
                  <a:lnTo>
                    <a:pt x="650291" y="5787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7B5F8C4-9157-4AE7-8024-AE70EF38AD94}"/>
                </a:ext>
              </a:extLst>
            </p:cNvPr>
            <p:cNvSpPr/>
            <p:nvPr/>
          </p:nvSpPr>
          <p:spPr>
            <a:xfrm>
              <a:off x="5929925" y="2826542"/>
              <a:ext cx="1159530" cy="1402221"/>
            </a:xfrm>
            <a:custGeom>
              <a:avLst/>
              <a:gdLst/>
              <a:ahLst/>
              <a:cxnLst/>
              <a:rect l="l" t="t" r="r" b="b"/>
              <a:pathLst>
                <a:path w="1159530" h="1402221">
                  <a:moveTo>
                    <a:pt x="0" y="0"/>
                  </a:moveTo>
                  <a:lnTo>
                    <a:pt x="993586" y="0"/>
                  </a:lnTo>
                  <a:cubicBezTo>
                    <a:pt x="1104215" y="0"/>
                    <a:pt x="1159530" y="54968"/>
                    <a:pt x="1159530" y="164906"/>
                  </a:cubicBezTo>
                  <a:cubicBezTo>
                    <a:pt x="1159530" y="274843"/>
                    <a:pt x="1104215" y="329812"/>
                    <a:pt x="993586" y="329812"/>
                  </a:cubicBezTo>
                  <a:lnTo>
                    <a:pt x="784083" y="329812"/>
                  </a:lnTo>
                  <a:lnTo>
                    <a:pt x="784083" y="1221758"/>
                  </a:lnTo>
                  <a:cubicBezTo>
                    <a:pt x="784083" y="1342067"/>
                    <a:pt x="715631" y="1402221"/>
                    <a:pt x="578728" y="1402221"/>
                  </a:cubicBezTo>
                  <a:lnTo>
                    <a:pt x="373373" y="1402221"/>
                  </a:lnTo>
                  <a:lnTo>
                    <a:pt x="373373" y="329812"/>
                  </a:lnTo>
                  <a:lnTo>
                    <a:pt x="165944" y="329812"/>
                  </a:lnTo>
                  <a:cubicBezTo>
                    <a:pt x="55315" y="329812"/>
                    <a:pt x="0" y="274843"/>
                    <a:pt x="0" y="16490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1A52D90-212B-4123-B174-13C5E7260339}"/>
                </a:ext>
              </a:extLst>
            </p:cNvPr>
            <p:cNvSpPr/>
            <p:nvPr/>
          </p:nvSpPr>
          <p:spPr>
            <a:xfrm>
              <a:off x="8600656" y="2826528"/>
              <a:ext cx="1257021" cy="1400160"/>
            </a:xfrm>
            <a:custGeom>
              <a:avLst/>
              <a:gdLst/>
              <a:ahLst/>
              <a:cxnLst/>
              <a:rect l="l" t="t" r="r" b="b"/>
              <a:pathLst>
                <a:path w="1257021" h="1400160">
                  <a:moveTo>
                    <a:pt x="205355" y="13"/>
                  </a:moveTo>
                  <a:cubicBezTo>
                    <a:pt x="293166" y="-679"/>
                    <a:pt x="356087" y="27670"/>
                    <a:pt x="394116" y="85059"/>
                  </a:cubicBezTo>
                  <a:lnTo>
                    <a:pt x="846312" y="624375"/>
                  </a:lnTo>
                  <a:lnTo>
                    <a:pt x="846312" y="180476"/>
                  </a:lnTo>
                  <a:cubicBezTo>
                    <a:pt x="846312" y="60167"/>
                    <a:pt x="914763" y="13"/>
                    <a:pt x="1051666" y="13"/>
                  </a:cubicBezTo>
                  <a:lnTo>
                    <a:pt x="1257021" y="13"/>
                  </a:lnTo>
                  <a:lnTo>
                    <a:pt x="1257021" y="1219696"/>
                  </a:lnTo>
                  <a:cubicBezTo>
                    <a:pt x="1257021" y="1340005"/>
                    <a:pt x="1188570" y="1400160"/>
                    <a:pt x="1051666" y="1400160"/>
                  </a:cubicBezTo>
                  <a:cubicBezTo>
                    <a:pt x="975608" y="1400160"/>
                    <a:pt x="915454" y="1373885"/>
                    <a:pt x="871203" y="1321337"/>
                  </a:cubicBezTo>
                  <a:lnTo>
                    <a:pt x="410710" y="773724"/>
                  </a:lnTo>
                  <a:lnTo>
                    <a:pt x="410710" y="1219696"/>
                  </a:lnTo>
                  <a:cubicBezTo>
                    <a:pt x="410710" y="1340005"/>
                    <a:pt x="342258" y="1400160"/>
                    <a:pt x="205355" y="1400160"/>
                  </a:cubicBezTo>
                  <a:lnTo>
                    <a:pt x="0" y="1400160"/>
                  </a:lnTo>
                  <a:lnTo>
                    <a:pt x="0" y="1050"/>
                  </a:lnTo>
                  <a:lnTo>
                    <a:pt x="205355" y="1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B16F696-9686-430D-9034-47028C656B72}"/>
                </a:ext>
              </a:extLst>
            </p:cNvPr>
            <p:cNvSpPr/>
            <p:nvPr/>
          </p:nvSpPr>
          <p:spPr>
            <a:xfrm>
              <a:off x="4529751" y="2836912"/>
              <a:ext cx="1323399" cy="1389776"/>
            </a:xfrm>
            <a:custGeom>
              <a:avLst/>
              <a:gdLst/>
              <a:ahLst/>
              <a:cxnLst/>
              <a:rect l="l" t="t" r="r" b="b"/>
              <a:pathLst>
                <a:path w="1323399" h="1389776">
                  <a:moveTo>
                    <a:pt x="207429" y="0"/>
                  </a:moveTo>
                  <a:cubicBezTo>
                    <a:pt x="289710" y="0"/>
                    <a:pt x="364384" y="44252"/>
                    <a:pt x="431453" y="132755"/>
                  </a:cubicBezTo>
                  <a:lnTo>
                    <a:pt x="661699" y="435602"/>
                  </a:lnTo>
                  <a:lnTo>
                    <a:pt x="891946" y="132755"/>
                  </a:lnTo>
                  <a:cubicBezTo>
                    <a:pt x="959014" y="44252"/>
                    <a:pt x="1033689" y="0"/>
                    <a:pt x="1115969" y="0"/>
                  </a:cubicBezTo>
                  <a:cubicBezTo>
                    <a:pt x="1198249" y="0"/>
                    <a:pt x="1253391" y="22299"/>
                    <a:pt x="1281394" y="66896"/>
                  </a:cubicBezTo>
                  <a:cubicBezTo>
                    <a:pt x="1309397" y="111493"/>
                    <a:pt x="1323399" y="151596"/>
                    <a:pt x="1323399" y="187205"/>
                  </a:cubicBezTo>
                  <a:cubicBezTo>
                    <a:pt x="1323399" y="222814"/>
                    <a:pt x="1310953" y="265510"/>
                    <a:pt x="1286061" y="315293"/>
                  </a:cubicBezTo>
                  <a:lnTo>
                    <a:pt x="862906" y="867054"/>
                  </a:lnTo>
                  <a:lnTo>
                    <a:pt x="862906" y="1209312"/>
                  </a:lnTo>
                  <a:cubicBezTo>
                    <a:pt x="862906" y="1329621"/>
                    <a:pt x="794454" y="1389776"/>
                    <a:pt x="657551" y="1389776"/>
                  </a:cubicBezTo>
                  <a:lnTo>
                    <a:pt x="452196" y="1389776"/>
                  </a:lnTo>
                  <a:lnTo>
                    <a:pt x="452196" y="1209312"/>
                  </a:lnTo>
                  <a:lnTo>
                    <a:pt x="452196" y="867054"/>
                  </a:lnTo>
                  <a:lnTo>
                    <a:pt x="37338" y="315293"/>
                  </a:lnTo>
                  <a:cubicBezTo>
                    <a:pt x="12446" y="265510"/>
                    <a:pt x="0" y="222814"/>
                    <a:pt x="0" y="187205"/>
                  </a:cubicBezTo>
                  <a:cubicBezTo>
                    <a:pt x="0" y="151596"/>
                    <a:pt x="14002" y="111493"/>
                    <a:pt x="42005" y="66896"/>
                  </a:cubicBezTo>
                  <a:cubicBezTo>
                    <a:pt x="70008" y="22299"/>
                    <a:pt x="125149" y="0"/>
                    <a:pt x="2074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95249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75225" y="6044258"/>
            <a:ext cx="6719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2A4298E-7120-4D5B-8849-A7E01F1A4989}" type="slidenum">
              <a:rPr lang="en-ID" sz="3000" smtClean="0">
                <a:solidFill>
                  <a:schemeClr val="bg1">
                    <a:lumMod val="95000"/>
                  </a:schemeClr>
                </a:solidFill>
                <a:latin typeface="Philosopher" panose="02000503000000020004" pitchFamily="2" charset="0"/>
              </a:rPr>
              <a:t>‹#›</a:t>
            </a:fld>
            <a:endParaRPr lang="en-US" sz="3000" dirty="0">
              <a:solidFill>
                <a:schemeClr val="bg1">
                  <a:lumMod val="95000"/>
                </a:schemeClr>
              </a:solidFill>
              <a:latin typeface="Philosopher" panose="02000503000000020004" pitchFamily="2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928046" y="6085529"/>
            <a:ext cx="0" cy="47145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1014253" y="6167369"/>
            <a:ext cx="1444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dirty="0">
                <a:solidFill>
                  <a:schemeClr val="bg1">
                    <a:lumMod val="95000"/>
                  </a:schemeClr>
                </a:solidFill>
                <a:latin typeface="EB Garamond" panose="02000502000000000000" pitchFamily="2" charset="0"/>
              </a:rPr>
              <a:t>www.website.com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EB Garamond" panose="02000502000000000000" pitchFamily="2" charset="0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1537084" y="5707042"/>
            <a:ext cx="215514" cy="822010"/>
            <a:chOff x="4403510" y="3873841"/>
            <a:chExt cx="215514" cy="822010"/>
          </a:xfrm>
          <a:solidFill>
            <a:schemeClr val="bg1">
              <a:lumMod val="95000"/>
            </a:schemeClr>
          </a:solidFill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4438326" y="4518211"/>
              <a:ext cx="145882" cy="177640"/>
            </a:xfrm>
            <a:custGeom>
              <a:avLst/>
              <a:gdLst>
                <a:gd name="T0" fmla="*/ 48 w 239"/>
                <a:gd name="T1" fmla="*/ 279 h 291"/>
                <a:gd name="T2" fmla="*/ 52 w 239"/>
                <a:gd name="T3" fmla="*/ 238 h 291"/>
                <a:gd name="T4" fmla="*/ 75 w 239"/>
                <a:gd name="T5" fmla="*/ 142 h 291"/>
                <a:gd name="T6" fmla="*/ 69 w 239"/>
                <a:gd name="T7" fmla="*/ 114 h 291"/>
                <a:gd name="T8" fmla="*/ 103 w 239"/>
                <a:gd name="T9" fmla="*/ 68 h 291"/>
                <a:gd name="T10" fmla="*/ 128 w 239"/>
                <a:gd name="T11" fmla="*/ 95 h 291"/>
                <a:gd name="T12" fmla="*/ 113 w 239"/>
                <a:gd name="T13" fmla="*/ 158 h 291"/>
                <a:gd name="T14" fmla="*/ 140 w 239"/>
                <a:gd name="T15" fmla="*/ 192 h 291"/>
                <a:gd name="T16" fmla="*/ 196 w 239"/>
                <a:gd name="T17" fmla="*/ 97 h 291"/>
                <a:gd name="T18" fmla="*/ 121 w 239"/>
                <a:gd name="T19" fmla="*/ 30 h 291"/>
                <a:gd name="T20" fmla="*/ 35 w 239"/>
                <a:gd name="T21" fmla="*/ 114 h 291"/>
                <a:gd name="T22" fmla="*/ 47 w 239"/>
                <a:gd name="T23" fmla="*/ 149 h 291"/>
                <a:gd name="T24" fmla="*/ 48 w 239"/>
                <a:gd name="T25" fmla="*/ 159 h 291"/>
                <a:gd name="T26" fmla="*/ 45 w 239"/>
                <a:gd name="T27" fmla="*/ 173 h 291"/>
                <a:gd name="T28" fmla="*/ 37 w 239"/>
                <a:gd name="T29" fmla="*/ 178 h 291"/>
                <a:gd name="T30" fmla="*/ 0 w 239"/>
                <a:gd name="T31" fmla="*/ 110 h 291"/>
                <a:gd name="T32" fmla="*/ 127 w 239"/>
                <a:gd name="T33" fmla="*/ 0 h 291"/>
                <a:gd name="T34" fmla="*/ 239 w 239"/>
                <a:gd name="T35" fmla="*/ 100 h 291"/>
                <a:gd name="T36" fmla="*/ 144 w 239"/>
                <a:gd name="T37" fmla="*/ 221 h 291"/>
                <a:gd name="T38" fmla="*/ 100 w 239"/>
                <a:gd name="T39" fmla="*/ 200 h 291"/>
                <a:gd name="T40" fmla="*/ 88 w 239"/>
                <a:gd name="T41" fmla="*/ 248 h 291"/>
                <a:gd name="T42" fmla="*/ 71 w 239"/>
                <a:gd name="T43" fmla="*/ 283 h 291"/>
                <a:gd name="T44" fmla="*/ 55 w 239"/>
                <a:gd name="T45" fmla="*/ 290 h 291"/>
                <a:gd name="T46" fmla="*/ 48 w 239"/>
                <a:gd name="T47" fmla="*/ 27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9" h="291">
                  <a:moveTo>
                    <a:pt x="48" y="279"/>
                  </a:moveTo>
                  <a:cubicBezTo>
                    <a:pt x="48" y="266"/>
                    <a:pt x="48" y="251"/>
                    <a:pt x="52" y="238"/>
                  </a:cubicBezTo>
                  <a:cubicBezTo>
                    <a:pt x="57" y="224"/>
                    <a:pt x="75" y="142"/>
                    <a:pt x="75" y="142"/>
                  </a:cubicBezTo>
                  <a:cubicBezTo>
                    <a:pt x="75" y="142"/>
                    <a:pt x="69" y="130"/>
                    <a:pt x="69" y="114"/>
                  </a:cubicBezTo>
                  <a:cubicBezTo>
                    <a:pt x="69" y="89"/>
                    <a:pt x="85" y="68"/>
                    <a:pt x="103" y="68"/>
                  </a:cubicBezTo>
                  <a:cubicBezTo>
                    <a:pt x="120" y="68"/>
                    <a:pt x="128" y="80"/>
                    <a:pt x="128" y="95"/>
                  </a:cubicBezTo>
                  <a:cubicBezTo>
                    <a:pt x="128" y="111"/>
                    <a:pt x="117" y="135"/>
                    <a:pt x="113" y="158"/>
                  </a:cubicBezTo>
                  <a:cubicBezTo>
                    <a:pt x="107" y="176"/>
                    <a:pt x="121" y="192"/>
                    <a:pt x="140" y="192"/>
                  </a:cubicBezTo>
                  <a:cubicBezTo>
                    <a:pt x="173" y="192"/>
                    <a:pt x="196" y="149"/>
                    <a:pt x="196" y="97"/>
                  </a:cubicBezTo>
                  <a:cubicBezTo>
                    <a:pt x="196" y="59"/>
                    <a:pt x="169" y="30"/>
                    <a:pt x="121" y="30"/>
                  </a:cubicBezTo>
                  <a:cubicBezTo>
                    <a:pt x="69" y="30"/>
                    <a:pt x="35" y="71"/>
                    <a:pt x="35" y="114"/>
                  </a:cubicBezTo>
                  <a:cubicBezTo>
                    <a:pt x="35" y="130"/>
                    <a:pt x="40" y="141"/>
                    <a:pt x="47" y="149"/>
                  </a:cubicBezTo>
                  <a:cubicBezTo>
                    <a:pt x="51" y="154"/>
                    <a:pt x="51" y="155"/>
                    <a:pt x="48" y="159"/>
                  </a:cubicBezTo>
                  <a:cubicBezTo>
                    <a:pt x="48" y="162"/>
                    <a:pt x="47" y="170"/>
                    <a:pt x="45" y="173"/>
                  </a:cubicBezTo>
                  <a:cubicBezTo>
                    <a:pt x="44" y="178"/>
                    <a:pt x="41" y="180"/>
                    <a:pt x="37" y="178"/>
                  </a:cubicBezTo>
                  <a:cubicBezTo>
                    <a:pt x="12" y="168"/>
                    <a:pt x="0" y="141"/>
                    <a:pt x="0" y="110"/>
                  </a:cubicBezTo>
                  <a:cubicBezTo>
                    <a:pt x="0" y="61"/>
                    <a:pt x="43" y="0"/>
                    <a:pt x="127" y="0"/>
                  </a:cubicBezTo>
                  <a:cubicBezTo>
                    <a:pt x="194" y="0"/>
                    <a:pt x="239" y="50"/>
                    <a:pt x="239" y="100"/>
                  </a:cubicBezTo>
                  <a:cubicBezTo>
                    <a:pt x="239" y="170"/>
                    <a:pt x="200" y="221"/>
                    <a:pt x="144" y="221"/>
                  </a:cubicBezTo>
                  <a:cubicBezTo>
                    <a:pt x="124" y="221"/>
                    <a:pt x="106" y="213"/>
                    <a:pt x="100" y="200"/>
                  </a:cubicBezTo>
                  <a:cubicBezTo>
                    <a:pt x="100" y="200"/>
                    <a:pt x="90" y="239"/>
                    <a:pt x="88" y="248"/>
                  </a:cubicBezTo>
                  <a:cubicBezTo>
                    <a:pt x="86" y="256"/>
                    <a:pt x="79" y="273"/>
                    <a:pt x="71" y="283"/>
                  </a:cubicBezTo>
                  <a:cubicBezTo>
                    <a:pt x="65" y="287"/>
                    <a:pt x="58" y="291"/>
                    <a:pt x="55" y="290"/>
                  </a:cubicBezTo>
                  <a:cubicBezTo>
                    <a:pt x="48" y="289"/>
                    <a:pt x="48" y="279"/>
                    <a:pt x="48" y="27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470531" y="3873841"/>
              <a:ext cx="81472" cy="175933"/>
            </a:xfrm>
            <a:custGeom>
              <a:avLst/>
              <a:gdLst>
                <a:gd name="T0" fmla="*/ 113 w 117"/>
                <a:gd name="T1" fmla="*/ 126 h 252"/>
                <a:gd name="T2" fmla="*/ 77 w 117"/>
                <a:gd name="T3" fmla="*/ 126 h 252"/>
                <a:gd name="T4" fmla="*/ 77 w 117"/>
                <a:gd name="T5" fmla="*/ 252 h 252"/>
                <a:gd name="T6" fmla="*/ 25 w 117"/>
                <a:gd name="T7" fmla="*/ 252 h 252"/>
                <a:gd name="T8" fmla="*/ 25 w 117"/>
                <a:gd name="T9" fmla="*/ 126 h 252"/>
                <a:gd name="T10" fmla="*/ 0 w 117"/>
                <a:gd name="T11" fmla="*/ 126 h 252"/>
                <a:gd name="T12" fmla="*/ 0 w 117"/>
                <a:gd name="T13" fmla="*/ 81 h 252"/>
                <a:gd name="T14" fmla="*/ 25 w 117"/>
                <a:gd name="T15" fmla="*/ 81 h 252"/>
                <a:gd name="T16" fmla="*/ 25 w 117"/>
                <a:gd name="T17" fmla="*/ 52 h 252"/>
                <a:gd name="T18" fmla="*/ 77 w 117"/>
                <a:gd name="T19" fmla="*/ 0 h 252"/>
                <a:gd name="T20" fmla="*/ 115 w 117"/>
                <a:gd name="T21" fmla="*/ 0 h 252"/>
                <a:gd name="T22" fmla="*/ 115 w 117"/>
                <a:gd name="T23" fmla="*/ 44 h 252"/>
                <a:gd name="T24" fmla="*/ 89 w 117"/>
                <a:gd name="T25" fmla="*/ 44 h 252"/>
                <a:gd name="T26" fmla="*/ 77 w 117"/>
                <a:gd name="T27" fmla="*/ 56 h 252"/>
                <a:gd name="T28" fmla="*/ 77 w 117"/>
                <a:gd name="T29" fmla="*/ 81 h 252"/>
                <a:gd name="T30" fmla="*/ 117 w 117"/>
                <a:gd name="T31" fmla="*/ 81 h 252"/>
                <a:gd name="T32" fmla="*/ 113 w 117"/>
                <a:gd name="T33" fmla="*/ 126 h 252"/>
                <a:gd name="T34" fmla="*/ 113 w 117"/>
                <a:gd name="T35" fmla="*/ 12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252">
                  <a:moveTo>
                    <a:pt x="113" y="126"/>
                  </a:moveTo>
                  <a:cubicBezTo>
                    <a:pt x="77" y="126"/>
                    <a:pt x="77" y="126"/>
                    <a:pt x="77" y="126"/>
                  </a:cubicBezTo>
                  <a:cubicBezTo>
                    <a:pt x="77" y="182"/>
                    <a:pt x="77" y="252"/>
                    <a:pt x="77" y="252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183"/>
                    <a:pt x="25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32"/>
                    <a:pt x="35" y="0"/>
                    <a:pt x="7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5" y="44"/>
                    <a:pt x="92" y="44"/>
                    <a:pt x="89" y="44"/>
                  </a:cubicBezTo>
                  <a:cubicBezTo>
                    <a:pt x="84" y="44"/>
                    <a:pt x="77" y="45"/>
                    <a:pt x="77" y="56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3" y="126"/>
                    <a:pt x="113" y="126"/>
                    <a:pt x="113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03510" y="4195991"/>
              <a:ext cx="215514" cy="176003"/>
            </a:xfrm>
            <a:custGeom>
              <a:avLst/>
              <a:gdLst>
                <a:gd name="T0" fmla="*/ 279 w 279"/>
                <a:gd name="T1" fmla="*/ 27 h 228"/>
                <a:gd name="T2" fmla="*/ 246 w 279"/>
                <a:gd name="T3" fmla="*/ 36 h 228"/>
                <a:gd name="T4" fmla="*/ 271 w 279"/>
                <a:gd name="T5" fmla="*/ 6 h 228"/>
                <a:gd name="T6" fmla="*/ 235 w 279"/>
                <a:gd name="T7" fmla="*/ 20 h 228"/>
                <a:gd name="T8" fmla="*/ 193 w 279"/>
                <a:gd name="T9" fmla="*/ 0 h 228"/>
                <a:gd name="T10" fmla="*/ 135 w 279"/>
                <a:gd name="T11" fmla="*/ 59 h 228"/>
                <a:gd name="T12" fmla="*/ 138 w 279"/>
                <a:gd name="T13" fmla="*/ 72 h 228"/>
                <a:gd name="T14" fmla="*/ 18 w 279"/>
                <a:gd name="T15" fmla="*/ 12 h 228"/>
                <a:gd name="T16" fmla="*/ 12 w 279"/>
                <a:gd name="T17" fmla="*/ 41 h 228"/>
                <a:gd name="T18" fmla="*/ 36 w 279"/>
                <a:gd name="T19" fmla="*/ 89 h 228"/>
                <a:gd name="T20" fmla="*/ 10 w 279"/>
                <a:gd name="T21" fmla="*/ 81 h 228"/>
                <a:gd name="T22" fmla="*/ 10 w 279"/>
                <a:gd name="T23" fmla="*/ 81 h 228"/>
                <a:gd name="T24" fmla="*/ 57 w 279"/>
                <a:gd name="T25" fmla="*/ 138 h 228"/>
                <a:gd name="T26" fmla="*/ 42 w 279"/>
                <a:gd name="T27" fmla="*/ 141 h 228"/>
                <a:gd name="T28" fmla="*/ 30 w 279"/>
                <a:gd name="T29" fmla="*/ 140 h 228"/>
                <a:gd name="T30" fmla="*/ 84 w 279"/>
                <a:gd name="T31" fmla="*/ 179 h 228"/>
                <a:gd name="T32" fmla="*/ 13 w 279"/>
                <a:gd name="T33" fmla="*/ 204 h 228"/>
                <a:gd name="T34" fmla="*/ 0 w 279"/>
                <a:gd name="T35" fmla="*/ 203 h 228"/>
                <a:gd name="T36" fmla="*/ 87 w 279"/>
                <a:gd name="T37" fmla="*/ 228 h 228"/>
                <a:gd name="T38" fmla="*/ 250 w 279"/>
                <a:gd name="T39" fmla="*/ 66 h 228"/>
                <a:gd name="T40" fmla="*/ 250 w 279"/>
                <a:gd name="T41" fmla="*/ 57 h 228"/>
                <a:gd name="T42" fmla="*/ 279 w 279"/>
                <a:gd name="T43" fmla="*/ 2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9" h="228">
                  <a:moveTo>
                    <a:pt x="279" y="27"/>
                  </a:moveTo>
                  <a:cubicBezTo>
                    <a:pt x="270" y="33"/>
                    <a:pt x="258" y="36"/>
                    <a:pt x="246" y="36"/>
                  </a:cubicBezTo>
                  <a:cubicBezTo>
                    <a:pt x="258" y="30"/>
                    <a:pt x="267" y="18"/>
                    <a:pt x="271" y="6"/>
                  </a:cubicBezTo>
                  <a:cubicBezTo>
                    <a:pt x="261" y="12"/>
                    <a:pt x="249" y="17"/>
                    <a:pt x="235" y="20"/>
                  </a:cubicBezTo>
                  <a:cubicBezTo>
                    <a:pt x="225" y="8"/>
                    <a:pt x="210" y="0"/>
                    <a:pt x="193" y="0"/>
                  </a:cubicBezTo>
                  <a:cubicBezTo>
                    <a:pt x="162" y="0"/>
                    <a:pt x="135" y="27"/>
                    <a:pt x="135" y="59"/>
                  </a:cubicBezTo>
                  <a:cubicBezTo>
                    <a:pt x="135" y="63"/>
                    <a:pt x="136" y="68"/>
                    <a:pt x="138" y="72"/>
                  </a:cubicBezTo>
                  <a:cubicBezTo>
                    <a:pt x="90" y="69"/>
                    <a:pt x="48" y="47"/>
                    <a:pt x="18" y="12"/>
                  </a:cubicBezTo>
                  <a:cubicBezTo>
                    <a:pt x="13" y="20"/>
                    <a:pt x="12" y="30"/>
                    <a:pt x="12" y="41"/>
                  </a:cubicBezTo>
                  <a:cubicBezTo>
                    <a:pt x="12" y="60"/>
                    <a:pt x="21" y="78"/>
                    <a:pt x="36" y="89"/>
                  </a:cubicBezTo>
                  <a:cubicBezTo>
                    <a:pt x="27" y="87"/>
                    <a:pt x="18" y="86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110"/>
                    <a:pt x="30" y="132"/>
                    <a:pt x="57" y="138"/>
                  </a:cubicBezTo>
                  <a:cubicBezTo>
                    <a:pt x="51" y="140"/>
                    <a:pt x="46" y="141"/>
                    <a:pt x="42" y="141"/>
                  </a:cubicBezTo>
                  <a:cubicBezTo>
                    <a:pt x="37" y="141"/>
                    <a:pt x="34" y="140"/>
                    <a:pt x="30" y="140"/>
                  </a:cubicBezTo>
                  <a:cubicBezTo>
                    <a:pt x="39" y="162"/>
                    <a:pt x="60" y="179"/>
                    <a:pt x="84" y="179"/>
                  </a:cubicBezTo>
                  <a:cubicBezTo>
                    <a:pt x="64" y="195"/>
                    <a:pt x="39" y="204"/>
                    <a:pt x="13" y="204"/>
                  </a:cubicBezTo>
                  <a:cubicBezTo>
                    <a:pt x="9" y="204"/>
                    <a:pt x="3" y="204"/>
                    <a:pt x="0" y="203"/>
                  </a:cubicBezTo>
                  <a:cubicBezTo>
                    <a:pt x="24" y="219"/>
                    <a:pt x="54" y="228"/>
                    <a:pt x="87" y="228"/>
                  </a:cubicBezTo>
                  <a:cubicBezTo>
                    <a:pt x="193" y="228"/>
                    <a:pt x="250" y="141"/>
                    <a:pt x="250" y="66"/>
                  </a:cubicBezTo>
                  <a:cubicBezTo>
                    <a:pt x="250" y="63"/>
                    <a:pt x="250" y="60"/>
                    <a:pt x="250" y="57"/>
                  </a:cubicBezTo>
                  <a:cubicBezTo>
                    <a:pt x="262" y="50"/>
                    <a:pt x="271" y="39"/>
                    <a:pt x="279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77B9C99-5FE5-4333-8009-C060D516AAD3}"/>
              </a:ext>
            </a:extLst>
          </p:cNvPr>
          <p:cNvGrpSpPr/>
          <p:nvPr userDrawn="1"/>
        </p:nvGrpSpPr>
        <p:grpSpPr>
          <a:xfrm>
            <a:off x="437962" y="366778"/>
            <a:ext cx="963698" cy="187525"/>
            <a:chOff x="2385107" y="2785056"/>
            <a:chExt cx="7472570" cy="1454079"/>
          </a:xfrm>
          <a:solidFill>
            <a:schemeClr val="bg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8F57CD0-C8D2-4996-859A-EE597A866835}"/>
                </a:ext>
              </a:extLst>
            </p:cNvPr>
            <p:cNvSpPr/>
            <p:nvPr/>
          </p:nvSpPr>
          <p:spPr>
            <a:xfrm>
              <a:off x="7032524" y="2785056"/>
              <a:ext cx="1483119" cy="1454079"/>
            </a:xfrm>
            <a:custGeom>
              <a:avLst/>
              <a:gdLst/>
              <a:ahLst/>
              <a:cxnLst/>
              <a:rect l="l" t="t" r="r" b="b"/>
              <a:pathLst>
                <a:path w="1483119" h="1454079">
                  <a:moveTo>
                    <a:pt x="742078" y="0"/>
                  </a:moveTo>
                  <a:cubicBezTo>
                    <a:pt x="960225" y="0"/>
                    <a:pt x="1138268" y="67242"/>
                    <a:pt x="1276208" y="201725"/>
                  </a:cubicBezTo>
                  <a:cubicBezTo>
                    <a:pt x="1414148" y="336208"/>
                    <a:pt x="1483119" y="511659"/>
                    <a:pt x="1483119" y="728076"/>
                  </a:cubicBezTo>
                  <a:cubicBezTo>
                    <a:pt x="1483119" y="944494"/>
                    <a:pt x="1412939" y="1119599"/>
                    <a:pt x="1272578" y="1253391"/>
                  </a:cubicBezTo>
                  <a:cubicBezTo>
                    <a:pt x="1132218" y="1387183"/>
                    <a:pt x="954521" y="1454079"/>
                    <a:pt x="739485" y="1454079"/>
                  </a:cubicBezTo>
                  <a:cubicBezTo>
                    <a:pt x="524451" y="1454079"/>
                    <a:pt x="347444" y="1387183"/>
                    <a:pt x="208467" y="1253391"/>
                  </a:cubicBezTo>
                  <a:cubicBezTo>
                    <a:pt x="69489" y="1119599"/>
                    <a:pt x="0" y="944494"/>
                    <a:pt x="0" y="728076"/>
                  </a:cubicBezTo>
                  <a:cubicBezTo>
                    <a:pt x="0" y="511659"/>
                    <a:pt x="69144" y="336208"/>
                    <a:pt x="207430" y="201725"/>
                  </a:cubicBezTo>
                  <a:cubicBezTo>
                    <a:pt x="345716" y="67242"/>
                    <a:pt x="523932" y="0"/>
                    <a:pt x="742078" y="0"/>
                  </a:cubicBezTo>
                  <a:close/>
                  <a:moveTo>
                    <a:pt x="742597" y="365075"/>
                  </a:moveTo>
                  <a:cubicBezTo>
                    <a:pt x="638882" y="365075"/>
                    <a:pt x="555565" y="399474"/>
                    <a:pt x="492645" y="468271"/>
                  </a:cubicBezTo>
                  <a:cubicBezTo>
                    <a:pt x="429725" y="537069"/>
                    <a:pt x="398264" y="623843"/>
                    <a:pt x="398264" y="728595"/>
                  </a:cubicBezTo>
                  <a:cubicBezTo>
                    <a:pt x="398264" y="833347"/>
                    <a:pt x="429725" y="919603"/>
                    <a:pt x="492645" y="987363"/>
                  </a:cubicBezTo>
                  <a:cubicBezTo>
                    <a:pt x="555565" y="1055123"/>
                    <a:pt x="638710" y="1089003"/>
                    <a:pt x="742078" y="1089003"/>
                  </a:cubicBezTo>
                  <a:cubicBezTo>
                    <a:pt x="845448" y="1089003"/>
                    <a:pt x="928419" y="1054777"/>
                    <a:pt x="990993" y="986326"/>
                  </a:cubicBezTo>
                  <a:cubicBezTo>
                    <a:pt x="1053568" y="917874"/>
                    <a:pt x="1084855" y="831445"/>
                    <a:pt x="1084855" y="727039"/>
                  </a:cubicBezTo>
                  <a:cubicBezTo>
                    <a:pt x="1084855" y="622633"/>
                    <a:pt x="1053741" y="536204"/>
                    <a:pt x="991512" y="467753"/>
                  </a:cubicBezTo>
                  <a:cubicBezTo>
                    <a:pt x="929283" y="399301"/>
                    <a:pt x="846311" y="365075"/>
                    <a:pt x="742597" y="3650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2CAEC59-7537-454C-A6F6-0D168AA704DB}"/>
                </a:ext>
              </a:extLst>
            </p:cNvPr>
            <p:cNvSpPr/>
            <p:nvPr/>
          </p:nvSpPr>
          <p:spPr>
            <a:xfrm>
              <a:off x="2385107" y="2826542"/>
              <a:ext cx="1159529" cy="1400147"/>
            </a:xfrm>
            <a:custGeom>
              <a:avLst/>
              <a:gdLst/>
              <a:ahLst/>
              <a:cxnLst/>
              <a:rect l="l" t="t" r="r" b="b"/>
              <a:pathLst>
                <a:path w="1159529" h="1400147">
                  <a:moveTo>
                    <a:pt x="0" y="0"/>
                  </a:moveTo>
                  <a:lnTo>
                    <a:pt x="622287" y="0"/>
                  </a:lnTo>
                  <a:cubicBezTo>
                    <a:pt x="851151" y="26274"/>
                    <a:pt x="1008797" y="152806"/>
                    <a:pt x="1095226" y="379595"/>
                  </a:cubicBezTo>
                  <a:cubicBezTo>
                    <a:pt x="1138095" y="485384"/>
                    <a:pt x="1159529" y="592383"/>
                    <a:pt x="1159529" y="700592"/>
                  </a:cubicBezTo>
                  <a:cubicBezTo>
                    <a:pt x="1159529" y="808801"/>
                    <a:pt x="1138095" y="915454"/>
                    <a:pt x="1095226" y="1020551"/>
                  </a:cubicBezTo>
                  <a:cubicBezTo>
                    <a:pt x="1008797" y="1247341"/>
                    <a:pt x="851151" y="1373872"/>
                    <a:pt x="622287" y="1400147"/>
                  </a:cubicBezTo>
                  <a:lnTo>
                    <a:pt x="0" y="1400147"/>
                  </a:lnTo>
                  <a:lnTo>
                    <a:pt x="0" y="0"/>
                  </a:lnTo>
                  <a:close/>
                  <a:moveTo>
                    <a:pt x="410709" y="282103"/>
                  </a:moveTo>
                  <a:lnTo>
                    <a:pt x="410709" y="1111820"/>
                  </a:lnTo>
                  <a:lnTo>
                    <a:pt x="485384" y="1113895"/>
                  </a:lnTo>
                  <a:cubicBezTo>
                    <a:pt x="681750" y="1093152"/>
                    <a:pt x="779588" y="951063"/>
                    <a:pt x="778896" y="687628"/>
                  </a:cubicBezTo>
                  <a:cubicBezTo>
                    <a:pt x="778205" y="424192"/>
                    <a:pt x="680367" y="289018"/>
                    <a:pt x="485384" y="282103"/>
                  </a:cubicBezTo>
                  <a:lnTo>
                    <a:pt x="410709" y="282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39C5E93-738D-447E-9035-068D8C8E25A1}"/>
                </a:ext>
              </a:extLst>
            </p:cNvPr>
            <p:cNvSpPr/>
            <p:nvPr/>
          </p:nvSpPr>
          <p:spPr>
            <a:xfrm>
              <a:off x="3538496" y="2826542"/>
              <a:ext cx="1301619" cy="1400147"/>
            </a:xfrm>
            <a:custGeom>
              <a:avLst/>
              <a:gdLst/>
              <a:ahLst/>
              <a:cxnLst/>
              <a:rect l="l" t="t" r="r" b="b"/>
              <a:pathLst>
                <a:path w="1301619" h="1400147">
                  <a:moveTo>
                    <a:pt x="516499" y="0"/>
                  </a:moveTo>
                  <a:lnTo>
                    <a:pt x="649254" y="0"/>
                  </a:lnTo>
                  <a:cubicBezTo>
                    <a:pt x="737757" y="0"/>
                    <a:pt x="803097" y="47017"/>
                    <a:pt x="845274" y="141052"/>
                  </a:cubicBezTo>
                  <a:lnTo>
                    <a:pt x="1274653" y="1076557"/>
                  </a:lnTo>
                  <a:cubicBezTo>
                    <a:pt x="1292630" y="1115277"/>
                    <a:pt x="1301619" y="1154343"/>
                    <a:pt x="1301619" y="1193755"/>
                  </a:cubicBezTo>
                  <a:cubicBezTo>
                    <a:pt x="1301619" y="1233166"/>
                    <a:pt x="1284678" y="1277418"/>
                    <a:pt x="1250798" y="1326509"/>
                  </a:cubicBezTo>
                  <a:cubicBezTo>
                    <a:pt x="1216918" y="1375601"/>
                    <a:pt x="1159011" y="1400147"/>
                    <a:pt x="1077077" y="1400147"/>
                  </a:cubicBezTo>
                  <a:cubicBezTo>
                    <a:pt x="995142" y="1400147"/>
                    <a:pt x="936543" y="1353129"/>
                    <a:pt x="901280" y="1259095"/>
                  </a:cubicBezTo>
                  <a:lnTo>
                    <a:pt x="861869" y="1153306"/>
                  </a:lnTo>
                  <a:lnTo>
                    <a:pt x="438713" y="1153306"/>
                  </a:lnTo>
                  <a:lnTo>
                    <a:pt x="399302" y="1259095"/>
                  </a:lnTo>
                  <a:cubicBezTo>
                    <a:pt x="364039" y="1353129"/>
                    <a:pt x="306131" y="1400147"/>
                    <a:pt x="225580" y="1400147"/>
                  </a:cubicBezTo>
                  <a:cubicBezTo>
                    <a:pt x="145028" y="1400147"/>
                    <a:pt x="87293" y="1375428"/>
                    <a:pt x="52376" y="1325991"/>
                  </a:cubicBezTo>
                  <a:cubicBezTo>
                    <a:pt x="17459" y="1276554"/>
                    <a:pt x="0" y="1232129"/>
                    <a:pt x="0" y="1192718"/>
                  </a:cubicBezTo>
                  <a:cubicBezTo>
                    <a:pt x="0" y="1153306"/>
                    <a:pt x="8643" y="1114586"/>
                    <a:pt x="25929" y="1076557"/>
                  </a:cubicBezTo>
                  <a:lnTo>
                    <a:pt x="516499" y="0"/>
                  </a:lnTo>
                  <a:close/>
                  <a:moveTo>
                    <a:pt x="650291" y="578727"/>
                  </a:moveTo>
                  <a:lnTo>
                    <a:pt x="561096" y="821419"/>
                  </a:lnTo>
                  <a:lnTo>
                    <a:pt x="739485" y="821419"/>
                  </a:lnTo>
                  <a:lnTo>
                    <a:pt x="650291" y="5787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8F153C0-B142-41FD-8E53-136F5247AB31}"/>
                </a:ext>
              </a:extLst>
            </p:cNvPr>
            <p:cNvSpPr/>
            <p:nvPr/>
          </p:nvSpPr>
          <p:spPr>
            <a:xfrm>
              <a:off x="5929925" y="2826542"/>
              <a:ext cx="1159530" cy="1402221"/>
            </a:xfrm>
            <a:custGeom>
              <a:avLst/>
              <a:gdLst/>
              <a:ahLst/>
              <a:cxnLst/>
              <a:rect l="l" t="t" r="r" b="b"/>
              <a:pathLst>
                <a:path w="1159530" h="1402221">
                  <a:moveTo>
                    <a:pt x="0" y="0"/>
                  </a:moveTo>
                  <a:lnTo>
                    <a:pt x="993586" y="0"/>
                  </a:lnTo>
                  <a:cubicBezTo>
                    <a:pt x="1104215" y="0"/>
                    <a:pt x="1159530" y="54968"/>
                    <a:pt x="1159530" y="164906"/>
                  </a:cubicBezTo>
                  <a:cubicBezTo>
                    <a:pt x="1159530" y="274843"/>
                    <a:pt x="1104215" y="329812"/>
                    <a:pt x="993586" y="329812"/>
                  </a:cubicBezTo>
                  <a:lnTo>
                    <a:pt x="784083" y="329812"/>
                  </a:lnTo>
                  <a:lnTo>
                    <a:pt x="784083" y="1221758"/>
                  </a:lnTo>
                  <a:cubicBezTo>
                    <a:pt x="784083" y="1342067"/>
                    <a:pt x="715631" y="1402221"/>
                    <a:pt x="578728" y="1402221"/>
                  </a:cubicBezTo>
                  <a:lnTo>
                    <a:pt x="373373" y="1402221"/>
                  </a:lnTo>
                  <a:lnTo>
                    <a:pt x="373373" y="329812"/>
                  </a:lnTo>
                  <a:lnTo>
                    <a:pt x="165944" y="329812"/>
                  </a:lnTo>
                  <a:cubicBezTo>
                    <a:pt x="55315" y="329812"/>
                    <a:pt x="0" y="274843"/>
                    <a:pt x="0" y="16490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3E046F7-B9A5-4755-B258-9022820260D3}"/>
                </a:ext>
              </a:extLst>
            </p:cNvPr>
            <p:cNvSpPr/>
            <p:nvPr/>
          </p:nvSpPr>
          <p:spPr>
            <a:xfrm>
              <a:off x="8600656" y="2826528"/>
              <a:ext cx="1257021" cy="1400160"/>
            </a:xfrm>
            <a:custGeom>
              <a:avLst/>
              <a:gdLst/>
              <a:ahLst/>
              <a:cxnLst/>
              <a:rect l="l" t="t" r="r" b="b"/>
              <a:pathLst>
                <a:path w="1257021" h="1400160">
                  <a:moveTo>
                    <a:pt x="205355" y="13"/>
                  </a:moveTo>
                  <a:cubicBezTo>
                    <a:pt x="293166" y="-679"/>
                    <a:pt x="356087" y="27670"/>
                    <a:pt x="394116" y="85059"/>
                  </a:cubicBezTo>
                  <a:lnTo>
                    <a:pt x="846312" y="624375"/>
                  </a:lnTo>
                  <a:lnTo>
                    <a:pt x="846312" y="180476"/>
                  </a:lnTo>
                  <a:cubicBezTo>
                    <a:pt x="846312" y="60167"/>
                    <a:pt x="914763" y="13"/>
                    <a:pt x="1051666" y="13"/>
                  </a:cubicBezTo>
                  <a:lnTo>
                    <a:pt x="1257021" y="13"/>
                  </a:lnTo>
                  <a:lnTo>
                    <a:pt x="1257021" y="1219696"/>
                  </a:lnTo>
                  <a:cubicBezTo>
                    <a:pt x="1257021" y="1340005"/>
                    <a:pt x="1188570" y="1400160"/>
                    <a:pt x="1051666" y="1400160"/>
                  </a:cubicBezTo>
                  <a:cubicBezTo>
                    <a:pt x="975608" y="1400160"/>
                    <a:pt x="915454" y="1373885"/>
                    <a:pt x="871203" y="1321337"/>
                  </a:cubicBezTo>
                  <a:lnTo>
                    <a:pt x="410710" y="773724"/>
                  </a:lnTo>
                  <a:lnTo>
                    <a:pt x="410710" y="1219696"/>
                  </a:lnTo>
                  <a:cubicBezTo>
                    <a:pt x="410710" y="1340005"/>
                    <a:pt x="342258" y="1400160"/>
                    <a:pt x="205355" y="1400160"/>
                  </a:cubicBezTo>
                  <a:lnTo>
                    <a:pt x="0" y="1400160"/>
                  </a:lnTo>
                  <a:lnTo>
                    <a:pt x="0" y="1050"/>
                  </a:lnTo>
                  <a:lnTo>
                    <a:pt x="205355" y="1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4FF1EE1-5ABE-42A6-A20E-B7E0D9301B40}"/>
                </a:ext>
              </a:extLst>
            </p:cNvPr>
            <p:cNvSpPr/>
            <p:nvPr/>
          </p:nvSpPr>
          <p:spPr>
            <a:xfrm>
              <a:off x="4529751" y="2836912"/>
              <a:ext cx="1323399" cy="1389776"/>
            </a:xfrm>
            <a:custGeom>
              <a:avLst/>
              <a:gdLst/>
              <a:ahLst/>
              <a:cxnLst/>
              <a:rect l="l" t="t" r="r" b="b"/>
              <a:pathLst>
                <a:path w="1323399" h="1389776">
                  <a:moveTo>
                    <a:pt x="207429" y="0"/>
                  </a:moveTo>
                  <a:cubicBezTo>
                    <a:pt x="289710" y="0"/>
                    <a:pt x="364384" y="44252"/>
                    <a:pt x="431453" y="132755"/>
                  </a:cubicBezTo>
                  <a:lnTo>
                    <a:pt x="661699" y="435602"/>
                  </a:lnTo>
                  <a:lnTo>
                    <a:pt x="891946" y="132755"/>
                  </a:lnTo>
                  <a:cubicBezTo>
                    <a:pt x="959014" y="44252"/>
                    <a:pt x="1033689" y="0"/>
                    <a:pt x="1115969" y="0"/>
                  </a:cubicBezTo>
                  <a:cubicBezTo>
                    <a:pt x="1198249" y="0"/>
                    <a:pt x="1253391" y="22299"/>
                    <a:pt x="1281394" y="66896"/>
                  </a:cubicBezTo>
                  <a:cubicBezTo>
                    <a:pt x="1309397" y="111493"/>
                    <a:pt x="1323399" y="151596"/>
                    <a:pt x="1323399" y="187205"/>
                  </a:cubicBezTo>
                  <a:cubicBezTo>
                    <a:pt x="1323399" y="222814"/>
                    <a:pt x="1310953" y="265510"/>
                    <a:pt x="1286061" y="315293"/>
                  </a:cubicBezTo>
                  <a:lnTo>
                    <a:pt x="862906" y="867054"/>
                  </a:lnTo>
                  <a:lnTo>
                    <a:pt x="862906" y="1209312"/>
                  </a:lnTo>
                  <a:cubicBezTo>
                    <a:pt x="862906" y="1329621"/>
                    <a:pt x="794454" y="1389776"/>
                    <a:pt x="657551" y="1389776"/>
                  </a:cubicBezTo>
                  <a:lnTo>
                    <a:pt x="452196" y="1389776"/>
                  </a:lnTo>
                  <a:lnTo>
                    <a:pt x="452196" y="1209312"/>
                  </a:lnTo>
                  <a:lnTo>
                    <a:pt x="452196" y="867054"/>
                  </a:lnTo>
                  <a:lnTo>
                    <a:pt x="37338" y="315293"/>
                  </a:lnTo>
                  <a:cubicBezTo>
                    <a:pt x="12446" y="265510"/>
                    <a:pt x="0" y="222814"/>
                    <a:pt x="0" y="187205"/>
                  </a:cubicBezTo>
                  <a:cubicBezTo>
                    <a:pt x="0" y="151596"/>
                    <a:pt x="14002" y="111493"/>
                    <a:pt x="42005" y="66896"/>
                  </a:cubicBezTo>
                  <a:cubicBezTo>
                    <a:pt x="70008" y="22299"/>
                    <a:pt x="125149" y="0"/>
                    <a:pt x="2074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68709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75225" y="6044258"/>
            <a:ext cx="6719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2A4298E-7120-4D5B-8849-A7E01F1A4989}" type="slidenum">
              <a:rPr lang="en-ID" sz="3000" smtClean="0">
                <a:solidFill>
                  <a:schemeClr val="bg1">
                    <a:lumMod val="95000"/>
                  </a:schemeClr>
                </a:solidFill>
                <a:latin typeface="Philosopher" panose="02000503000000020004" pitchFamily="2" charset="0"/>
              </a:rPr>
              <a:t>‹#›</a:t>
            </a:fld>
            <a:endParaRPr lang="en-US" sz="3000" dirty="0">
              <a:solidFill>
                <a:schemeClr val="bg1">
                  <a:lumMod val="95000"/>
                </a:schemeClr>
              </a:solidFill>
              <a:latin typeface="Philosopher" panose="02000503000000020004" pitchFamily="2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928046" y="6085529"/>
            <a:ext cx="0" cy="47145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1014253" y="6167369"/>
            <a:ext cx="1444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dirty="0">
                <a:solidFill>
                  <a:schemeClr val="bg1">
                    <a:lumMod val="95000"/>
                  </a:schemeClr>
                </a:solidFill>
                <a:latin typeface="EB Garamond" panose="02000502000000000000" pitchFamily="2" charset="0"/>
              </a:rPr>
              <a:t>www.website.com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EB Garamond" panose="02000502000000000000" pitchFamily="2" charset="0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1537084" y="5707042"/>
            <a:ext cx="215514" cy="822010"/>
            <a:chOff x="4403510" y="3873841"/>
            <a:chExt cx="215514" cy="822010"/>
          </a:xfrm>
          <a:solidFill>
            <a:schemeClr val="bg1">
              <a:lumMod val="95000"/>
            </a:schemeClr>
          </a:solidFill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4438326" y="4518211"/>
              <a:ext cx="145882" cy="177640"/>
            </a:xfrm>
            <a:custGeom>
              <a:avLst/>
              <a:gdLst>
                <a:gd name="T0" fmla="*/ 48 w 239"/>
                <a:gd name="T1" fmla="*/ 279 h 291"/>
                <a:gd name="T2" fmla="*/ 52 w 239"/>
                <a:gd name="T3" fmla="*/ 238 h 291"/>
                <a:gd name="T4" fmla="*/ 75 w 239"/>
                <a:gd name="T5" fmla="*/ 142 h 291"/>
                <a:gd name="T6" fmla="*/ 69 w 239"/>
                <a:gd name="T7" fmla="*/ 114 h 291"/>
                <a:gd name="T8" fmla="*/ 103 w 239"/>
                <a:gd name="T9" fmla="*/ 68 h 291"/>
                <a:gd name="T10" fmla="*/ 128 w 239"/>
                <a:gd name="T11" fmla="*/ 95 h 291"/>
                <a:gd name="T12" fmla="*/ 113 w 239"/>
                <a:gd name="T13" fmla="*/ 158 h 291"/>
                <a:gd name="T14" fmla="*/ 140 w 239"/>
                <a:gd name="T15" fmla="*/ 192 h 291"/>
                <a:gd name="T16" fmla="*/ 196 w 239"/>
                <a:gd name="T17" fmla="*/ 97 h 291"/>
                <a:gd name="T18" fmla="*/ 121 w 239"/>
                <a:gd name="T19" fmla="*/ 30 h 291"/>
                <a:gd name="T20" fmla="*/ 35 w 239"/>
                <a:gd name="T21" fmla="*/ 114 h 291"/>
                <a:gd name="T22" fmla="*/ 47 w 239"/>
                <a:gd name="T23" fmla="*/ 149 h 291"/>
                <a:gd name="T24" fmla="*/ 48 w 239"/>
                <a:gd name="T25" fmla="*/ 159 h 291"/>
                <a:gd name="T26" fmla="*/ 45 w 239"/>
                <a:gd name="T27" fmla="*/ 173 h 291"/>
                <a:gd name="T28" fmla="*/ 37 w 239"/>
                <a:gd name="T29" fmla="*/ 178 h 291"/>
                <a:gd name="T30" fmla="*/ 0 w 239"/>
                <a:gd name="T31" fmla="*/ 110 h 291"/>
                <a:gd name="T32" fmla="*/ 127 w 239"/>
                <a:gd name="T33" fmla="*/ 0 h 291"/>
                <a:gd name="T34" fmla="*/ 239 w 239"/>
                <a:gd name="T35" fmla="*/ 100 h 291"/>
                <a:gd name="T36" fmla="*/ 144 w 239"/>
                <a:gd name="T37" fmla="*/ 221 h 291"/>
                <a:gd name="T38" fmla="*/ 100 w 239"/>
                <a:gd name="T39" fmla="*/ 200 h 291"/>
                <a:gd name="T40" fmla="*/ 88 w 239"/>
                <a:gd name="T41" fmla="*/ 248 h 291"/>
                <a:gd name="T42" fmla="*/ 71 w 239"/>
                <a:gd name="T43" fmla="*/ 283 h 291"/>
                <a:gd name="T44" fmla="*/ 55 w 239"/>
                <a:gd name="T45" fmla="*/ 290 h 291"/>
                <a:gd name="T46" fmla="*/ 48 w 239"/>
                <a:gd name="T47" fmla="*/ 27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9" h="291">
                  <a:moveTo>
                    <a:pt x="48" y="279"/>
                  </a:moveTo>
                  <a:cubicBezTo>
                    <a:pt x="48" y="266"/>
                    <a:pt x="48" y="251"/>
                    <a:pt x="52" y="238"/>
                  </a:cubicBezTo>
                  <a:cubicBezTo>
                    <a:pt x="57" y="224"/>
                    <a:pt x="75" y="142"/>
                    <a:pt x="75" y="142"/>
                  </a:cubicBezTo>
                  <a:cubicBezTo>
                    <a:pt x="75" y="142"/>
                    <a:pt x="69" y="130"/>
                    <a:pt x="69" y="114"/>
                  </a:cubicBezTo>
                  <a:cubicBezTo>
                    <a:pt x="69" y="89"/>
                    <a:pt x="85" y="68"/>
                    <a:pt x="103" y="68"/>
                  </a:cubicBezTo>
                  <a:cubicBezTo>
                    <a:pt x="120" y="68"/>
                    <a:pt x="128" y="80"/>
                    <a:pt x="128" y="95"/>
                  </a:cubicBezTo>
                  <a:cubicBezTo>
                    <a:pt x="128" y="111"/>
                    <a:pt x="117" y="135"/>
                    <a:pt x="113" y="158"/>
                  </a:cubicBezTo>
                  <a:cubicBezTo>
                    <a:pt x="107" y="176"/>
                    <a:pt x="121" y="192"/>
                    <a:pt x="140" y="192"/>
                  </a:cubicBezTo>
                  <a:cubicBezTo>
                    <a:pt x="173" y="192"/>
                    <a:pt x="196" y="149"/>
                    <a:pt x="196" y="97"/>
                  </a:cubicBezTo>
                  <a:cubicBezTo>
                    <a:pt x="196" y="59"/>
                    <a:pt x="169" y="30"/>
                    <a:pt x="121" y="30"/>
                  </a:cubicBezTo>
                  <a:cubicBezTo>
                    <a:pt x="69" y="30"/>
                    <a:pt x="35" y="71"/>
                    <a:pt x="35" y="114"/>
                  </a:cubicBezTo>
                  <a:cubicBezTo>
                    <a:pt x="35" y="130"/>
                    <a:pt x="40" y="141"/>
                    <a:pt x="47" y="149"/>
                  </a:cubicBezTo>
                  <a:cubicBezTo>
                    <a:pt x="51" y="154"/>
                    <a:pt x="51" y="155"/>
                    <a:pt x="48" y="159"/>
                  </a:cubicBezTo>
                  <a:cubicBezTo>
                    <a:pt x="48" y="162"/>
                    <a:pt x="47" y="170"/>
                    <a:pt x="45" y="173"/>
                  </a:cubicBezTo>
                  <a:cubicBezTo>
                    <a:pt x="44" y="178"/>
                    <a:pt x="41" y="180"/>
                    <a:pt x="37" y="178"/>
                  </a:cubicBezTo>
                  <a:cubicBezTo>
                    <a:pt x="12" y="168"/>
                    <a:pt x="0" y="141"/>
                    <a:pt x="0" y="110"/>
                  </a:cubicBezTo>
                  <a:cubicBezTo>
                    <a:pt x="0" y="61"/>
                    <a:pt x="43" y="0"/>
                    <a:pt x="127" y="0"/>
                  </a:cubicBezTo>
                  <a:cubicBezTo>
                    <a:pt x="194" y="0"/>
                    <a:pt x="239" y="50"/>
                    <a:pt x="239" y="100"/>
                  </a:cubicBezTo>
                  <a:cubicBezTo>
                    <a:pt x="239" y="170"/>
                    <a:pt x="200" y="221"/>
                    <a:pt x="144" y="221"/>
                  </a:cubicBezTo>
                  <a:cubicBezTo>
                    <a:pt x="124" y="221"/>
                    <a:pt x="106" y="213"/>
                    <a:pt x="100" y="200"/>
                  </a:cubicBezTo>
                  <a:cubicBezTo>
                    <a:pt x="100" y="200"/>
                    <a:pt x="90" y="239"/>
                    <a:pt x="88" y="248"/>
                  </a:cubicBezTo>
                  <a:cubicBezTo>
                    <a:pt x="86" y="256"/>
                    <a:pt x="79" y="273"/>
                    <a:pt x="71" y="283"/>
                  </a:cubicBezTo>
                  <a:cubicBezTo>
                    <a:pt x="65" y="287"/>
                    <a:pt x="58" y="291"/>
                    <a:pt x="55" y="290"/>
                  </a:cubicBezTo>
                  <a:cubicBezTo>
                    <a:pt x="48" y="289"/>
                    <a:pt x="48" y="279"/>
                    <a:pt x="48" y="27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470531" y="3873841"/>
              <a:ext cx="81472" cy="175933"/>
            </a:xfrm>
            <a:custGeom>
              <a:avLst/>
              <a:gdLst>
                <a:gd name="T0" fmla="*/ 113 w 117"/>
                <a:gd name="T1" fmla="*/ 126 h 252"/>
                <a:gd name="T2" fmla="*/ 77 w 117"/>
                <a:gd name="T3" fmla="*/ 126 h 252"/>
                <a:gd name="T4" fmla="*/ 77 w 117"/>
                <a:gd name="T5" fmla="*/ 252 h 252"/>
                <a:gd name="T6" fmla="*/ 25 w 117"/>
                <a:gd name="T7" fmla="*/ 252 h 252"/>
                <a:gd name="T8" fmla="*/ 25 w 117"/>
                <a:gd name="T9" fmla="*/ 126 h 252"/>
                <a:gd name="T10" fmla="*/ 0 w 117"/>
                <a:gd name="T11" fmla="*/ 126 h 252"/>
                <a:gd name="T12" fmla="*/ 0 w 117"/>
                <a:gd name="T13" fmla="*/ 81 h 252"/>
                <a:gd name="T14" fmla="*/ 25 w 117"/>
                <a:gd name="T15" fmla="*/ 81 h 252"/>
                <a:gd name="T16" fmla="*/ 25 w 117"/>
                <a:gd name="T17" fmla="*/ 52 h 252"/>
                <a:gd name="T18" fmla="*/ 77 w 117"/>
                <a:gd name="T19" fmla="*/ 0 h 252"/>
                <a:gd name="T20" fmla="*/ 115 w 117"/>
                <a:gd name="T21" fmla="*/ 0 h 252"/>
                <a:gd name="T22" fmla="*/ 115 w 117"/>
                <a:gd name="T23" fmla="*/ 44 h 252"/>
                <a:gd name="T24" fmla="*/ 89 w 117"/>
                <a:gd name="T25" fmla="*/ 44 h 252"/>
                <a:gd name="T26" fmla="*/ 77 w 117"/>
                <a:gd name="T27" fmla="*/ 56 h 252"/>
                <a:gd name="T28" fmla="*/ 77 w 117"/>
                <a:gd name="T29" fmla="*/ 81 h 252"/>
                <a:gd name="T30" fmla="*/ 117 w 117"/>
                <a:gd name="T31" fmla="*/ 81 h 252"/>
                <a:gd name="T32" fmla="*/ 113 w 117"/>
                <a:gd name="T33" fmla="*/ 126 h 252"/>
                <a:gd name="T34" fmla="*/ 113 w 117"/>
                <a:gd name="T35" fmla="*/ 12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252">
                  <a:moveTo>
                    <a:pt x="113" y="126"/>
                  </a:moveTo>
                  <a:cubicBezTo>
                    <a:pt x="77" y="126"/>
                    <a:pt x="77" y="126"/>
                    <a:pt x="77" y="126"/>
                  </a:cubicBezTo>
                  <a:cubicBezTo>
                    <a:pt x="77" y="182"/>
                    <a:pt x="77" y="252"/>
                    <a:pt x="77" y="252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183"/>
                    <a:pt x="25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32"/>
                    <a:pt x="35" y="0"/>
                    <a:pt x="7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5" y="44"/>
                    <a:pt x="92" y="44"/>
                    <a:pt x="89" y="44"/>
                  </a:cubicBezTo>
                  <a:cubicBezTo>
                    <a:pt x="84" y="44"/>
                    <a:pt x="77" y="45"/>
                    <a:pt x="77" y="56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3" y="126"/>
                    <a:pt x="113" y="126"/>
                    <a:pt x="113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03510" y="4195991"/>
              <a:ext cx="215514" cy="176003"/>
            </a:xfrm>
            <a:custGeom>
              <a:avLst/>
              <a:gdLst>
                <a:gd name="T0" fmla="*/ 279 w 279"/>
                <a:gd name="T1" fmla="*/ 27 h 228"/>
                <a:gd name="T2" fmla="*/ 246 w 279"/>
                <a:gd name="T3" fmla="*/ 36 h 228"/>
                <a:gd name="T4" fmla="*/ 271 w 279"/>
                <a:gd name="T5" fmla="*/ 6 h 228"/>
                <a:gd name="T6" fmla="*/ 235 w 279"/>
                <a:gd name="T7" fmla="*/ 20 h 228"/>
                <a:gd name="T8" fmla="*/ 193 w 279"/>
                <a:gd name="T9" fmla="*/ 0 h 228"/>
                <a:gd name="T10" fmla="*/ 135 w 279"/>
                <a:gd name="T11" fmla="*/ 59 h 228"/>
                <a:gd name="T12" fmla="*/ 138 w 279"/>
                <a:gd name="T13" fmla="*/ 72 h 228"/>
                <a:gd name="T14" fmla="*/ 18 w 279"/>
                <a:gd name="T15" fmla="*/ 12 h 228"/>
                <a:gd name="T16" fmla="*/ 12 w 279"/>
                <a:gd name="T17" fmla="*/ 41 h 228"/>
                <a:gd name="T18" fmla="*/ 36 w 279"/>
                <a:gd name="T19" fmla="*/ 89 h 228"/>
                <a:gd name="T20" fmla="*/ 10 w 279"/>
                <a:gd name="T21" fmla="*/ 81 h 228"/>
                <a:gd name="T22" fmla="*/ 10 w 279"/>
                <a:gd name="T23" fmla="*/ 81 h 228"/>
                <a:gd name="T24" fmla="*/ 57 w 279"/>
                <a:gd name="T25" fmla="*/ 138 h 228"/>
                <a:gd name="T26" fmla="*/ 42 w 279"/>
                <a:gd name="T27" fmla="*/ 141 h 228"/>
                <a:gd name="T28" fmla="*/ 30 w 279"/>
                <a:gd name="T29" fmla="*/ 140 h 228"/>
                <a:gd name="T30" fmla="*/ 84 w 279"/>
                <a:gd name="T31" fmla="*/ 179 h 228"/>
                <a:gd name="T32" fmla="*/ 13 w 279"/>
                <a:gd name="T33" fmla="*/ 204 h 228"/>
                <a:gd name="T34" fmla="*/ 0 w 279"/>
                <a:gd name="T35" fmla="*/ 203 h 228"/>
                <a:gd name="T36" fmla="*/ 87 w 279"/>
                <a:gd name="T37" fmla="*/ 228 h 228"/>
                <a:gd name="T38" fmla="*/ 250 w 279"/>
                <a:gd name="T39" fmla="*/ 66 h 228"/>
                <a:gd name="T40" fmla="*/ 250 w 279"/>
                <a:gd name="T41" fmla="*/ 57 h 228"/>
                <a:gd name="T42" fmla="*/ 279 w 279"/>
                <a:gd name="T43" fmla="*/ 2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9" h="228">
                  <a:moveTo>
                    <a:pt x="279" y="27"/>
                  </a:moveTo>
                  <a:cubicBezTo>
                    <a:pt x="270" y="33"/>
                    <a:pt x="258" y="36"/>
                    <a:pt x="246" y="36"/>
                  </a:cubicBezTo>
                  <a:cubicBezTo>
                    <a:pt x="258" y="30"/>
                    <a:pt x="267" y="18"/>
                    <a:pt x="271" y="6"/>
                  </a:cubicBezTo>
                  <a:cubicBezTo>
                    <a:pt x="261" y="12"/>
                    <a:pt x="249" y="17"/>
                    <a:pt x="235" y="20"/>
                  </a:cubicBezTo>
                  <a:cubicBezTo>
                    <a:pt x="225" y="8"/>
                    <a:pt x="210" y="0"/>
                    <a:pt x="193" y="0"/>
                  </a:cubicBezTo>
                  <a:cubicBezTo>
                    <a:pt x="162" y="0"/>
                    <a:pt x="135" y="27"/>
                    <a:pt x="135" y="59"/>
                  </a:cubicBezTo>
                  <a:cubicBezTo>
                    <a:pt x="135" y="63"/>
                    <a:pt x="136" y="68"/>
                    <a:pt x="138" y="72"/>
                  </a:cubicBezTo>
                  <a:cubicBezTo>
                    <a:pt x="90" y="69"/>
                    <a:pt x="48" y="47"/>
                    <a:pt x="18" y="12"/>
                  </a:cubicBezTo>
                  <a:cubicBezTo>
                    <a:pt x="13" y="20"/>
                    <a:pt x="12" y="30"/>
                    <a:pt x="12" y="41"/>
                  </a:cubicBezTo>
                  <a:cubicBezTo>
                    <a:pt x="12" y="60"/>
                    <a:pt x="21" y="78"/>
                    <a:pt x="36" y="89"/>
                  </a:cubicBezTo>
                  <a:cubicBezTo>
                    <a:pt x="27" y="87"/>
                    <a:pt x="18" y="86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110"/>
                    <a:pt x="30" y="132"/>
                    <a:pt x="57" y="138"/>
                  </a:cubicBezTo>
                  <a:cubicBezTo>
                    <a:pt x="51" y="140"/>
                    <a:pt x="46" y="141"/>
                    <a:pt x="42" y="141"/>
                  </a:cubicBezTo>
                  <a:cubicBezTo>
                    <a:pt x="37" y="141"/>
                    <a:pt x="34" y="140"/>
                    <a:pt x="30" y="140"/>
                  </a:cubicBezTo>
                  <a:cubicBezTo>
                    <a:pt x="39" y="162"/>
                    <a:pt x="60" y="179"/>
                    <a:pt x="84" y="179"/>
                  </a:cubicBezTo>
                  <a:cubicBezTo>
                    <a:pt x="64" y="195"/>
                    <a:pt x="39" y="204"/>
                    <a:pt x="13" y="204"/>
                  </a:cubicBezTo>
                  <a:cubicBezTo>
                    <a:pt x="9" y="204"/>
                    <a:pt x="3" y="204"/>
                    <a:pt x="0" y="203"/>
                  </a:cubicBezTo>
                  <a:cubicBezTo>
                    <a:pt x="24" y="219"/>
                    <a:pt x="54" y="228"/>
                    <a:pt x="87" y="228"/>
                  </a:cubicBezTo>
                  <a:cubicBezTo>
                    <a:pt x="193" y="228"/>
                    <a:pt x="250" y="141"/>
                    <a:pt x="250" y="66"/>
                  </a:cubicBezTo>
                  <a:cubicBezTo>
                    <a:pt x="250" y="63"/>
                    <a:pt x="250" y="60"/>
                    <a:pt x="250" y="57"/>
                  </a:cubicBezTo>
                  <a:cubicBezTo>
                    <a:pt x="262" y="50"/>
                    <a:pt x="271" y="39"/>
                    <a:pt x="279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Picture Placeholder 24"/>
          <p:cNvSpPr>
            <a:spLocks noGrp="1"/>
          </p:cNvSpPr>
          <p:nvPr>
            <p:ph type="pic" sz="quarter" idx="11"/>
          </p:nvPr>
        </p:nvSpPr>
        <p:spPr>
          <a:xfrm>
            <a:off x="2423886" y="4664518"/>
            <a:ext cx="7344228" cy="2193483"/>
          </a:xfrm>
          <a:custGeom>
            <a:avLst/>
            <a:gdLst>
              <a:gd name="connsiteX0" fmla="*/ 3672558 w 7344228"/>
              <a:gd name="connsiteY0" fmla="*/ 0 h 2193483"/>
              <a:gd name="connsiteX1" fmla="*/ 7246480 w 7344228"/>
              <a:gd name="connsiteY1" fmla="*/ 1981010 h 2193483"/>
              <a:gd name="connsiteX2" fmla="*/ 7344228 w 7344228"/>
              <a:gd name="connsiteY2" fmla="*/ 2191572 h 2193483"/>
              <a:gd name="connsiteX3" fmla="*/ 7341958 w 7344228"/>
              <a:gd name="connsiteY3" fmla="*/ 2193483 h 2193483"/>
              <a:gd name="connsiteX4" fmla="*/ 0 w 7344228"/>
              <a:gd name="connsiteY4" fmla="*/ 2193483 h 2193483"/>
              <a:gd name="connsiteX5" fmla="*/ 98635 w 7344228"/>
              <a:gd name="connsiteY5" fmla="*/ 1981010 h 2193483"/>
              <a:gd name="connsiteX6" fmla="*/ 3672558 w 7344228"/>
              <a:gd name="connsiteY6" fmla="*/ 0 h 2193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44228" h="2193483">
                <a:moveTo>
                  <a:pt x="3672558" y="0"/>
                </a:moveTo>
                <a:cubicBezTo>
                  <a:pt x="5266645" y="0"/>
                  <a:pt x="6637902" y="813840"/>
                  <a:pt x="7246480" y="1981010"/>
                </a:cubicBezTo>
                <a:lnTo>
                  <a:pt x="7344228" y="2191572"/>
                </a:lnTo>
                <a:lnTo>
                  <a:pt x="7341958" y="2193483"/>
                </a:lnTo>
                <a:lnTo>
                  <a:pt x="0" y="2193483"/>
                </a:lnTo>
                <a:lnTo>
                  <a:pt x="98635" y="1981010"/>
                </a:lnTo>
                <a:cubicBezTo>
                  <a:pt x="707212" y="813840"/>
                  <a:pt x="2078470" y="0"/>
                  <a:pt x="367255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2423886" y="0"/>
            <a:ext cx="7344228" cy="2207996"/>
          </a:xfrm>
          <a:custGeom>
            <a:avLst/>
            <a:gdLst>
              <a:gd name="connsiteX0" fmla="*/ 0 w 7344228"/>
              <a:gd name="connsiteY0" fmla="*/ 0 h 2207996"/>
              <a:gd name="connsiteX1" fmla="*/ 7337125 w 7344228"/>
              <a:gd name="connsiteY1" fmla="*/ 0 h 2207996"/>
              <a:gd name="connsiteX2" fmla="*/ 7344228 w 7344228"/>
              <a:gd name="connsiteY2" fmla="*/ 5990 h 2207996"/>
              <a:gd name="connsiteX3" fmla="*/ 7241798 w 7344228"/>
              <a:gd name="connsiteY3" fmla="*/ 226986 h 2207996"/>
              <a:gd name="connsiteX4" fmla="*/ 3673503 w 7344228"/>
              <a:gd name="connsiteY4" fmla="*/ 2207996 h 2207996"/>
              <a:gd name="connsiteX5" fmla="*/ 105207 w 7344228"/>
              <a:gd name="connsiteY5" fmla="*/ 226986 h 220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44228" h="2207996">
                <a:moveTo>
                  <a:pt x="0" y="0"/>
                </a:moveTo>
                <a:lnTo>
                  <a:pt x="7337125" y="0"/>
                </a:lnTo>
                <a:lnTo>
                  <a:pt x="7344228" y="5990"/>
                </a:lnTo>
                <a:lnTo>
                  <a:pt x="7241798" y="226986"/>
                </a:lnTo>
                <a:cubicBezTo>
                  <a:pt x="6634179" y="1394157"/>
                  <a:pt x="5265082" y="2207996"/>
                  <a:pt x="3673503" y="2207996"/>
                </a:cubicBezTo>
                <a:cubicBezTo>
                  <a:pt x="2081926" y="2207996"/>
                  <a:pt x="712827" y="1394157"/>
                  <a:pt x="105207" y="2269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EF1B32-5D76-4C5A-BDF5-2D03B445A3D3}"/>
              </a:ext>
            </a:extLst>
          </p:cNvPr>
          <p:cNvGrpSpPr/>
          <p:nvPr userDrawn="1"/>
        </p:nvGrpSpPr>
        <p:grpSpPr>
          <a:xfrm>
            <a:off x="437962" y="366778"/>
            <a:ext cx="963698" cy="187525"/>
            <a:chOff x="2385107" y="2785056"/>
            <a:chExt cx="7472570" cy="1454079"/>
          </a:xfrm>
          <a:solidFill>
            <a:schemeClr val="bg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CB0B39-624A-40D2-AD99-B04D15B02211}"/>
                </a:ext>
              </a:extLst>
            </p:cNvPr>
            <p:cNvSpPr/>
            <p:nvPr/>
          </p:nvSpPr>
          <p:spPr>
            <a:xfrm>
              <a:off x="7032524" y="2785056"/>
              <a:ext cx="1483119" cy="1454079"/>
            </a:xfrm>
            <a:custGeom>
              <a:avLst/>
              <a:gdLst/>
              <a:ahLst/>
              <a:cxnLst/>
              <a:rect l="l" t="t" r="r" b="b"/>
              <a:pathLst>
                <a:path w="1483119" h="1454079">
                  <a:moveTo>
                    <a:pt x="742078" y="0"/>
                  </a:moveTo>
                  <a:cubicBezTo>
                    <a:pt x="960225" y="0"/>
                    <a:pt x="1138268" y="67242"/>
                    <a:pt x="1276208" y="201725"/>
                  </a:cubicBezTo>
                  <a:cubicBezTo>
                    <a:pt x="1414148" y="336208"/>
                    <a:pt x="1483119" y="511659"/>
                    <a:pt x="1483119" y="728076"/>
                  </a:cubicBezTo>
                  <a:cubicBezTo>
                    <a:pt x="1483119" y="944494"/>
                    <a:pt x="1412939" y="1119599"/>
                    <a:pt x="1272578" y="1253391"/>
                  </a:cubicBezTo>
                  <a:cubicBezTo>
                    <a:pt x="1132218" y="1387183"/>
                    <a:pt x="954521" y="1454079"/>
                    <a:pt x="739485" y="1454079"/>
                  </a:cubicBezTo>
                  <a:cubicBezTo>
                    <a:pt x="524451" y="1454079"/>
                    <a:pt x="347444" y="1387183"/>
                    <a:pt x="208467" y="1253391"/>
                  </a:cubicBezTo>
                  <a:cubicBezTo>
                    <a:pt x="69489" y="1119599"/>
                    <a:pt x="0" y="944494"/>
                    <a:pt x="0" y="728076"/>
                  </a:cubicBezTo>
                  <a:cubicBezTo>
                    <a:pt x="0" y="511659"/>
                    <a:pt x="69144" y="336208"/>
                    <a:pt x="207430" y="201725"/>
                  </a:cubicBezTo>
                  <a:cubicBezTo>
                    <a:pt x="345716" y="67242"/>
                    <a:pt x="523932" y="0"/>
                    <a:pt x="742078" y="0"/>
                  </a:cubicBezTo>
                  <a:close/>
                  <a:moveTo>
                    <a:pt x="742597" y="365075"/>
                  </a:moveTo>
                  <a:cubicBezTo>
                    <a:pt x="638882" y="365075"/>
                    <a:pt x="555565" y="399474"/>
                    <a:pt x="492645" y="468271"/>
                  </a:cubicBezTo>
                  <a:cubicBezTo>
                    <a:pt x="429725" y="537069"/>
                    <a:pt x="398264" y="623843"/>
                    <a:pt x="398264" y="728595"/>
                  </a:cubicBezTo>
                  <a:cubicBezTo>
                    <a:pt x="398264" y="833347"/>
                    <a:pt x="429725" y="919603"/>
                    <a:pt x="492645" y="987363"/>
                  </a:cubicBezTo>
                  <a:cubicBezTo>
                    <a:pt x="555565" y="1055123"/>
                    <a:pt x="638710" y="1089003"/>
                    <a:pt x="742078" y="1089003"/>
                  </a:cubicBezTo>
                  <a:cubicBezTo>
                    <a:pt x="845448" y="1089003"/>
                    <a:pt x="928419" y="1054777"/>
                    <a:pt x="990993" y="986326"/>
                  </a:cubicBezTo>
                  <a:cubicBezTo>
                    <a:pt x="1053568" y="917874"/>
                    <a:pt x="1084855" y="831445"/>
                    <a:pt x="1084855" y="727039"/>
                  </a:cubicBezTo>
                  <a:cubicBezTo>
                    <a:pt x="1084855" y="622633"/>
                    <a:pt x="1053741" y="536204"/>
                    <a:pt x="991512" y="467753"/>
                  </a:cubicBezTo>
                  <a:cubicBezTo>
                    <a:pt x="929283" y="399301"/>
                    <a:pt x="846311" y="365075"/>
                    <a:pt x="742597" y="3650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9AE1B3B-3F2D-4C88-9771-B00BBB928E29}"/>
                </a:ext>
              </a:extLst>
            </p:cNvPr>
            <p:cNvSpPr/>
            <p:nvPr/>
          </p:nvSpPr>
          <p:spPr>
            <a:xfrm>
              <a:off x="2385107" y="2826542"/>
              <a:ext cx="1159529" cy="1400147"/>
            </a:xfrm>
            <a:custGeom>
              <a:avLst/>
              <a:gdLst/>
              <a:ahLst/>
              <a:cxnLst/>
              <a:rect l="l" t="t" r="r" b="b"/>
              <a:pathLst>
                <a:path w="1159529" h="1400147">
                  <a:moveTo>
                    <a:pt x="0" y="0"/>
                  </a:moveTo>
                  <a:lnTo>
                    <a:pt x="622287" y="0"/>
                  </a:lnTo>
                  <a:cubicBezTo>
                    <a:pt x="851151" y="26274"/>
                    <a:pt x="1008797" y="152806"/>
                    <a:pt x="1095226" y="379595"/>
                  </a:cubicBezTo>
                  <a:cubicBezTo>
                    <a:pt x="1138095" y="485384"/>
                    <a:pt x="1159529" y="592383"/>
                    <a:pt x="1159529" y="700592"/>
                  </a:cubicBezTo>
                  <a:cubicBezTo>
                    <a:pt x="1159529" y="808801"/>
                    <a:pt x="1138095" y="915454"/>
                    <a:pt x="1095226" y="1020551"/>
                  </a:cubicBezTo>
                  <a:cubicBezTo>
                    <a:pt x="1008797" y="1247341"/>
                    <a:pt x="851151" y="1373872"/>
                    <a:pt x="622287" y="1400147"/>
                  </a:cubicBezTo>
                  <a:lnTo>
                    <a:pt x="0" y="1400147"/>
                  </a:lnTo>
                  <a:lnTo>
                    <a:pt x="0" y="0"/>
                  </a:lnTo>
                  <a:close/>
                  <a:moveTo>
                    <a:pt x="410709" y="282103"/>
                  </a:moveTo>
                  <a:lnTo>
                    <a:pt x="410709" y="1111820"/>
                  </a:lnTo>
                  <a:lnTo>
                    <a:pt x="485384" y="1113895"/>
                  </a:lnTo>
                  <a:cubicBezTo>
                    <a:pt x="681750" y="1093152"/>
                    <a:pt x="779588" y="951063"/>
                    <a:pt x="778896" y="687628"/>
                  </a:cubicBezTo>
                  <a:cubicBezTo>
                    <a:pt x="778205" y="424192"/>
                    <a:pt x="680367" y="289018"/>
                    <a:pt x="485384" y="282103"/>
                  </a:cubicBezTo>
                  <a:lnTo>
                    <a:pt x="410709" y="282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82A23A4-6511-40C0-81DD-19A494E4CDF1}"/>
                </a:ext>
              </a:extLst>
            </p:cNvPr>
            <p:cNvSpPr/>
            <p:nvPr/>
          </p:nvSpPr>
          <p:spPr>
            <a:xfrm>
              <a:off x="3538496" y="2826542"/>
              <a:ext cx="1301619" cy="1400147"/>
            </a:xfrm>
            <a:custGeom>
              <a:avLst/>
              <a:gdLst/>
              <a:ahLst/>
              <a:cxnLst/>
              <a:rect l="l" t="t" r="r" b="b"/>
              <a:pathLst>
                <a:path w="1301619" h="1400147">
                  <a:moveTo>
                    <a:pt x="516499" y="0"/>
                  </a:moveTo>
                  <a:lnTo>
                    <a:pt x="649254" y="0"/>
                  </a:lnTo>
                  <a:cubicBezTo>
                    <a:pt x="737757" y="0"/>
                    <a:pt x="803097" y="47017"/>
                    <a:pt x="845274" y="141052"/>
                  </a:cubicBezTo>
                  <a:lnTo>
                    <a:pt x="1274653" y="1076557"/>
                  </a:lnTo>
                  <a:cubicBezTo>
                    <a:pt x="1292630" y="1115277"/>
                    <a:pt x="1301619" y="1154343"/>
                    <a:pt x="1301619" y="1193755"/>
                  </a:cubicBezTo>
                  <a:cubicBezTo>
                    <a:pt x="1301619" y="1233166"/>
                    <a:pt x="1284678" y="1277418"/>
                    <a:pt x="1250798" y="1326509"/>
                  </a:cubicBezTo>
                  <a:cubicBezTo>
                    <a:pt x="1216918" y="1375601"/>
                    <a:pt x="1159011" y="1400147"/>
                    <a:pt x="1077077" y="1400147"/>
                  </a:cubicBezTo>
                  <a:cubicBezTo>
                    <a:pt x="995142" y="1400147"/>
                    <a:pt x="936543" y="1353129"/>
                    <a:pt x="901280" y="1259095"/>
                  </a:cubicBezTo>
                  <a:lnTo>
                    <a:pt x="861869" y="1153306"/>
                  </a:lnTo>
                  <a:lnTo>
                    <a:pt x="438713" y="1153306"/>
                  </a:lnTo>
                  <a:lnTo>
                    <a:pt x="399302" y="1259095"/>
                  </a:lnTo>
                  <a:cubicBezTo>
                    <a:pt x="364039" y="1353129"/>
                    <a:pt x="306131" y="1400147"/>
                    <a:pt x="225580" y="1400147"/>
                  </a:cubicBezTo>
                  <a:cubicBezTo>
                    <a:pt x="145028" y="1400147"/>
                    <a:pt x="87293" y="1375428"/>
                    <a:pt x="52376" y="1325991"/>
                  </a:cubicBezTo>
                  <a:cubicBezTo>
                    <a:pt x="17459" y="1276554"/>
                    <a:pt x="0" y="1232129"/>
                    <a:pt x="0" y="1192718"/>
                  </a:cubicBezTo>
                  <a:cubicBezTo>
                    <a:pt x="0" y="1153306"/>
                    <a:pt x="8643" y="1114586"/>
                    <a:pt x="25929" y="1076557"/>
                  </a:cubicBezTo>
                  <a:lnTo>
                    <a:pt x="516499" y="0"/>
                  </a:lnTo>
                  <a:close/>
                  <a:moveTo>
                    <a:pt x="650291" y="578727"/>
                  </a:moveTo>
                  <a:lnTo>
                    <a:pt x="561096" y="821419"/>
                  </a:lnTo>
                  <a:lnTo>
                    <a:pt x="739485" y="821419"/>
                  </a:lnTo>
                  <a:lnTo>
                    <a:pt x="650291" y="5787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723BF0C-1FB3-48BE-9238-FC8DB1B482DA}"/>
                </a:ext>
              </a:extLst>
            </p:cNvPr>
            <p:cNvSpPr/>
            <p:nvPr/>
          </p:nvSpPr>
          <p:spPr>
            <a:xfrm>
              <a:off x="5929925" y="2826542"/>
              <a:ext cx="1159530" cy="1402221"/>
            </a:xfrm>
            <a:custGeom>
              <a:avLst/>
              <a:gdLst/>
              <a:ahLst/>
              <a:cxnLst/>
              <a:rect l="l" t="t" r="r" b="b"/>
              <a:pathLst>
                <a:path w="1159530" h="1402221">
                  <a:moveTo>
                    <a:pt x="0" y="0"/>
                  </a:moveTo>
                  <a:lnTo>
                    <a:pt x="993586" y="0"/>
                  </a:lnTo>
                  <a:cubicBezTo>
                    <a:pt x="1104215" y="0"/>
                    <a:pt x="1159530" y="54968"/>
                    <a:pt x="1159530" y="164906"/>
                  </a:cubicBezTo>
                  <a:cubicBezTo>
                    <a:pt x="1159530" y="274843"/>
                    <a:pt x="1104215" y="329812"/>
                    <a:pt x="993586" y="329812"/>
                  </a:cubicBezTo>
                  <a:lnTo>
                    <a:pt x="784083" y="329812"/>
                  </a:lnTo>
                  <a:lnTo>
                    <a:pt x="784083" y="1221758"/>
                  </a:lnTo>
                  <a:cubicBezTo>
                    <a:pt x="784083" y="1342067"/>
                    <a:pt x="715631" y="1402221"/>
                    <a:pt x="578728" y="1402221"/>
                  </a:cubicBezTo>
                  <a:lnTo>
                    <a:pt x="373373" y="1402221"/>
                  </a:lnTo>
                  <a:lnTo>
                    <a:pt x="373373" y="329812"/>
                  </a:lnTo>
                  <a:lnTo>
                    <a:pt x="165944" y="329812"/>
                  </a:lnTo>
                  <a:cubicBezTo>
                    <a:pt x="55315" y="329812"/>
                    <a:pt x="0" y="274843"/>
                    <a:pt x="0" y="16490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62582E2-4207-4297-8159-A83287CB2475}"/>
                </a:ext>
              </a:extLst>
            </p:cNvPr>
            <p:cNvSpPr/>
            <p:nvPr/>
          </p:nvSpPr>
          <p:spPr>
            <a:xfrm>
              <a:off x="8600656" y="2826528"/>
              <a:ext cx="1257021" cy="1400160"/>
            </a:xfrm>
            <a:custGeom>
              <a:avLst/>
              <a:gdLst/>
              <a:ahLst/>
              <a:cxnLst/>
              <a:rect l="l" t="t" r="r" b="b"/>
              <a:pathLst>
                <a:path w="1257021" h="1400160">
                  <a:moveTo>
                    <a:pt x="205355" y="13"/>
                  </a:moveTo>
                  <a:cubicBezTo>
                    <a:pt x="293166" y="-679"/>
                    <a:pt x="356087" y="27670"/>
                    <a:pt x="394116" y="85059"/>
                  </a:cubicBezTo>
                  <a:lnTo>
                    <a:pt x="846312" y="624375"/>
                  </a:lnTo>
                  <a:lnTo>
                    <a:pt x="846312" y="180476"/>
                  </a:lnTo>
                  <a:cubicBezTo>
                    <a:pt x="846312" y="60167"/>
                    <a:pt x="914763" y="13"/>
                    <a:pt x="1051666" y="13"/>
                  </a:cubicBezTo>
                  <a:lnTo>
                    <a:pt x="1257021" y="13"/>
                  </a:lnTo>
                  <a:lnTo>
                    <a:pt x="1257021" y="1219696"/>
                  </a:lnTo>
                  <a:cubicBezTo>
                    <a:pt x="1257021" y="1340005"/>
                    <a:pt x="1188570" y="1400160"/>
                    <a:pt x="1051666" y="1400160"/>
                  </a:cubicBezTo>
                  <a:cubicBezTo>
                    <a:pt x="975608" y="1400160"/>
                    <a:pt x="915454" y="1373885"/>
                    <a:pt x="871203" y="1321337"/>
                  </a:cubicBezTo>
                  <a:lnTo>
                    <a:pt x="410710" y="773724"/>
                  </a:lnTo>
                  <a:lnTo>
                    <a:pt x="410710" y="1219696"/>
                  </a:lnTo>
                  <a:cubicBezTo>
                    <a:pt x="410710" y="1340005"/>
                    <a:pt x="342258" y="1400160"/>
                    <a:pt x="205355" y="1400160"/>
                  </a:cubicBezTo>
                  <a:lnTo>
                    <a:pt x="0" y="1400160"/>
                  </a:lnTo>
                  <a:lnTo>
                    <a:pt x="0" y="1050"/>
                  </a:lnTo>
                  <a:lnTo>
                    <a:pt x="205355" y="1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3BAE95C-87BA-48D7-A281-953A2114B778}"/>
                </a:ext>
              </a:extLst>
            </p:cNvPr>
            <p:cNvSpPr/>
            <p:nvPr/>
          </p:nvSpPr>
          <p:spPr>
            <a:xfrm>
              <a:off x="4529751" y="2836912"/>
              <a:ext cx="1323399" cy="1389776"/>
            </a:xfrm>
            <a:custGeom>
              <a:avLst/>
              <a:gdLst/>
              <a:ahLst/>
              <a:cxnLst/>
              <a:rect l="l" t="t" r="r" b="b"/>
              <a:pathLst>
                <a:path w="1323399" h="1389776">
                  <a:moveTo>
                    <a:pt x="207429" y="0"/>
                  </a:moveTo>
                  <a:cubicBezTo>
                    <a:pt x="289710" y="0"/>
                    <a:pt x="364384" y="44252"/>
                    <a:pt x="431453" y="132755"/>
                  </a:cubicBezTo>
                  <a:lnTo>
                    <a:pt x="661699" y="435602"/>
                  </a:lnTo>
                  <a:lnTo>
                    <a:pt x="891946" y="132755"/>
                  </a:lnTo>
                  <a:cubicBezTo>
                    <a:pt x="959014" y="44252"/>
                    <a:pt x="1033689" y="0"/>
                    <a:pt x="1115969" y="0"/>
                  </a:cubicBezTo>
                  <a:cubicBezTo>
                    <a:pt x="1198249" y="0"/>
                    <a:pt x="1253391" y="22299"/>
                    <a:pt x="1281394" y="66896"/>
                  </a:cubicBezTo>
                  <a:cubicBezTo>
                    <a:pt x="1309397" y="111493"/>
                    <a:pt x="1323399" y="151596"/>
                    <a:pt x="1323399" y="187205"/>
                  </a:cubicBezTo>
                  <a:cubicBezTo>
                    <a:pt x="1323399" y="222814"/>
                    <a:pt x="1310953" y="265510"/>
                    <a:pt x="1286061" y="315293"/>
                  </a:cubicBezTo>
                  <a:lnTo>
                    <a:pt x="862906" y="867054"/>
                  </a:lnTo>
                  <a:lnTo>
                    <a:pt x="862906" y="1209312"/>
                  </a:lnTo>
                  <a:cubicBezTo>
                    <a:pt x="862906" y="1329621"/>
                    <a:pt x="794454" y="1389776"/>
                    <a:pt x="657551" y="1389776"/>
                  </a:cubicBezTo>
                  <a:lnTo>
                    <a:pt x="452196" y="1389776"/>
                  </a:lnTo>
                  <a:lnTo>
                    <a:pt x="452196" y="1209312"/>
                  </a:lnTo>
                  <a:lnTo>
                    <a:pt x="452196" y="867054"/>
                  </a:lnTo>
                  <a:lnTo>
                    <a:pt x="37338" y="315293"/>
                  </a:lnTo>
                  <a:cubicBezTo>
                    <a:pt x="12446" y="265510"/>
                    <a:pt x="0" y="222814"/>
                    <a:pt x="0" y="187205"/>
                  </a:cubicBezTo>
                  <a:cubicBezTo>
                    <a:pt x="0" y="151596"/>
                    <a:pt x="14002" y="111493"/>
                    <a:pt x="42005" y="66896"/>
                  </a:cubicBezTo>
                  <a:cubicBezTo>
                    <a:pt x="70008" y="22299"/>
                    <a:pt x="125149" y="0"/>
                    <a:pt x="2074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17156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4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75225" y="6044258"/>
            <a:ext cx="6719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2A4298E-7120-4D5B-8849-A7E01F1A4989}" type="slidenum">
              <a:rPr lang="en-ID" sz="3000" smtClean="0">
                <a:solidFill>
                  <a:schemeClr val="bg1">
                    <a:lumMod val="95000"/>
                  </a:schemeClr>
                </a:solidFill>
                <a:latin typeface="Philosopher" panose="02000503000000020004" pitchFamily="2" charset="0"/>
              </a:rPr>
              <a:t>‹#›</a:t>
            </a:fld>
            <a:endParaRPr lang="en-US" sz="3000" dirty="0">
              <a:solidFill>
                <a:schemeClr val="bg1">
                  <a:lumMod val="95000"/>
                </a:schemeClr>
              </a:solidFill>
              <a:latin typeface="Philosopher" panose="02000503000000020004" pitchFamily="2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928046" y="6085529"/>
            <a:ext cx="0" cy="47145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1014253" y="6167369"/>
            <a:ext cx="1444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dirty="0">
                <a:solidFill>
                  <a:schemeClr val="bg1">
                    <a:lumMod val="95000"/>
                  </a:schemeClr>
                </a:solidFill>
                <a:latin typeface="EB Garamond" panose="02000502000000000000" pitchFamily="2" charset="0"/>
              </a:rPr>
              <a:t>www.website.com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EB Garamond" panose="02000502000000000000" pitchFamily="2" charset="0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1537084" y="5707042"/>
            <a:ext cx="215514" cy="822010"/>
            <a:chOff x="4403510" y="3873841"/>
            <a:chExt cx="215514" cy="822010"/>
          </a:xfrm>
          <a:solidFill>
            <a:schemeClr val="bg1">
              <a:lumMod val="95000"/>
            </a:schemeClr>
          </a:solidFill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4438326" y="4518211"/>
              <a:ext cx="145882" cy="177640"/>
            </a:xfrm>
            <a:custGeom>
              <a:avLst/>
              <a:gdLst>
                <a:gd name="T0" fmla="*/ 48 w 239"/>
                <a:gd name="T1" fmla="*/ 279 h 291"/>
                <a:gd name="T2" fmla="*/ 52 w 239"/>
                <a:gd name="T3" fmla="*/ 238 h 291"/>
                <a:gd name="T4" fmla="*/ 75 w 239"/>
                <a:gd name="T5" fmla="*/ 142 h 291"/>
                <a:gd name="T6" fmla="*/ 69 w 239"/>
                <a:gd name="T7" fmla="*/ 114 h 291"/>
                <a:gd name="T8" fmla="*/ 103 w 239"/>
                <a:gd name="T9" fmla="*/ 68 h 291"/>
                <a:gd name="T10" fmla="*/ 128 w 239"/>
                <a:gd name="T11" fmla="*/ 95 h 291"/>
                <a:gd name="T12" fmla="*/ 113 w 239"/>
                <a:gd name="T13" fmla="*/ 158 h 291"/>
                <a:gd name="T14" fmla="*/ 140 w 239"/>
                <a:gd name="T15" fmla="*/ 192 h 291"/>
                <a:gd name="T16" fmla="*/ 196 w 239"/>
                <a:gd name="T17" fmla="*/ 97 h 291"/>
                <a:gd name="T18" fmla="*/ 121 w 239"/>
                <a:gd name="T19" fmla="*/ 30 h 291"/>
                <a:gd name="T20" fmla="*/ 35 w 239"/>
                <a:gd name="T21" fmla="*/ 114 h 291"/>
                <a:gd name="T22" fmla="*/ 47 w 239"/>
                <a:gd name="T23" fmla="*/ 149 h 291"/>
                <a:gd name="T24" fmla="*/ 48 w 239"/>
                <a:gd name="T25" fmla="*/ 159 h 291"/>
                <a:gd name="T26" fmla="*/ 45 w 239"/>
                <a:gd name="T27" fmla="*/ 173 h 291"/>
                <a:gd name="T28" fmla="*/ 37 w 239"/>
                <a:gd name="T29" fmla="*/ 178 h 291"/>
                <a:gd name="T30" fmla="*/ 0 w 239"/>
                <a:gd name="T31" fmla="*/ 110 h 291"/>
                <a:gd name="T32" fmla="*/ 127 w 239"/>
                <a:gd name="T33" fmla="*/ 0 h 291"/>
                <a:gd name="T34" fmla="*/ 239 w 239"/>
                <a:gd name="T35" fmla="*/ 100 h 291"/>
                <a:gd name="T36" fmla="*/ 144 w 239"/>
                <a:gd name="T37" fmla="*/ 221 h 291"/>
                <a:gd name="T38" fmla="*/ 100 w 239"/>
                <a:gd name="T39" fmla="*/ 200 h 291"/>
                <a:gd name="T40" fmla="*/ 88 w 239"/>
                <a:gd name="T41" fmla="*/ 248 h 291"/>
                <a:gd name="T42" fmla="*/ 71 w 239"/>
                <a:gd name="T43" fmla="*/ 283 h 291"/>
                <a:gd name="T44" fmla="*/ 55 w 239"/>
                <a:gd name="T45" fmla="*/ 290 h 291"/>
                <a:gd name="T46" fmla="*/ 48 w 239"/>
                <a:gd name="T47" fmla="*/ 27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9" h="291">
                  <a:moveTo>
                    <a:pt x="48" y="279"/>
                  </a:moveTo>
                  <a:cubicBezTo>
                    <a:pt x="48" y="266"/>
                    <a:pt x="48" y="251"/>
                    <a:pt x="52" y="238"/>
                  </a:cubicBezTo>
                  <a:cubicBezTo>
                    <a:pt x="57" y="224"/>
                    <a:pt x="75" y="142"/>
                    <a:pt x="75" y="142"/>
                  </a:cubicBezTo>
                  <a:cubicBezTo>
                    <a:pt x="75" y="142"/>
                    <a:pt x="69" y="130"/>
                    <a:pt x="69" y="114"/>
                  </a:cubicBezTo>
                  <a:cubicBezTo>
                    <a:pt x="69" y="89"/>
                    <a:pt x="85" y="68"/>
                    <a:pt x="103" y="68"/>
                  </a:cubicBezTo>
                  <a:cubicBezTo>
                    <a:pt x="120" y="68"/>
                    <a:pt x="128" y="80"/>
                    <a:pt x="128" y="95"/>
                  </a:cubicBezTo>
                  <a:cubicBezTo>
                    <a:pt x="128" y="111"/>
                    <a:pt x="117" y="135"/>
                    <a:pt x="113" y="158"/>
                  </a:cubicBezTo>
                  <a:cubicBezTo>
                    <a:pt x="107" y="176"/>
                    <a:pt x="121" y="192"/>
                    <a:pt x="140" y="192"/>
                  </a:cubicBezTo>
                  <a:cubicBezTo>
                    <a:pt x="173" y="192"/>
                    <a:pt x="196" y="149"/>
                    <a:pt x="196" y="97"/>
                  </a:cubicBezTo>
                  <a:cubicBezTo>
                    <a:pt x="196" y="59"/>
                    <a:pt x="169" y="30"/>
                    <a:pt x="121" y="30"/>
                  </a:cubicBezTo>
                  <a:cubicBezTo>
                    <a:pt x="69" y="30"/>
                    <a:pt x="35" y="71"/>
                    <a:pt x="35" y="114"/>
                  </a:cubicBezTo>
                  <a:cubicBezTo>
                    <a:pt x="35" y="130"/>
                    <a:pt x="40" y="141"/>
                    <a:pt x="47" y="149"/>
                  </a:cubicBezTo>
                  <a:cubicBezTo>
                    <a:pt x="51" y="154"/>
                    <a:pt x="51" y="155"/>
                    <a:pt x="48" y="159"/>
                  </a:cubicBezTo>
                  <a:cubicBezTo>
                    <a:pt x="48" y="162"/>
                    <a:pt x="47" y="170"/>
                    <a:pt x="45" y="173"/>
                  </a:cubicBezTo>
                  <a:cubicBezTo>
                    <a:pt x="44" y="178"/>
                    <a:pt x="41" y="180"/>
                    <a:pt x="37" y="178"/>
                  </a:cubicBezTo>
                  <a:cubicBezTo>
                    <a:pt x="12" y="168"/>
                    <a:pt x="0" y="141"/>
                    <a:pt x="0" y="110"/>
                  </a:cubicBezTo>
                  <a:cubicBezTo>
                    <a:pt x="0" y="61"/>
                    <a:pt x="43" y="0"/>
                    <a:pt x="127" y="0"/>
                  </a:cubicBezTo>
                  <a:cubicBezTo>
                    <a:pt x="194" y="0"/>
                    <a:pt x="239" y="50"/>
                    <a:pt x="239" y="100"/>
                  </a:cubicBezTo>
                  <a:cubicBezTo>
                    <a:pt x="239" y="170"/>
                    <a:pt x="200" y="221"/>
                    <a:pt x="144" y="221"/>
                  </a:cubicBezTo>
                  <a:cubicBezTo>
                    <a:pt x="124" y="221"/>
                    <a:pt x="106" y="213"/>
                    <a:pt x="100" y="200"/>
                  </a:cubicBezTo>
                  <a:cubicBezTo>
                    <a:pt x="100" y="200"/>
                    <a:pt x="90" y="239"/>
                    <a:pt x="88" y="248"/>
                  </a:cubicBezTo>
                  <a:cubicBezTo>
                    <a:pt x="86" y="256"/>
                    <a:pt x="79" y="273"/>
                    <a:pt x="71" y="283"/>
                  </a:cubicBezTo>
                  <a:cubicBezTo>
                    <a:pt x="65" y="287"/>
                    <a:pt x="58" y="291"/>
                    <a:pt x="55" y="290"/>
                  </a:cubicBezTo>
                  <a:cubicBezTo>
                    <a:pt x="48" y="289"/>
                    <a:pt x="48" y="279"/>
                    <a:pt x="48" y="27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470531" y="3873841"/>
              <a:ext cx="81472" cy="175933"/>
            </a:xfrm>
            <a:custGeom>
              <a:avLst/>
              <a:gdLst>
                <a:gd name="T0" fmla="*/ 113 w 117"/>
                <a:gd name="T1" fmla="*/ 126 h 252"/>
                <a:gd name="T2" fmla="*/ 77 w 117"/>
                <a:gd name="T3" fmla="*/ 126 h 252"/>
                <a:gd name="T4" fmla="*/ 77 w 117"/>
                <a:gd name="T5" fmla="*/ 252 h 252"/>
                <a:gd name="T6" fmla="*/ 25 w 117"/>
                <a:gd name="T7" fmla="*/ 252 h 252"/>
                <a:gd name="T8" fmla="*/ 25 w 117"/>
                <a:gd name="T9" fmla="*/ 126 h 252"/>
                <a:gd name="T10" fmla="*/ 0 w 117"/>
                <a:gd name="T11" fmla="*/ 126 h 252"/>
                <a:gd name="T12" fmla="*/ 0 w 117"/>
                <a:gd name="T13" fmla="*/ 81 h 252"/>
                <a:gd name="T14" fmla="*/ 25 w 117"/>
                <a:gd name="T15" fmla="*/ 81 h 252"/>
                <a:gd name="T16" fmla="*/ 25 w 117"/>
                <a:gd name="T17" fmla="*/ 52 h 252"/>
                <a:gd name="T18" fmla="*/ 77 w 117"/>
                <a:gd name="T19" fmla="*/ 0 h 252"/>
                <a:gd name="T20" fmla="*/ 115 w 117"/>
                <a:gd name="T21" fmla="*/ 0 h 252"/>
                <a:gd name="T22" fmla="*/ 115 w 117"/>
                <a:gd name="T23" fmla="*/ 44 h 252"/>
                <a:gd name="T24" fmla="*/ 89 w 117"/>
                <a:gd name="T25" fmla="*/ 44 h 252"/>
                <a:gd name="T26" fmla="*/ 77 w 117"/>
                <a:gd name="T27" fmla="*/ 56 h 252"/>
                <a:gd name="T28" fmla="*/ 77 w 117"/>
                <a:gd name="T29" fmla="*/ 81 h 252"/>
                <a:gd name="T30" fmla="*/ 117 w 117"/>
                <a:gd name="T31" fmla="*/ 81 h 252"/>
                <a:gd name="T32" fmla="*/ 113 w 117"/>
                <a:gd name="T33" fmla="*/ 126 h 252"/>
                <a:gd name="T34" fmla="*/ 113 w 117"/>
                <a:gd name="T35" fmla="*/ 12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252">
                  <a:moveTo>
                    <a:pt x="113" y="126"/>
                  </a:moveTo>
                  <a:cubicBezTo>
                    <a:pt x="77" y="126"/>
                    <a:pt x="77" y="126"/>
                    <a:pt x="77" y="126"/>
                  </a:cubicBezTo>
                  <a:cubicBezTo>
                    <a:pt x="77" y="182"/>
                    <a:pt x="77" y="252"/>
                    <a:pt x="77" y="252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183"/>
                    <a:pt x="25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32"/>
                    <a:pt x="35" y="0"/>
                    <a:pt x="7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5" y="44"/>
                    <a:pt x="92" y="44"/>
                    <a:pt x="89" y="44"/>
                  </a:cubicBezTo>
                  <a:cubicBezTo>
                    <a:pt x="84" y="44"/>
                    <a:pt x="77" y="45"/>
                    <a:pt x="77" y="56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3" y="126"/>
                    <a:pt x="113" y="126"/>
                    <a:pt x="113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03510" y="4195991"/>
              <a:ext cx="215514" cy="176003"/>
            </a:xfrm>
            <a:custGeom>
              <a:avLst/>
              <a:gdLst>
                <a:gd name="T0" fmla="*/ 279 w 279"/>
                <a:gd name="T1" fmla="*/ 27 h 228"/>
                <a:gd name="T2" fmla="*/ 246 w 279"/>
                <a:gd name="T3" fmla="*/ 36 h 228"/>
                <a:gd name="T4" fmla="*/ 271 w 279"/>
                <a:gd name="T5" fmla="*/ 6 h 228"/>
                <a:gd name="T6" fmla="*/ 235 w 279"/>
                <a:gd name="T7" fmla="*/ 20 h 228"/>
                <a:gd name="T8" fmla="*/ 193 w 279"/>
                <a:gd name="T9" fmla="*/ 0 h 228"/>
                <a:gd name="T10" fmla="*/ 135 w 279"/>
                <a:gd name="T11" fmla="*/ 59 h 228"/>
                <a:gd name="T12" fmla="*/ 138 w 279"/>
                <a:gd name="T13" fmla="*/ 72 h 228"/>
                <a:gd name="T14" fmla="*/ 18 w 279"/>
                <a:gd name="T15" fmla="*/ 12 h 228"/>
                <a:gd name="T16" fmla="*/ 12 w 279"/>
                <a:gd name="T17" fmla="*/ 41 h 228"/>
                <a:gd name="T18" fmla="*/ 36 w 279"/>
                <a:gd name="T19" fmla="*/ 89 h 228"/>
                <a:gd name="T20" fmla="*/ 10 w 279"/>
                <a:gd name="T21" fmla="*/ 81 h 228"/>
                <a:gd name="T22" fmla="*/ 10 w 279"/>
                <a:gd name="T23" fmla="*/ 81 h 228"/>
                <a:gd name="T24" fmla="*/ 57 w 279"/>
                <a:gd name="T25" fmla="*/ 138 h 228"/>
                <a:gd name="T26" fmla="*/ 42 w 279"/>
                <a:gd name="T27" fmla="*/ 141 h 228"/>
                <a:gd name="T28" fmla="*/ 30 w 279"/>
                <a:gd name="T29" fmla="*/ 140 h 228"/>
                <a:gd name="T30" fmla="*/ 84 w 279"/>
                <a:gd name="T31" fmla="*/ 179 h 228"/>
                <a:gd name="T32" fmla="*/ 13 w 279"/>
                <a:gd name="T33" fmla="*/ 204 h 228"/>
                <a:gd name="T34" fmla="*/ 0 w 279"/>
                <a:gd name="T35" fmla="*/ 203 h 228"/>
                <a:gd name="T36" fmla="*/ 87 w 279"/>
                <a:gd name="T37" fmla="*/ 228 h 228"/>
                <a:gd name="T38" fmla="*/ 250 w 279"/>
                <a:gd name="T39" fmla="*/ 66 h 228"/>
                <a:gd name="T40" fmla="*/ 250 w 279"/>
                <a:gd name="T41" fmla="*/ 57 h 228"/>
                <a:gd name="T42" fmla="*/ 279 w 279"/>
                <a:gd name="T43" fmla="*/ 2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9" h="228">
                  <a:moveTo>
                    <a:pt x="279" y="27"/>
                  </a:moveTo>
                  <a:cubicBezTo>
                    <a:pt x="270" y="33"/>
                    <a:pt x="258" y="36"/>
                    <a:pt x="246" y="36"/>
                  </a:cubicBezTo>
                  <a:cubicBezTo>
                    <a:pt x="258" y="30"/>
                    <a:pt x="267" y="18"/>
                    <a:pt x="271" y="6"/>
                  </a:cubicBezTo>
                  <a:cubicBezTo>
                    <a:pt x="261" y="12"/>
                    <a:pt x="249" y="17"/>
                    <a:pt x="235" y="20"/>
                  </a:cubicBezTo>
                  <a:cubicBezTo>
                    <a:pt x="225" y="8"/>
                    <a:pt x="210" y="0"/>
                    <a:pt x="193" y="0"/>
                  </a:cubicBezTo>
                  <a:cubicBezTo>
                    <a:pt x="162" y="0"/>
                    <a:pt x="135" y="27"/>
                    <a:pt x="135" y="59"/>
                  </a:cubicBezTo>
                  <a:cubicBezTo>
                    <a:pt x="135" y="63"/>
                    <a:pt x="136" y="68"/>
                    <a:pt x="138" y="72"/>
                  </a:cubicBezTo>
                  <a:cubicBezTo>
                    <a:pt x="90" y="69"/>
                    <a:pt x="48" y="47"/>
                    <a:pt x="18" y="12"/>
                  </a:cubicBezTo>
                  <a:cubicBezTo>
                    <a:pt x="13" y="20"/>
                    <a:pt x="12" y="30"/>
                    <a:pt x="12" y="41"/>
                  </a:cubicBezTo>
                  <a:cubicBezTo>
                    <a:pt x="12" y="60"/>
                    <a:pt x="21" y="78"/>
                    <a:pt x="36" y="89"/>
                  </a:cubicBezTo>
                  <a:cubicBezTo>
                    <a:pt x="27" y="87"/>
                    <a:pt x="18" y="86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110"/>
                    <a:pt x="30" y="132"/>
                    <a:pt x="57" y="138"/>
                  </a:cubicBezTo>
                  <a:cubicBezTo>
                    <a:pt x="51" y="140"/>
                    <a:pt x="46" y="141"/>
                    <a:pt x="42" y="141"/>
                  </a:cubicBezTo>
                  <a:cubicBezTo>
                    <a:pt x="37" y="141"/>
                    <a:pt x="34" y="140"/>
                    <a:pt x="30" y="140"/>
                  </a:cubicBezTo>
                  <a:cubicBezTo>
                    <a:pt x="39" y="162"/>
                    <a:pt x="60" y="179"/>
                    <a:pt x="84" y="179"/>
                  </a:cubicBezTo>
                  <a:cubicBezTo>
                    <a:pt x="64" y="195"/>
                    <a:pt x="39" y="204"/>
                    <a:pt x="13" y="204"/>
                  </a:cubicBezTo>
                  <a:cubicBezTo>
                    <a:pt x="9" y="204"/>
                    <a:pt x="3" y="204"/>
                    <a:pt x="0" y="203"/>
                  </a:cubicBezTo>
                  <a:cubicBezTo>
                    <a:pt x="24" y="219"/>
                    <a:pt x="54" y="228"/>
                    <a:pt x="87" y="228"/>
                  </a:cubicBezTo>
                  <a:cubicBezTo>
                    <a:pt x="193" y="228"/>
                    <a:pt x="250" y="141"/>
                    <a:pt x="250" y="66"/>
                  </a:cubicBezTo>
                  <a:cubicBezTo>
                    <a:pt x="250" y="63"/>
                    <a:pt x="250" y="60"/>
                    <a:pt x="250" y="57"/>
                  </a:cubicBezTo>
                  <a:cubicBezTo>
                    <a:pt x="262" y="50"/>
                    <a:pt x="271" y="39"/>
                    <a:pt x="279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C516C6-B437-499F-AFD2-B18570ABDBAC}"/>
              </a:ext>
            </a:extLst>
          </p:cNvPr>
          <p:cNvGrpSpPr/>
          <p:nvPr userDrawn="1"/>
        </p:nvGrpSpPr>
        <p:grpSpPr>
          <a:xfrm>
            <a:off x="437962" y="366778"/>
            <a:ext cx="963698" cy="187525"/>
            <a:chOff x="2385107" y="2785056"/>
            <a:chExt cx="7472570" cy="1454079"/>
          </a:xfrm>
          <a:solidFill>
            <a:schemeClr val="bg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EC561BF-0041-40BE-85B4-965A1B6DDF18}"/>
                </a:ext>
              </a:extLst>
            </p:cNvPr>
            <p:cNvSpPr/>
            <p:nvPr/>
          </p:nvSpPr>
          <p:spPr>
            <a:xfrm>
              <a:off x="7032524" y="2785056"/>
              <a:ext cx="1483119" cy="1454079"/>
            </a:xfrm>
            <a:custGeom>
              <a:avLst/>
              <a:gdLst/>
              <a:ahLst/>
              <a:cxnLst/>
              <a:rect l="l" t="t" r="r" b="b"/>
              <a:pathLst>
                <a:path w="1483119" h="1454079">
                  <a:moveTo>
                    <a:pt x="742078" y="0"/>
                  </a:moveTo>
                  <a:cubicBezTo>
                    <a:pt x="960225" y="0"/>
                    <a:pt x="1138268" y="67242"/>
                    <a:pt x="1276208" y="201725"/>
                  </a:cubicBezTo>
                  <a:cubicBezTo>
                    <a:pt x="1414148" y="336208"/>
                    <a:pt x="1483119" y="511659"/>
                    <a:pt x="1483119" y="728076"/>
                  </a:cubicBezTo>
                  <a:cubicBezTo>
                    <a:pt x="1483119" y="944494"/>
                    <a:pt x="1412939" y="1119599"/>
                    <a:pt x="1272578" y="1253391"/>
                  </a:cubicBezTo>
                  <a:cubicBezTo>
                    <a:pt x="1132218" y="1387183"/>
                    <a:pt x="954521" y="1454079"/>
                    <a:pt x="739485" y="1454079"/>
                  </a:cubicBezTo>
                  <a:cubicBezTo>
                    <a:pt x="524451" y="1454079"/>
                    <a:pt x="347444" y="1387183"/>
                    <a:pt x="208467" y="1253391"/>
                  </a:cubicBezTo>
                  <a:cubicBezTo>
                    <a:pt x="69489" y="1119599"/>
                    <a:pt x="0" y="944494"/>
                    <a:pt x="0" y="728076"/>
                  </a:cubicBezTo>
                  <a:cubicBezTo>
                    <a:pt x="0" y="511659"/>
                    <a:pt x="69144" y="336208"/>
                    <a:pt x="207430" y="201725"/>
                  </a:cubicBezTo>
                  <a:cubicBezTo>
                    <a:pt x="345716" y="67242"/>
                    <a:pt x="523932" y="0"/>
                    <a:pt x="742078" y="0"/>
                  </a:cubicBezTo>
                  <a:close/>
                  <a:moveTo>
                    <a:pt x="742597" y="365075"/>
                  </a:moveTo>
                  <a:cubicBezTo>
                    <a:pt x="638882" y="365075"/>
                    <a:pt x="555565" y="399474"/>
                    <a:pt x="492645" y="468271"/>
                  </a:cubicBezTo>
                  <a:cubicBezTo>
                    <a:pt x="429725" y="537069"/>
                    <a:pt x="398264" y="623843"/>
                    <a:pt x="398264" y="728595"/>
                  </a:cubicBezTo>
                  <a:cubicBezTo>
                    <a:pt x="398264" y="833347"/>
                    <a:pt x="429725" y="919603"/>
                    <a:pt x="492645" y="987363"/>
                  </a:cubicBezTo>
                  <a:cubicBezTo>
                    <a:pt x="555565" y="1055123"/>
                    <a:pt x="638710" y="1089003"/>
                    <a:pt x="742078" y="1089003"/>
                  </a:cubicBezTo>
                  <a:cubicBezTo>
                    <a:pt x="845448" y="1089003"/>
                    <a:pt x="928419" y="1054777"/>
                    <a:pt x="990993" y="986326"/>
                  </a:cubicBezTo>
                  <a:cubicBezTo>
                    <a:pt x="1053568" y="917874"/>
                    <a:pt x="1084855" y="831445"/>
                    <a:pt x="1084855" y="727039"/>
                  </a:cubicBezTo>
                  <a:cubicBezTo>
                    <a:pt x="1084855" y="622633"/>
                    <a:pt x="1053741" y="536204"/>
                    <a:pt x="991512" y="467753"/>
                  </a:cubicBezTo>
                  <a:cubicBezTo>
                    <a:pt x="929283" y="399301"/>
                    <a:pt x="846311" y="365075"/>
                    <a:pt x="742597" y="3650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76C5F2F-73EB-44F8-BE63-D39A4DD5D7F7}"/>
                </a:ext>
              </a:extLst>
            </p:cNvPr>
            <p:cNvSpPr/>
            <p:nvPr/>
          </p:nvSpPr>
          <p:spPr>
            <a:xfrm>
              <a:off x="2385107" y="2826542"/>
              <a:ext cx="1159529" cy="1400147"/>
            </a:xfrm>
            <a:custGeom>
              <a:avLst/>
              <a:gdLst/>
              <a:ahLst/>
              <a:cxnLst/>
              <a:rect l="l" t="t" r="r" b="b"/>
              <a:pathLst>
                <a:path w="1159529" h="1400147">
                  <a:moveTo>
                    <a:pt x="0" y="0"/>
                  </a:moveTo>
                  <a:lnTo>
                    <a:pt x="622287" y="0"/>
                  </a:lnTo>
                  <a:cubicBezTo>
                    <a:pt x="851151" y="26274"/>
                    <a:pt x="1008797" y="152806"/>
                    <a:pt x="1095226" y="379595"/>
                  </a:cubicBezTo>
                  <a:cubicBezTo>
                    <a:pt x="1138095" y="485384"/>
                    <a:pt x="1159529" y="592383"/>
                    <a:pt x="1159529" y="700592"/>
                  </a:cubicBezTo>
                  <a:cubicBezTo>
                    <a:pt x="1159529" y="808801"/>
                    <a:pt x="1138095" y="915454"/>
                    <a:pt x="1095226" y="1020551"/>
                  </a:cubicBezTo>
                  <a:cubicBezTo>
                    <a:pt x="1008797" y="1247341"/>
                    <a:pt x="851151" y="1373872"/>
                    <a:pt x="622287" y="1400147"/>
                  </a:cubicBezTo>
                  <a:lnTo>
                    <a:pt x="0" y="1400147"/>
                  </a:lnTo>
                  <a:lnTo>
                    <a:pt x="0" y="0"/>
                  </a:lnTo>
                  <a:close/>
                  <a:moveTo>
                    <a:pt x="410709" y="282103"/>
                  </a:moveTo>
                  <a:lnTo>
                    <a:pt x="410709" y="1111820"/>
                  </a:lnTo>
                  <a:lnTo>
                    <a:pt x="485384" y="1113895"/>
                  </a:lnTo>
                  <a:cubicBezTo>
                    <a:pt x="681750" y="1093152"/>
                    <a:pt x="779588" y="951063"/>
                    <a:pt x="778896" y="687628"/>
                  </a:cubicBezTo>
                  <a:cubicBezTo>
                    <a:pt x="778205" y="424192"/>
                    <a:pt x="680367" y="289018"/>
                    <a:pt x="485384" y="282103"/>
                  </a:cubicBezTo>
                  <a:lnTo>
                    <a:pt x="410709" y="282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BAADBFC-6F31-444E-B852-25D966F1E3B3}"/>
                </a:ext>
              </a:extLst>
            </p:cNvPr>
            <p:cNvSpPr/>
            <p:nvPr/>
          </p:nvSpPr>
          <p:spPr>
            <a:xfrm>
              <a:off x="3538496" y="2826542"/>
              <a:ext cx="1301619" cy="1400147"/>
            </a:xfrm>
            <a:custGeom>
              <a:avLst/>
              <a:gdLst/>
              <a:ahLst/>
              <a:cxnLst/>
              <a:rect l="l" t="t" r="r" b="b"/>
              <a:pathLst>
                <a:path w="1301619" h="1400147">
                  <a:moveTo>
                    <a:pt x="516499" y="0"/>
                  </a:moveTo>
                  <a:lnTo>
                    <a:pt x="649254" y="0"/>
                  </a:lnTo>
                  <a:cubicBezTo>
                    <a:pt x="737757" y="0"/>
                    <a:pt x="803097" y="47017"/>
                    <a:pt x="845274" y="141052"/>
                  </a:cubicBezTo>
                  <a:lnTo>
                    <a:pt x="1274653" y="1076557"/>
                  </a:lnTo>
                  <a:cubicBezTo>
                    <a:pt x="1292630" y="1115277"/>
                    <a:pt x="1301619" y="1154343"/>
                    <a:pt x="1301619" y="1193755"/>
                  </a:cubicBezTo>
                  <a:cubicBezTo>
                    <a:pt x="1301619" y="1233166"/>
                    <a:pt x="1284678" y="1277418"/>
                    <a:pt x="1250798" y="1326509"/>
                  </a:cubicBezTo>
                  <a:cubicBezTo>
                    <a:pt x="1216918" y="1375601"/>
                    <a:pt x="1159011" y="1400147"/>
                    <a:pt x="1077077" y="1400147"/>
                  </a:cubicBezTo>
                  <a:cubicBezTo>
                    <a:pt x="995142" y="1400147"/>
                    <a:pt x="936543" y="1353129"/>
                    <a:pt x="901280" y="1259095"/>
                  </a:cubicBezTo>
                  <a:lnTo>
                    <a:pt x="861869" y="1153306"/>
                  </a:lnTo>
                  <a:lnTo>
                    <a:pt x="438713" y="1153306"/>
                  </a:lnTo>
                  <a:lnTo>
                    <a:pt x="399302" y="1259095"/>
                  </a:lnTo>
                  <a:cubicBezTo>
                    <a:pt x="364039" y="1353129"/>
                    <a:pt x="306131" y="1400147"/>
                    <a:pt x="225580" y="1400147"/>
                  </a:cubicBezTo>
                  <a:cubicBezTo>
                    <a:pt x="145028" y="1400147"/>
                    <a:pt x="87293" y="1375428"/>
                    <a:pt x="52376" y="1325991"/>
                  </a:cubicBezTo>
                  <a:cubicBezTo>
                    <a:pt x="17459" y="1276554"/>
                    <a:pt x="0" y="1232129"/>
                    <a:pt x="0" y="1192718"/>
                  </a:cubicBezTo>
                  <a:cubicBezTo>
                    <a:pt x="0" y="1153306"/>
                    <a:pt x="8643" y="1114586"/>
                    <a:pt x="25929" y="1076557"/>
                  </a:cubicBezTo>
                  <a:lnTo>
                    <a:pt x="516499" y="0"/>
                  </a:lnTo>
                  <a:close/>
                  <a:moveTo>
                    <a:pt x="650291" y="578727"/>
                  </a:moveTo>
                  <a:lnTo>
                    <a:pt x="561096" y="821419"/>
                  </a:lnTo>
                  <a:lnTo>
                    <a:pt x="739485" y="821419"/>
                  </a:lnTo>
                  <a:lnTo>
                    <a:pt x="650291" y="5787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BC80F09-281D-4EE8-AD9A-F791D26E97D6}"/>
                </a:ext>
              </a:extLst>
            </p:cNvPr>
            <p:cNvSpPr/>
            <p:nvPr/>
          </p:nvSpPr>
          <p:spPr>
            <a:xfrm>
              <a:off x="5929925" y="2826542"/>
              <a:ext cx="1159530" cy="1402221"/>
            </a:xfrm>
            <a:custGeom>
              <a:avLst/>
              <a:gdLst/>
              <a:ahLst/>
              <a:cxnLst/>
              <a:rect l="l" t="t" r="r" b="b"/>
              <a:pathLst>
                <a:path w="1159530" h="1402221">
                  <a:moveTo>
                    <a:pt x="0" y="0"/>
                  </a:moveTo>
                  <a:lnTo>
                    <a:pt x="993586" y="0"/>
                  </a:lnTo>
                  <a:cubicBezTo>
                    <a:pt x="1104215" y="0"/>
                    <a:pt x="1159530" y="54968"/>
                    <a:pt x="1159530" y="164906"/>
                  </a:cubicBezTo>
                  <a:cubicBezTo>
                    <a:pt x="1159530" y="274843"/>
                    <a:pt x="1104215" y="329812"/>
                    <a:pt x="993586" y="329812"/>
                  </a:cubicBezTo>
                  <a:lnTo>
                    <a:pt x="784083" y="329812"/>
                  </a:lnTo>
                  <a:lnTo>
                    <a:pt x="784083" y="1221758"/>
                  </a:lnTo>
                  <a:cubicBezTo>
                    <a:pt x="784083" y="1342067"/>
                    <a:pt x="715631" y="1402221"/>
                    <a:pt x="578728" y="1402221"/>
                  </a:cubicBezTo>
                  <a:lnTo>
                    <a:pt x="373373" y="1402221"/>
                  </a:lnTo>
                  <a:lnTo>
                    <a:pt x="373373" y="329812"/>
                  </a:lnTo>
                  <a:lnTo>
                    <a:pt x="165944" y="329812"/>
                  </a:lnTo>
                  <a:cubicBezTo>
                    <a:pt x="55315" y="329812"/>
                    <a:pt x="0" y="274843"/>
                    <a:pt x="0" y="16490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5637BD3-027E-43C6-8F18-F304870CA3A0}"/>
                </a:ext>
              </a:extLst>
            </p:cNvPr>
            <p:cNvSpPr/>
            <p:nvPr/>
          </p:nvSpPr>
          <p:spPr>
            <a:xfrm>
              <a:off x="8600656" y="2826528"/>
              <a:ext cx="1257021" cy="1400160"/>
            </a:xfrm>
            <a:custGeom>
              <a:avLst/>
              <a:gdLst/>
              <a:ahLst/>
              <a:cxnLst/>
              <a:rect l="l" t="t" r="r" b="b"/>
              <a:pathLst>
                <a:path w="1257021" h="1400160">
                  <a:moveTo>
                    <a:pt x="205355" y="13"/>
                  </a:moveTo>
                  <a:cubicBezTo>
                    <a:pt x="293166" y="-679"/>
                    <a:pt x="356087" y="27670"/>
                    <a:pt x="394116" y="85059"/>
                  </a:cubicBezTo>
                  <a:lnTo>
                    <a:pt x="846312" y="624375"/>
                  </a:lnTo>
                  <a:lnTo>
                    <a:pt x="846312" y="180476"/>
                  </a:lnTo>
                  <a:cubicBezTo>
                    <a:pt x="846312" y="60167"/>
                    <a:pt x="914763" y="13"/>
                    <a:pt x="1051666" y="13"/>
                  </a:cubicBezTo>
                  <a:lnTo>
                    <a:pt x="1257021" y="13"/>
                  </a:lnTo>
                  <a:lnTo>
                    <a:pt x="1257021" y="1219696"/>
                  </a:lnTo>
                  <a:cubicBezTo>
                    <a:pt x="1257021" y="1340005"/>
                    <a:pt x="1188570" y="1400160"/>
                    <a:pt x="1051666" y="1400160"/>
                  </a:cubicBezTo>
                  <a:cubicBezTo>
                    <a:pt x="975608" y="1400160"/>
                    <a:pt x="915454" y="1373885"/>
                    <a:pt x="871203" y="1321337"/>
                  </a:cubicBezTo>
                  <a:lnTo>
                    <a:pt x="410710" y="773724"/>
                  </a:lnTo>
                  <a:lnTo>
                    <a:pt x="410710" y="1219696"/>
                  </a:lnTo>
                  <a:cubicBezTo>
                    <a:pt x="410710" y="1340005"/>
                    <a:pt x="342258" y="1400160"/>
                    <a:pt x="205355" y="1400160"/>
                  </a:cubicBezTo>
                  <a:lnTo>
                    <a:pt x="0" y="1400160"/>
                  </a:lnTo>
                  <a:lnTo>
                    <a:pt x="0" y="1050"/>
                  </a:lnTo>
                  <a:lnTo>
                    <a:pt x="205355" y="1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B978A11-BEC4-4DC2-99EA-8AF329558936}"/>
                </a:ext>
              </a:extLst>
            </p:cNvPr>
            <p:cNvSpPr/>
            <p:nvPr/>
          </p:nvSpPr>
          <p:spPr>
            <a:xfrm>
              <a:off x="4529751" y="2836912"/>
              <a:ext cx="1323399" cy="1389776"/>
            </a:xfrm>
            <a:custGeom>
              <a:avLst/>
              <a:gdLst/>
              <a:ahLst/>
              <a:cxnLst/>
              <a:rect l="l" t="t" r="r" b="b"/>
              <a:pathLst>
                <a:path w="1323399" h="1389776">
                  <a:moveTo>
                    <a:pt x="207429" y="0"/>
                  </a:moveTo>
                  <a:cubicBezTo>
                    <a:pt x="289710" y="0"/>
                    <a:pt x="364384" y="44252"/>
                    <a:pt x="431453" y="132755"/>
                  </a:cubicBezTo>
                  <a:lnTo>
                    <a:pt x="661699" y="435602"/>
                  </a:lnTo>
                  <a:lnTo>
                    <a:pt x="891946" y="132755"/>
                  </a:lnTo>
                  <a:cubicBezTo>
                    <a:pt x="959014" y="44252"/>
                    <a:pt x="1033689" y="0"/>
                    <a:pt x="1115969" y="0"/>
                  </a:cubicBezTo>
                  <a:cubicBezTo>
                    <a:pt x="1198249" y="0"/>
                    <a:pt x="1253391" y="22299"/>
                    <a:pt x="1281394" y="66896"/>
                  </a:cubicBezTo>
                  <a:cubicBezTo>
                    <a:pt x="1309397" y="111493"/>
                    <a:pt x="1323399" y="151596"/>
                    <a:pt x="1323399" y="187205"/>
                  </a:cubicBezTo>
                  <a:cubicBezTo>
                    <a:pt x="1323399" y="222814"/>
                    <a:pt x="1310953" y="265510"/>
                    <a:pt x="1286061" y="315293"/>
                  </a:cubicBezTo>
                  <a:lnTo>
                    <a:pt x="862906" y="867054"/>
                  </a:lnTo>
                  <a:lnTo>
                    <a:pt x="862906" y="1209312"/>
                  </a:lnTo>
                  <a:cubicBezTo>
                    <a:pt x="862906" y="1329621"/>
                    <a:pt x="794454" y="1389776"/>
                    <a:pt x="657551" y="1389776"/>
                  </a:cubicBezTo>
                  <a:lnTo>
                    <a:pt x="452196" y="1389776"/>
                  </a:lnTo>
                  <a:lnTo>
                    <a:pt x="452196" y="1209312"/>
                  </a:lnTo>
                  <a:lnTo>
                    <a:pt x="452196" y="867054"/>
                  </a:lnTo>
                  <a:lnTo>
                    <a:pt x="37338" y="315293"/>
                  </a:lnTo>
                  <a:cubicBezTo>
                    <a:pt x="12446" y="265510"/>
                    <a:pt x="0" y="222814"/>
                    <a:pt x="0" y="187205"/>
                  </a:cubicBezTo>
                  <a:cubicBezTo>
                    <a:pt x="0" y="151596"/>
                    <a:pt x="14002" y="111493"/>
                    <a:pt x="42005" y="66896"/>
                  </a:cubicBezTo>
                  <a:cubicBezTo>
                    <a:pt x="70008" y="22299"/>
                    <a:pt x="125149" y="0"/>
                    <a:pt x="2074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41719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75225" y="6044258"/>
            <a:ext cx="6719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2A4298E-7120-4D5B-8849-A7E01F1A4989}" type="slidenum">
              <a:rPr lang="en-ID" sz="3000" smtClean="0">
                <a:solidFill>
                  <a:schemeClr val="bg1">
                    <a:lumMod val="95000"/>
                  </a:schemeClr>
                </a:solidFill>
                <a:latin typeface="Philosopher" panose="02000503000000020004" pitchFamily="2" charset="0"/>
              </a:rPr>
              <a:t>‹#›</a:t>
            </a:fld>
            <a:endParaRPr lang="en-US" sz="3000" dirty="0">
              <a:solidFill>
                <a:schemeClr val="bg1">
                  <a:lumMod val="95000"/>
                </a:schemeClr>
              </a:solidFill>
              <a:latin typeface="Philosopher" panose="02000503000000020004" pitchFamily="2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928046" y="6085529"/>
            <a:ext cx="0" cy="47145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1014253" y="6167369"/>
            <a:ext cx="1444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dirty="0">
                <a:solidFill>
                  <a:schemeClr val="bg1">
                    <a:lumMod val="95000"/>
                  </a:schemeClr>
                </a:solidFill>
                <a:latin typeface="EB Garamond" panose="02000502000000000000" pitchFamily="2" charset="0"/>
              </a:rPr>
              <a:t>www.website.com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EB Garamond" panose="02000502000000000000" pitchFamily="2" charset="0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1537084" y="5707042"/>
            <a:ext cx="215514" cy="822010"/>
            <a:chOff x="4403510" y="3873841"/>
            <a:chExt cx="215514" cy="822010"/>
          </a:xfrm>
          <a:solidFill>
            <a:schemeClr val="bg1">
              <a:lumMod val="95000"/>
            </a:schemeClr>
          </a:solidFill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4438326" y="4518211"/>
              <a:ext cx="145882" cy="177640"/>
            </a:xfrm>
            <a:custGeom>
              <a:avLst/>
              <a:gdLst>
                <a:gd name="T0" fmla="*/ 48 w 239"/>
                <a:gd name="T1" fmla="*/ 279 h 291"/>
                <a:gd name="T2" fmla="*/ 52 w 239"/>
                <a:gd name="T3" fmla="*/ 238 h 291"/>
                <a:gd name="T4" fmla="*/ 75 w 239"/>
                <a:gd name="T5" fmla="*/ 142 h 291"/>
                <a:gd name="T6" fmla="*/ 69 w 239"/>
                <a:gd name="T7" fmla="*/ 114 h 291"/>
                <a:gd name="T8" fmla="*/ 103 w 239"/>
                <a:gd name="T9" fmla="*/ 68 h 291"/>
                <a:gd name="T10" fmla="*/ 128 w 239"/>
                <a:gd name="T11" fmla="*/ 95 h 291"/>
                <a:gd name="T12" fmla="*/ 113 w 239"/>
                <a:gd name="T13" fmla="*/ 158 h 291"/>
                <a:gd name="T14" fmla="*/ 140 w 239"/>
                <a:gd name="T15" fmla="*/ 192 h 291"/>
                <a:gd name="T16" fmla="*/ 196 w 239"/>
                <a:gd name="T17" fmla="*/ 97 h 291"/>
                <a:gd name="T18" fmla="*/ 121 w 239"/>
                <a:gd name="T19" fmla="*/ 30 h 291"/>
                <a:gd name="T20" fmla="*/ 35 w 239"/>
                <a:gd name="T21" fmla="*/ 114 h 291"/>
                <a:gd name="T22" fmla="*/ 47 w 239"/>
                <a:gd name="T23" fmla="*/ 149 h 291"/>
                <a:gd name="T24" fmla="*/ 48 w 239"/>
                <a:gd name="T25" fmla="*/ 159 h 291"/>
                <a:gd name="T26" fmla="*/ 45 w 239"/>
                <a:gd name="T27" fmla="*/ 173 h 291"/>
                <a:gd name="T28" fmla="*/ 37 w 239"/>
                <a:gd name="T29" fmla="*/ 178 h 291"/>
                <a:gd name="T30" fmla="*/ 0 w 239"/>
                <a:gd name="T31" fmla="*/ 110 h 291"/>
                <a:gd name="T32" fmla="*/ 127 w 239"/>
                <a:gd name="T33" fmla="*/ 0 h 291"/>
                <a:gd name="T34" fmla="*/ 239 w 239"/>
                <a:gd name="T35" fmla="*/ 100 h 291"/>
                <a:gd name="T36" fmla="*/ 144 w 239"/>
                <a:gd name="T37" fmla="*/ 221 h 291"/>
                <a:gd name="T38" fmla="*/ 100 w 239"/>
                <a:gd name="T39" fmla="*/ 200 h 291"/>
                <a:gd name="T40" fmla="*/ 88 w 239"/>
                <a:gd name="T41" fmla="*/ 248 h 291"/>
                <a:gd name="T42" fmla="*/ 71 w 239"/>
                <a:gd name="T43" fmla="*/ 283 h 291"/>
                <a:gd name="T44" fmla="*/ 55 w 239"/>
                <a:gd name="T45" fmla="*/ 290 h 291"/>
                <a:gd name="T46" fmla="*/ 48 w 239"/>
                <a:gd name="T47" fmla="*/ 27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9" h="291">
                  <a:moveTo>
                    <a:pt x="48" y="279"/>
                  </a:moveTo>
                  <a:cubicBezTo>
                    <a:pt x="48" y="266"/>
                    <a:pt x="48" y="251"/>
                    <a:pt x="52" y="238"/>
                  </a:cubicBezTo>
                  <a:cubicBezTo>
                    <a:pt x="57" y="224"/>
                    <a:pt x="75" y="142"/>
                    <a:pt x="75" y="142"/>
                  </a:cubicBezTo>
                  <a:cubicBezTo>
                    <a:pt x="75" y="142"/>
                    <a:pt x="69" y="130"/>
                    <a:pt x="69" y="114"/>
                  </a:cubicBezTo>
                  <a:cubicBezTo>
                    <a:pt x="69" y="89"/>
                    <a:pt x="85" y="68"/>
                    <a:pt x="103" y="68"/>
                  </a:cubicBezTo>
                  <a:cubicBezTo>
                    <a:pt x="120" y="68"/>
                    <a:pt x="128" y="80"/>
                    <a:pt x="128" y="95"/>
                  </a:cubicBezTo>
                  <a:cubicBezTo>
                    <a:pt x="128" y="111"/>
                    <a:pt x="117" y="135"/>
                    <a:pt x="113" y="158"/>
                  </a:cubicBezTo>
                  <a:cubicBezTo>
                    <a:pt x="107" y="176"/>
                    <a:pt x="121" y="192"/>
                    <a:pt x="140" y="192"/>
                  </a:cubicBezTo>
                  <a:cubicBezTo>
                    <a:pt x="173" y="192"/>
                    <a:pt x="196" y="149"/>
                    <a:pt x="196" y="97"/>
                  </a:cubicBezTo>
                  <a:cubicBezTo>
                    <a:pt x="196" y="59"/>
                    <a:pt x="169" y="30"/>
                    <a:pt x="121" y="30"/>
                  </a:cubicBezTo>
                  <a:cubicBezTo>
                    <a:pt x="69" y="30"/>
                    <a:pt x="35" y="71"/>
                    <a:pt x="35" y="114"/>
                  </a:cubicBezTo>
                  <a:cubicBezTo>
                    <a:pt x="35" y="130"/>
                    <a:pt x="40" y="141"/>
                    <a:pt x="47" y="149"/>
                  </a:cubicBezTo>
                  <a:cubicBezTo>
                    <a:pt x="51" y="154"/>
                    <a:pt x="51" y="155"/>
                    <a:pt x="48" y="159"/>
                  </a:cubicBezTo>
                  <a:cubicBezTo>
                    <a:pt x="48" y="162"/>
                    <a:pt x="47" y="170"/>
                    <a:pt x="45" y="173"/>
                  </a:cubicBezTo>
                  <a:cubicBezTo>
                    <a:pt x="44" y="178"/>
                    <a:pt x="41" y="180"/>
                    <a:pt x="37" y="178"/>
                  </a:cubicBezTo>
                  <a:cubicBezTo>
                    <a:pt x="12" y="168"/>
                    <a:pt x="0" y="141"/>
                    <a:pt x="0" y="110"/>
                  </a:cubicBezTo>
                  <a:cubicBezTo>
                    <a:pt x="0" y="61"/>
                    <a:pt x="43" y="0"/>
                    <a:pt x="127" y="0"/>
                  </a:cubicBezTo>
                  <a:cubicBezTo>
                    <a:pt x="194" y="0"/>
                    <a:pt x="239" y="50"/>
                    <a:pt x="239" y="100"/>
                  </a:cubicBezTo>
                  <a:cubicBezTo>
                    <a:pt x="239" y="170"/>
                    <a:pt x="200" y="221"/>
                    <a:pt x="144" y="221"/>
                  </a:cubicBezTo>
                  <a:cubicBezTo>
                    <a:pt x="124" y="221"/>
                    <a:pt x="106" y="213"/>
                    <a:pt x="100" y="200"/>
                  </a:cubicBezTo>
                  <a:cubicBezTo>
                    <a:pt x="100" y="200"/>
                    <a:pt x="90" y="239"/>
                    <a:pt x="88" y="248"/>
                  </a:cubicBezTo>
                  <a:cubicBezTo>
                    <a:pt x="86" y="256"/>
                    <a:pt x="79" y="273"/>
                    <a:pt x="71" y="283"/>
                  </a:cubicBezTo>
                  <a:cubicBezTo>
                    <a:pt x="65" y="287"/>
                    <a:pt x="58" y="291"/>
                    <a:pt x="55" y="290"/>
                  </a:cubicBezTo>
                  <a:cubicBezTo>
                    <a:pt x="48" y="289"/>
                    <a:pt x="48" y="279"/>
                    <a:pt x="48" y="27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470531" y="3873841"/>
              <a:ext cx="81472" cy="175933"/>
            </a:xfrm>
            <a:custGeom>
              <a:avLst/>
              <a:gdLst>
                <a:gd name="T0" fmla="*/ 113 w 117"/>
                <a:gd name="T1" fmla="*/ 126 h 252"/>
                <a:gd name="T2" fmla="*/ 77 w 117"/>
                <a:gd name="T3" fmla="*/ 126 h 252"/>
                <a:gd name="T4" fmla="*/ 77 w 117"/>
                <a:gd name="T5" fmla="*/ 252 h 252"/>
                <a:gd name="T6" fmla="*/ 25 w 117"/>
                <a:gd name="T7" fmla="*/ 252 h 252"/>
                <a:gd name="T8" fmla="*/ 25 w 117"/>
                <a:gd name="T9" fmla="*/ 126 h 252"/>
                <a:gd name="T10" fmla="*/ 0 w 117"/>
                <a:gd name="T11" fmla="*/ 126 h 252"/>
                <a:gd name="T12" fmla="*/ 0 w 117"/>
                <a:gd name="T13" fmla="*/ 81 h 252"/>
                <a:gd name="T14" fmla="*/ 25 w 117"/>
                <a:gd name="T15" fmla="*/ 81 h 252"/>
                <a:gd name="T16" fmla="*/ 25 w 117"/>
                <a:gd name="T17" fmla="*/ 52 h 252"/>
                <a:gd name="T18" fmla="*/ 77 w 117"/>
                <a:gd name="T19" fmla="*/ 0 h 252"/>
                <a:gd name="T20" fmla="*/ 115 w 117"/>
                <a:gd name="T21" fmla="*/ 0 h 252"/>
                <a:gd name="T22" fmla="*/ 115 w 117"/>
                <a:gd name="T23" fmla="*/ 44 h 252"/>
                <a:gd name="T24" fmla="*/ 89 w 117"/>
                <a:gd name="T25" fmla="*/ 44 h 252"/>
                <a:gd name="T26" fmla="*/ 77 w 117"/>
                <a:gd name="T27" fmla="*/ 56 h 252"/>
                <a:gd name="T28" fmla="*/ 77 w 117"/>
                <a:gd name="T29" fmla="*/ 81 h 252"/>
                <a:gd name="T30" fmla="*/ 117 w 117"/>
                <a:gd name="T31" fmla="*/ 81 h 252"/>
                <a:gd name="T32" fmla="*/ 113 w 117"/>
                <a:gd name="T33" fmla="*/ 126 h 252"/>
                <a:gd name="T34" fmla="*/ 113 w 117"/>
                <a:gd name="T35" fmla="*/ 12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252">
                  <a:moveTo>
                    <a:pt x="113" y="126"/>
                  </a:moveTo>
                  <a:cubicBezTo>
                    <a:pt x="77" y="126"/>
                    <a:pt x="77" y="126"/>
                    <a:pt x="77" y="126"/>
                  </a:cubicBezTo>
                  <a:cubicBezTo>
                    <a:pt x="77" y="182"/>
                    <a:pt x="77" y="252"/>
                    <a:pt x="77" y="252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183"/>
                    <a:pt x="25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32"/>
                    <a:pt x="35" y="0"/>
                    <a:pt x="7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5" y="44"/>
                    <a:pt x="92" y="44"/>
                    <a:pt x="89" y="44"/>
                  </a:cubicBezTo>
                  <a:cubicBezTo>
                    <a:pt x="84" y="44"/>
                    <a:pt x="77" y="45"/>
                    <a:pt x="77" y="56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3" y="126"/>
                    <a:pt x="113" y="126"/>
                    <a:pt x="113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03510" y="4195991"/>
              <a:ext cx="215514" cy="176003"/>
            </a:xfrm>
            <a:custGeom>
              <a:avLst/>
              <a:gdLst>
                <a:gd name="T0" fmla="*/ 279 w 279"/>
                <a:gd name="T1" fmla="*/ 27 h 228"/>
                <a:gd name="T2" fmla="*/ 246 w 279"/>
                <a:gd name="T3" fmla="*/ 36 h 228"/>
                <a:gd name="T4" fmla="*/ 271 w 279"/>
                <a:gd name="T5" fmla="*/ 6 h 228"/>
                <a:gd name="T6" fmla="*/ 235 w 279"/>
                <a:gd name="T7" fmla="*/ 20 h 228"/>
                <a:gd name="T8" fmla="*/ 193 w 279"/>
                <a:gd name="T9" fmla="*/ 0 h 228"/>
                <a:gd name="T10" fmla="*/ 135 w 279"/>
                <a:gd name="T11" fmla="*/ 59 h 228"/>
                <a:gd name="T12" fmla="*/ 138 w 279"/>
                <a:gd name="T13" fmla="*/ 72 h 228"/>
                <a:gd name="T14" fmla="*/ 18 w 279"/>
                <a:gd name="T15" fmla="*/ 12 h 228"/>
                <a:gd name="T16" fmla="*/ 12 w 279"/>
                <a:gd name="T17" fmla="*/ 41 h 228"/>
                <a:gd name="T18" fmla="*/ 36 w 279"/>
                <a:gd name="T19" fmla="*/ 89 h 228"/>
                <a:gd name="T20" fmla="*/ 10 w 279"/>
                <a:gd name="T21" fmla="*/ 81 h 228"/>
                <a:gd name="T22" fmla="*/ 10 w 279"/>
                <a:gd name="T23" fmla="*/ 81 h 228"/>
                <a:gd name="T24" fmla="*/ 57 w 279"/>
                <a:gd name="T25" fmla="*/ 138 h 228"/>
                <a:gd name="T26" fmla="*/ 42 w 279"/>
                <a:gd name="T27" fmla="*/ 141 h 228"/>
                <a:gd name="T28" fmla="*/ 30 w 279"/>
                <a:gd name="T29" fmla="*/ 140 h 228"/>
                <a:gd name="T30" fmla="*/ 84 w 279"/>
                <a:gd name="T31" fmla="*/ 179 h 228"/>
                <a:gd name="T32" fmla="*/ 13 w 279"/>
                <a:gd name="T33" fmla="*/ 204 h 228"/>
                <a:gd name="T34" fmla="*/ 0 w 279"/>
                <a:gd name="T35" fmla="*/ 203 h 228"/>
                <a:gd name="T36" fmla="*/ 87 w 279"/>
                <a:gd name="T37" fmla="*/ 228 h 228"/>
                <a:gd name="T38" fmla="*/ 250 w 279"/>
                <a:gd name="T39" fmla="*/ 66 h 228"/>
                <a:gd name="T40" fmla="*/ 250 w 279"/>
                <a:gd name="T41" fmla="*/ 57 h 228"/>
                <a:gd name="T42" fmla="*/ 279 w 279"/>
                <a:gd name="T43" fmla="*/ 2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9" h="228">
                  <a:moveTo>
                    <a:pt x="279" y="27"/>
                  </a:moveTo>
                  <a:cubicBezTo>
                    <a:pt x="270" y="33"/>
                    <a:pt x="258" y="36"/>
                    <a:pt x="246" y="36"/>
                  </a:cubicBezTo>
                  <a:cubicBezTo>
                    <a:pt x="258" y="30"/>
                    <a:pt x="267" y="18"/>
                    <a:pt x="271" y="6"/>
                  </a:cubicBezTo>
                  <a:cubicBezTo>
                    <a:pt x="261" y="12"/>
                    <a:pt x="249" y="17"/>
                    <a:pt x="235" y="20"/>
                  </a:cubicBezTo>
                  <a:cubicBezTo>
                    <a:pt x="225" y="8"/>
                    <a:pt x="210" y="0"/>
                    <a:pt x="193" y="0"/>
                  </a:cubicBezTo>
                  <a:cubicBezTo>
                    <a:pt x="162" y="0"/>
                    <a:pt x="135" y="27"/>
                    <a:pt x="135" y="59"/>
                  </a:cubicBezTo>
                  <a:cubicBezTo>
                    <a:pt x="135" y="63"/>
                    <a:pt x="136" y="68"/>
                    <a:pt x="138" y="72"/>
                  </a:cubicBezTo>
                  <a:cubicBezTo>
                    <a:pt x="90" y="69"/>
                    <a:pt x="48" y="47"/>
                    <a:pt x="18" y="12"/>
                  </a:cubicBezTo>
                  <a:cubicBezTo>
                    <a:pt x="13" y="20"/>
                    <a:pt x="12" y="30"/>
                    <a:pt x="12" y="41"/>
                  </a:cubicBezTo>
                  <a:cubicBezTo>
                    <a:pt x="12" y="60"/>
                    <a:pt x="21" y="78"/>
                    <a:pt x="36" y="89"/>
                  </a:cubicBezTo>
                  <a:cubicBezTo>
                    <a:pt x="27" y="87"/>
                    <a:pt x="18" y="86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110"/>
                    <a:pt x="30" y="132"/>
                    <a:pt x="57" y="138"/>
                  </a:cubicBezTo>
                  <a:cubicBezTo>
                    <a:pt x="51" y="140"/>
                    <a:pt x="46" y="141"/>
                    <a:pt x="42" y="141"/>
                  </a:cubicBezTo>
                  <a:cubicBezTo>
                    <a:pt x="37" y="141"/>
                    <a:pt x="34" y="140"/>
                    <a:pt x="30" y="140"/>
                  </a:cubicBezTo>
                  <a:cubicBezTo>
                    <a:pt x="39" y="162"/>
                    <a:pt x="60" y="179"/>
                    <a:pt x="84" y="179"/>
                  </a:cubicBezTo>
                  <a:cubicBezTo>
                    <a:pt x="64" y="195"/>
                    <a:pt x="39" y="204"/>
                    <a:pt x="13" y="204"/>
                  </a:cubicBezTo>
                  <a:cubicBezTo>
                    <a:pt x="9" y="204"/>
                    <a:pt x="3" y="204"/>
                    <a:pt x="0" y="203"/>
                  </a:cubicBezTo>
                  <a:cubicBezTo>
                    <a:pt x="24" y="219"/>
                    <a:pt x="54" y="228"/>
                    <a:pt x="87" y="228"/>
                  </a:cubicBezTo>
                  <a:cubicBezTo>
                    <a:pt x="193" y="228"/>
                    <a:pt x="250" y="141"/>
                    <a:pt x="250" y="66"/>
                  </a:cubicBezTo>
                  <a:cubicBezTo>
                    <a:pt x="250" y="63"/>
                    <a:pt x="250" y="60"/>
                    <a:pt x="250" y="57"/>
                  </a:cubicBezTo>
                  <a:cubicBezTo>
                    <a:pt x="262" y="50"/>
                    <a:pt x="271" y="39"/>
                    <a:pt x="279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>
          <a:xfrm>
            <a:off x="1008743" y="2249713"/>
            <a:ext cx="3236686" cy="3657599"/>
          </a:xfrm>
          <a:custGeom>
            <a:avLst/>
            <a:gdLst>
              <a:gd name="connsiteX0" fmla="*/ 56771 w 3236686"/>
              <a:gd name="connsiteY0" fmla="*/ 0 h 3657599"/>
              <a:gd name="connsiteX1" fmla="*/ 3179915 w 3236686"/>
              <a:gd name="connsiteY1" fmla="*/ 0 h 3657599"/>
              <a:gd name="connsiteX2" fmla="*/ 3236686 w 3236686"/>
              <a:gd name="connsiteY2" fmla="*/ 56771 h 3657599"/>
              <a:gd name="connsiteX3" fmla="*/ 3236686 w 3236686"/>
              <a:gd name="connsiteY3" fmla="*/ 3600828 h 3657599"/>
              <a:gd name="connsiteX4" fmla="*/ 3179915 w 3236686"/>
              <a:gd name="connsiteY4" fmla="*/ 3657599 h 3657599"/>
              <a:gd name="connsiteX5" fmla="*/ 56771 w 3236686"/>
              <a:gd name="connsiteY5" fmla="*/ 3657599 h 3657599"/>
              <a:gd name="connsiteX6" fmla="*/ 0 w 3236686"/>
              <a:gd name="connsiteY6" fmla="*/ 3600828 h 3657599"/>
              <a:gd name="connsiteX7" fmla="*/ 0 w 3236686"/>
              <a:gd name="connsiteY7" fmla="*/ 56771 h 3657599"/>
              <a:gd name="connsiteX8" fmla="*/ 56771 w 3236686"/>
              <a:gd name="connsiteY8" fmla="*/ 0 h 3657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36686" h="3657599">
                <a:moveTo>
                  <a:pt x="56771" y="0"/>
                </a:moveTo>
                <a:lnTo>
                  <a:pt x="3179915" y="0"/>
                </a:lnTo>
                <a:cubicBezTo>
                  <a:pt x="3211269" y="0"/>
                  <a:pt x="3236686" y="25417"/>
                  <a:pt x="3236686" y="56771"/>
                </a:cubicBezTo>
                <a:lnTo>
                  <a:pt x="3236686" y="3600828"/>
                </a:lnTo>
                <a:cubicBezTo>
                  <a:pt x="3236686" y="3632182"/>
                  <a:pt x="3211269" y="3657599"/>
                  <a:pt x="3179915" y="3657599"/>
                </a:cubicBezTo>
                <a:lnTo>
                  <a:pt x="56771" y="3657599"/>
                </a:lnTo>
                <a:cubicBezTo>
                  <a:pt x="25417" y="3657599"/>
                  <a:pt x="0" y="3632182"/>
                  <a:pt x="0" y="3600828"/>
                </a:cubicBezTo>
                <a:lnTo>
                  <a:pt x="0" y="56771"/>
                </a:lnTo>
                <a:cubicBezTo>
                  <a:pt x="0" y="25417"/>
                  <a:pt x="25417" y="0"/>
                  <a:pt x="5677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1"/>
          </p:nvPr>
        </p:nvSpPr>
        <p:spPr>
          <a:xfrm>
            <a:off x="4477657" y="2249714"/>
            <a:ext cx="3236686" cy="3657599"/>
          </a:xfrm>
          <a:custGeom>
            <a:avLst/>
            <a:gdLst>
              <a:gd name="connsiteX0" fmla="*/ 56771 w 3236686"/>
              <a:gd name="connsiteY0" fmla="*/ 0 h 3657599"/>
              <a:gd name="connsiteX1" fmla="*/ 3179915 w 3236686"/>
              <a:gd name="connsiteY1" fmla="*/ 0 h 3657599"/>
              <a:gd name="connsiteX2" fmla="*/ 3236686 w 3236686"/>
              <a:gd name="connsiteY2" fmla="*/ 56771 h 3657599"/>
              <a:gd name="connsiteX3" fmla="*/ 3236686 w 3236686"/>
              <a:gd name="connsiteY3" fmla="*/ 3600828 h 3657599"/>
              <a:gd name="connsiteX4" fmla="*/ 3179915 w 3236686"/>
              <a:gd name="connsiteY4" fmla="*/ 3657599 h 3657599"/>
              <a:gd name="connsiteX5" fmla="*/ 56771 w 3236686"/>
              <a:gd name="connsiteY5" fmla="*/ 3657599 h 3657599"/>
              <a:gd name="connsiteX6" fmla="*/ 0 w 3236686"/>
              <a:gd name="connsiteY6" fmla="*/ 3600828 h 3657599"/>
              <a:gd name="connsiteX7" fmla="*/ 0 w 3236686"/>
              <a:gd name="connsiteY7" fmla="*/ 56771 h 3657599"/>
              <a:gd name="connsiteX8" fmla="*/ 56771 w 3236686"/>
              <a:gd name="connsiteY8" fmla="*/ 0 h 3657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36686" h="3657599">
                <a:moveTo>
                  <a:pt x="56771" y="0"/>
                </a:moveTo>
                <a:lnTo>
                  <a:pt x="3179915" y="0"/>
                </a:lnTo>
                <a:cubicBezTo>
                  <a:pt x="3211269" y="0"/>
                  <a:pt x="3236686" y="25417"/>
                  <a:pt x="3236686" y="56771"/>
                </a:cubicBezTo>
                <a:lnTo>
                  <a:pt x="3236686" y="3600828"/>
                </a:lnTo>
                <a:cubicBezTo>
                  <a:pt x="3236686" y="3632182"/>
                  <a:pt x="3211269" y="3657599"/>
                  <a:pt x="3179915" y="3657599"/>
                </a:cubicBezTo>
                <a:lnTo>
                  <a:pt x="56771" y="3657599"/>
                </a:lnTo>
                <a:cubicBezTo>
                  <a:pt x="25417" y="3657599"/>
                  <a:pt x="0" y="3632182"/>
                  <a:pt x="0" y="3600828"/>
                </a:cubicBezTo>
                <a:lnTo>
                  <a:pt x="0" y="56771"/>
                </a:lnTo>
                <a:cubicBezTo>
                  <a:pt x="0" y="25417"/>
                  <a:pt x="25417" y="0"/>
                  <a:pt x="5677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2"/>
          </p:nvPr>
        </p:nvSpPr>
        <p:spPr>
          <a:xfrm>
            <a:off x="7946571" y="2249714"/>
            <a:ext cx="3236686" cy="3657599"/>
          </a:xfrm>
          <a:custGeom>
            <a:avLst/>
            <a:gdLst>
              <a:gd name="connsiteX0" fmla="*/ 56771 w 3236686"/>
              <a:gd name="connsiteY0" fmla="*/ 0 h 3657599"/>
              <a:gd name="connsiteX1" fmla="*/ 3179915 w 3236686"/>
              <a:gd name="connsiteY1" fmla="*/ 0 h 3657599"/>
              <a:gd name="connsiteX2" fmla="*/ 3236686 w 3236686"/>
              <a:gd name="connsiteY2" fmla="*/ 56771 h 3657599"/>
              <a:gd name="connsiteX3" fmla="*/ 3236686 w 3236686"/>
              <a:gd name="connsiteY3" fmla="*/ 3600828 h 3657599"/>
              <a:gd name="connsiteX4" fmla="*/ 3179915 w 3236686"/>
              <a:gd name="connsiteY4" fmla="*/ 3657599 h 3657599"/>
              <a:gd name="connsiteX5" fmla="*/ 56771 w 3236686"/>
              <a:gd name="connsiteY5" fmla="*/ 3657599 h 3657599"/>
              <a:gd name="connsiteX6" fmla="*/ 0 w 3236686"/>
              <a:gd name="connsiteY6" fmla="*/ 3600828 h 3657599"/>
              <a:gd name="connsiteX7" fmla="*/ 0 w 3236686"/>
              <a:gd name="connsiteY7" fmla="*/ 56771 h 3657599"/>
              <a:gd name="connsiteX8" fmla="*/ 56771 w 3236686"/>
              <a:gd name="connsiteY8" fmla="*/ 0 h 3657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36686" h="3657599">
                <a:moveTo>
                  <a:pt x="56771" y="0"/>
                </a:moveTo>
                <a:lnTo>
                  <a:pt x="3179915" y="0"/>
                </a:lnTo>
                <a:cubicBezTo>
                  <a:pt x="3211269" y="0"/>
                  <a:pt x="3236686" y="25417"/>
                  <a:pt x="3236686" y="56771"/>
                </a:cubicBezTo>
                <a:lnTo>
                  <a:pt x="3236686" y="3600828"/>
                </a:lnTo>
                <a:cubicBezTo>
                  <a:pt x="3236686" y="3632182"/>
                  <a:pt x="3211269" y="3657599"/>
                  <a:pt x="3179915" y="3657599"/>
                </a:cubicBezTo>
                <a:lnTo>
                  <a:pt x="56771" y="3657599"/>
                </a:lnTo>
                <a:cubicBezTo>
                  <a:pt x="25417" y="3657599"/>
                  <a:pt x="0" y="3632182"/>
                  <a:pt x="0" y="3600828"/>
                </a:cubicBezTo>
                <a:lnTo>
                  <a:pt x="0" y="56771"/>
                </a:lnTo>
                <a:cubicBezTo>
                  <a:pt x="0" y="25417"/>
                  <a:pt x="25417" y="0"/>
                  <a:pt x="5677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8C2B311-B0F7-4CCA-9D3A-553957EDF22F}"/>
              </a:ext>
            </a:extLst>
          </p:cNvPr>
          <p:cNvGrpSpPr/>
          <p:nvPr userDrawn="1"/>
        </p:nvGrpSpPr>
        <p:grpSpPr>
          <a:xfrm>
            <a:off x="437962" y="366778"/>
            <a:ext cx="963698" cy="187525"/>
            <a:chOff x="2385107" y="2785056"/>
            <a:chExt cx="7472570" cy="1454079"/>
          </a:xfrm>
          <a:solidFill>
            <a:schemeClr val="bg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8B0BC7A-FD43-49F8-9395-085B1F02C2EF}"/>
                </a:ext>
              </a:extLst>
            </p:cNvPr>
            <p:cNvSpPr/>
            <p:nvPr/>
          </p:nvSpPr>
          <p:spPr>
            <a:xfrm>
              <a:off x="7032524" y="2785056"/>
              <a:ext cx="1483119" cy="1454079"/>
            </a:xfrm>
            <a:custGeom>
              <a:avLst/>
              <a:gdLst/>
              <a:ahLst/>
              <a:cxnLst/>
              <a:rect l="l" t="t" r="r" b="b"/>
              <a:pathLst>
                <a:path w="1483119" h="1454079">
                  <a:moveTo>
                    <a:pt x="742078" y="0"/>
                  </a:moveTo>
                  <a:cubicBezTo>
                    <a:pt x="960225" y="0"/>
                    <a:pt x="1138268" y="67242"/>
                    <a:pt x="1276208" y="201725"/>
                  </a:cubicBezTo>
                  <a:cubicBezTo>
                    <a:pt x="1414148" y="336208"/>
                    <a:pt x="1483119" y="511659"/>
                    <a:pt x="1483119" y="728076"/>
                  </a:cubicBezTo>
                  <a:cubicBezTo>
                    <a:pt x="1483119" y="944494"/>
                    <a:pt x="1412939" y="1119599"/>
                    <a:pt x="1272578" y="1253391"/>
                  </a:cubicBezTo>
                  <a:cubicBezTo>
                    <a:pt x="1132218" y="1387183"/>
                    <a:pt x="954521" y="1454079"/>
                    <a:pt x="739485" y="1454079"/>
                  </a:cubicBezTo>
                  <a:cubicBezTo>
                    <a:pt x="524451" y="1454079"/>
                    <a:pt x="347444" y="1387183"/>
                    <a:pt x="208467" y="1253391"/>
                  </a:cubicBezTo>
                  <a:cubicBezTo>
                    <a:pt x="69489" y="1119599"/>
                    <a:pt x="0" y="944494"/>
                    <a:pt x="0" y="728076"/>
                  </a:cubicBezTo>
                  <a:cubicBezTo>
                    <a:pt x="0" y="511659"/>
                    <a:pt x="69144" y="336208"/>
                    <a:pt x="207430" y="201725"/>
                  </a:cubicBezTo>
                  <a:cubicBezTo>
                    <a:pt x="345716" y="67242"/>
                    <a:pt x="523932" y="0"/>
                    <a:pt x="742078" y="0"/>
                  </a:cubicBezTo>
                  <a:close/>
                  <a:moveTo>
                    <a:pt x="742597" y="365075"/>
                  </a:moveTo>
                  <a:cubicBezTo>
                    <a:pt x="638882" y="365075"/>
                    <a:pt x="555565" y="399474"/>
                    <a:pt x="492645" y="468271"/>
                  </a:cubicBezTo>
                  <a:cubicBezTo>
                    <a:pt x="429725" y="537069"/>
                    <a:pt x="398264" y="623843"/>
                    <a:pt x="398264" y="728595"/>
                  </a:cubicBezTo>
                  <a:cubicBezTo>
                    <a:pt x="398264" y="833347"/>
                    <a:pt x="429725" y="919603"/>
                    <a:pt x="492645" y="987363"/>
                  </a:cubicBezTo>
                  <a:cubicBezTo>
                    <a:pt x="555565" y="1055123"/>
                    <a:pt x="638710" y="1089003"/>
                    <a:pt x="742078" y="1089003"/>
                  </a:cubicBezTo>
                  <a:cubicBezTo>
                    <a:pt x="845448" y="1089003"/>
                    <a:pt x="928419" y="1054777"/>
                    <a:pt x="990993" y="986326"/>
                  </a:cubicBezTo>
                  <a:cubicBezTo>
                    <a:pt x="1053568" y="917874"/>
                    <a:pt x="1084855" y="831445"/>
                    <a:pt x="1084855" y="727039"/>
                  </a:cubicBezTo>
                  <a:cubicBezTo>
                    <a:pt x="1084855" y="622633"/>
                    <a:pt x="1053741" y="536204"/>
                    <a:pt x="991512" y="467753"/>
                  </a:cubicBezTo>
                  <a:cubicBezTo>
                    <a:pt x="929283" y="399301"/>
                    <a:pt x="846311" y="365075"/>
                    <a:pt x="742597" y="3650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A67219C-4870-45AC-BC25-0DAE3B67172D}"/>
                </a:ext>
              </a:extLst>
            </p:cNvPr>
            <p:cNvSpPr/>
            <p:nvPr/>
          </p:nvSpPr>
          <p:spPr>
            <a:xfrm>
              <a:off x="2385107" y="2826542"/>
              <a:ext cx="1159529" cy="1400147"/>
            </a:xfrm>
            <a:custGeom>
              <a:avLst/>
              <a:gdLst/>
              <a:ahLst/>
              <a:cxnLst/>
              <a:rect l="l" t="t" r="r" b="b"/>
              <a:pathLst>
                <a:path w="1159529" h="1400147">
                  <a:moveTo>
                    <a:pt x="0" y="0"/>
                  </a:moveTo>
                  <a:lnTo>
                    <a:pt x="622287" y="0"/>
                  </a:lnTo>
                  <a:cubicBezTo>
                    <a:pt x="851151" y="26274"/>
                    <a:pt x="1008797" y="152806"/>
                    <a:pt x="1095226" y="379595"/>
                  </a:cubicBezTo>
                  <a:cubicBezTo>
                    <a:pt x="1138095" y="485384"/>
                    <a:pt x="1159529" y="592383"/>
                    <a:pt x="1159529" y="700592"/>
                  </a:cubicBezTo>
                  <a:cubicBezTo>
                    <a:pt x="1159529" y="808801"/>
                    <a:pt x="1138095" y="915454"/>
                    <a:pt x="1095226" y="1020551"/>
                  </a:cubicBezTo>
                  <a:cubicBezTo>
                    <a:pt x="1008797" y="1247341"/>
                    <a:pt x="851151" y="1373872"/>
                    <a:pt x="622287" y="1400147"/>
                  </a:cubicBezTo>
                  <a:lnTo>
                    <a:pt x="0" y="1400147"/>
                  </a:lnTo>
                  <a:lnTo>
                    <a:pt x="0" y="0"/>
                  </a:lnTo>
                  <a:close/>
                  <a:moveTo>
                    <a:pt x="410709" y="282103"/>
                  </a:moveTo>
                  <a:lnTo>
                    <a:pt x="410709" y="1111820"/>
                  </a:lnTo>
                  <a:lnTo>
                    <a:pt x="485384" y="1113895"/>
                  </a:lnTo>
                  <a:cubicBezTo>
                    <a:pt x="681750" y="1093152"/>
                    <a:pt x="779588" y="951063"/>
                    <a:pt x="778896" y="687628"/>
                  </a:cubicBezTo>
                  <a:cubicBezTo>
                    <a:pt x="778205" y="424192"/>
                    <a:pt x="680367" y="289018"/>
                    <a:pt x="485384" y="282103"/>
                  </a:cubicBezTo>
                  <a:lnTo>
                    <a:pt x="410709" y="282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B403DE-8668-4E99-9D33-143729122BFA}"/>
                </a:ext>
              </a:extLst>
            </p:cNvPr>
            <p:cNvSpPr/>
            <p:nvPr/>
          </p:nvSpPr>
          <p:spPr>
            <a:xfrm>
              <a:off x="3538496" y="2826542"/>
              <a:ext cx="1301619" cy="1400147"/>
            </a:xfrm>
            <a:custGeom>
              <a:avLst/>
              <a:gdLst/>
              <a:ahLst/>
              <a:cxnLst/>
              <a:rect l="l" t="t" r="r" b="b"/>
              <a:pathLst>
                <a:path w="1301619" h="1400147">
                  <a:moveTo>
                    <a:pt x="516499" y="0"/>
                  </a:moveTo>
                  <a:lnTo>
                    <a:pt x="649254" y="0"/>
                  </a:lnTo>
                  <a:cubicBezTo>
                    <a:pt x="737757" y="0"/>
                    <a:pt x="803097" y="47017"/>
                    <a:pt x="845274" y="141052"/>
                  </a:cubicBezTo>
                  <a:lnTo>
                    <a:pt x="1274653" y="1076557"/>
                  </a:lnTo>
                  <a:cubicBezTo>
                    <a:pt x="1292630" y="1115277"/>
                    <a:pt x="1301619" y="1154343"/>
                    <a:pt x="1301619" y="1193755"/>
                  </a:cubicBezTo>
                  <a:cubicBezTo>
                    <a:pt x="1301619" y="1233166"/>
                    <a:pt x="1284678" y="1277418"/>
                    <a:pt x="1250798" y="1326509"/>
                  </a:cubicBezTo>
                  <a:cubicBezTo>
                    <a:pt x="1216918" y="1375601"/>
                    <a:pt x="1159011" y="1400147"/>
                    <a:pt x="1077077" y="1400147"/>
                  </a:cubicBezTo>
                  <a:cubicBezTo>
                    <a:pt x="995142" y="1400147"/>
                    <a:pt x="936543" y="1353129"/>
                    <a:pt x="901280" y="1259095"/>
                  </a:cubicBezTo>
                  <a:lnTo>
                    <a:pt x="861869" y="1153306"/>
                  </a:lnTo>
                  <a:lnTo>
                    <a:pt x="438713" y="1153306"/>
                  </a:lnTo>
                  <a:lnTo>
                    <a:pt x="399302" y="1259095"/>
                  </a:lnTo>
                  <a:cubicBezTo>
                    <a:pt x="364039" y="1353129"/>
                    <a:pt x="306131" y="1400147"/>
                    <a:pt x="225580" y="1400147"/>
                  </a:cubicBezTo>
                  <a:cubicBezTo>
                    <a:pt x="145028" y="1400147"/>
                    <a:pt x="87293" y="1375428"/>
                    <a:pt x="52376" y="1325991"/>
                  </a:cubicBezTo>
                  <a:cubicBezTo>
                    <a:pt x="17459" y="1276554"/>
                    <a:pt x="0" y="1232129"/>
                    <a:pt x="0" y="1192718"/>
                  </a:cubicBezTo>
                  <a:cubicBezTo>
                    <a:pt x="0" y="1153306"/>
                    <a:pt x="8643" y="1114586"/>
                    <a:pt x="25929" y="1076557"/>
                  </a:cubicBezTo>
                  <a:lnTo>
                    <a:pt x="516499" y="0"/>
                  </a:lnTo>
                  <a:close/>
                  <a:moveTo>
                    <a:pt x="650291" y="578727"/>
                  </a:moveTo>
                  <a:lnTo>
                    <a:pt x="561096" y="821419"/>
                  </a:lnTo>
                  <a:lnTo>
                    <a:pt x="739485" y="821419"/>
                  </a:lnTo>
                  <a:lnTo>
                    <a:pt x="650291" y="5787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3AA04C1-8C0C-408D-896A-F19B92D5DCFB}"/>
                </a:ext>
              </a:extLst>
            </p:cNvPr>
            <p:cNvSpPr/>
            <p:nvPr/>
          </p:nvSpPr>
          <p:spPr>
            <a:xfrm>
              <a:off x="5929925" y="2826542"/>
              <a:ext cx="1159530" cy="1402221"/>
            </a:xfrm>
            <a:custGeom>
              <a:avLst/>
              <a:gdLst/>
              <a:ahLst/>
              <a:cxnLst/>
              <a:rect l="l" t="t" r="r" b="b"/>
              <a:pathLst>
                <a:path w="1159530" h="1402221">
                  <a:moveTo>
                    <a:pt x="0" y="0"/>
                  </a:moveTo>
                  <a:lnTo>
                    <a:pt x="993586" y="0"/>
                  </a:lnTo>
                  <a:cubicBezTo>
                    <a:pt x="1104215" y="0"/>
                    <a:pt x="1159530" y="54968"/>
                    <a:pt x="1159530" y="164906"/>
                  </a:cubicBezTo>
                  <a:cubicBezTo>
                    <a:pt x="1159530" y="274843"/>
                    <a:pt x="1104215" y="329812"/>
                    <a:pt x="993586" y="329812"/>
                  </a:cubicBezTo>
                  <a:lnTo>
                    <a:pt x="784083" y="329812"/>
                  </a:lnTo>
                  <a:lnTo>
                    <a:pt x="784083" y="1221758"/>
                  </a:lnTo>
                  <a:cubicBezTo>
                    <a:pt x="784083" y="1342067"/>
                    <a:pt x="715631" y="1402221"/>
                    <a:pt x="578728" y="1402221"/>
                  </a:cubicBezTo>
                  <a:lnTo>
                    <a:pt x="373373" y="1402221"/>
                  </a:lnTo>
                  <a:lnTo>
                    <a:pt x="373373" y="329812"/>
                  </a:lnTo>
                  <a:lnTo>
                    <a:pt x="165944" y="329812"/>
                  </a:lnTo>
                  <a:cubicBezTo>
                    <a:pt x="55315" y="329812"/>
                    <a:pt x="0" y="274843"/>
                    <a:pt x="0" y="16490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5CB3F1-0EE7-413B-8EA0-8E4D9197DD05}"/>
                </a:ext>
              </a:extLst>
            </p:cNvPr>
            <p:cNvSpPr/>
            <p:nvPr/>
          </p:nvSpPr>
          <p:spPr>
            <a:xfrm>
              <a:off x="8600656" y="2826528"/>
              <a:ext cx="1257021" cy="1400160"/>
            </a:xfrm>
            <a:custGeom>
              <a:avLst/>
              <a:gdLst/>
              <a:ahLst/>
              <a:cxnLst/>
              <a:rect l="l" t="t" r="r" b="b"/>
              <a:pathLst>
                <a:path w="1257021" h="1400160">
                  <a:moveTo>
                    <a:pt x="205355" y="13"/>
                  </a:moveTo>
                  <a:cubicBezTo>
                    <a:pt x="293166" y="-679"/>
                    <a:pt x="356087" y="27670"/>
                    <a:pt x="394116" y="85059"/>
                  </a:cubicBezTo>
                  <a:lnTo>
                    <a:pt x="846312" y="624375"/>
                  </a:lnTo>
                  <a:lnTo>
                    <a:pt x="846312" y="180476"/>
                  </a:lnTo>
                  <a:cubicBezTo>
                    <a:pt x="846312" y="60167"/>
                    <a:pt x="914763" y="13"/>
                    <a:pt x="1051666" y="13"/>
                  </a:cubicBezTo>
                  <a:lnTo>
                    <a:pt x="1257021" y="13"/>
                  </a:lnTo>
                  <a:lnTo>
                    <a:pt x="1257021" y="1219696"/>
                  </a:lnTo>
                  <a:cubicBezTo>
                    <a:pt x="1257021" y="1340005"/>
                    <a:pt x="1188570" y="1400160"/>
                    <a:pt x="1051666" y="1400160"/>
                  </a:cubicBezTo>
                  <a:cubicBezTo>
                    <a:pt x="975608" y="1400160"/>
                    <a:pt x="915454" y="1373885"/>
                    <a:pt x="871203" y="1321337"/>
                  </a:cubicBezTo>
                  <a:lnTo>
                    <a:pt x="410710" y="773724"/>
                  </a:lnTo>
                  <a:lnTo>
                    <a:pt x="410710" y="1219696"/>
                  </a:lnTo>
                  <a:cubicBezTo>
                    <a:pt x="410710" y="1340005"/>
                    <a:pt x="342258" y="1400160"/>
                    <a:pt x="205355" y="1400160"/>
                  </a:cubicBezTo>
                  <a:lnTo>
                    <a:pt x="0" y="1400160"/>
                  </a:lnTo>
                  <a:lnTo>
                    <a:pt x="0" y="1050"/>
                  </a:lnTo>
                  <a:lnTo>
                    <a:pt x="205355" y="1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37916-7580-4401-99EA-56B56405F1B0}"/>
                </a:ext>
              </a:extLst>
            </p:cNvPr>
            <p:cNvSpPr/>
            <p:nvPr/>
          </p:nvSpPr>
          <p:spPr>
            <a:xfrm>
              <a:off x="4529751" y="2836912"/>
              <a:ext cx="1323399" cy="1389776"/>
            </a:xfrm>
            <a:custGeom>
              <a:avLst/>
              <a:gdLst/>
              <a:ahLst/>
              <a:cxnLst/>
              <a:rect l="l" t="t" r="r" b="b"/>
              <a:pathLst>
                <a:path w="1323399" h="1389776">
                  <a:moveTo>
                    <a:pt x="207429" y="0"/>
                  </a:moveTo>
                  <a:cubicBezTo>
                    <a:pt x="289710" y="0"/>
                    <a:pt x="364384" y="44252"/>
                    <a:pt x="431453" y="132755"/>
                  </a:cubicBezTo>
                  <a:lnTo>
                    <a:pt x="661699" y="435602"/>
                  </a:lnTo>
                  <a:lnTo>
                    <a:pt x="891946" y="132755"/>
                  </a:lnTo>
                  <a:cubicBezTo>
                    <a:pt x="959014" y="44252"/>
                    <a:pt x="1033689" y="0"/>
                    <a:pt x="1115969" y="0"/>
                  </a:cubicBezTo>
                  <a:cubicBezTo>
                    <a:pt x="1198249" y="0"/>
                    <a:pt x="1253391" y="22299"/>
                    <a:pt x="1281394" y="66896"/>
                  </a:cubicBezTo>
                  <a:cubicBezTo>
                    <a:pt x="1309397" y="111493"/>
                    <a:pt x="1323399" y="151596"/>
                    <a:pt x="1323399" y="187205"/>
                  </a:cubicBezTo>
                  <a:cubicBezTo>
                    <a:pt x="1323399" y="222814"/>
                    <a:pt x="1310953" y="265510"/>
                    <a:pt x="1286061" y="315293"/>
                  </a:cubicBezTo>
                  <a:lnTo>
                    <a:pt x="862906" y="867054"/>
                  </a:lnTo>
                  <a:lnTo>
                    <a:pt x="862906" y="1209312"/>
                  </a:lnTo>
                  <a:cubicBezTo>
                    <a:pt x="862906" y="1329621"/>
                    <a:pt x="794454" y="1389776"/>
                    <a:pt x="657551" y="1389776"/>
                  </a:cubicBezTo>
                  <a:lnTo>
                    <a:pt x="452196" y="1389776"/>
                  </a:lnTo>
                  <a:lnTo>
                    <a:pt x="452196" y="1209312"/>
                  </a:lnTo>
                  <a:lnTo>
                    <a:pt x="452196" y="867054"/>
                  </a:lnTo>
                  <a:lnTo>
                    <a:pt x="37338" y="315293"/>
                  </a:lnTo>
                  <a:cubicBezTo>
                    <a:pt x="12446" y="265510"/>
                    <a:pt x="0" y="222814"/>
                    <a:pt x="0" y="187205"/>
                  </a:cubicBezTo>
                  <a:cubicBezTo>
                    <a:pt x="0" y="151596"/>
                    <a:pt x="14002" y="111493"/>
                    <a:pt x="42005" y="66896"/>
                  </a:cubicBezTo>
                  <a:cubicBezTo>
                    <a:pt x="70008" y="22299"/>
                    <a:pt x="125149" y="0"/>
                    <a:pt x="2074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401750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9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7D2A5793-E08B-4363-A074-D894AE696A71}"/>
              </a:ext>
            </a:extLst>
          </p:cNvPr>
          <p:cNvGrpSpPr/>
          <p:nvPr userDrawn="1"/>
        </p:nvGrpSpPr>
        <p:grpSpPr>
          <a:xfrm>
            <a:off x="437962" y="366778"/>
            <a:ext cx="963698" cy="187525"/>
            <a:chOff x="2385107" y="2785056"/>
            <a:chExt cx="7472570" cy="1454079"/>
          </a:xfrm>
          <a:solidFill>
            <a:schemeClr val="accent4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800AB68-FEF2-4498-BAF3-45D15BB2B5C8}"/>
                </a:ext>
              </a:extLst>
            </p:cNvPr>
            <p:cNvSpPr/>
            <p:nvPr/>
          </p:nvSpPr>
          <p:spPr>
            <a:xfrm>
              <a:off x="7032524" y="2785056"/>
              <a:ext cx="1483119" cy="1454079"/>
            </a:xfrm>
            <a:custGeom>
              <a:avLst/>
              <a:gdLst/>
              <a:ahLst/>
              <a:cxnLst/>
              <a:rect l="l" t="t" r="r" b="b"/>
              <a:pathLst>
                <a:path w="1483119" h="1454079">
                  <a:moveTo>
                    <a:pt x="742078" y="0"/>
                  </a:moveTo>
                  <a:cubicBezTo>
                    <a:pt x="960225" y="0"/>
                    <a:pt x="1138268" y="67242"/>
                    <a:pt x="1276208" y="201725"/>
                  </a:cubicBezTo>
                  <a:cubicBezTo>
                    <a:pt x="1414148" y="336208"/>
                    <a:pt x="1483119" y="511659"/>
                    <a:pt x="1483119" y="728076"/>
                  </a:cubicBezTo>
                  <a:cubicBezTo>
                    <a:pt x="1483119" y="944494"/>
                    <a:pt x="1412939" y="1119599"/>
                    <a:pt x="1272578" y="1253391"/>
                  </a:cubicBezTo>
                  <a:cubicBezTo>
                    <a:pt x="1132218" y="1387183"/>
                    <a:pt x="954521" y="1454079"/>
                    <a:pt x="739485" y="1454079"/>
                  </a:cubicBezTo>
                  <a:cubicBezTo>
                    <a:pt x="524451" y="1454079"/>
                    <a:pt x="347444" y="1387183"/>
                    <a:pt x="208467" y="1253391"/>
                  </a:cubicBezTo>
                  <a:cubicBezTo>
                    <a:pt x="69489" y="1119599"/>
                    <a:pt x="0" y="944494"/>
                    <a:pt x="0" y="728076"/>
                  </a:cubicBezTo>
                  <a:cubicBezTo>
                    <a:pt x="0" y="511659"/>
                    <a:pt x="69144" y="336208"/>
                    <a:pt x="207430" y="201725"/>
                  </a:cubicBezTo>
                  <a:cubicBezTo>
                    <a:pt x="345716" y="67242"/>
                    <a:pt x="523932" y="0"/>
                    <a:pt x="742078" y="0"/>
                  </a:cubicBezTo>
                  <a:close/>
                  <a:moveTo>
                    <a:pt x="742597" y="365075"/>
                  </a:moveTo>
                  <a:cubicBezTo>
                    <a:pt x="638882" y="365075"/>
                    <a:pt x="555565" y="399474"/>
                    <a:pt x="492645" y="468271"/>
                  </a:cubicBezTo>
                  <a:cubicBezTo>
                    <a:pt x="429725" y="537069"/>
                    <a:pt x="398264" y="623843"/>
                    <a:pt x="398264" y="728595"/>
                  </a:cubicBezTo>
                  <a:cubicBezTo>
                    <a:pt x="398264" y="833347"/>
                    <a:pt x="429725" y="919603"/>
                    <a:pt x="492645" y="987363"/>
                  </a:cubicBezTo>
                  <a:cubicBezTo>
                    <a:pt x="555565" y="1055123"/>
                    <a:pt x="638710" y="1089003"/>
                    <a:pt x="742078" y="1089003"/>
                  </a:cubicBezTo>
                  <a:cubicBezTo>
                    <a:pt x="845448" y="1089003"/>
                    <a:pt x="928419" y="1054777"/>
                    <a:pt x="990993" y="986326"/>
                  </a:cubicBezTo>
                  <a:cubicBezTo>
                    <a:pt x="1053568" y="917874"/>
                    <a:pt x="1084855" y="831445"/>
                    <a:pt x="1084855" y="727039"/>
                  </a:cubicBezTo>
                  <a:cubicBezTo>
                    <a:pt x="1084855" y="622633"/>
                    <a:pt x="1053741" y="536204"/>
                    <a:pt x="991512" y="467753"/>
                  </a:cubicBezTo>
                  <a:cubicBezTo>
                    <a:pt x="929283" y="399301"/>
                    <a:pt x="846311" y="365075"/>
                    <a:pt x="742597" y="3650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7DC8AC-1FEC-4D6D-A5C9-901A4C3D1B8D}"/>
                </a:ext>
              </a:extLst>
            </p:cNvPr>
            <p:cNvSpPr/>
            <p:nvPr/>
          </p:nvSpPr>
          <p:spPr>
            <a:xfrm>
              <a:off x="2385107" y="2826542"/>
              <a:ext cx="1159529" cy="1400147"/>
            </a:xfrm>
            <a:custGeom>
              <a:avLst/>
              <a:gdLst/>
              <a:ahLst/>
              <a:cxnLst/>
              <a:rect l="l" t="t" r="r" b="b"/>
              <a:pathLst>
                <a:path w="1159529" h="1400147">
                  <a:moveTo>
                    <a:pt x="0" y="0"/>
                  </a:moveTo>
                  <a:lnTo>
                    <a:pt x="622287" y="0"/>
                  </a:lnTo>
                  <a:cubicBezTo>
                    <a:pt x="851151" y="26274"/>
                    <a:pt x="1008797" y="152806"/>
                    <a:pt x="1095226" y="379595"/>
                  </a:cubicBezTo>
                  <a:cubicBezTo>
                    <a:pt x="1138095" y="485384"/>
                    <a:pt x="1159529" y="592383"/>
                    <a:pt x="1159529" y="700592"/>
                  </a:cubicBezTo>
                  <a:cubicBezTo>
                    <a:pt x="1159529" y="808801"/>
                    <a:pt x="1138095" y="915454"/>
                    <a:pt x="1095226" y="1020551"/>
                  </a:cubicBezTo>
                  <a:cubicBezTo>
                    <a:pt x="1008797" y="1247341"/>
                    <a:pt x="851151" y="1373872"/>
                    <a:pt x="622287" y="1400147"/>
                  </a:cubicBezTo>
                  <a:lnTo>
                    <a:pt x="0" y="1400147"/>
                  </a:lnTo>
                  <a:lnTo>
                    <a:pt x="0" y="0"/>
                  </a:lnTo>
                  <a:close/>
                  <a:moveTo>
                    <a:pt x="410709" y="282103"/>
                  </a:moveTo>
                  <a:lnTo>
                    <a:pt x="410709" y="1111820"/>
                  </a:lnTo>
                  <a:lnTo>
                    <a:pt x="485384" y="1113895"/>
                  </a:lnTo>
                  <a:cubicBezTo>
                    <a:pt x="681750" y="1093152"/>
                    <a:pt x="779588" y="951063"/>
                    <a:pt x="778896" y="687628"/>
                  </a:cubicBezTo>
                  <a:cubicBezTo>
                    <a:pt x="778205" y="424192"/>
                    <a:pt x="680367" y="289018"/>
                    <a:pt x="485384" y="282103"/>
                  </a:cubicBezTo>
                  <a:lnTo>
                    <a:pt x="410709" y="282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BEB954-74E6-4849-8AEA-9A987191A80E}"/>
                </a:ext>
              </a:extLst>
            </p:cNvPr>
            <p:cNvSpPr/>
            <p:nvPr/>
          </p:nvSpPr>
          <p:spPr>
            <a:xfrm>
              <a:off x="3538496" y="2826542"/>
              <a:ext cx="1301619" cy="1400147"/>
            </a:xfrm>
            <a:custGeom>
              <a:avLst/>
              <a:gdLst/>
              <a:ahLst/>
              <a:cxnLst/>
              <a:rect l="l" t="t" r="r" b="b"/>
              <a:pathLst>
                <a:path w="1301619" h="1400147">
                  <a:moveTo>
                    <a:pt x="516499" y="0"/>
                  </a:moveTo>
                  <a:lnTo>
                    <a:pt x="649254" y="0"/>
                  </a:lnTo>
                  <a:cubicBezTo>
                    <a:pt x="737757" y="0"/>
                    <a:pt x="803097" y="47017"/>
                    <a:pt x="845274" y="141052"/>
                  </a:cubicBezTo>
                  <a:lnTo>
                    <a:pt x="1274653" y="1076557"/>
                  </a:lnTo>
                  <a:cubicBezTo>
                    <a:pt x="1292630" y="1115277"/>
                    <a:pt x="1301619" y="1154343"/>
                    <a:pt x="1301619" y="1193755"/>
                  </a:cubicBezTo>
                  <a:cubicBezTo>
                    <a:pt x="1301619" y="1233166"/>
                    <a:pt x="1284678" y="1277418"/>
                    <a:pt x="1250798" y="1326509"/>
                  </a:cubicBezTo>
                  <a:cubicBezTo>
                    <a:pt x="1216918" y="1375601"/>
                    <a:pt x="1159011" y="1400147"/>
                    <a:pt x="1077077" y="1400147"/>
                  </a:cubicBezTo>
                  <a:cubicBezTo>
                    <a:pt x="995142" y="1400147"/>
                    <a:pt x="936543" y="1353129"/>
                    <a:pt x="901280" y="1259095"/>
                  </a:cubicBezTo>
                  <a:lnTo>
                    <a:pt x="861869" y="1153306"/>
                  </a:lnTo>
                  <a:lnTo>
                    <a:pt x="438713" y="1153306"/>
                  </a:lnTo>
                  <a:lnTo>
                    <a:pt x="399302" y="1259095"/>
                  </a:lnTo>
                  <a:cubicBezTo>
                    <a:pt x="364039" y="1353129"/>
                    <a:pt x="306131" y="1400147"/>
                    <a:pt x="225580" y="1400147"/>
                  </a:cubicBezTo>
                  <a:cubicBezTo>
                    <a:pt x="145028" y="1400147"/>
                    <a:pt x="87293" y="1375428"/>
                    <a:pt x="52376" y="1325991"/>
                  </a:cubicBezTo>
                  <a:cubicBezTo>
                    <a:pt x="17459" y="1276554"/>
                    <a:pt x="0" y="1232129"/>
                    <a:pt x="0" y="1192718"/>
                  </a:cubicBezTo>
                  <a:cubicBezTo>
                    <a:pt x="0" y="1153306"/>
                    <a:pt x="8643" y="1114586"/>
                    <a:pt x="25929" y="1076557"/>
                  </a:cubicBezTo>
                  <a:lnTo>
                    <a:pt x="516499" y="0"/>
                  </a:lnTo>
                  <a:close/>
                  <a:moveTo>
                    <a:pt x="650291" y="578727"/>
                  </a:moveTo>
                  <a:lnTo>
                    <a:pt x="561096" y="821419"/>
                  </a:lnTo>
                  <a:lnTo>
                    <a:pt x="739485" y="821419"/>
                  </a:lnTo>
                  <a:lnTo>
                    <a:pt x="650291" y="5787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EBF0030-5392-4CAD-BA09-1A136D4356F2}"/>
                </a:ext>
              </a:extLst>
            </p:cNvPr>
            <p:cNvSpPr/>
            <p:nvPr/>
          </p:nvSpPr>
          <p:spPr>
            <a:xfrm>
              <a:off x="5929925" y="2826542"/>
              <a:ext cx="1159530" cy="1402221"/>
            </a:xfrm>
            <a:custGeom>
              <a:avLst/>
              <a:gdLst/>
              <a:ahLst/>
              <a:cxnLst/>
              <a:rect l="l" t="t" r="r" b="b"/>
              <a:pathLst>
                <a:path w="1159530" h="1402221">
                  <a:moveTo>
                    <a:pt x="0" y="0"/>
                  </a:moveTo>
                  <a:lnTo>
                    <a:pt x="993586" y="0"/>
                  </a:lnTo>
                  <a:cubicBezTo>
                    <a:pt x="1104215" y="0"/>
                    <a:pt x="1159530" y="54968"/>
                    <a:pt x="1159530" y="164906"/>
                  </a:cubicBezTo>
                  <a:cubicBezTo>
                    <a:pt x="1159530" y="274843"/>
                    <a:pt x="1104215" y="329812"/>
                    <a:pt x="993586" y="329812"/>
                  </a:cubicBezTo>
                  <a:lnTo>
                    <a:pt x="784083" y="329812"/>
                  </a:lnTo>
                  <a:lnTo>
                    <a:pt x="784083" y="1221758"/>
                  </a:lnTo>
                  <a:cubicBezTo>
                    <a:pt x="784083" y="1342067"/>
                    <a:pt x="715631" y="1402221"/>
                    <a:pt x="578728" y="1402221"/>
                  </a:cubicBezTo>
                  <a:lnTo>
                    <a:pt x="373373" y="1402221"/>
                  </a:lnTo>
                  <a:lnTo>
                    <a:pt x="373373" y="329812"/>
                  </a:lnTo>
                  <a:lnTo>
                    <a:pt x="165944" y="329812"/>
                  </a:lnTo>
                  <a:cubicBezTo>
                    <a:pt x="55315" y="329812"/>
                    <a:pt x="0" y="274843"/>
                    <a:pt x="0" y="16490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CB4A4A5-4F86-48BC-8D83-024DD14708F7}"/>
                </a:ext>
              </a:extLst>
            </p:cNvPr>
            <p:cNvSpPr/>
            <p:nvPr/>
          </p:nvSpPr>
          <p:spPr>
            <a:xfrm>
              <a:off x="8600656" y="2826528"/>
              <a:ext cx="1257021" cy="1400160"/>
            </a:xfrm>
            <a:custGeom>
              <a:avLst/>
              <a:gdLst/>
              <a:ahLst/>
              <a:cxnLst/>
              <a:rect l="l" t="t" r="r" b="b"/>
              <a:pathLst>
                <a:path w="1257021" h="1400160">
                  <a:moveTo>
                    <a:pt x="205355" y="13"/>
                  </a:moveTo>
                  <a:cubicBezTo>
                    <a:pt x="293166" y="-679"/>
                    <a:pt x="356087" y="27670"/>
                    <a:pt x="394116" y="85059"/>
                  </a:cubicBezTo>
                  <a:lnTo>
                    <a:pt x="846312" y="624375"/>
                  </a:lnTo>
                  <a:lnTo>
                    <a:pt x="846312" y="180476"/>
                  </a:lnTo>
                  <a:cubicBezTo>
                    <a:pt x="846312" y="60167"/>
                    <a:pt x="914763" y="13"/>
                    <a:pt x="1051666" y="13"/>
                  </a:cubicBezTo>
                  <a:lnTo>
                    <a:pt x="1257021" y="13"/>
                  </a:lnTo>
                  <a:lnTo>
                    <a:pt x="1257021" y="1219696"/>
                  </a:lnTo>
                  <a:cubicBezTo>
                    <a:pt x="1257021" y="1340005"/>
                    <a:pt x="1188570" y="1400160"/>
                    <a:pt x="1051666" y="1400160"/>
                  </a:cubicBezTo>
                  <a:cubicBezTo>
                    <a:pt x="975608" y="1400160"/>
                    <a:pt x="915454" y="1373885"/>
                    <a:pt x="871203" y="1321337"/>
                  </a:cubicBezTo>
                  <a:lnTo>
                    <a:pt x="410710" y="773724"/>
                  </a:lnTo>
                  <a:lnTo>
                    <a:pt x="410710" y="1219696"/>
                  </a:lnTo>
                  <a:cubicBezTo>
                    <a:pt x="410710" y="1340005"/>
                    <a:pt x="342258" y="1400160"/>
                    <a:pt x="205355" y="1400160"/>
                  </a:cubicBezTo>
                  <a:lnTo>
                    <a:pt x="0" y="1400160"/>
                  </a:lnTo>
                  <a:lnTo>
                    <a:pt x="0" y="1050"/>
                  </a:lnTo>
                  <a:lnTo>
                    <a:pt x="205355" y="1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8B05D1E-8F3F-4F2B-8833-1BF52FEA0400}"/>
                </a:ext>
              </a:extLst>
            </p:cNvPr>
            <p:cNvSpPr/>
            <p:nvPr/>
          </p:nvSpPr>
          <p:spPr>
            <a:xfrm>
              <a:off x="4529751" y="2836912"/>
              <a:ext cx="1323399" cy="1389776"/>
            </a:xfrm>
            <a:custGeom>
              <a:avLst/>
              <a:gdLst/>
              <a:ahLst/>
              <a:cxnLst/>
              <a:rect l="l" t="t" r="r" b="b"/>
              <a:pathLst>
                <a:path w="1323399" h="1389776">
                  <a:moveTo>
                    <a:pt x="207429" y="0"/>
                  </a:moveTo>
                  <a:cubicBezTo>
                    <a:pt x="289710" y="0"/>
                    <a:pt x="364384" y="44252"/>
                    <a:pt x="431453" y="132755"/>
                  </a:cubicBezTo>
                  <a:lnTo>
                    <a:pt x="661699" y="435602"/>
                  </a:lnTo>
                  <a:lnTo>
                    <a:pt x="891946" y="132755"/>
                  </a:lnTo>
                  <a:cubicBezTo>
                    <a:pt x="959014" y="44252"/>
                    <a:pt x="1033689" y="0"/>
                    <a:pt x="1115969" y="0"/>
                  </a:cubicBezTo>
                  <a:cubicBezTo>
                    <a:pt x="1198249" y="0"/>
                    <a:pt x="1253391" y="22299"/>
                    <a:pt x="1281394" y="66896"/>
                  </a:cubicBezTo>
                  <a:cubicBezTo>
                    <a:pt x="1309397" y="111493"/>
                    <a:pt x="1323399" y="151596"/>
                    <a:pt x="1323399" y="187205"/>
                  </a:cubicBezTo>
                  <a:cubicBezTo>
                    <a:pt x="1323399" y="222814"/>
                    <a:pt x="1310953" y="265510"/>
                    <a:pt x="1286061" y="315293"/>
                  </a:cubicBezTo>
                  <a:lnTo>
                    <a:pt x="862906" y="867054"/>
                  </a:lnTo>
                  <a:lnTo>
                    <a:pt x="862906" y="1209312"/>
                  </a:lnTo>
                  <a:cubicBezTo>
                    <a:pt x="862906" y="1329621"/>
                    <a:pt x="794454" y="1389776"/>
                    <a:pt x="657551" y="1389776"/>
                  </a:cubicBezTo>
                  <a:lnTo>
                    <a:pt x="452196" y="1389776"/>
                  </a:lnTo>
                  <a:lnTo>
                    <a:pt x="452196" y="1209312"/>
                  </a:lnTo>
                  <a:lnTo>
                    <a:pt x="452196" y="867054"/>
                  </a:lnTo>
                  <a:lnTo>
                    <a:pt x="37338" y="315293"/>
                  </a:lnTo>
                  <a:cubicBezTo>
                    <a:pt x="12446" y="265510"/>
                    <a:pt x="0" y="222814"/>
                    <a:pt x="0" y="187205"/>
                  </a:cubicBezTo>
                  <a:cubicBezTo>
                    <a:pt x="0" y="151596"/>
                    <a:pt x="14002" y="111493"/>
                    <a:pt x="42005" y="66896"/>
                  </a:cubicBezTo>
                  <a:cubicBezTo>
                    <a:pt x="70008" y="22299"/>
                    <a:pt x="125149" y="0"/>
                    <a:pt x="2074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75225" y="6044258"/>
            <a:ext cx="6719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2A4298E-7120-4D5B-8849-A7E01F1A4989}" type="slidenum">
              <a:rPr lang="en-ID" sz="3000" smtClean="0">
                <a:solidFill>
                  <a:schemeClr val="tx1">
                    <a:lumMod val="50000"/>
                    <a:lumOff val="50000"/>
                  </a:schemeClr>
                </a:solidFill>
                <a:latin typeface="Philosopher" panose="02000503000000020004" pitchFamily="2" charset="0"/>
              </a:rPr>
              <a:t>‹#›</a:t>
            </a:fld>
            <a:endParaRPr lang="en-US" sz="3000" dirty="0">
              <a:solidFill>
                <a:schemeClr val="tx1">
                  <a:lumMod val="50000"/>
                  <a:lumOff val="50000"/>
                </a:schemeClr>
              </a:solidFill>
              <a:latin typeface="Philosopher" panose="02000503000000020004" pitchFamily="2" charset="0"/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11537084" y="5707042"/>
            <a:ext cx="215514" cy="822010"/>
            <a:chOff x="4403510" y="3873841"/>
            <a:chExt cx="215514" cy="822010"/>
          </a:xfrm>
          <a:solidFill>
            <a:schemeClr val="accent2"/>
          </a:solidFill>
        </p:grpSpPr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4438326" y="4518211"/>
              <a:ext cx="145882" cy="177640"/>
            </a:xfrm>
            <a:custGeom>
              <a:avLst/>
              <a:gdLst>
                <a:gd name="T0" fmla="*/ 48 w 239"/>
                <a:gd name="T1" fmla="*/ 279 h 291"/>
                <a:gd name="T2" fmla="*/ 52 w 239"/>
                <a:gd name="T3" fmla="*/ 238 h 291"/>
                <a:gd name="T4" fmla="*/ 75 w 239"/>
                <a:gd name="T5" fmla="*/ 142 h 291"/>
                <a:gd name="T6" fmla="*/ 69 w 239"/>
                <a:gd name="T7" fmla="*/ 114 h 291"/>
                <a:gd name="T8" fmla="*/ 103 w 239"/>
                <a:gd name="T9" fmla="*/ 68 h 291"/>
                <a:gd name="T10" fmla="*/ 128 w 239"/>
                <a:gd name="T11" fmla="*/ 95 h 291"/>
                <a:gd name="T12" fmla="*/ 113 w 239"/>
                <a:gd name="T13" fmla="*/ 158 h 291"/>
                <a:gd name="T14" fmla="*/ 140 w 239"/>
                <a:gd name="T15" fmla="*/ 192 h 291"/>
                <a:gd name="T16" fmla="*/ 196 w 239"/>
                <a:gd name="T17" fmla="*/ 97 h 291"/>
                <a:gd name="T18" fmla="*/ 121 w 239"/>
                <a:gd name="T19" fmla="*/ 30 h 291"/>
                <a:gd name="T20" fmla="*/ 35 w 239"/>
                <a:gd name="T21" fmla="*/ 114 h 291"/>
                <a:gd name="T22" fmla="*/ 47 w 239"/>
                <a:gd name="T23" fmla="*/ 149 h 291"/>
                <a:gd name="T24" fmla="*/ 48 w 239"/>
                <a:gd name="T25" fmla="*/ 159 h 291"/>
                <a:gd name="T26" fmla="*/ 45 w 239"/>
                <a:gd name="T27" fmla="*/ 173 h 291"/>
                <a:gd name="T28" fmla="*/ 37 w 239"/>
                <a:gd name="T29" fmla="*/ 178 h 291"/>
                <a:gd name="T30" fmla="*/ 0 w 239"/>
                <a:gd name="T31" fmla="*/ 110 h 291"/>
                <a:gd name="T32" fmla="*/ 127 w 239"/>
                <a:gd name="T33" fmla="*/ 0 h 291"/>
                <a:gd name="T34" fmla="*/ 239 w 239"/>
                <a:gd name="T35" fmla="*/ 100 h 291"/>
                <a:gd name="T36" fmla="*/ 144 w 239"/>
                <a:gd name="T37" fmla="*/ 221 h 291"/>
                <a:gd name="T38" fmla="*/ 100 w 239"/>
                <a:gd name="T39" fmla="*/ 200 h 291"/>
                <a:gd name="T40" fmla="*/ 88 w 239"/>
                <a:gd name="T41" fmla="*/ 248 h 291"/>
                <a:gd name="T42" fmla="*/ 71 w 239"/>
                <a:gd name="T43" fmla="*/ 283 h 291"/>
                <a:gd name="T44" fmla="*/ 55 w 239"/>
                <a:gd name="T45" fmla="*/ 290 h 291"/>
                <a:gd name="T46" fmla="*/ 48 w 239"/>
                <a:gd name="T47" fmla="*/ 27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9" h="291">
                  <a:moveTo>
                    <a:pt x="48" y="279"/>
                  </a:moveTo>
                  <a:cubicBezTo>
                    <a:pt x="48" y="266"/>
                    <a:pt x="48" y="251"/>
                    <a:pt x="52" y="238"/>
                  </a:cubicBezTo>
                  <a:cubicBezTo>
                    <a:pt x="57" y="224"/>
                    <a:pt x="75" y="142"/>
                    <a:pt x="75" y="142"/>
                  </a:cubicBezTo>
                  <a:cubicBezTo>
                    <a:pt x="75" y="142"/>
                    <a:pt x="69" y="130"/>
                    <a:pt x="69" y="114"/>
                  </a:cubicBezTo>
                  <a:cubicBezTo>
                    <a:pt x="69" y="89"/>
                    <a:pt x="85" y="68"/>
                    <a:pt x="103" y="68"/>
                  </a:cubicBezTo>
                  <a:cubicBezTo>
                    <a:pt x="120" y="68"/>
                    <a:pt x="128" y="80"/>
                    <a:pt x="128" y="95"/>
                  </a:cubicBezTo>
                  <a:cubicBezTo>
                    <a:pt x="128" y="111"/>
                    <a:pt x="117" y="135"/>
                    <a:pt x="113" y="158"/>
                  </a:cubicBezTo>
                  <a:cubicBezTo>
                    <a:pt x="107" y="176"/>
                    <a:pt x="121" y="192"/>
                    <a:pt x="140" y="192"/>
                  </a:cubicBezTo>
                  <a:cubicBezTo>
                    <a:pt x="173" y="192"/>
                    <a:pt x="196" y="149"/>
                    <a:pt x="196" y="97"/>
                  </a:cubicBezTo>
                  <a:cubicBezTo>
                    <a:pt x="196" y="59"/>
                    <a:pt x="169" y="30"/>
                    <a:pt x="121" y="30"/>
                  </a:cubicBezTo>
                  <a:cubicBezTo>
                    <a:pt x="69" y="30"/>
                    <a:pt x="35" y="71"/>
                    <a:pt x="35" y="114"/>
                  </a:cubicBezTo>
                  <a:cubicBezTo>
                    <a:pt x="35" y="130"/>
                    <a:pt x="40" y="141"/>
                    <a:pt x="47" y="149"/>
                  </a:cubicBezTo>
                  <a:cubicBezTo>
                    <a:pt x="51" y="154"/>
                    <a:pt x="51" y="155"/>
                    <a:pt x="48" y="159"/>
                  </a:cubicBezTo>
                  <a:cubicBezTo>
                    <a:pt x="48" y="162"/>
                    <a:pt x="47" y="170"/>
                    <a:pt x="45" y="173"/>
                  </a:cubicBezTo>
                  <a:cubicBezTo>
                    <a:pt x="44" y="178"/>
                    <a:pt x="41" y="180"/>
                    <a:pt x="37" y="178"/>
                  </a:cubicBezTo>
                  <a:cubicBezTo>
                    <a:pt x="12" y="168"/>
                    <a:pt x="0" y="141"/>
                    <a:pt x="0" y="110"/>
                  </a:cubicBezTo>
                  <a:cubicBezTo>
                    <a:pt x="0" y="61"/>
                    <a:pt x="43" y="0"/>
                    <a:pt x="127" y="0"/>
                  </a:cubicBezTo>
                  <a:cubicBezTo>
                    <a:pt x="194" y="0"/>
                    <a:pt x="239" y="50"/>
                    <a:pt x="239" y="100"/>
                  </a:cubicBezTo>
                  <a:cubicBezTo>
                    <a:pt x="239" y="170"/>
                    <a:pt x="200" y="221"/>
                    <a:pt x="144" y="221"/>
                  </a:cubicBezTo>
                  <a:cubicBezTo>
                    <a:pt x="124" y="221"/>
                    <a:pt x="106" y="213"/>
                    <a:pt x="100" y="200"/>
                  </a:cubicBezTo>
                  <a:cubicBezTo>
                    <a:pt x="100" y="200"/>
                    <a:pt x="90" y="239"/>
                    <a:pt x="88" y="248"/>
                  </a:cubicBezTo>
                  <a:cubicBezTo>
                    <a:pt x="86" y="256"/>
                    <a:pt x="79" y="273"/>
                    <a:pt x="71" y="283"/>
                  </a:cubicBezTo>
                  <a:cubicBezTo>
                    <a:pt x="65" y="287"/>
                    <a:pt x="58" y="291"/>
                    <a:pt x="55" y="290"/>
                  </a:cubicBezTo>
                  <a:cubicBezTo>
                    <a:pt x="48" y="289"/>
                    <a:pt x="48" y="279"/>
                    <a:pt x="48" y="27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470531" y="3873841"/>
              <a:ext cx="81472" cy="175933"/>
            </a:xfrm>
            <a:custGeom>
              <a:avLst/>
              <a:gdLst>
                <a:gd name="T0" fmla="*/ 113 w 117"/>
                <a:gd name="T1" fmla="*/ 126 h 252"/>
                <a:gd name="T2" fmla="*/ 77 w 117"/>
                <a:gd name="T3" fmla="*/ 126 h 252"/>
                <a:gd name="T4" fmla="*/ 77 w 117"/>
                <a:gd name="T5" fmla="*/ 252 h 252"/>
                <a:gd name="T6" fmla="*/ 25 w 117"/>
                <a:gd name="T7" fmla="*/ 252 h 252"/>
                <a:gd name="T8" fmla="*/ 25 w 117"/>
                <a:gd name="T9" fmla="*/ 126 h 252"/>
                <a:gd name="T10" fmla="*/ 0 w 117"/>
                <a:gd name="T11" fmla="*/ 126 h 252"/>
                <a:gd name="T12" fmla="*/ 0 w 117"/>
                <a:gd name="T13" fmla="*/ 81 h 252"/>
                <a:gd name="T14" fmla="*/ 25 w 117"/>
                <a:gd name="T15" fmla="*/ 81 h 252"/>
                <a:gd name="T16" fmla="*/ 25 w 117"/>
                <a:gd name="T17" fmla="*/ 52 h 252"/>
                <a:gd name="T18" fmla="*/ 77 w 117"/>
                <a:gd name="T19" fmla="*/ 0 h 252"/>
                <a:gd name="T20" fmla="*/ 115 w 117"/>
                <a:gd name="T21" fmla="*/ 0 h 252"/>
                <a:gd name="T22" fmla="*/ 115 w 117"/>
                <a:gd name="T23" fmla="*/ 44 h 252"/>
                <a:gd name="T24" fmla="*/ 89 w 117"/>
                <a:gd name="T25" fmla="*/ 44 h 252"/>
                <a:gd name="T26" fmla="*/ 77 w 117"/>
                <a:gd name="T27" fmla="*/ 56 h 252"/>
                <a:gd name="T28" fmla="*/ 77 w 117"/>
                <a:gd name="T29" fmla="*/ 81 h 252"/>
                <a:gd name="T30" fmla="*/ 117 w 117"/>
                <a:gd name="T31" fmla="*/ 81 h 252"/>
                <a:gd name="T32" fmla="*/ 113 w 117"/>
                <a:gd name="T33" fmla="*/ 126 h 252"/>
                <a:gd name="T34" fmla="*/ 113 w 117"/>
                <a:gd name="T35" fmla="*/ 12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252">
                  <a:moveTo>
                    <a:pt x="113" y="126"/>
                  </a:moveTo>
                  <a:cubicBezTo>
                    <a:pt x="77" y="126"/>
                    <a:pt x="77" y="126"/>
                    <a:pt x="77" y="126"/>
                  </a:cubicBezTo>
                  <a:cubicBezTo>
                    <a:pt x="77" y="182"/>
                    <a:pt x="77" y="252"/>
                    <a:pt x="77" y="252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183"/>
                    <a:pt x="25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32"/>
                    <a:pt x="35" y="0"/>
                    <a:pt x="7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5" y="44"/>
                    <a:pt x="92" y="44"/>
                    <a:pt x="89" y="44"/>
                  </a:cubicBezTo>
                  <a:cubicBezTo>
                    <a:pt x="84" y="44"/>
                    <a:pt x="77" y="45"/>
                    <a:pt x="77" y="56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3" y="126"/>
                    <a:pt x="113" y="126"/>
                    <a:pt x="113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4403510" y="4195991"/>
              <a:ext cx="215514" cy="176003"/>
            </a:xfrm>
            <a:custGeom>
              <a:avLst/>
              <a:gdLst>
                <a:gd name="T0" fmla="*/ 279 w 279"/>
                <a:gd name="T1" fmla="*/ 27 h 228"/>
                <a:gd name="T2" fmla="*/ 246 w 279"/>
                <a:gd name="T3" fmla="*/ 36 h 228"/>
                <a:gd name="T4" fmla="*/ 271 w 279"/>
                <a:gd name="T5" fmla="*/ 6 h 228"/>
                <a:gd name="T6" fmla="*/ 235 w 279"/>
                <a:gd name="T7" fmla="*/ 20 h 228"/>
                <a:gd name="T8" fmla="*/ 193 w 279"/>
                <a:gd name="T9" fmla="*/ 0 h 228"/>
                <a:gd name="T10" fmla="*/ 135 w 279"/>
                <a:gd name="T11" fmla="*/ 59 h 228"/>
                <a:gd name="T12" fmla="*/ 138 w 279"/>
                <a:gd name="T13" fmla="*/ 72 h 228"/>
                <a:gd name="T14" fmla="*/ 18 w 279"/>
                <a:gd name="T15" fmla="*/ 12 h 228"/>
                <a:gd name="T16" fmla="*/ 12 w 279"/>
                <a:gd name="T17" fmla="*/ 41 h 228"/>
                <a:gd name="T18" fmla="*/ 36 w 279"/>
                <a:gd name="T19" fmla="*/ 89 h 228"/>
                <a:gd name="T20" fmla="*/ 10 w 279"/>
                <a:gd name="T21" fmla="*/ 81 h 228"/>
                <a:gd name="T22" fmla="*/ 10 w 279"/>
                <a:gd name="T23" fmla="*/ 81 h 228"/>
                <a:gd name="T24" fmla="*/ 57 w 279"/>
                <a:gd name="T25" fmla="*/ 138 h 228"/>
                <a:gd name="T26" fmla="*/ 42 w 279"/>
                <a:gd name="T27" fmla="*/ 141 h 228"/>
                <a:gd name="T28" fmla="*/ 30 w 279"/>
                <a:gd name="T29" fmla="*/ 140 h 228"/>
                <a:gd name="T30" fmla="*/ 84 w 279"/>
                <a:gd name="T31" fmla="*/ 179 h 228"/>
                <a:gd name="T32" fmla="*/ 13 w 279"/>
                <a:gd name="T33" fmla="*/ 204 h 228"/>
                <a:gd name="T34" fmla="*/ 0 w 279"/>
                <a:gd name="T35" fmla="*/ 203 h 228"/>
                <a:gd name="T36" fmla="*/ 87 w 279"/>
                <a:gd name="T37" fmla="*/ 228 h 228"/>
                <a:gd name="T38" fmla="*/ 250 w 279"/>
                <a:gd name="T39" fmla="*/ 66 h 228"/>
                <a:gd name="T40" fmla="*/ 250 w 279"/>
                <a:gd name="T41" fmla="*/ 57 h 228"/>
                <a:gd name="T42" fmla="*/ 279 w 279"/>
                <a:gd name="T43" fmla="*/ 2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9" h="228">
                  <a:moveTo>
                    <a:pt x="279" y="27"/>
                  </a:moveTo>
                  <a:cubicBezTo>
                    <a:pt x="270" y="33"/>
                    <a:pt x="258" y="36"/>
                    <a:pt x="246" y="36"/>
                  </a:cubicBezTo>
                  <a:cubicBezTo>
                    <a:pt x="258" y="30"/>
                    <a:pt x="267" y="18"/>
                    <a:pt x="271" y="6"/>
                  </a:cubicBezTo>
                  <a:cubicBezTo>
                    <a:pt x="261" y="12"/>
                    <a:pt x="249" y="17"/>
                    <a:pt x="235" y="20"/>
                  </a:cubicBezTo>
                  <a:cubicBezTo>
                    <a:pt x="225" y="8"/>
                    <a:pt x="210" y="0"/>
                    <a:pt x="193" y="0"/>
                  </a:cubicBezTo>
                  <a:cubicBezTo>
                    <a:pt x="162" y="0"/>
                    <a:pt x="135" y="27"/>
                    <a:pt x="135" y="59"/>
                  </a:cubicBezTo>
                  <a:cubicBezTo>
                    <a:pt x="135" y="63"/>
                    <a:pt x="136" y="68"/>
                    <a:pt x="138" y="72"/>
                  </a:cubicBezTo>
                  <a:cubicBezTo>
                    <a:pt x="90" y="69"/>
                    <a:pt x="48" y="47"/>
                    <a:pt x="18" y="12"/>
                  </a:cubicBezTo>
                  <a:cubicBezTo>
                    <a:pt x="13" y="20"/>
                    <a:pt x="12" y="30"/>
                    <a:pt x="12" y="41"/>
                  </a:cubicBezTo>
                  <a:cubicBezTo>
                    <a:pt x="12" y="60"/>
                    <a:pt x="21" y="78"/>
                    <a:pt x="36" y="89"/>
                  </a:cubicBezTo>
                  <a:cubicBezTo>
                    <a:pt x="27" y="87"/>
                    <a:pt x="18" y="86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110"/>
                    <a:pt x="30" y="132"/>
                    <a:pt x="57" y="138"/>
                  </a:cubicBezTo>
                  <a:cubicBezTo>
                    <a:pt x="51" y="140"/>
                    <a:pt x="46" y="141"/>
                    <a:pt x="42" y="141"/>
                  </a:cubicBezTo>
                  <a:cubicBezTo>
                    <a:pt x="37" y="141"/>
                    <a:pt x="34" y="140"/>
                    <a:pt x="30" y="140"/>
                  </a:cubicBezTo>
                  <a:cubicBezTo>
                    <a:pt x="39" y="162"/>
                    <a:pt x="60" y="179"/>
                    <a:pt x="84" y="179"/>
                  </a:cubicBezTo>
                  <a:cubicBezTo>
                    <a:pt x="64" y="195"/>
                    <a:pt x="39" y="204"/>
                    <a:pt x="13" y="204"/>
                  </a:cubicBezTo>
                  <a:cubicBezTo>
                    <a:pt x="9" y="204"/>
                    <a:pt x="3" y="204"/>
                    <a:pt x="0" y="203"/>
                  </a:cubicBezTo>
                  <a:cubicBezTo>
                    <a:pt x="24" y="219"/>
                    <a:pt x="54" y="228"/>
                    <a:pt x="87" y="228"/>
                  </a:cubicBezTo>
                  <a:cubicBezTo>
                    <a:pt x="193" y="228"/>
                    <a:pt x="250" y="141"/>
                    <a:pt x="250" y="66"/>
                  </a:cubicBezTo>
                  <a:cubicBezTo>
                    <a:pt x="250" y="63"/>
                    <a:pt x="250" y="60"/>
                    <a:pt x="250" y="57"/>
                  </a:cubicBezTo>
                  <a:cubicBezTo>
                    <a:pt x="262" y="50"/>
                    <a:pt x="271" y="39"/>
                    <a:pt x="279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44860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4" r:id="rId2"/>
    <p:sldLayoutId id="2147483655" r:id="rId3"/>
    <p:sldLayoutId id="2147483737" r:id="rId4"/>
    <p:sldLayoutId id="2147483701" r:id="rId5"/>
    <p:sldLayoutId id="2147483693" r:id="rId6"/>
    <p:sldLayoutId id="2147483716" r:id="rId7"/>
    <p:sldLayoutId id="2147483677" r:id="rId8"/>
    <p:sldLayoutId id="2147483720" r:id="rId9"/>
    <p:sldLayoutId id="2147483699" r:id="rId10"/>
    <p:sldLayoutId id="2147483719" r:id="rId11"/>
    <p:sldLayoutId id="2147483715" r:id="rId12"/>
    <p:sldLayoutId id="2147483712" r:id="rId13"/>
    <p:sldLayoutId id="2147483709" r:id="rId14"/>
    <p:sldLayoutId id="2147483708" r:id="rId15"/>
    <p:sldLayoutId id="2147483707" r:id="rId16"/>
    <p:sldLayoutId id="2147483704" r:id="rId17"/>
    <p:sldLayoutId id="2147483703" r:id="rId18"/>
    <p:sldLayoutId id="2147483700" r:id="rId19"/>
    <p:sldLayoutId id="2147483696" r:id="rId20"/>
    <p:sldLayoutId id="2147483695" r:id="rId21"/>
    <p:sldLayoutId id="2147483686" r:id="rId22"/>
    <p:sldLayoutId id="2147483684" r:id="rId23"/>
    <p:sldLayoutId id="2147483671" r:id="rId24"/>
    <p:sldLayoutId id="2147483738" r:id="rId25"/>
    <p:sldLayoutId id="2147483741" r:id="rId2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D9A32C2-9430-4B45-BB0E-2882193080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9" name="Rectangle 28"/>
          <p:cNvSpPr/>
          <p:nvPr/>
        </p:nvSpPr>
        <p:spPr>
          <a:xfrm>
            <a:off x="0" y="0"/>
            <a:ext cx="12192000" cy="6032310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4029910" y="4103520"/>
            <a:ext cx="4132180" cy="129894"/>
          </a:xfrm>
          <a:custGeom>
            <a:avLst/>
            <a:gdLst/>
            <a:ahLst/>
            <a:cxnLst/>
            <a:rect l="l" t="t" r="r" b="b"/>
            <a:pathLst>
              <a:path w="3273479" h="102901">
                <a:moveTo>
                  <a:pt x="2920398" y="10465"/>
                </a:moveTo>
                <a:lnTo>
                  <a:pt x="2898911" y="67670"/>
                </a:lnTo>
                <a:lnTo>
                  <a:pt x="2942234" y="67670"/>
                </a:lnTo>
                <a:lnTo>
                  <a:pt x="2920538" y="10465"/>
                </a:lnTo>
                <a:close/>
                <a:moveTo>
                  <a:pt x="1186848" y="10465"/>
                </a:moveTo>
                <a:lnTo>
                  <a:pt x="1165361" y="67670"/>
                </a:lnTo>
                <a:lnTo>
                  <a:pt x="1208684" y="67670"/>
                </a:lnTo>
                <a:lnTo>
                  <a:pt x="1186988" y="10465"/>
                </a:lnTo>
                <a:close/>
                <a:moveTo>
                  <a:pt x="2579772" y="8372"/>
                </a:moveTo>
                <a:lnTo>
                  <a:pt x="2579772" y="53508"/>
                </a:lnTo>
                <a:lnTo>
                  <a:pt x="2603492" y="53508"/>
                </a:lnTo>
                <a:cubicBezTo>
                  <a:pt x="2608189" y="53508"/>
                  <a:pt x="2612294" y="52927"/>
                  <a:pt x="2615805" y="51764"/>
                </a:cubicBezTo>
                <a:cubicBezTo>
                  <a:pt x="2619317" y="50602"/>
                  <a:pt x="2622095" y="48974"/>
                  <a:pt x="2624142" y="46881"/>
                </a:cubicBezTo>
                <a:cubicBezTo>
                  <a:pt x="2626188" y="44788"/>
                  <a:pt x="2627700" y="42393"/>
                  <a:pt x="2628676" y="39695"/>
                </a:cubicBezTo>
                <a:cubicBezTo>
                  <a:pt x="2629653" y="36998"/>
                  <a:pt x="2630141" y="33998"/>
                  <a:pt x="2630141" y="30696"/>
                </a:cubicBezTo>
                <a:cubicBezTo>
                  <a:pt x="2630141" y="23394"/>
                  <a:pt x="2628002" y="17848"/>
                  <a:pt x="2623723" y="14057"/>
                </a:cubicBezTo>
                <a:cubicBezTo>
                  <a:pt x="2619444" y="10267"/>
                  <a:pt x="2613561" y="8372"/>
                  <a:pt x="2606073" y="8372"/>
                </a:cubicBezTo>
                <a:close/>
                <a:moveTo>
                  <a:pt x="169948" y="8372"/>
                </a:moveTo>
                <a:lnTo>
                  <a:pt x="169948" y="53508"/>
                </a:lnTo>
                <a:lnTo>
                  <a:pt x="193876" y="53508"/>
                </a:lnTo>
                <a:cubicBezTo>
                  <a:pt x="198574" y="53508"/>
                  <a:pt x="202666" y="52939"/>
                  <a:pt x="206155" y="51799"/>
                </a:cubicBezTo>
                <a:cubicBezTo>
                  <a:pt x="209643" y="50660"/>
                  <a:pt x="212422" y="49044"/>
                  <a:pt x="214491" y="46951"/>
                </a:cubicBezTo>
                <a:cubicBezTo>
                  <a:pt x="216561" y="44858"/>
                  <a:pt x="218096" y="42463"/>
                  <a:pt x="219096" y="39765"/>
                </a:cubicBezTo>
                <a:cubicBezTo>
                  <a:pt x="220096" y="37068"/>
                  <a:pt x="220596" y="34045"/>
                  <a:pt x="220596" y="30696"/>
                </a:cubicBezTo>
                <a:cubicBezTo>
                  <a:pt x="220596" y="23347"/>
                  <a:pt x="218456" y="17790"/>
                  <a:pt x="214177" y="14022"/>
                </a:cubicBezTo>
                <a:cubicBezTo>
                  <a:pt x="209899" y="10255"/>
                  <a:pt x="203899" y="8372"/>
                  <a:pt x="196178" y="8372"/>
                </a:cubicBezTo>
                <a:close/>
                <a:moveTo>
                  <a:pt x="8023" y="8372"/>
                </a:moveTo>
                <a:lnTo>
                  <a:pt x="8023" y="53508"/>
                </a:lnTo>
                <a:lnTo>
                  <a:pt x="31742" y="53508"/>
                </a:lnTo>
                <a:cubicBezTo>
                  <a:pt x="36439" y="53508"/>
                  <a:pt x="40544" y="52927"/>
                  <a:pt x="44055" y="51764"/>
                </a:cubicBezTo>
                <a:cubicBezTo>
                  <a:pt x="47567" y="50602"/>
                  <a:pt x="50346" y="48974"/>
                  <a:pt x="52392" y="46881"/>
                </a:cubicBezTo>
                <a:cubicBezTo>
                  <a:pt x="54438" y="44788"/>
                  <a:pt x="55950" y="42393"/>
                  <a:pt x="56927" y="39695"/>
                </a:cubicBezTo>
                <a:cubicBezTo>
                  <a:pt x="57903" y="36998"/>
                  <a:pt x="58392" y="33998"/>
                  <a:pt x="58392" y="30696"/>
                </a:cubicBezTo>
                <a:cubicBezTo>
                  <a:pt x="58392" y="23394"/>
                  <a:pt x="56252" y="17848"/>
                  <a:pt x="51973" y="14057"/>
                </a:cubicBezTo>
                <a:cubicBezTo>
                  <a:pt x="47695" y="10267"/>
                  <a:pt x="41811" y="8372"/>
                  <a:pt x="34323" y="8372"/>
                </a:cubicBezTo>
                <a:close/>
                <a:moveTo>
                  <a:pt x="1636858" y="7953"/>
                </a:moveTo>
                <a:cubicBezTo>
                  <a:pt x="1630719" y="7953"/>
                  <a:pt x="1625021" y="9093"/>
                  <a:pt x="1619766" y="11371"/>
                </a:cubicBezTo>
                <a:cubicBezTo>
                  <a:pt x="1614510" y="13650"/>
                  <a:pt x="1610092" y="16755"/>
                  <a:pt x="1606511" y="20685"/>
                </a:cubicBezTo>
                <a:cubicBezTo>
                  <a:pt x="1602930" y="24615"/>
                  <a:pt x="1600116" y="29231"/>
                  <a:pt x="1598070" y="34533"/>
                </a:cubicBezTo>
                <a:cubicBezTo>
                  <a:pt x="1596023" y="39835"/>
                  <a:pt x="1595000" y="45439"/>
                  <a:pt x="1595000" y="51346"/>
                </a:cubicBezTo>
                <a:cubicBezTo>
                  <a:pt x="1595000" y="56136"/>
                  <a:pt x="1595640" y="60729"/>
                  <a:pt x="1596919" y="65124"/>
                </a:cubicBezTo>
                <a:cubicBezTo>
                  <a:pt x="1598198" y="69519"/>
                  <a:pt x="1600069" y="73519"/>
                  <a:pt x="1602534" y="77123"/>
                </a:cubicBezTo>
                <a:cubicBezTo>
                  <a:pt x="1604999" y="80728"/>
                  <a:pt x="1607918" y="83867"/>
                  <a:pt x="1611290" y="86541"/>
                </a:cubicBezTo>
                <a:cubicBezTo>
                  <a:pt x="1614662" y="89216"/>
                  <a:pt x="1618533" y="91285"/>
                  <a:pt x="1622905" y="92750"/>
                </a:cubicBezTo>
                <a:cubicBezTo>
                  <a:pt x="1627277" y="94215"/>
                  <a:pt x="1631928" y="94948"/>
                  <a:pt x="1636858" y="94948"/>
                </a:cubicBezTo>
                <a:cubicBezTo>
                  <a:pt x="1642579" y="94948"/>
                  <a:pt x="1647985" y="93878"/>
                  <a:pt x="1653078" y="91739"/>
                </a:cubicBezTo>
                <a:cubicBezTo>
                  <a:pt x="1658171" y="89599"/>
                  <a:pt x="1662589" y="86646"/>
                  <a:pt x="1666333" y="82879"/>
                </a:cubicBezTo>
                <a:cubicBezTo>
                  <a:pt x="1670077" y="79112"/>
                  <a:pt x="1673042" y="74496"/>
                  <a:pt x="1675228" y="69031"/>
                </a:cubicBezTo>
                <a:cubicBezTo>
                  <a:pt x="1677414" y="63566"/>
                  <a:pt x="1678507" y="57671"/>
                  <a:pt x="1678507" y="51346"/>
                </a:cubicBezTo>
                <a:cubicBezTo>
                  <a:pt x="1678507" y="45021"/>
                  <a:pt x="1677414" y="39137"/>
                  <a:pt x="1675228" y="33696"/>
                </a:cubicBezTo>
                <a:cubicBezTo>
                  <a:pt x="1673042" y="28254"/>
                  <a:pt x="1670077" y="23661"/>
                  <a:pt x="1666333" y="19917"/>
                </a:cubicBezTo>
                <a:cubicBezTo>
                  <a:pt x="1662589" y="16173"/>
                  <a:pt x="1658171" y="13243"/>
                  <a:pt x="1653078" y="11127"/>
                </a:cubicBezTo>
                <a:cubicBezTo>
                  <a:pt x="1647985" y="9011"/>
                  <a:pt x="1642579" y="7953"/>
                  <a:pt x="1636858" y="7953"/>
                </a:cubicBezTo>
                <a:close/>
                <a:moveTo>
                  <a:pt x="3209925" y="698"/>
                </a:moveTo>
                <a:lnTo>
                  <a:pt x="3270479" y="698"/>
                </a:lnTo>
                <a:lnTo>
                  <a:pt x="3270479" y="8372"/>
                </a:lnTo>
                <a:lnTo>
                  <a:pt x="3217947" y="8372"/>
                </a:lnTo>
                <a:lnTo>
                  <a:pt x="3217947" y="47788"/>
                </a:lnTo>
                <a:lnTo>
                  <a:pt x="3261619" y="47788"/>
                </a:lnTo>
                <a:lnTo>
                  <a:pt x="3261619" y="55462"/>
                </a:lnTo>
                <a:lnTo>
                  <a:pt x="3217947" y="55462"/>
                </a:lnTo>
                <a:lnTo>
                  <a:pt x="3217947" y="94529"/>
                </a:lnTo>
                <a:lnTo>
                  <a:pt x="3273479" y="94529"/>
                </a:lnTo>
                <a:lnTo>
                  <a:pt x="3273479" y="102203"/>
                </a:lnTo>
                <a:lnTo>
                  <a:pt x="3209925" y="102203"/>
                </a:lnTo>
                <a:close/>
                <a:moveTo>
                  <a:pt x="3048735" y="698"/>
                </a:moveTo>
                <a:lnTo>
                  <a:pt x="3120730" y="698"/>
                </a:lnTo>
                <a:lnTo>
                  <a:pt x="3120730" y="8372"/>
                </a:lnTo>
                <a:lnTo>
                  <a:pt x="3088500" y="8372"/>
                </a:lnTo>
                <a:lnTo>
                  <a:pt x="3088500" y="102203"/>
                </a:lnTo>
                <a:lnTo>
                  <a:pt x="3080477" y="102203"/>
                </a:lnTo>
                <a:lnTo>
                  <a:pt x="3080477" y="8372"/>
                </a:lnTo>
                <a:lnTo>
                  <a:pt x="3048735" y="8372"/>
                </a:lnTo>
                <a:close/>
                <a:moveTo>
                  <a:pt x="2916212" y="698"/>
                </a:moveTo>
                <a:lnTo>
                  <a:pt x="2924723" y="698"/>
                </a:lnTo>
                <a:lnTo>
                  <a:pt x="2963930" y="102203"/>
                </a:lnTo>
                <a:lnTo>
                  <a:pt x="2955280" y="102203"/>
                </a:lnTo>
                <a:lnTo>
                  <a:pt x="2945094" y="75344"/>
                </a:lnTo>
                <a:lnTo>
                  <a:pt x="2896051" y="75344"/>
                </a:lnTo>
                <a:lnTo>
                  <a:pt x="2885935" y="102203"/>
                </a:lnTo>
                <a:lnTo>
                  <a:pt x="2877354" y="102203"/>
                </a:lnTo>
                <a:close/>
                <a:moveTo>
                  <a:pt x="2733675" y="698"/>
                </a:moveTo>
                <a:lnTo>
                  <a:pt x="2741697" y="698"/>
                </a:lnTo>
                <a:lnTo>
                  <a:pt x="2741697" y="94529"/>
                </a:lnTo>
                <a:lnTo>
                  <a:pt x="2794857" y="94529"/>
                </a:lnTo>
                <a:lnTo>
                  <a:pt x="2794857" y="102203"/>
                </a:lnTo>
                <a:lnTo>
                  <a:pt x="2733675" y="102203"/>
                </a:lnTo>
                <a:close/>
                <a:moveTo>
                  <a:pt x="2571750" y="698"/>
                </a:moveTo>
                <a:lnTo>
                  <a:pt x="2606143" y="698"/>
                </a:lnTo>
                <a:cubicBezTo>
                  <a:pt x="2611770" y="698"/>
                  <a:pt x="2616700" y="1453"/>
                  <a:pt x="2620933" y="2965"/>
                </a:cubicBezTo>
                <a:cubicBezTo>
                  <a:pt x="2625165" y="4477"/>
                  <a:pt x="2628560" y="6604"/>
                  <a:pt x="2631118" y="9348"/>
                </a:cubicBezTo>
                <a:cubicBezTo>
                  <a:pt x="2633676" y="12092"/>
                  <a:pt x="2635571" y="15243"/>
                  <a:pt x="2636804" y="18801"/>
                </a:cubicBezTo>
                <a:cubicBezTo>
                  <a:pt x="2638036" y="22359"/>
                  <a:pt x="2638653" y="26347"/>
                  <a:pt x="2638653" y="30766"/>
                </a:cubicBezTo>
                <a:cubicBezTo>
                  <a:pt x="2638653" y="34905"/>
                  <a:pt x="2638094" y="38660"/>
                  <a:pt x="2636978" y="42032"/>
                </a:cubicBezTo>
                <a:cubicBezTo>
                  <a:pt x="2635862" y="45404"/>
                  <a:pt x="2634304" y="48265"/>
                  <a:pt x="2632304" y="50613"/>
                </a:cubicBezTo>
                <a:cubicBezTo>
                  <a:pt x="2630304" y="52962"/>
                  <a:pt x="2627851" y="54939"/>
                  <a:pt x="2624944" y="56543"/>
                </a:cubicBezTo>
                <a:cubicBezTo>
                  <a:pt x="2622037" y="58148"/>
                  <a:pt x="2618828" y="59322"/>
                  <a:pt x="2615317" y="60066"/>
                </a:cubicBezTo>
                <a:cubicBezTo>
                  <a:pt x="2611805" y="60810"/>
                  <a:pt x="2607957" y="61182"/>
                  <a:pt x="2603771" y="61182"/>
                </a:cubicBezTo>
                <a:lnTo>
                  <a:pt x="2579772" y="61182"/>
                </a:lnTo>
                <a:lnTo>
                  <a:pt x="2579772" y="102203"/>
                </a:lnTo>
                <a:lnTo>
                  <a:pt x="2571750" y="102203"/>
                </a:lnTo>
                <a:close/>
                <a:moveTo>
                  <a:pt x="2371725" y="698"/>
                </a:moveTo>
                <a:lnTo>
                  <a:pt x="2379887" y="698"/>
                </a:lnTo>
                <a:lnTo>
                  <a:pt x="2420698" y="70740"/>
                </a:lnTo>
                <a:lnTo>
                  <a:pt x="2420977" y="70740"/>
                </a:lnTo>
                <a:lnTo>
                  <a:pt x="2461719" y="698"/>
                </a:lnTo>
                <a:lnTo>
                  <a:pt x="2469812" y="698"/>
                </a:lnTo>
                <a:lnTo>
                  <a:pt x="2469812" y="102203"/>
                </a:lnTo>
                <a:lnTo>
                  <a:pt x="2461789" y="102203"/>
                </a:lnTo>
                <a:lnTo>
                  <a:pt x="2461789" y="16813"/>
                </a:lnTo>
                <a:lnTo>
                  <a:pt x="2461580" y="16813"/>
                </a:lnTo>
                <a:lnTo>
                  <a:pt x="2423698" y="81135"/>
                </a:lnTo>
                <a:lnTo>
                  <a:pt x="2417838" y="81135"/>
                </a:lnTo>
                <a:lnTo>
                  <a:pt x="2379957" y="16813"/>
                </a:lnTo>
                <a:lnTo>
                  <a:pt x="2379747" y="16813"/>
                </a:lnTo>
                <a:lnTo>
                  <a:pt x="2379747" y="102203"/>
                </a:lnTo>
                <a:lnTo>
                  <a:pt x="2371725" y="102203"/>
                </a:lnTo>
                <a:close/>
                <a:moveTo>
                  <a:pt x="2209800" y="698"/>
                </a:moveTo>
                <a:lnTo>
                  <a:pt x="2270354" y="698"/>
                </a:lnTo>
                <a:lnTo>
                  <a:pt x="2270354" y="8372"/>
                </a:lnTo>
                <a:lnTo>
                  <a:pt x="2217822" y="8372"/>
                </a:lnTo>
                <a:lnTo>
                  <a:pt x="2217822" y="47788"/>
                </a:lnTo>
                <a:lnTo>
                  <a:pt x="2261494" y="47788"/>
                </a:lnTo>
                <a:lnTo>
                  <a:pt x="2261494" y="55462"/>
                </a:lnTo>
                <a:lnTo>
                  <a:pt x="2217822" y="55462"/>
                </a:lnTo>
                <a:lnTo>
                  <a:pt x="2217822" y="94529"/>
                </a:lnTo>
                <a:lnTo>
                  <a:pt x="2273354" y="94529"/>
                </a:lnTo>
                <a:lnTo>
                  <a:pt x="2273354" y="102203"/>
                </a:lnTo>
                <a:lnTo>
                  <a:pt x="2209800" y="102203"/>
                </a:lnTo>
                <a:close/>
                <a:moveTo>
                  <a:pt x="2048610" y="698"/>
                </a:moveTo>
                <a:lnTo>
                  <a:pt x="2120605" y="698"/>
                </a:lnTo>
                <a:lnTo>
                  <a:pt x="2120605" y="8372"/>
                </a:lnTo>
                <a:lnTo>
                  <a:pt x="2088375" y="8372"/>
                </a:lnTo>
                <a:lnTo>
                  <a:pt x="2088375" y="102203"/>
                </a:lnTo>
                <a:lnTo>
                  <a:pt x="2080352" y="102203"/>
                </a:lnTo>
                <a:lnTo>
                  <a:pt x="2080352" y="8372"/>
                </a:lnTo>
                <a:lnTo>
                  <a:pt x="2048610" y="8372"/>
                </a:lnTo>
                <a:close/>
                <a:moveTo>
                  <a:pt x="1781175" y="698"/>
                </a:moveTo>
                <a:lnTo>
                  <a:pt x="1789058" y="698"/>
                </a:lnTo>
                <a:lnTo>
                  <a:pt x="1853170" y="88390"/>
                </a:lnTo>
                <a:lnTo>
                  <a:pt x="1853449" y="88390"/>
                </a:lnTo>
                <a:lnTo>
                  <a:pt x="1853449" y="698"/>
                </a:lnTo>
                <a:lnTo>
                  <a:pt x="1861472" y="698"/>
                </a:lnTo>
                <a:lnTo>
                  <a:pt x="1861472" y="102203"/>
                </a:lnTo>
                <a:lnTo>
                  <a:pt x="1853310" y="102203"/>
                </a:lnTo>
                <a:lnTo>
                  <a:pt x="1789407" y="14929"/>
                </a:lnTo>
                <a:lnTo>
                  <a:pt x="1789197" y="14929"/>
                </a:lnTo>
                <a:lnTo>
                  <a:pt x="1789197" y="102203"/>
                </a:lnTo>
                <a:lnTo>
                  <a:pt x="1781175" y="102203"/>
                </a:lnTo>
                <a:close/>
                <a:moveTo>
                  <a:pt x="1477212" y="698"/>
                </a:moveTo>
                <a:lnTo>
                  <a:pt x="1485304" y="698"/>
                </a:lnTo>
                <a:lnTo>
                  <a:pt x="1485304" y="102203"/>
                </a:lnTo>
                <a:lnTo>
                  <a:pt x="1477212" y="102203"/>
                </a:lnTo>
                <a:close/>
                <a:moveTo>
                  <a:pt x="1315185" y="698"/>
                </a:moveTo>
                <a:lnTo>
                  <a:pt x="1387180" y="698"/>
                </a:lnTo>
                <a:lnTo>
                  <a:pt x="1387180" y="8372"/>
                </a:lnTo>
                <a:lnTo>
                  <a:pt x="1354950" y="8372"/>
                </a:lnTo>
                <a:lnTo>
                  <a:pt x="1354950" y="102203"/>
                </a:lnTo>
                <a:lnTo>
                  <a:pt x="1346927" y="102203"/>
                </a:lnTo>
                <a:lnTo>
                  <a:pt x="1346927" y="8372"/>
                </a:lnTo>
                <a:lnTo>
                  <a:pt x="1315185" y="8372"/>
                </a:lnTo>
                <a:close/>
                <a:moveTo>
                  <a:pt x="1182662" y="698"/>
                </a:moveTo>
                <a:lnTo>
                  <a:pt x="1191174" y="698"/>
                </a:lnTo>
                <a:lnTo>
                  <a:pt x="1230380" y="102203"/>
                </a:lnTo>
                <a:lnTo>
                  <a:pt x="1221730" y="102203"/>
                </a:lnTo>
                <a:lnTo>
                  <a:pt x="1211544" y="75344"/>
                </a:lnTo>
                <a:lnTo>
                  <a:pt x="1162501" y="75344"/>
                </a:lnTo>
                <a:lnTo>
                  <a:pt x="1152385" y="102203"/>
                </a:lnTo>
                <a:lnTo>
                  <a:pt x="1143804" y="102203"/>
                </a:lnTo>
                <a:close/>
                <a:moveTo>
                  <a:pt x="991335" y="698"/>
                </a:moveTo>
                <a:lnTo>
                  <a:pt x="1063330" y="698"/>
                </a:lnTo>
                <a:lnTo>
                  <a:pt x="1063330" y="8372"/>
                </a:lnTo>
                <a:lnTo>
                  <a:pt x="1031100" y="8372"/>
                </a:lnTo>
                <a:lnTo>
                  <a:pt x="1031100" y="102203"/>
                </a:lnTo>
                <a:lnTo>
                  <a:pt x="1023077" y="102203"/>
                </a:lnTo>
                <a:lnTo>
                  <a:pt x="1023077" y="8372"/>
                </a:lnTo>
                <a:lnTo>
                  <a:pt x="991335" y="8372"/>
                </a:lnTo>
                <a:close/>
                <a:moveTo>
                  <a:pt x="819150" y="698"/>
                </a:moveTo>
                <a:lnTo>
                  <a:pt x="827033" y="698"/>
                </a:lnTo>
                <a:lnTo>
                  <a:pt x="891145" y="88390"/>
                </a:lnTo>
                <a:lnTo>
                  <a:pt x="891424" y="88390"/>
                </a:lnTo>
                <a:lnTo>
                  <a:pt x="891424" y="698"/>
                </a:lnTo>
                <a:lnTo>
                  <a:pt x="899447" y="698"/>
                </a:lnTo>
                <a:lnTo>
                  <a:pt x="899447" y="102203"/>
                </a:lnTo>
                <a:lnTo>
                  <a:pt x="891285" y="102203"/>
                </a:lnTo>
                <a:lnTo>
                  <a:pt x="827382" y="14929"/>
                </a:lnTo>
                <a:lnTo>
                  <a:pt x="827173" y="14929"/>
                </a:lnTo>
                <a:lnTo>
                  <a:pt x="827173" y="102203"/>
                </a:lnTo>
                <a:lnTo>
                  <a:pt x="819150" y="102203"/>
                </a:lnTo>
                <a:close/>
                <a:moveTo>
                  <a:pt x="657225" y="698"/>
                </a:moveTo>
                <a:lnTo>
                  <a:pt x="717779" y="698"/>
                </a:lnTo>
                <a:lnTo>
                  <a:pt x="717779" y="8372"/>
                </a:lnTo>
                <a:lnTo>
                  <a:pt x="665248" y="8372"/>
                </a:lnTo>
                <a:lnTo>
                  <a:pt x="665248" y="47788"/>
                </a:lnTo>
                <a:lnTo>
                  <a:pt x="708919" y="47788"/>
                </a:lnTo>
                <a:lnTo>
                  <a:pt x="708919" y="55462"/>
                </a:lnTo>
                <a:lnTo>
                  <a:pt x="665248" y="55462"/>
                </a:lnTo>
                <a:lnTo>
                  <a:pt x="665248" y="94529"/>
                </a:lnTo>
                <a:lnTo>
                  <a:pt x="720779" y="94529"/>
                </a:lnTo>
                <a:lnTo>
                  <a:pt x="720779" y="102203"/>
                </a:lnTo>
                <a:lnTo>
                  <a:pt x="657225" y="102203"/>
                </a:lnTo>
                <a:close/>
                <a:moveTo>
                  <a:pt x="333375" y="698"/>
                </a:moveTo>
                <a:lnTo>
                  <a:pt x="393929" y="698"/>
                </a:lnTo>
                <a:lnTo>
                  <a:pt x="393929" y="8372"/>
                </a:lnTo>
                <a:lnTo>
                  <a:pt x="341398" y="8372"/>
                </a:lnTo>
                <a:lnTo>
                  <a:pt x="341398" y="47788"/>
                </a:lnTo>
                <a:lnTo>
                  <a:pt x="385069" y="47788"/>
                </a:lnTo>
                <a:lnTo>
                  <a:pt x="385069" y="55462"/>
                </a:lnTo>
                <a:lnTo>
                  <a:pt x="341398" y="55462"/>
                </a:lnTo>
                <a:lnTo>
                  <a:pt x="341398" y="94529"/>
                </a:lnTo>
                <a:lnTo>
                  <a:pt x="396929" y="94529"/>
                </a:lnTo>
                <a:lnTo>
                  <a:pt x="396929" y="102203"/>
                </a:lnTo>
                <a:lnTo>
                  <a:pt x="333375" y="102203"/>
                </a:lnTo>
                <a:close/>
                <a:moveTo>
                  <a:pt x="161925" y="698"/>
                </a:moveTo>
                <a:lnTo>
                  <a:pt x="196597" y="698"/>
                </a:lnTo>
                <a:cubicBezTo>
                  <a:pt x="202132" y="698"/>
                  <a:pt x="207003" y="1453"/>
                  <a:pt x="211212" y="2965"/>
                </a:cubicBezTo>
                <a:cubicBezTo>
                  <a:pt x="215421" y="4477"/>
                  <a:pt x="218817" y="6593"/>
                  <a:pt x="221398" y="9313"/>
                </a:cubicBezTo>
                <a:cubicBezTo>
                  <a:pt x="223979" y="12034"/>
                  <a:pt x="225909" y="15197"/>
                  <a:pt x="227188" y="18801"/>
                </a:cubicBezTo>
                <a:cubicBezTo>
                  <a:pt x="228467" y="22406"/>
                  <a:pt x="229107" y="26394"/>
                  <a:pt x="229107" y="30766"/>
                </a:cubicBezTo>
                <a:cubicBezTo>
                  <a:pt x="229107" y="39602"/>
                  <a:pt x="226735" y="46520"/>
                  <a:pt x="221991" y="51520"/>
                </a:cubicBezTo>
                <a:cubicBezTo>
                  <a:pt x="217247" y="56520"/>
                  <a:pt x="210736" y="59578"/>
                  <a:pt x="202457" y="60694"/>
                </a:cubicBezTo>
                <a:lnTo>
                  <a:pt x="202457" y="60834"/>
                </a:lnTo>
                <a:lnTo>
                  <a:pt x="231060" y="102203"/>
                </a:lnTo>
                <a:lnTo>
                  <a:pt x="220944" y="102203"/>
                </a:lnTo>
                <a:lnTo>
                  <a:pt x="192900" y="61182"/>
                </a:lnTo>
                <a:lnTo>
                  <a:pt x="169948" y="61182"/>
                </a:lnTo>
                <a:lnTo>
                  <a:pt x="169948" y="102203"/>
                </a:lnTo>
                <a:lnTo>
                  <a:pt x="161925" y="102203"/>
                </a:lnTo>
                <a:close/>
                <a:moveTo>
                  <a:pt x="0" y="698"/>
                </a:moveTo>
                <a:lnTo>
                  <a:pt x="34393" y="698"/>
                </a:lnTo>
                <a:cubicBezTo>
                  <a:pt x="40021" y="698"/>
                  <a:pt x="44951" y="1453"/>
                  <a:pt x="49183" y="2965"/>
                </a:cubicBezTo>
                <a:cubicBezTo>
                  <a:pt x="53415" y="4477"/>
                  <a:pt x="56810" y="6604"/>
                  <a:pt x="59368" y="9348"/>
                </a:cubicBezTo>
                <a:cubicBezTo>
                  <a:pt x="61926" y="12092"/>
                  <a:pt x="63821" y="15243"/>
                  <a:pt x="65054" y="18801"/>
                </a:cubicBezTo>
                <a:cubicBezTo>
                  <a:pt x="66286" y="22359"/>
                  <a:pt x="66903" y="26347"/>
                  <a:pt x="66903" y="30766"/>
                </a:cubicBezTo>
                <a:cubicBezTo>
                  <a:pt x="66903" y="34905"/>
                  <a:pt x="66345" y="38660"/>
                  <a:pt x="65228" y="42032"/>
                </a:cubicBezTo>
                <a:cubicBezTo>
                  <a:pt x="64112" y="45404"/>
                  <a:pt x="62554" y="48265"/>
                  <a:pt x="60554" y="50613"/>
                </a:cubicBezTo>
                <a:cubicBezTo>
                  <a:pt x="58554" y="52962"/>
                  <a:pt x="56101" y="54939"/>
                  <a:pt x="53194" y="56543"/>
                </a:cubicBezTo>
                <a:cubicBezTo>
                  <a:pt x="50287" y="58148"/>
                  <a:pt x="47078" y="59322"/>
                  <a:pt x="43567" y="60066"/>
                </a:cubicBezTo>
                <a:cubicBezTo>
                  <a:pt x="40055" y="60810"/>
                  <a:pt x="36207" y="61182"/>
                  <a:pt x="32021" y="61182"/>
                </a:cubicBezTo>
                <a:lnTo>
                  <a:pt x="8023" y="61182"/>
                </a:lnTo>
                <a:lnTo>
                  <a:pt x="8023" y="102203"/>
                </a:lnTo>
                <a:lnTo>
                  <a:pt x="0" y="102203"/>
                </a:lnTo>
                <a:close/>
                <a:moveTo>
                  <a:pt x="1636858" y="0"/>
                </a:moveTo>
                <a:cubicBezTo>
                  <a:pt x="1643788" y="0"/>
                  <a:pt x="1650322" y="1244"/>
                  <a:pt x="1656461" y="3732"/>
                </a:cubicBezTo>
                <a:cubicBezTo>
                  <a:pt x="1662601" y="6221"/>
                  <a:pt x="1667926" y="9674"/>
                  <a:pt x="1672437" y="14092"/>
                </a:cubicBezTo>
                <a:cubicBezTo>
                  <a:pt x="1676949" y="18511"/>
                  <a:pt x="1680506" y="23940"/>
                  <a:pt x="1683111" y="30382"/>
                </a:cubicBezTo>
                <a:cubicBezTo>
                  <a:pt x="1685715" y="36823"/>
                  <a:pt x="1687018" y="43811"/>
                  <a:pt x="1687018" y="51346"/>
                </a:cubicBezTo>
                <a:cubicBezTo>
                  <a:pt x="1687018" y="58927"/>
                  <a:pt x="1685715" y="65961"/>
                  <a:pt x="1683111" y="72449"/>
                </a:cubicBezTo>
                <a:cubicBezTo>
                  <a:pt x="1680506" y="78937"/>
                  <a:pt x="1676949" y="84390"/>
                  <a:pt x="1672437" y="88809"/>
                </a:cubicBezTo>
                <a:cubicBezTo>
                  <a:pt x="1667926" y="93227"/>
                  <a:pt x="1662601" y="96680"/>
                  <a:pt x="1656461" y="99168"/>
                </a:cubicBezTo>
                <a:cubicBezTo>
                  <a:pt x="1650322" y="101657"/>
                  <a:pt x="1643788" y="102901"/>
                  <a:pt x="1636858" y="102901"/>
                </a:cubicBezTo>
                <a:cubicBezTo>
                  <a:pt x="1629510" y="102901"/>
                  <a:pt x="1622673" y="101564"/>
                  <a:pt x="1616348" y="98889"/>
                </a:cubicBezTo>
                <a:cubicBezTo>
                  <a:pt x="1610022" y="96215"/>
                  <a:pt x="1604685" y="92576"/>
                  <a:pt x="1600337" y="87971"/>
                </a:cubicBezTo>
                <a:cubicBezTo>
                  <a:pt x="1595988" y="83367"/>
                  <a:pt x="1592593" y="77902"/>
                  <a:pt x="1590152" y="71577"/>
                </a:cubicBezTo>
                <a:cubicBezTo>
                  <a:pt x="1587710" y="65252"/>
                  <a:pt x="1586489" y="58508"/>
                  <a:pt x="1586489" y="51346"/>
                </a:cubicBezTo>
                <a:cubicBezTo>
                  <a:pt x="1586489" y="44230"/>
                  <a:pt x="1587710" y="37533"/>
                  <a:pt x="1590152" y="31254"/>
                </a:cubicBezTo>
                <a:cubicBezTo>
                  <a:pt x="1592593" y="24975"/>
                  <a:pt x="1595988" y="19534"/>
                  <a:pt x="1600337" y="14929"/>
                </a:cubicBezTo>
                <a:cubicBezTo>
                  <a:pt x="1604685" y="10325"/>
                  <a:pt x="1610022" y="6686"/>
                  <a:pt x="1616348" y="4011"/>
                </a:cubicBezTo>
                <a:cubicBezTo>
                  <a:pt x="1622673" y="1337"/>
                  <a:pt x="1629510" y="0"/>
                  <a:pt x="1636858" y="0"/>
                </a:cubicBezTo>
                <a:close/>
                <a:moveTo>
                  <a:pt x="522786" y="0"/>
                </a:moveTo>
                <a:cubicBezTo>
                  <a:pt x="528042" y="0"/>
                  <a:pt x="533332" y="965"/>
                  <a:pt x="538658" y="2895"/>
                </a:cubicBezTo>
                <a:cubicBezTo>
                  <a:pt x="543983" y="4825"/>
                  <a:pt x="548994" y="7628"/>
                  <a:pt x="553692" y="11302"/>
                </a:cubicBezTo>
                <a:lnTo>
                  <a:pt x="548529" y="17859"/>
                </a:lnTo>
                <a:cubicBezTo>
                  <a:pt x="544529" y="14650"/>
                  <a:pt x="540274" y="12185"/>
                  <a:pt x="535762" y="10465"/>
                </a:cubicBezTo>
                <a:cubicBezTo>
                  <a:pt x="531251" y="8744"/>
                  <a:pt x="526902" y="7883"/>
                  <a:pt x="522717" y="7883"/>
                </a:cubicBezTo>
                <a:cubicBezTo>
                  <a:pt x="520019" y="7883"/>
                  <a:pt x="517415" y="8255"/>
                  <a:pt x="514903" y="9000"/>
                </a:cubicBezTo>
                <a:cubicBezTo>
                  <a:pt x="512392" y="9744"/>
                  <a:pt x="510136" y="10813"/>
                  <a:pt x="508136" y="12209"/>
                </a:cubicBezTo>
                <a:cubicBezTo>
                  <a:pt x="506136" y="13604"/>
                  <a:pt x="504520" y="15418"/>
                  <a:pt x="503288" y="17650"/>
                </a:cubicBezTo>
                <a:cubicBezTo>
                  <a:pt x="502055" y="19883"/>
                  <a:pt x="501439" y="22371"/>
                  <a:pt x="501439" y="25115"/>
                </a:cubicBezTo>
                <a:cubicBezTo>
                  <a:pt x="501392" y="30556"/>
                  <a:pt x="503834" y="34928"/>
                  <a:pt x="508764" y="38230"/>
                </a:cubicBezTo>
                <a:cubicBezTo>
                  <a:pt x="511229" y="39905"/>
                  <a:pt x="515903" y="42091"/>
                  <a:pt x="522786" y="44788"/>
                </a:cubicBezTo>
                <a:cubicBezTo>
                  <a:pt x="523949" y="45207"/>
                  <a:pt x="524856" y="45555"/>
                  <a:pt x="525507" y="45834"/>
                </a:cubicBezTo>
                <a:cubicBezTo>
                  <a:pt x="533786" y="49137"/>
                  <a:pt x="539088" y="51392"/>
                  <a:pt x="541413" y="52602"/>
                </a:cubicBezTo>
                <a:cubicBezTo>
                  <a:pt x="548064" y="55997"/>
                  <a:pt x="552506" y="60136"/>
                  <a:pt x="554738" y="65019"/>
                </a:cubicBezTo>
                <a:cubicBezTo>
                  <a:pt x="556133" y="68089"/>
                  <a:pt x="556831" y="71670"/>
                  <a:pt x="556831" y="75763"/>
                </a:cubicBezTo>
                <a:cubicBezTo>
                  <a:pt x="556831" y="81158"/>
                  <a:pt x="555366" y="85948"/>
                  <a:pt x="552436" y="90134"/>
                </a:cubicBezTo>
                <a:cubicBezTo>
                  <a:pt x="549506" y="94320"/>
                  <a:pt x="545564" y="97494"/>
                  <a:pt x="540611" y="99657"/>
                </a:cubicBezTo>
                <a:cubicBezTo>
                  <a:pt x="535658" y="101819"/>
                  <a:pt x="530158" y="102901"/>
                  <a:pt x="524112" y="102901"/>
                </a:cubicBezTo>
                <a:cubicBezTo>
                  <a:pt x="517554" y="102901"/>
                  <a:pt x="511206" y="101622"/>
                  <a:pt x="505067" y="99064"/>
                </a:cubicBezTo>
                <a:cubicBezTo>
                  <a:pt x="498927" y="96506"/>
                  <a:pt x="493486" y="92622"/>
                  <a:pt x="488742" y="87413"/>
                </a:cubicBezTo>
                <a:lnTo>
                  <a:pt x="493974" y="81135"/>
                </a:lnTo>
                <a:cubicBezTo>
                  <a:pt x="497695" y="85599"/>
                  <a:pt x="502241" y="89030"/>
                  <a:pt x="507613" y="91425"/>
                </a:cubicBezTo>
                <a:cubicBezTo>
                  <a:pt x="512985" y="93820"/>
                  <a:pt x="518484" y="95018"/>
                  <a:pt x="524112" y="95018"/>
                </a:cubicBezTo>
                <a:cubicBezTo>
                  <a:pt x="531135" y="95018"/>
                  <a:pt x="536913" y="93332"/>
                  <a:pt x="541448" y="89960"/>
                </a:cubicBezTo>
                <a:cubicBezTo>
                  <a:pt x="545983" y="86588"/>
                  <a:pt x="548250" y="82135"/>
                  <a:pt x="548250" y="76600"/>
                </a:cubicBezTo>
                <a:cubicBezTo>
                  <a:pt x="548250" y="70368"/>
                  <a:pt x="545785" y="65461"/>
                  <a:pt x="540855" y="61880"/>
                </a:cubicBezTo>
                <a:cubicBezTo>
                  <a:pt x="538158" y="59927"/>
                  <a:pt x="533274" y="57578"/>
                  <a:pt x="526205" y="54834"/>
                </a:cubicBezTo>
                <a:cubicBezTo>
                  <a:pt x="524158" y="54043"/>
                  <a:pt x="522996" y="53601"/>
                  <a:pt x="522717" y="53508"/>
                </a:cubicBezTo>
                <a:cubicBezTo>
                  <a:pt x="514764" y="50392"/>
                  <a:pt x="509252" y="47974"/>
                  <a:pt x="506183" y="46253"/>
                </a:cubicBezTo>
                <a:cubicBezTo>
                  <a:pt x="498555" y="41881"/>
                  <a:pt x="494184" y="36323"/>
                  <a:pt x="493067" y="29580"/>
                </a:cubicBezTo>
                <a:cubicBezTo>
                  <a:pt x="492835" y="28324"/>
                  <a:pt x="492718" y="26998"/>
                  <a:pt x="492718" y="25603"/>
                </a:cubicBezTo>
                <a:cubicBezTo>
                  <a:pt x="492718" y="22022"/>
                  <a:pt x="493498" y="18638"/>
                  <a:pt x="495056" y="15453"/>
                </a:cubicBezTo>
                <a:cubicBezTo>
                  <a:pt x="496614" y="12267"/>
                  <a:pt x="498730" y="9546"/>
                  <a:pt x="501404" y="7290"/>
                </a:cubicBezTo>
                <a:cubicBezTo>
                  <a:pt x="504078" y="5035"/>
                  <a:pt x="507276" y="3256"/>
                  <a:pt x="510996" y="1953"/>
                </a:cubicBezTo>
                <a:cubicBezTo>
                  <a:pt x="514717" y="651"/>
                  <a:pt x="518647" y="0"/>
                  <a:pt x="5227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6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rta-Light" panose="00000400000000000000" pitchFamily="50" charset="0"/>
              <a:ea typeface="+mn-ea"/>
              <a:cs typeface="+mn-cs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821767" y="4923578"/>
            <a:ext cx="3925171" cy="1934422"/>
          </a:xfrm>
          <a:custGeom>
            <a:avLst/>
            <a:gdLst>
              <a:gd name="connsiteX0" fmla="*/ 1962585 w 3925171"/>
              <a:gd name="connsiteY0" fmla="*/ 0 h 1934422"/>
              <a:gd name="connsiteX1" fmla="*/ 3916528 w 3925171"/>
              <a:gd name="connsiteY1" fmla="*/ 1763267 h 1934422"/>
              <a:gd name="connsiteX2" fmla="*/ 3925171 w 3925171"/>
              <a:gd name="connsiteY2" fmla="*/ 1934422 h 1934422"/>
              <a:gd name="connsiteX3" fmla="*/ 0 w 3925171"/>
              <a:gd name="connsiteY3" fmla="*/ 1934422 h 1934422"/>
              <a:gd name="connsiteX4" fmla="*/ 8642 w 3925171"/>
              <a:gd name="connsiteY4" fmla="*/ 1763267 h 1934422"/>
              <a:gd name="connsiteX5" fmla="*/ 1962585 w 3925171"/>
              <a:gd name="connsiteY5" fmla="*/ 0 h 193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5171" h="1934422">
                <a:moveTo>
                  <a:pt x="1962585" y="0"/>
                </a:moveTo>
                <a:cubicBezTo>
                  <a:pt x="2979522" y="0"/>
                  <a:pt x="3815947" y="772866"/>
                  <a:pt x="3916528" y="1763267"/>
                </a:cubicBezTo>
                <a:lnTo>
                  <a:pt x="3925171" y="1934422"/>
                </a:lnTo>
                <a:lnTo>
                  <a:pt x="0" y="1934422"/>
                </a:lnTo>
                <a:lnTo>
                  <a:pt x="8642" y="1763267"/>
                </a:lnTo>
                <a:cubicBezTo>
                  <a:pt x="109223" y="772866"/>
                  <a:pt x="945648" y="0"/>
                  <a:pt x="19625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17500" dist="76200" dir="18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609182" y="5454401"/>
            <a:ext cx="23503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partner.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773373" y="527019"/>
            <a:ext cx="1064525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03530" y="373131"/>
            <a:ext cx="1184940" cy="307777"/>
          </a:xfrm>
          <a:prstGeom prst="rect">
            <a:avLst/>
          </a:prstGeom>
          <a:solidFill>
            <a:srgbClr val="E4DDDD"/>
          </a:solidFill>
        </p:spPr>
        <p:txBody>
          <a:bodyPr wrap="none" rtlCol="0">
            <a:spAutoFit/>
          </a:bodyPr>
          <a:lstStyle/>
          <a:p>
            <a:r>
              <a:rPr lang="en-ID" sz="1400" dirty="0">
                <a:solidFill>
                  <a:schemeClr val="accent2"/>
                </a:solidFill>
                <a:latin typeface="EB Garamond" panose="02000502000000000000" pitchFamily="2" charset="0"/>
              </a:rPr>
              <a:t>2020 - </a:t>
            </a:r>
            <a:r>
              <a:rPr lang="en-ID" sz="1400" dirty="0" err="1">
                <a:solidFill>
                  <a:schemeClr val="accent2"/>
                </a:solidFill>
                <a:latin typeface="EB Garamond" panose="02000502000000000000" pitchFamily="2" charset="0"/>
              </a:rPr>
              <a:t>allrights</a:t>
            </a:r>
            <a:endParaRPr lang="en-US" sz="1400" dirty="0">
              <a:solidFill>
                <a:schemeClr val="accent2"/>
              </a:solidFill>
              <a:latin typeface="EB Garamond" panose="02000502000000000000" pitchFamily="2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0698383" y="6371771"/>
            <a:ext cx="913373" cy="216586"/>
            <a:chOff x="9246955" y="6151774"/>
            <a:chExt cx="749132" cy="177640"/>
          </a:xfrm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9850205" y="6151774"/>
              <a:ext cx="145882" cy="177640"/>
            </a:xfrm>
            <a:custGeom>
              <a:avLst/>
              <a:gdLst>
                <a:gd name="T0" fmla="*/ 48 w 239"/>
                <a:gd name="T1" fmla="*/ 279 h 291"/>
                <a:gd name="T2" fmla="*/ 52 w 239"/>
                <a:gd name="T3" fmla="*/ 238 h 291"/>
                <a:gd name="T4" fmla="*/ 75 w 239"/>
                <a:gd name="T5" fmla="*/ 142 h 291"/>
                <a:gd name="T6" fmla="*/ 69 w 239"/>
                <a:gd name="T7" fmla="*/ 114 h 291"/>
                <a:gd name="T8" fmla="*/ 103 w 239"/>
                <a:gd name="T9" fmla="*/ 68 h 291"/>
                <a:gd name="T10" fmla="*/ 128 w 239"/>
                <a:gd name="T11" fmla="*/ 95 h 291"/>
                <a:gd name="T12" fmla="*/ 113 w 239"/>
                <a:gd name="T13" fmla="*/ 158 h 291"/>
                <a:gd name="T14" fmla="*/ 140 w 239"/>
                <a:gd name="T15" fmla="*/ 192 h 291"/>
                <a:gd name="T16" fmla="*/ 196 w 239"/>
                <a:gd name="T17" fmla="*/ 97 h 291"/>
                <a:gd name="T18" fmla="*/ 121 w 239"/>
                <a:gd name="T19" fmla="*/ 30 h 291"/>
                <a:gd name="T20" fmla="*/ 35 w 239"/>
                <a:gd name="T21" fmla="*/ 114 h 291"/>
                <a:gd name="T22" fmla="*/ 47 w 239"/>
                <a:gd name="T23" fmla="*/ 149 h 291"/>
                <a:gd name="T24" fmla="*/ 48 w 239"/>
                <a:gd name="T25" fmla="*/ 159 h 291"/>
                <a:gd name="T26" fmla="*/ 45 w 239"/>
                <a:gd name="T27" fmla="*/ 173 h 291"/>
                <a:gd name="T28" fmla="*/ 37 w 239"/>
                <a:gd name="T29" fmla="*/ 178 h 291"/>
                <a:gd name="T30" fmla="*/ 0 w 239"/>
                <a:gd name="T31" fmla="*/ 110 h 291"/>
                <a:gd name="T32" fmla="*/ 127 w 239"/>
                <a:gd name="T33" fmla="*/ 0 h 291"/>
                <a:gd name="T34" fmla="*/ 239 w 239"/>
                <a:gd name="T35" fmla="*/ 100 h 291"/>
                <a:gd name="T36" fmla="*/ 144 w 239"/>
                <a:gd name="T37" fmla="*/ 221 h 291"/>
                <a:gd name="T38" fmla="*/ 100 w 239"/>
                <a:gd name="T39" fmla="*/ 200 h 291"/>
                <a:gd name="T40" fmla="*/ 88 w 239"/>
                <a:gd name="T41" fmla="*/ 248 h 291"/>
                <a:gd name="T42" fmla="*/ 71 w 239"/>
                <a:gd name="T43" fmla="*/ 283 h 291"/>
                <a:gd name="T44" fmla="*/ 55 w 239"/>
                <a:gd name="T45" fmla="*/ 290 h 291"/>
                <a:gd name="T46" fmla="*/ 48 w 239"/>
                <a:gd name="T47" fmla="*/ 27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9" h="291">
                  <a:moveTo>
                    <a:pt x="48" y="279"/>
                  </a:moveTo>
                  <a:cubicBezTo>
                    <a:pt x="48" y="266"/>
                    <a:pt x="48" y="251"/>
                    <a:pt x="52" y="238"/>
                  </a:cubicBezTo>
                  <a:cubicBezTo>
                    <a:pt x="57" y="224"/>
                    <a:pt x="75" y="142"/>
                    <a:pt x="75" y="142"/>
                  </a:cubicBezTo>
                  <a:cubicBezTo>
                    <a:pt x="75" y="142"/>
                    <a:pt x="69" y="130"/>
                    <a:pt x="69" y="114"/>
                  </a:cubicBezTo>
                  <a:cubicBezTo>
                    <a:pt x="69" y="89"/>
                    <a:pt x="85" y="68"/>
                    <a:pt x="103" y="68"/>
                  </a:cubicBezTo>
                  <a:cubicBezTo>
                    <a:pt x="120" y="68"/>
                    <a:pt x="128" y="80"/>
                    <a:pt x="128" y="95"/>
                  </a:cubicBezTo>
                  <a:cubicBezTo>
                    <a:pt x="128" y="111"/>
                    <a:pt x="117" y="135"/>
                    <a:pt x="113" y="158"/>
                  </a:cubicBezTo>
                  <a:cubicBezTo>
                    <a:pt x="107" y="176"/>
                    <a:pt x="121" y="192"/>
                    <a:pt x="140" y="192"/>
                  </a:cubicBezTo>
                  <a:cubicBezTo>
                    <a:pt x="173" y="192"/>
                    <a:pt x="196" y="149"/>
                    <a:pt x="196" y="97"/>
                  </a:cubicBezTo>
                  <a:cubicBezTo>
                    <a:pt x="196" y="59"/>
                    <a:pt x="169" y="30"/>
                    <a:pt x="121" y="30"/>
                  </a:cubicBezTo>
                  <a:cubicBezTo>
                    <a:pt x="69" y="30"/>
                    <a:pt x="35" y="71"/>
                    <a:pt x="35" y="114"/>
                  </a:cubicBezTo>
                  <a:cubicBezTo>
                    <a:pt x="35" y="130"/>
                    <a:pt x="40" y="141"/>
                    <a:pt x="47" y="149"/>
                  </a:cubicBezTo>
                  <a:cubicBezTo>
                    <a:pt x="51" y="154"/>
                    <a:pt x="51" y="155"/>
                    <a:pt x="48" y="159"/>
                  </a:cubicBezTo>
                  <a:cubicBezTo>
                    <a:pt x="48" y="162"/>
                    <a:pt x="47" y="170"/>
                    <a:pt x="45" y="173"/>
                  </a:cubicBezTo>
                  <a:cubicBezTo>
                    <a:pt x="44" y="178"/>
                    <a:pt x="41" y="180"/>
                    <a:pt x="37" y="178"/>
                  </a:cubicBezTo>
                  <a:cubicBezTo>
                    <a:pt x="12" y="168"/>
                    <a:pt x="0" y="141"/>
                    <a:pt x="0" y="110"/>
                  </a:cubicBezTo>
                  <a:cubicBezTo>
                    <a:pt x="0" y="61"/>
                    <a:pt x="43" y="0"/>
                    <a:pt x="127" y="0"/>
                  </a:cubicBezTo>
                  <a:cubicBezTo>
                    <a:pt x="194" y="0"/>
                    <a:pt x="239" y="50"/>
                    <a:pt x="239" y="100"/>
                  </a:cubicBezTo>
                  <a:cubicBezTo>
                    <a:pt x="239" y="170"/>
                    <a:pt x="200" y="221"/>
                    <a:pt x="144" y="221"/>
                  </a:cubicBezTo>
                  <a:cubicBezTo>
                    <a:pt x="124" y="221"/>
                    <a:pt x="106" y="213"/>
                    <a:pt x="100" y="200"/>
                  </a:cubicBezTo>
                  <a:cubicBezTo>
                    <a:pt x="100" y="200"/>
                    <a:pt x="90" y="239"/>
                    <a:pt x="88" y="248"/>
                  </a:cubicBezTo>
                  <a:cubicBezTo>
                    <a:pt x="86" y="256"/>
                    <a:pt x="79" y="273"/>
                    <a:pt x="71" y="283"/>
                  </a:cubicBezTo>
                  <a:cubicBezTo>
                    <a:pt x="65" y="287"/>
                    <a:pt x="58" y="291"/>
                    <a:pt x="55" y="290"/>
                  </a:cubicBezTo>
                  <a:cubicBezTo>
                    <a:pt x="48" y="289"/>
                    <a:pt x="48" y="279"/>
                    <a:pt x="48" y="279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9246955" y="6151774"/>
              <a:ext cx="81472" cy="175933"/>
            </a:xfrm>
            <a:custGeom>
              <a:avLst/>
              <a:gdLst>
                <a:gd name="T0" fmla="*/ 113 w 117"/>
                <a:gd name="T1" fmla="*/ 126 h 252"/>
                <a:gd name="T2" fmla="*/ 77 w 117"/>
                <a:gd name="T3" fmla="*/ 126 h 252"/>
                <a:gd name="T4" fmla="*/ 77 w 117"/>
                <a:gd name="T5" fmla="*/ 252 h 252"/>
                <a:gd name="T6" fmla="*/ 25 w 117"/>
                <a:gd name="T7" fmla="*/ 252 h 252"/>
                <a:gd name="T8" fmla="*/ 25 w 117"/>
                <a:gd name="T9" fmla="*/ 126 h 252"/>
                <a:gd name="T10" fmla="*/ 0 w 117"/>
                <a:gd name="T11" fmla="*/ 126 h 252"/>
                <a:gd name="T12" fmla="*/ 0 w 117"/>
                <a:gd name="T13" fmla="*/ 81 h 252"/>
                <a:gd name="T14" fmla="*/ 25 w 117"/>
                <a:gd name="T15" fmla="*/ 81 h 252"/>
                <a:gd name="T16" fmla="*/ 25 w 117"/>
                <a:gd name="T17" fmla="*/ 52 h 252"/>
                <a:gd name="T18" fmla="*/ 77 w 117"/>
                <a:gd name="T19" fmla="*/ 0 h 252"/>
                <a:gd name="T20" fmla="*/ 115 w 117"/>
                <a:gd name="T21" fmla="*/ 0 h 252"/>
                <a:gd name="T22" fmla="*/ 115 w 117"/>
                <a:gd name="T23" fmla="*/ 44 h 252"/>
                <a:gd name="T24" fmla="*/ 89 w 117"/>
                <a:gd name="T25" fmla="*/ 44 h 252"/>
                <a:gd name="T26" fmla="*/ 77 w 117"/>
                <a:gd name="T27" fmla="*/ 56 h 252"/>
                <a:gd name="T28" fmla="*/ 77 w 117"/>
                <a:gd name="T29" fmla="*/ 81 h 252"/>
                <a:gd name="T30" fmla="*/ 117 w 117"/>
                <a:gd name="T31" fmla="*/ 81 h 252"/>
                <a:gd name="T32" fmla="*/ 113 w 117"/>
                <a:gd name="T33" fmla="*/ 126 h 252"/>
                <a:gd name="T34" fmla="*/ 113 w 117"/>
                <a:gd name="T35" fmla="*/ 12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252">
                  <a:moveTo>
                    <a:pt x="113" y="126"/>
                  </a:moveTo>
                  <a:cubicBezTo>
                    <a:pt x="77" y="126"/>
                    <a:pt x="77" y="126"/>
                    <a:pt x="77" y="126"/>
                  </a:cubicBezTo>
                  <a:cubicBezTo>
                    <a:pt x="77" y="182"/>
                    <a:pt x="77" y="252"/>
                    <a:pt x="77" y="252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183"/>
                    <a:pt x="25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32"/>
                    <a:pt x="35" y="0"/>
                    <a:pt x="7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5" y="44"/>
                    <a:pt x="92" y="44"/>
                    <a:pt x="89" y="44"/>
                  </a:cubicBezTo>
                  <a:cubicBezTo>
                    <a:pt x="84" y="44"/>
                    <a:pt x="77" y="45"/>
                    <a:pt x="77" y="56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3" y="126"/>
                    <a:pt x="113" y="126"/>
                    <a:pt x="113" y="12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9510587" y="6151774"/>
              <a:ext cx="215514" cy="176003"/>
            </a:xfrm>
            <a:custGeom>
              <a:avLst/>
              <a:gdLst>
                <a:gd name="T0" fmla="*/ 279 w 279"/>
                <a:gd name="T1" fmla="*/ 27 h 228"/>
                <a:gd name="T2" fmla="*/ 246 w 279"/>
                <a:gd name="T3" fmla="*/ 36 h 228"/>
                <a:gd name="T4" fmla="*/ 271 w 279"/>
                <a:gd name="T5" fmla="*/ 6 h 228"/>
                <a:gd name="T6" fmla="*/ 235 w 279"/>
                <a:gd name="T7" fmla="*/ 20 h 228"/>
                <a:gd name="T8" fmla="*/ 193 w 279"/>
                <a:gd name="T9" fmla="*/ 0 h 228"/>
                <a:gd name="T10" fmla="*/ 135 w 279"/>
                <a:gd name="T11" fmla="*/ 59 h 228"/>
                <a:gd name="T12" fmla="*/ 138 w 279"/>
                <a:gd name="T13" fmla="*/ 72 h 228"/>
                <a:gd name="T14" fmla="*/ 18 w 279"/>
                <a:gd name="T15" fmla="*/ 12 h 228"/>
                <a:gd name="T16" fmla="*/ 12 w 279"/>
                <a:gd name="T17" fmla="*/ 41 h 228"/>
                <a:gd name="T18" fmla="*/ 36 w 279"/>
                <a:gd name="T19" fmla="*/ 89 h 228"/>
                <a:gd name="T20" fmla="*/ 10 w 279"/>
                <a:gd name="T21" fmla="*/ 81 h 228"/>
                <a:gd name="T22" fmla="*/ 10 w 279"/>
                <a:gd name="T23" fmla="*/ 81 h 228"/>
                <a:gd name="T24" fmla="*/ 57 w 279"/>
                <a:gd name="T25" fmla="*/ 138 h 228"/>
                <a:gd name="T26" fmla="*/ 42 w 279"/>
                <a:gd name="T27" fmla="*/ 141 h 228"/>
                <a:gd name="T28" fmla="*/ 30 w 279"/>
                <a:gd name="T29" fmla="*/ 140 h 228"/>
                <a:gd name="T30" fmla="*/ 84 w 279"/>
                <a:gd name="T31" fmla="*/ 179 h 228"/>
                <a:gd name="T32" fmla="*/ 13 w 279"/>
                <a:gd name="T33" fmla="*/ 204 h 228"/>
                <a:gd name="T34" fmla="*/ 0 w 279"/>
                <a:gd name="T35" fmla="*/ 203 h 228"/>
                <a:gd name="T36" fmla="*/ 87 w 279"/>
                <a:gd name="T37" fmla="*/ 228 h 228"/>
                <a:gd name="T38" fmla="*/ 250 w 279"/>
                <a:gd name="T39" fmla="*/ 66 h 228"/>
                <a:gd name="T40" fmla="*/ 250 w 279"/>
                <a:gd name="T41" fmla="*/ 57 h 228"/>
                <a:gd name="T42" fmla="*/ 279 w 279"/>
                <a:gd name="T43" fmla="*/ 2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9" h="228">
                  <a:moveTo>
                    <a:pt x="279" y="27"/>
                  </a:moveTo>
                  <a:cubicBezTo>
                    <a:pt x="270" y="33"/>
                    <a:pt x="258" y="36"/>
                    <a:pt x="246" y="36"/>
                  </a:cubicBezTo>
                  <a:cubicBezTo>
                    <a:pt x="258" y="30"/>
                    <a:pt x="267" y="18"/>
                    <a:pt x="271" y="6"/>
                  </a:cubicBezTo>
                  <a:cubicBezTo>
                    <a:pt x="261" y="12"/>
                    <a:pt x="249" y="17"/>
                    <a:pt x="235" y="20"/>
                  </a:cubicBezTo>
                  <a:cubicBezTo>
                    <a:pt x="225" y="8"/>
                    <a:pt x="210" y="0"/>
                    <a:pt x="193" y="0"/>
                  </a:cubicBezTo>
                  <a:cubicBezTo>
                    <a:pt x="162" y="0"/>
                    <a:pt x="135" y="27"/>
                    <a:pt x="135" y="59"/>
                  </a:cubicBezTo>
                  <a:cubicBezTo>
                    <a:pt x="135" y="63"/>
                    <a:pt x="136" y="68"/>
                    <a:pt x="138" y="72"/>
                  </a:cubicBezTo>
                  <a:cubicBezTo>
                    <a:pt x="90" y="69"/>
                    <a:pt x="48" y="47"/>
                    <a:pt x="18" y="12"/>
                  </a:cubicBezTo>
                  <a:cubicBezTo>
                    <a:pt x="13" y="20"/>
                    <a:pt x="12" y="30"/>
                    <a:pt x="12" y="41"/>
                  </a:cubicBezTo>
                  <a:cubicBezTo>
                    <a:pt x="12" y="60"/>
                    <a:pt x="21" y="78"/>
                    <a:pt x="36" y="89"/>
                  </a:cubicBezTo>
                  <a:cubicBezTo>
                    <a:pt x="27" y="87"/>
                    <a:pt x="18" y="86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110"/>
                    <a:pt x="30" y="132"/>
                    <a:pt x="57" y="138"/>
                  </a:cubicBezTo>
                  <a:cubicBezTo>
                    <a:pt x="51" y="140"/>
                    <a:pt x="46" y="141"/>
                    <a:pt x="42" y="141"/>
                  </a:cubicBezTo>
                  <a:cubicBezTo>
                    <a:pt x="37" y="141"/>
                    <a:pt x="34" y="140"/>
                    <a:pt x="30" y="140"/>
                  </a:cubicBezTo>
                  <a:cubicBezTo>
                    <a:pt x="39" y="162"/>
                    <a:pt x="60" y="179"/>
                    <a:pt x="84" y="179"/>
                  </a:cubicBezTo>
                  <a:cubicBezTo>
                    <a:pt x="64" y="195"/>
                    <a:pt x="39" y="204"/>
                    <a:pt x="13" y="204"/>
                  </a:cubicBezTo>
                  <a:cubicBezTo>
                    <a:pt x="9" y="204"/>
                    <a:pt x="3" y="204"/>
                    <a:pt x="0" y="203"/>
                  </a:cubicBezTo>
                  <a:cubicBezTo>
                    <a:pt x="24" y="219"/>
                    <a:pt x="54" y="228"/>
                    <a:pt x="87" y="228"/>
                  </a:cubicBezTo>
                  <a:cubicBezTo>
                    <a:pt x="193" y="228"/>
                    <a:pt x="250" y="141"/>
                    <a:pt x="250" y="66"/>
                  </a:cubicBezTo>
                  <a:cubicBezTo>
                    <a:pt x="250" y="63"/>
                    <a:pt x="250" y="60"/>
                    <a:pt x="250" y="57"/>
                  </a:cubicBezTo>
                  <a:cubicBezTo>
                    <a:pt x="262" y="50"/>
                    <a:pt x="271" y="39"/>
                    <a:pt x="279" y="2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089C9D6-6A7D-4B77-92B7-CF7E00A60281}"/>
              </a:ext>
            </a:extLst>
          </p:cNvPr>
          <p:cNvGrpSpPr/>
          <p:nvPr/>
        </p:nvGrpSpPr>
        <p:grpSpPr>
          <a:xfrm>
            <a:off x="2359715" y="2495553"/>
            <a:ext cx="7472570" cy="1454079"/>
            <a:chOff x="2385107" y="2785056"/>
            <a:chExt cx="7472570" cy="1454079"/>
          </a:xfrm>
          <a:solidFill>
            <a:schemeClr val="bg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42EDA4E-3335-44E1-B570-9561D9D5B0FE}"/>
                </a:ext>
              </a:extLst>
            </p:cNvPr>
            <p:cNvSpPr/>
            <p:nvPr/>
          </p:nvSpPr>
          <p:spPr>
            <a:xfrm>
              <a:off x="7032524" y="2785056"/>
              <a:ext cx="1483119" cy="1454079"/>
            </a:xfrm>
            <a:custGeom>
              <a:avLst/>
              <a:gdLst/>
              <a:ahLst/>
              <a:cxnLst/>
              <a:rect l="l" t="t" r="r" b="b"/>
              <a:pathLst>
                <a:path w="1483119" h="1454079">
                  <a:moveTo>
                    <a:pt x="742078" y="0"/>
                  </a:moveTo>
                  <a:cubicBezTo>
                    <a:pt x="960225" y="0"/>
                    <a:pt x="1138268" y="67242"/>
                    <a:pt x="1276208" y="201725"/>
                  </a:cubicBezTo>
                  <a:cubicBezTo>
                    <a:pt x="1414148" y="336208"/>
                    <a:pt x="1483119" y="511659"/>
                    <a:pt x="1483119" y="728076"/>
                  </a:cubicBezTo>
                  <a:cubicBezTo>
                    <a:pt x="1483119" y="944494"/>
                    <a:pt x="1412939" y="1119599"/>
                    <a:pt x="1272578" y="1253391"/>
                  </a:cubicBezTo>
                  <a:cubicBezTo>
                    <a:pt x="1132218" y="1387183"/>
                    <a:pt x="954521" y="1454079"/>
                    <a:pt x="739485" y="1454079"/>
                  </a:cubicBezTo>
                  <a:cubicBezTo>
                    <a:pt x="524451" y="1454079"/>
                    <a:pt x="347444" y="1387183"/>
                    <a:pt x="208467" y="1253391"/>
                  </a:cubicBezTo>
                  <a:cubicBezTo>
                    <a:pt x="69489" y="1119599"/>
                    <a:pt x="0" y="944494"/>
                    <a:pt x="0" y="728076"/>
                  </a:cubicBezTo>
                  <a:cubicBezTo>
                    <a:pt x="0" y="511659"/>
                    <a:pt x="69144" y="336208"/>
                    <a:pt x="207430" y="201725"/>
                  </a:cubicBezTo>
                  <a:cubicBezTo>
                    <a:pt x="345716" y="67242"/>
                    <a:pt x="523932" y="0"/>
                    <a:pt x="742078" y="0"/>
                  </a:cubicBezTo>
                  <a:close/>
                  <a:moveTo>
                    <a:pt x="742597" y="365075"/>
                  </a:moveTo>
                  <a:cubicBezTo>
                    <a:pt x="638882" y="365075"/>
                    <a:pt x="555565" y="399474"/>
                    <a:pt x="492645" y="468271"/>
                  </a:cubicBezTo>
                  <a:cubicBezTo>
                    <a:pt x="429725" y="537069"/>
                    <a:pt x="398264" y="623843"/>
                    <a:pt x="398264" y="728595"/>
                  </a:cubicBezTo>
                  <a:cubicBezTo>
                    <a:pt x="398264" y="833347"/>
                    <a:pt x="429725" y="919603"/>
                    <a:pt x="492645" y="987363"/>
                  </a:cubicBezTo>
                  <a:cubicBezTo>
                    <a:pt x="555565" y="1055123"/>
                    <a:pt x="638710" y="1089003"/>
                    <a:pt x="742078" y="1089003"/>
                  </a:cubicBezTo>
                  <a:cubicBezTo>
                    <a:pt x="845448" y="1089003"/>
                    <a:pt x="928419" y="1054777"/>
                    <a:pt x="990993" y="986326"/>
                  </a:cubicBezTo>
                  <a:cubicBezTo>
                    <a:pt x="1053568" y="917874"/>
                    <a:pt x="1084855" y="831445"/>
                    <a:pt x="1084855" y="727039"/>
                  </a:cubicBezTo>
                  <a:cubicBezTo>
                    <a:pt x="1084855" y="622633"/>
                    <a:pt x="1053741" y="536204"/>
                    <a:pt x="991512" y="467753"/>
                  </a:cubicBezTo>
                  <a:cubicBezTo>
                    <a:pt x="929283" y="399301"/>
                    <a:pt x="846311" y="365075"/>
                    <a:pt x="742597" y="3650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9B2DAC-4F2F-4386-B029-9D209DCC3103}"/>
                </a:ext>
              </a:extLst>
            </p:cNvPr>
            <p:cNvSpPr/>
            <p:nvPr/>
          </p:nvSpPr>
          <p:spPr>
            <a:xfrm>
              <a:off x="2385107" y="2826542"/>
              <a:ext cx="1159529" cy="1400147"/>
            </a:xfrm>
            <a:custGeom>
              <a:avLst/>
              <a:gdLst/>
              <a:ahLst/>
              <a:cxnLst/>
              <a:rect l="l" t="t" r="r" b="b"/>
              <a:pathLst>
                <a:path w="1159529" h="1400147">
                  <a:moveTo>
                    <a:pt x="0" y="0"/>
                  </a:moveTo>
                  <a:lnTo>
                    <a:pt x="622287" y="0"/>
                  </a:lnTo>
                  <a:cubicBezTo>
                    <a:pt x="851151" y="26274"/>
                    <a:pt x="1008797" y="152806"/>
                    <a:pt x="1095226" y="379595"/>
                  </a:cubicBezTo>
                  <a:cubicBezTo>
                    <a:pt x="1138095" y="485384"/>
                    <a:pt x="1159529" y="592383"/>
                    <a:pt x="1159529" y="700592"/>
                  </a:cubicBezTo>
                  <a:cubicBezTo>
                    <a:pt x="1159529" y="808801"/>
                    <a:pt x="1138095" y="915454"/>
                    <a:pt x="1095226" y="1020551"/>
                  </a:cubicBezTo>
                  <a:cubicBezTo>
                    <a:pt x="1008797" y="1247341"/>
                    <a:pt x="851151" y="1373872"/>
                    <a:pt x="622287" y="1400147"/>
                  </a:cubicBezTo>
                  <a:lnTo>
                    <a:pt x="0" y="1400147"/>
                  </a:lnTo>
                  <a:lnTo>
                    <a:pt x="0" y="0"/>
                  </a:lnTo>
                  <a:close/>
                  <a:moveTo>
                    <a:pt x="410709" y="282103"/>
                  </a:moveTo>
                  <a:lnTo>
                    <a:pt x="410709" y="1111820"/>
                  </a:lnTo>
                  <a:lnTo>
                    <a:pt x="485384" y="1113895"/>
                  </a:lnTo>
                  <a:cubicBezTo>
                    <a:pt x="681750" y="1093152"/>
                    <a:pt x="779588" y="951063"/>
                    <a:pt x="778896" y="687628"/>
                  </a:cubicBezTo>
                  <a:cubicBezTo>
                    <a:pt x="778205" y="424192"/>
                    <a:pt x="680367" y="289018"/>
                    <a:pt x="485384" y="282103"/>
                  </a:cubicBezTo>
                  <a:lnTo>
                    <a:pt x="410709" y="282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21C2AC4-8358-45CE-B045-67E541C15A6C}"/>
                </a:ext>
              </a:extLst>
            </p:cNvPr>
            <p:cNvSpPr/>
            <p:nvPr/>
          </p:nvSpPr>
          <p:spPr>
            <a:xfrm>
              <a:off x="3538496" y="2826542"/>
              <a:ext cx="1301619" cy="1400147"/>
            </a:xfrm>
            <a:custGeom>
              <a:avLst/>
              <a:gdLst/>
              <a:ahLst/>
              <a:cxnLst/>
              <a:rect l="l" t="t" r="r" b="b"/>
              <a:pathLst>
                <a:path w="1301619" h="1400147">
                  <a:moveTo>
                    <a:pt x="516499" y="0"/>
                  </a:moveTo>
                  <a:lnTo>
                    <a:pt x="649254" y="0"/>
                  </a:lnTo>
                  <a:cubicBezTo>
                    <a:pt x="737757" y="0"/>
                    <a:pt x="803097" y="47017"/>
                    <a:pt x="845274" y="141052"/>
                  </a:cubicBezTo>
                  <a:lnTo>
                    <a:pt x="1274653" y="1076557"/>
                  </a:lnTo>
                  <a:cubicBezTo>
                    <a:pt x="1292630" y="1115277"/>
                    <a:pt x="1301619" y="1154343"/>
                    <a:pt x="1301619" y="1193755"/>
                  </a:cubicBezTo>
                  <a:cubicBezTo>
                    <a:pt x="1301619" y="1233166"/>
                    <a:pt x="1284678" y="1277418"/>
                    <a:pt x="1250798" y="1326509"/>
                  </a:cubicBezTo>
                  <a:cubicBezTo>
                    <a:pt x="1216918" y="1375601"/>
                    <a:pt x="1159011" y="1400147"/>
                    <a:pt x="1077077" y="1400147"/>
                  </a:cubicBezTo>
                  <a:cubicBezTo>
                    <a:pt x="995142" y="1400147"/>
                    <a:pt x="936543" y="1353129"/>
                    <a:pt x="901280" y="1259095"/>
                  </a:cubicBezTo>
                  <a:lnTo>
                    <a:pt x="861869" y="1153306"/>
                  </a:lnTo>
                  <a:lnTo>
                    <a:pt x="438713" y="1153306"/>
                  </a:lnTo>
                  <a:lnTo>
                    <a:pt x="399302" y="1259095"/>
                  </a:lnTo>
                  <a:cubicBezTo>
                    <a:pt x="364039" y="1353129"/>
                    <a:pt x="306131" y="1400147"/>
                    <a:pt x="225580" y="1400147"/>
                  </a:cubicBezTo>
                  <a:cubicBezTo>
                    <a:pt x="145028" y="1400147"/>
                    <a:pt x="87293" y="1375428"/>
                    <a:pt x="52376" y="1325991"/>
                  </a:cubicBezTo>
                  <a:cubicBezTo>
                    <a:pt x="17459" y="1276554"/>
                    <a:pt x="0" y="1232129"/>
                    <a:pt x="0" y="1192718"/>
                  </a:cubicBezTo>
                  <a:cubicBezTo>
                    <a:pt x="0" y="1153306"/>
                    <a:pt x="8643" y="1114586"/>
                    <a:pt x="25929" y="1076557"/>
                  </a:cubicBezTo>
                  <a:lnTo>
                    <a:pt x="516499" y="0"/>
                  </a:lnTo>
                  <a:close/>
                  <a:moveTo>
                    <a:pt x="650291" y="578727"/>
                  </a:moveTo>
                  <a:lnTo>
                    <a:pt x="561096" y="821419"/>
                  </a:lnTo>
                  <a:lnTo>
                    <a:pt x="739485" y="821419"/>
                  </a:lnTo>
                  <a:lnTo>
                    <a:pt x="650291" y="5787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50BF059-AA9F-450A-BEE4-0E952C7A6D49}"/>
                </a:ext>
              </a:extLst>
            </p:cNvPr>
            <p:cNvSpPr/>
            <p:nvPr/>
          </p:nvSpPr>
          <p:spPr>
            <a:xfrm>
              <a:off x="5929925" y="2826542"/>
              <a:ext cx="1159530" cy="1402221"/>
            </a:xfrm>
            <a:custGeom>
              <a:avLst/>
              <a:gdLst/>
              <a:ahLst/>
              <a:cxnLst/>
              <a:rect l="l" t="t" r="r" b="b"/>
              <a:pathLst>
                <a:path w="1159530" h="1402221">
                  <a:moveTo>
                    <a:pt x="0" y="0"/>
                  </a:moveTo>
                  <a:lnTo>
                    <a:pt x="993586" y="0"/>
                  </a:lnTo>
                  <a:cubicBezTo>
                    <a:pt x="1104215" y="0"/>
                    <a:pt x="1159530" y="54968"/>
                    <a:pt x="1159530" y="164906"/>
                  </a:cubicBezTo>
                  <a:cubicBezTo>
                    <a:pt x="1159530" y="274843"/>
                    <a:pt x="1104215" y="329812"/>
                    <a:pt x="993586" y="329812"/>
                  </a:cubicBezTo>
                  <a:lnTo>
                    <a:pt x="784083" y="329812"/>
                  </a:lnTo>
                  <a:lnTo>
                    <a:pt x="784083" y="1221758"/>
                  </a:lnTo>
                  <a:cubicBezTo>
                    <a:pt x="784083" y="1342067"/>
                    <a:pt x="715631" y="1402221"/>
                    <a:pt x="578728" y="1402221"/>
                  </a:cubicBezTo>
                  <a:lnTo>
                    <a:pt x="373373" y="1402221"/>
                  </a:lnTo>
                  <a:lnTo>
                    <a:pt x="373373" y="329812"/>
                  </a:lnTo>
                  <a:lnTo>
                    <a:pt x="165944" y="329812"/>
                  </a:lnTo>
                  <a:cubicBezTo>
                    <a:pt x="55315" y="329812"/>
                    <a:pt x="0" y="274843"/>
                    <a:pt x="0" y="16490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BF98292-594A-4678-9044-5EF0D3B9E5A1}"/>
                </a:ext>
              </a:extLst>
            </p:cNvPr>
            <p:cNvSpPr/>
            <p:nvPr/>
          </p:nvSpPr>
          <p:spPr>
            <a:xfrm>
              <a:off x="8600656" y="2826528"/>
              <a:ext cx="1257021" cy="1400160"/>
            </a:xfrm>
            <a:custGeom>
              <a:avLst/>
              <a:gdLst/>
              <a:ahLst/>
              <a:cxnLst/>
              <a:rect l="l" t="t" r="r" b="b"/>
              <a:pathLst>
                <a:path w="1257021" h="1400160">
                  <a:moveTo>
                    <a:pt x="205355" y="13"/>
                  </a:moveTo>
                  <a:cubicBezTo>
                    <a:pt x="293166" y="-679"/>
                    <a:pt x="356087" y="27670"/>
                    <a:pt x="394116" y="85059"/>
                  </a:cubicBezTo>
                  <a:lnTo>
                    <a:pt x="846312" y="624375"/>
                  </a:lnTo>
                  <a:lnTo>
                    <a:pt x="846312" y="180476"/>
                  </a:lnTo>
                  <a:cubicBezTo>
                    <a:pt x="846312" y="60167"/>
                    <a:pt x="914763" y="13"/>
                    <a:pt x="1051666" y="13"/>
                  </a:cubicBezTo>
                  <a:lnTo>
                    <a:pt x="1257021" y="13"/>
                  </a:lnTo>
                  <a:lnTo>
                    <a:pt x="1257021" y="1219696"/>
                  </a:lnTo>
                  <a:cubicBezTo>
                    <a:pt x="1257021" y="1340005"/>
                    <a:pt x="1188570" y="1400160"/>
                    <a:pt x="1051666" y="1400160"/>
                  </a:cubicBezTo>
                  <a:cubicBezTo>
                    <a:pt x="975608" y="1400160"/>
                    <a:pt x="915454" y="1373885"/>
                    <a:pt x="871203" y="1321337"/>
                  </a:cubicBezTo>
                  <a:lnTo>
                    <a:pt x="410710" y="773724"/>
                  </a:lnTo>
                  <a:lnTo>
                    <a:pt x="410710" y="1219696"/>
                  </a:lnTo>
                  <a:cubicBezTo>
                    <a:pt x="410710" y="1340005"/>
                    <a:pt x="342258" y="1400160"/>
                    <a:pt x="205355" y="1400160"/>
                  </a:cubicBezTo>
                  <a:lnTo>
                    <a:pt x="0" y="1400160"/>
                  </a:lnTo>
                  <a:lnTo>
                    <a:pt x="0" y="1050"/>
                  </a:lnTo>
                  <a:lnTo>
                    <a:pt x="205355" y="1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0D88F0D-56C4-4162-80A8-27A6CDFA0CDC}"/>
                </a:ext>
              </a:extLst>
            </p:cNvPr>
            <p:cNvSpPr/>
            <p:nvPr/>
          </p:nvSpPr>
          <p:spPr>
            <a:xfrm>
              <a:off x="4529751" y="2836912"/>
              <a:ext cx="1323399" cy="1389776"/>
            </a:xfrm>
            <a:custGeom>
              <a:avLst/>
              <a:gdLst/>
              <a:ahLst/>
              <a:cxnLst/>
              <a:rect l="l" t="t" r="r" b="b"/>
              <a:pathLst>
                <a:path w="1323399" h="1389776">
                  <a:moveTo>
                    <a:pt x="207429" y="0"/>
                  </a:moveTo>
                  <a:cubicBezTo>
                    <a:pt x="289710" y="0"/>
                    <a:pt x="364384" y="44252"/>
                    <a:pt x="431453" y="132755"/>
                  </a:cubicBezTo>
                  <a:lnTo>
                    <a:pt x="661699" y="435602"/>
                  </a:lnTo>
                  <a:lnTo>
                    <a:pt x="891946" y="132755"/>
                  </a:lnTo>
                  <a:cubicBezTo>
                    <a:pt x="959014" y="44252"/>
                    <a:pt x="1033689" y="0"/>
                    <a:pt x="1115969" y="0"/>
                  </a:cubicBezTo>
                  <a:cubicBezTo>
                    <a:pt x="1198249" y="0"/>
                    <a:pt x="1253391" y="22299"/>
                    <a:pt x="1281394" y="66896"/>
                  </a:cubicBezTo>
                  <a:cubicBezTo>
                    <a:pt x="1309397" y="111493"/>
                    <a:pt x="1323399" y="151596"/>
                    <a:pt x="1323399" y="187205"/>
                  </a:cubicBezTo>
                  <a:cubicBezTo>
                    <a:pt x="1323399" y="222814"/>
                    <a:pt x="1310953" y="265510"/>
                    <a:pt x="1286061" y="315293"/>
                  </a:cubicBezTo>
                  <a:lnTo>
                    <a:pt x="862906" y="867054"/>
                  </a:lnTo>
                  <a:lnTo>
                    <a:pt x="862906" y="1209312"/>
                  </a:lnTo>
                  <a:cubicBezTo>
                    <a:pt x="862906" y="1329621"/>
                    <a:pt x="794454" y="1389776"/>
                    <a:pt x="657551" y="1389776"/>
                  </a:cubicBezTo>
                  <a:lnTo>
                    <a:pt x="452196" y="1389776"/>
                  </a:lnTo>
                  <a:lnTo>
                    <a:pt x="452196" y="1209312"/>
                  </a:lnTo>
                  <a:lnTo>
                    <a:pt x="452196" y="867054"/>
                  </a:lnTo>
                  <a:lnTo>
                    <a:pt x="37338" y="315293"/>
                  </a:lnTo>
                  <a:cubicBezTo>
                    <a:pt x="12446" y="265510"/>
                    <a:pt x="0" y="222814"/>
                    <a:pt x="0" y="187205"/>
                  </a:cubicBezTo>
                  <a:cubicBezTo>
                    <a:pt x="0" y="151596"/>
                    <a:pt x="14002" y="111493"/>
                    <a:pt x="42005" y="66896"/>
                  </a:cubicBezTo>
                  <a:cubicBezTo>
                    <a:pt x="70008" y="22299"/>
                    <a:pt x="125149" y="0"/>
                    <a:pt x="2074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90537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5" grpId="0" animBg="1"/>
      <p:bldP spid="16" grpId="0" animBg="1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060637" y="0"/>
            <a:ext cx="10070726" cy="6858000"/>
          </a:xfrm>
          <a:custGeom>
            <a:avLst/>
            <a:gdLst>
              <a:gd name="connsiteX0" fmla="*/ 1349413 w 10070726"/>
              <a:gd name="connsiteY0" fmla="*/ 0 h 6858000"/>
              <a:gd name="connsiteX1" fmla="*/ 8721313 w 10070726"/>
              <a:gd name="connsiteY1" fmla="*/ 0 h 6858000"/>
              <a:gd name="connsiteX2" fmla="*/ 8762630 w 10070726"/>
              <a:gd name="connsiteY2" fmla="*/ 43336 h 6858000"/>
              <a:gd name="connsiteX3" fmla="*/ 10070726 w 10070726"/>
              <a:gd name="connsiteY3" fmla="*/ 3429000 h 6858000"/>
              <a:gd name="connsiteX4" fmla="*/ 8762630 w 10070726"/>
              <a:gd name="connsiteY4" fmla="*/ 6814665 h 6858000"/>
              <a:gd name="connsiteX5" fmla="*/ 8721313 w 10070726"/>
              <a:gd name="connsiteY5" fmla="*/ 6858000 h 6858000"/>
              <a:gd name="connsiteX6" fmla="*/ 1349413 w 10070726"/>
              <a:gd name="connsiteY6" fmla="*/ 6858000 h 6858000"/>
              <a:gd name="connsiteX7" fmla="*/ 1308096 w 10070726"/>
              <a:gd name="connsiteY7" fmla="*/ 6814665 h 6858000"/>
              <a:gd name="connsiteX8" fmla="*/ 0 w 10070726"/>
              <a:gd name="connsiteY8" fmla="*/ 3429000 h 6858000"/>
              <a:gd name="connsiteX9" fmla="*/ 1308096 w 10070726"/>
              <a:gd name="connsiteY9" fmla="*/ 4333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70726" h="6858000">
                <a:moveTo>
                  <a:pt x="1349413" y="0"/>
                </a:moveTo>
                <a:lnTo>
                  <a:pt x="8721313" y="0"/>
                </a:lnTo>
                <a:lnTo>
                  <a:pt x="8762630" y="43336"/>
                </a:lnTo>
                <a:cubicBezTo>
                  <a:pt x="9575373" y="937552"/>
                  <a:pt x="10070726" y="2125428"/>
                  <a:pt x="10070726" y="3429000"/>
                </a:cubicBezTo>
                <a:cubicBezTo>
                  <a:pt x="10070726" y="4732572"/>
                  <a:pt x="9575373" y="5920449"/>
                  <a:pt x="8762630" y="6814665"/>
                </a:cubicBezTo>
                <a:lnTo>
                  <a:pt x="8721313" y="6858000"/>
                </a:lnTo>
                <a:lnTo>
                  <a:pt x="1349413" y="6858000"/>
                </a:lnTo>
                <a:lnTo>
                  <a:pt x="1308096" y="6814665"/>
                </a:lnTo>
                <a:cubicBezTo>
                  <a:pt x="495354" y="5920449"/>
                  <a:pt x="0" y="4732572"/>
                  <a:pt x="0" y="3429000"/>
                </a:cubicBezTo>
                <a:cubicBezTo>
                  <a:pt x="0" y="2125428"/>
                  <a:pt x="495354" y="937552"/>
                  <a:pt x="1308096" y="433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964388" y="3752095"/>
            <a:ext cx="626322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271622" y="2570373"/>
            <a:ext cx="3648756" cy="1051092"/>
            <a:chOff x="4271622" y="2570373"/>
            <a:chExt cx="3648756" cy="1051092"/>
          </a:xfrm>
        </p:grpSpPr>
        <p:sp>
          <p:nvSpPr>
            <p:cNvPr id="29" name="TextBox 28"/>
            <p:cNvSpPr txBox="1"/>
            <p:nvPr/>
          </p:nvSpPr>
          <p:spPr>
            <a:xfrm>
              <a:off x="4271622" y="2852024"/>
              <a:ext cx="364875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About Dayton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25336" y="2570373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3625A6D-FCF4-4AE6-B17E-3729A843D8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BF72FA1-30CA-4FF3-B2ED-942F865686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1227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50358F1-D848-4F48-9AE6-9D4EFCE515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ounded Rectangle 2"/>
          <p:cNvSpPr/>
          <p:nvPr/>
        </p:nvSpPr>
        <p:spPr>
          <a:xfrm>
            <a:off x="3701143" y="1767114"/>
            <a:ext cx="2888345" cy="3323772"/>
          </a:xfrm>
          <a:prstGeom prst="roundRect">
            <a:avLst>
              <a:gd name="adj" fmla="val 2272"/>
            </a:avLst>
          </a:prstGeom>
          <a:solidFill>
            <a:schemeClr val="bg1"/>
          </a:solidFill>
          <a:ln>
            <a:noFill/>
          </a:ln>
          <a:effectLst>
            <a:outerShdw blurRad="317500" dist="76200" dir="1800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970520" y="2224349"/>
            <a:ext cx="2384290" cy="535531"/>
            <a:chOff x="3970520" y="2224349"/>
            <a:chExt cx="2384290" cy="535531"/>
          </a:xfrm>
        </p:grpSpPr>
        <p:grpSp>
          <p:nvGrpSpPr>
            <p:cNvPr id="11" name="Google Shape;9357;p60"/>
            <p:cNvGrpSpPr/>
            <p:nvPr/>
          </p:nvGrpSpPr>
          <p:grpSpPr>
            <a:xfrm>
              <a:off x="3970520" y="2268704"/>
              <a:ext cx="411796" cy="446820"/>
              <a:chOff x="-42778750" y="2320125"/>
              <a:chExt cx="285125" cy="309375"/>
            </a:xfrm>
            <a:solidFill>
              <a:schemeClr val="accent1"/>
            </a:solidFill>
          </p:grpSpPr>
          <p:sp>
            <p:nvSpPr>
              <p:cNvPr id="12" name="Google Shape;9358;p60"/>
              <p:cNvSpPr/>
              <p:nvPr/>
            </p:nvSpPr>
            <p:spPr>
              <a:xfrm>
                <a:off x="-42778750" y="2320125"/>
                <a:ext cx="285125" cy="309375"/>
              </a:xfrm>
              <a:custGeom>
                <a:avLst/>
                <a:gdLst/>
                <a:ahLst/>
                <a:cxnLst/>
                <a:rect l="l" t="t" r="r" b="b"/>
                <a:pathLst>
                  <a:path w="11405" h="12375" extrusionOk="0">
                    <a:moveTo>
                      <a:pt x="5654" y="815"/>
                    </a:moveTo>
                    <a:cubicBezTo>
                      <a:pt x="5920" y="815"/>
                      <a:pt x="6185" y="965"/>
                      <a:pt x="6459" y="1253"/>
                    </a:cubicBezTo>
                    <a:cubicBezTo>
                      <a:pt x="6711" y="1568"/>
                      <a:pt x="6963" y="1978"/>
                      <a:pt x="7120" y="2419"/>
                    </a:cubicBezTo>
                    <a:cubicBezTo>
                      <a:pt x="6616" y="2545"/>
                      <a:pt x="6144" y="2734"/>
                      <a:pt x="5671" y="2923"/>
                    </a:cubicBezTo>
                    <a:cubicBezTo>
                      <a:pt x="5198" y="2734"/>
                      <a:pt x="4726" y="2545"/>
                      <a:pt x="4190" y="2419"/>
                    </a:cubicBezTo>
                    <a:cubicBezTo>
                      <a:pt x="4348" y="2072"/>
                      <a:pt x="4568" y="1663"/>
                      <a:pt x="4789" y="1348"/>
                    </a:cubicBezTo>
                    <a:cubicBezTo>
                      <a:pt x="5083" y="988"/>
                      <a:pt x="5368" y="815"/>
                      <a:pt x="5654" y="815"/>
                    </a:cubicBezTo>
                    <a:close/>
                    <a:moveTo>
                      <a:pt x="3938" y="3238"/>
                    </a:moveTo>
                    <a:cubicBezTo>
                      <a:pt x="4159" y="3332"/>
                      <a:pt x="4411" y="3364"/>
                      <a:pt x="4600" y="3427"/>
                    </a:cubicBezTo>
                    <a:cubicBezTo>
                      <a:pt x="4285" y="3616"/>
                      <a:pt x="4033" y="3774"/>
                      <a:pt x="3781" y="3900"/>
                    </a:cubicBezTo>
                    <a:cubicBezTo>
                      <a:pt x="3844" y="3679"/>
                      <a:pt x="3907" y="3427"/>
                      <a:pt x="3938" y="3238"/>
                    </a:cubicBezTo>
                    <a:close/>
                    <a:moveTo>
                      <a:pt x="7341" y="3238"/>
                    </a:moveTo>
                    <a:cubicBezTo>
                      <a:pt x="7435" y="3490"/>
                      <a:pt x="7467" y="3711"/>
                      <a:pt x="7498" y="3963"/>
                    </a:cubicBezTo>
                    <a:cubicBezTo>
                      <a:pt x="7246" y="3805"/>
                      <a:pt x="6963" y="3616"/>
                      <a:pt x="6679" y="3490"/>
                    </a:cubicBezTo>
                    <a:cubicBezTo>
                      <a:pt x="6868" y="3364"/>
                      <a:pt x="7120" y="3301"/>
                      <a:pt x="7341" y="3238"/>
                    </a:cubicBezTo>
                    <a:close/>
                    <a:moveTo>
                      <a:pt x="2340" y="2993"/>
                    </a:moveTo>
                    <a:cubicBezTo>
                      <a:pt x="2618" y="2993"/>
                      <a:pt x="2897" y="3021"/>
                      <a:pt x="3151" y="3049"/>
                    </a:cubicBezTo>
                    <a:cubicBezTo>
                      <a:pt x="3025" y="3522"/>
                      <a:pt x="2899" y="3994"/>
                      <a:pt x="2867" y="4593"/>
                    </a:cubicBezTo>
                    <a:cubicBezTo>
                      <a:pt x="2457" y="4908"/>
                      <a:pt x="2048" y="5223"/>
                      <a:pt x="1670" y="5569"/>
                    </a:cubicBezTo>
                    <a:cubicBezTo>
                      <a:pt x="1040" y="4782"/>
                      <a:pt x="473" y="3616"/>
                      <a:pt x="1355" y="3175"/>
                    </a:cubicBezTo>
                    <a:cubicBezTo>
                      <a:pt x="1651" y="3036"/>
                      <a:pt x="1995" y="2993"/>
                      <a:pt x="2340" y="2993"/>
                    </a:cubicBezTo>
                    <a:close/>
                    <a:moveTo>
                      <a:pt x="8935" y="3013"/>
                    </a:moveTo>
                    <a:cubicBezTo>
                      <a:pt x="9678" y="3013"/>
                      <a:pt x="10397" y="3218"/>
                      <a:pt x="10397" y="3868"/>
                    </a:cubicBezTo>
                    <a:cubicBezTo>
                      <a:pt x="10397" y="4435"/>
                      <a:pt x="9956" y="5097"/>
                      <a:pt x="9609" y="5569"/>
                    </a:cubicBezTo>
                    <a:cubicBezTo>
                      <a:pt x="9294" y="5254"/>
                      <a:pt x="8884" y="4908"/>
                      <a:pt x="8412" y="4593"/>
                    </a:cubicBezTo>
                    <a:cubicBezTo>
                      <a:pt x="8349" y="4089"/>
                      <a:pt x="8254" y="3553"/>
                      <a:pt x="8160" y="3080"/>
                    </a:cubicBezTo>
                    <a:cubicBezTo>
                      <a:pt x="8400" y="3039"/>
                      <a:pt x="8669" y="3013"/>
                      <a:pt x="8935" y="3013"/>
                    </a:cubicBezTo>
                    <a:close/>
                    <a:moveTo>
                      <a:pt x="8538" y="5695"/>
                    </a:moveTo>
                    <a:cubicBezTo>
                      <a:pt x="8727" y="5853"/>
                      <a:pt x="8884" y="6010"/>
                      <a:pt x="9042" y="6168"/>
                    </a:cubicBezTo>
                    <a:cubicBezTo>
                      <a:pt x="8884" y="6325"/>
                      <a:pt x="8695" y="6483"/>
                      <a:pt x="8538" y="6640"/>
                    </a:cubicBezTo>
                    <a:lnTo>
                      <a:pt x="8538" y="5695"/>
                    </a:lnTo>
                    <a:close/>
                    <a:moveTo>
                      <a:pt x="2741" y="5727"/>
                    </a:moveTo>
                    <a:lnTo>
                      <a:pt x="2741" y="6672"/>
                    </a:lnTo>
                    <a:cubicBezTo>
                      <a:pt x="2552" y="6514"/>
                      <a:pt x="2394" y="6357"/>
                      <a:pt x="2237" y="6199"/>
                    </a:cubicBezTo>
                    <a:cubicBezTo>
                      <a:pt x="2426" y="6010"/>
                      <a:pt x="2583" y="5884"/>
                      <a:pt x="2741" y="5727"/>
                    </a:cubicBezTo>
                    <a:close/>
                    <a:moveTo>
                      <a:pt x="5671" y="3837"/>
                    </a:moveTo>
                    <a:cubicBezTo>
                      <a:pt x="6364" y="4152"/>
                      <a:pt x="7026" y="4561"/>
                      <a:pt x="7656" y="5002"/>
                    </a:cubicBezTo>
                    <a:cubicBezTo>
                      <a:pt x="7750" y="5821"/>
                      <a:pt x="7750" y="6609"/>
                      <a:pt x="7656" y="7334"/>
                    </a:cubicBezTo>
                    <a:cubicBezTo>
                      <a:pt x="7026" y="7775"/>
                      <a:pt x="6364" y="8184"/>
                      <a:pt x="5671" y="8531"/>
                    </a:cubicBezTo>
                    <a:cubicBezTo>
                      <a:pt x="4946" y="8216"/>
                      <a:pt x="4285" y="7806"/>
                      <a:pt x="3655" y="7334"/>
                    </a:cubicBezTo>
                    <a:cubicBezTo>
                      <a:pt x="3560" y="6609"/>
                      <a:pt x="3560" y="5821"/>
                      <a:pt x="3655" y="5002"/>
                    </a:cubicBezTo>
                    <a:cubicBezTo>
                      <a:pt x="3970" y="4782"/>
                      <a:pt x="4285" y="4593"/>
                      <a:pt x="4631" y="4404"/>
                    </a:cubicBezTo>
                    <a:cubicBezTo>
                      <a:pt x="4978" y="4183"/>
                      <a:pt x="5356" y="3994"/>
                      <a:pt x="5671" y="3837"/>
                    </a:cubicBezTo>
                    <a:close/>
                    <a:moveTo>
                      <a:pt x="3781" y="8436"/>
                    </a:moveTo>
                    <a:lnTo>
                      <a:pt x="3781" y="8436"/>
                    </a:lnTo>
                    <a:cubicBezTo>
                      <a:pt x="3907" y="8531"/>
                      <a:pt x="4033" y="8594"/>
                      <a:pt x="4222" y="8688"/>
                    </a:cubicBezTo>
                    <a:cubicBezTo>
                      <a:pt x="4241" y="8641"/>
                      <a:pt x="4248" y="8625"/>
                      <a:pt x="4250" y="8625"/>
                    </a:cubicBezTo>
                    <a:lnTo>
                      <a:pt x="4250" y="8625"/>
                    </a:lnTo>
                    <a:cubicBezTo>
                      <a:pt x="4252" y="8625"/>
                      <a:pt x="4233" y="8679"/>
                      <a:pt x="4225" y="8690"/>
                    </a:cubicBezTo>
                    <a:lnTo>
                      <a:pt x="4225" y="8690"/>
                    </a:lnTo>
                    <a:cubicBezTo>
                      <a:pt x="4224" y="8689"/>
                      <a:pt x="4223" y="8689"/>
                      <a:pt x="4222" y="8688"/>
                    </a:cubicBezTo>
                    <a:lnTo>
                      <a:pt x="4222" y="8688"/>
                    </a:lnTo>
                    <a:cubicBezTo>
                      <a:pt x="4222" y="8691"/>
                      <a:pt x="4222" y="8692"/>
                      <a:pt x="4223" y="8692"/>
                    </a:cubicBezTo>
                    <a:cubicBezTo>
                      <a:pt x="4223" y="8692"/>
                      <a:pt x="4224" y="8691"/>
                      <a:pt x="4225" y="8690"/>
                    </a:cubicBezTo>
                    <a:lnTo>
                      <a:pt x="4225" y="8690"/>
                    </a:lnTo>
                    <a:cubicBezTo>
                      <a:pt x="4350" y="8753"/>
                      <a:pt x="4475" y="8846"/>
                      <a:pt x="4631" y="8909"/>
                    </a:cubicBezTo>
                    <a:cubicBezTo>
                      <a:pt x="4411" y="9003"/>
                      <a:pt x="4159" y="9066"/>
                      <a:pt x="3970" y="9129"/>
                    </a:cubicBezTo>
                    <a:cubicBezTo>
                      <a:pt x="3907" y="8909"/>
                      <a:pt x="3844" y="8688"/>
                      <a:pt x="3781" y="8436"/>
                    </a:cubicBezTo>
                    <a:close/>
                    <a:moveTo>
                      <a:pt x="7498" y="8499"/>
                    </a:moveTo>
                    <a:cubicBezTo>
                      <a:pt x="7467" y="8688"/>
                      <a:pt x="7435" y="8909"/>
                      <a:pt x="7341" y="9161"/>
                    </a:cubicBezTo>
                    <a:cubicBezTo>
                      <a:pt x="7120" y="9066"/>
                      <a:pt x="6868" y="9035"/>
                      <a:pt x="6679" y="8972"/>
                    </a:cubicBezTo>
                    <a:cubicBezTo>
                      <a:pt x="6994" y="8814"/>
                      <a:pt x="7278" y="8625"/>
                      <a:pt x="7498" y="8499"/>
                    </a:cubicBezTo>
                    <a:close/>
                    <a:moveTo>
                      <a:pt x="1638" y="6798"/>
                    </a:moveTo>
                    <a:cubicBezTo>
                      <a:pt x="1985" y="7145"/>
                      <a:pt x="2394" y="7491"/>
                      <a:pt x="2836" y="7775"/>
                    </a:cubicBezTo>
                    <a:cubicBezTo>
                      <a:pt x="2899" y="8279"/>
                      <a:pt x="2993" y="8814"/>
                      <a:pt x="3088" y="9287"/>
                    </a:cubicBezTo>
                    <a:cubicBezTo>
                      <a:pt x="2848" y="9347"/>
                      <a:pt x="2583" y="9369"/>
                      <a:pt x="2309" y="9369"/>
                    </a:cubicBezTo>
                    <a:cubicBezTo>
                      <a:pt x="2150" y="9369"/>
                      <a:pt x="1989" y="9361"/>
                      <a:pt x="1827" y="9350"/>
                    </a:cubicBezTo>
                    <a:cubicBezTo>
                      <a:pt x="1103" y="9224"/>
                      <a:pt x="725" y="8846"/>
                      <a:pt x="945" y="8090"/>
                    </a:cubicBezTo>
                    <a:cubicBezTo>
                      <a:pt x="1040" y="7649"/>
                      <a:pt x="1323" y="7239"/>
                      <a:pt x="1638" y="6798"/>
                    </a:cubicBezTo>
                    <a:close/>
                    <a:moveTo>
                      <a:pt x="9641" y="6830"/>
                    </a:moveTo>
                    <a:cubicBezTo>
                      <a:pt x="9987" y="7271"/>
                      <a:pt x="10428" y="7932"/>
                      <a:pt x="10428" y="8531"/>
                    </a:cubicBezTo>
                    <a:cubicBezTo>
                      <a:pt x="10405" y="9192"/>
                      <a:pt x="9707" y="9391"/>
                      <a:pt x="8988" y="9391"/>
                    </a:cubicBezTo>
                    <a:cubicBezTo>
                      <a:pt x="8713" y="9391"/>
                      <a:pt x="8435" y="9362"/>
                      <a:pt x="8191" y="9318"/>
                    </a:cubicBezTo>
                    <a:cubicBezTo>
                      <a:pt x="8286" y="8846"/>
                      <a:pt x="8412" y="8373"/>
                      <a:pt x="8443" y="7806"/>
                    </a:cubicBezTo>
                    <a:cubicBezTo>
                      <a:pt x="8853" y="7491"/>
                      <a:pt x="9294" y="7176"/>
                      <a:pt x="9641" y="6830"/>
                    </a:cubicBezTo>
                    <a:close/>
                    <a:moveTo>
                      <a:pt x="5671" y="9444"/>
                    </a:moveTo>
                    <a:cubicBezTo>
                      <a:pt x="6144" y="9633"/>
                      <a:pt x="6616" y="9822"/>
                      <a:pt x="7120" y="9948"/>
                    </a:cubicBezTo>
                    <a:cubicBezTo>
                      <a:pt x="6868" y="10453"/>
                      <a:pt x="6522" y="11177"/>
                      <a:pt x="6049" y="11429"/>
                    </a:cubicBezTo>
                    <a:cubicBezTo>
                      <a:pt x="5909" y="11527"/>
                      <a:pt x="5782" y="11569"/>
                      <a:pt x="5659" y="11569"/>
                    </a:cubicBezTo>
                    <a:cubicBezTo>
                      <a:pt x="5504" y="11569"/>
                      <a:pt x="5356" y="11503"/>
                      <a:pt x="5198" y="11398"/>
                    </a:cubicBezTo>
                    <a:cubicBezTo>
                      <a:pt x="4757" y="11083"/>
                      <a:pt x="4411" y="10453"/>
                      <a:pt x="4222" y="9948"/>
                    </a:cubicBezTo>
                    <a:cubicBezTo>
                      <a:pt x="4694" y="9822"/>
                      <a:pt x="5198" y="9633"/>
                      <a:pt x="5671" y="9444"/>
                    </a:cubicBezTo>
                    <a:close/>
                    <a:moveTo>
                      <a:pt x="5689" y="1"/>
                    </a:moveTo>
                    <a:cubicBezTo>
                      <a:pt x="5142" y="1"/>
                      <a:pt x="4663" y="283"/>
                      <a:pt x="4285" y="686"/>
                    </a:cubicBezTo>
                    <a:cubicBezTo>
                      <a:pt x="3907" y="1127"/>
                      <a:pt x="3623" y="1663"/>
                      <a:pt x="3434" y="2261"/>
                    </a:cubicBezTo>
                    <a:cubicBezTo>
                      <a:pt x="3054" y="2197"/>
                      <a:pt x="2712" y="2168"/>
                      <a:pt x="2405" y="2168"/>
                    </a:cubicBezTo>
                    <a:cubicBezTo>
                      <a:pt x="753" y="2168"/>
                      <a:pt x="126" y="3018"/>
                      <a:pt x="126" y="3868"/>
                    </a:cubicBezTo>
                    <a:cubicBezTo>
                      <a:pt x="126" y="4687"/>
                      <a:pt x="630" y="5538"/>
                      <a:pt x="1166" y="6168"/>
                    </a:cubicBezTo>
                    <a:cubicBezTo>
                      <a:pt x="788" y="6640"/>
                      <a:pt x="441" y="7176"/>
                      <a:pt x="221" y="7775"/>
                    </a:cubicBezTo>
                    <a:cubicBezTo>
                      <a:pt x="0" y="8499"/>
                      <a:pt x="126" y="9224"/>
                      <a:pt x="693" y="9696"/>
                    </a:cubicBezTo>
                    <a:cubicBezTo>
                      <a:pt x="1155" y="10078"/>
                      <a:pt x="1784" y="10204"/>
                      <a:pt x="2416" y="10204"/>
                    </a:cubicBezTo>
                    <a:cubicBezTo>
                      <a:pt x="2775" y="10204"/>
                      <a:pt x="3135" y="10163"/>
                      <a:pt x="3466" y="10106"/>
                    </a:cubicBezTo>
                    <a:lnTo>
                      <a:pt x="3812" y="10925"/>
                    </a:lnTo>
                    <a:cubicBezTo>
                      <a:pt x="4442" y="12059"/>
                      <a:pt x="5135" y="12374"/>
                      <a:pt x="5702" y="12374"/>
                    </a:cubicBezTo>
                    <a:cubicBezTo>
                      <a:pt x="6837" y="12374"/>
                      <a:pt x="7593" y="11177"/>
                      <a:pt x="8002" y="10106"/>
                    </a:cubicBezTo>
                    <a:cubicBezTo>
                      <a:pt x="8317" y="10159"/>
                      <a:pt x="8660" y="10194"/>
                      <a:pt x="9004" y="10194"/>
                    </a:cubicBezTo>
                    <a:cubicBezTo>
                      <a:pt x="9690" y="10194"/>
                      <a:pt x="10376" y="10054"/>
                      <a:pt x="10838" y="9633"/>
                    </a:cubicBezTo>
                    <a:cubicBezTo>
                      <a:pt x="11310" y="9161"/>
                      <a:pt x="11373" y="8531"/>
                      <a:pt x="11216" y="7901"/>
                    </a:cubicBezTo>
                    <a:cubicBezTo>
                      <a:pt x="10995" y="7302"/>
                      <a:pt x="10617" y="6703"/>
                      <a:pt x="10208" y="6199"/>
                    </a:cubicBezTo>
                    <a:cubicBezTo>
                      <a:pt x="10838" y="5443"/>
                      <a:pt x="11405" y="4435"/>
                      <a:pt x="11184" y="3490"/>
                    </a:cubicBezTo>
                    <a:cubicBezTo>
                      <a:pt x="10995" y="2765"/>
                      <a:pt x="10397" y="2387"/>
                      <a:pt x="9641" y="2230"/>
                    </a:cubicBezTo>
                    <a:cubicBezTo>
                      <a:pt x="9406" y="2175"/>
                      <a:pt x="9153" y="2150"/>
                      <a:pt x="8895" y="2150"/>
                    </a:cubicBezTo>
                    <a:cubicBezTo>
                      <a:pt x="8565" y="2150"/>
                      <a:pt x="8226" y="2191"/>
                      <a:pt x="7908" y="2261"/>
                    </a:cubicBezTo>
                    <a:cubicBezTo>
                      <a:pt x="7593" y="1348"/>
                      <a:pt x="6994" y="340"/>
                      <a:pt x="6112" y="56"/>
                    </a:cubicBezTo>
                    <a:cubicBezTo>
                      <a:pt x="5967" y="18"/>
                      <a:pt x="5826" y="1"/>
                      <a:pt x="56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3" name="Google Shape;9359;p60"/>
              <p:cNvSpPr/>
              <p:nvPr/>
            </p:nvSpPr>
            <p:spPr>
              <a:xfrm>
                <a:off x="-42667700" y="2443600"/>
                <a:ext cx="62250" cy="6147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2459" extrusionOk="0">
                    <a:moveTo>
                      <a:pt x="1249" y="858"/>
                    </a:moveTo>
                    <a:cubicBezTo>
                      <a:pt x="1468" y="858"/>
                      <a:pt x="1639" y="1027"/>
                      <a:pt x="1639" y="1260"/>
                    </a:cubicBezTo>
                    <a:cubicBezTo>
                      <a:pt x="1607" y="1418"/>
                      <a:pt x="1481" y="1575"/>
                      <a:pt x="1323" y="1670"/>
                    </a:cubicBezTo>
                    <a:cubicBezTo>
                      <a:pt x="1285" y="1681"/>
                      <a:pt x="1248" y="1686"/>
                      <a:pt x="1211" y="1686"/>
                    </a:cubicBezTo>
                    <a:cubicBezTo>
                      <a:pt x="1040" y="1686"/>
                      <a:pt x="897" y="1569"/>
                      <a:pt x="819" y="1386"/>
                    </a:cubicBezTo>
                    <a:cubicBezTo>
                      <a:pt x="756" y="1134"/>
                      <a:pt x="851" y="945"/>
                      <a:pt x="1103" y="882"/>
                    </a:cubicBezTo>
                    <a:cubicBezTo>
                      <a:pt x="1153" y="866"/>
                      <a:pt x="1202" y="858"/>
                      <a:pt x="1249" y="858"/>
                    </a:cubicBezTo>
                    <a:close/>
                    <a:moveTo>
                      <a:pt x="1229" y="0"/>
                    </a:moveTo>
                    <a:cubicBezTo>
                      <a:pt x="567" y="0"/>
                      <a:pt x="0" y="567"/>
                      <a:pt x="0" y="1229"/>
                    </a:cubicBezTo>
                    <a:cubicBezTo>
                      <a:pt x="0" y="1874"/>
                      <a:pt x="509" y="2459"/>
                      <a:pt x="1177" y="2459"/>
                    </a:cubicBezTo>
                    <a:cubicBezTo>
                      <a:pt x="1194" y="2459"/>
                      <a:pt x="1211" y="2458"/>
                      <a:pt x="1229" y="2458"/>
                    </a:cubicBezTo>
                    <a:cubicBezTo>
                      <a:pt x="1891" y="2458"/>
                      <a:pt x="2489" y="1891"/>
                      <a:pt x="2489" y="1229"/>
                    </a:cubicBezTo>
                    <a:cubicBezTo>
                      <a:pt x="2426" y="567"/>
                      <a:pt x="1891" y="0"/>
                      <a:pt x="12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4512383" y="2224349"/>
              <a:ext cx="1842427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work.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EB Garamond" panose="02000502000000000000" pitchFamily="2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008612" y="3161441"/>
            <a:ext cx="2346198" cy="535531"/>
            <a:chOff x="4008612" y="3161441"/>
            <a:chExt cx="2346198" cy="535531"/>
          </a:xfrm>
        </p:grpSpPr>
        <p:grpSp>
          <p:nvGrpSpPr>
            <p:cNvPr id="17" name="Google Shape;9414;p60"/>
            <p:cNvGrpSpPr/>
            <p:nvPr/>
          </p:nvGrpSpPr>
          <p:grpSpPr>
            <a:xfrm>
              <a:off x="4008612" y="3199966"/>
              <a:ext cx="334492" cy="458483"/>
              <a:chOff x="-38275925" y="1946600"/>
              <a:chExt cx="231600" cy="317450"/>
            </a:xfrm>
            <a:solidFill>
              <a:schemeClr val="accent1"/>
            </a:solidFill>
          </p:grpSpPr>
          <p:sp>
            <p:nvSpPr>
              <p:cNvPr id="18" name="Google Shape;9415;p60"/>
              <p:cNvSpPr/>
              <p:nvPr/>
            </p:nvSpPr>
            <p:spPr>
              <a:xfrm>
                <a:off x="-38275925" y="1946600"/>
                <a:ext cx="231600" cy="317450"/>
              </a:xfrm>
              <a:custGeom>
                <a:avLst/>
                <a:gdLst/>
                <a:ahLst/>
                <a:cxnLst/>
                <a:rect l="l" t="t" r="r" b="b"/>
                <a:pathLst>
                  <a:path w="9264" h="12698" extrusionOk="0">
                    <a:moveTo>
                      <a:pt x="4546" y="892"/>
                    </a:moveTo>
                    <a:cubicBezTo>
                      <a:pt x="4811" y="892"/>
                      <a:pt x="5082" y="920"/>
                      <a:pt x="5357" y="977"/>
                    </a:cubicBezTo>
                    <a:cubicBezTo>
                      <a:pt x="6964" y="1292"/>
                      <a:pt x="8287" y="2742"/>
                      <a:pt x="8287" y="4600"/>
                    </a:cubicBezTo>
                    <a:cubicBezTo>
                      <a:pt x="8287" y="5987"/>
                      <a:pt x="7531" y="7215"/>
                      <a:pt x="6396" y="7845"/>
                    </a:cubicBezTo>
                    <a:cubicBezTo>
                      <a:pt x="5987" y="8034"/>
                      <a:pt x="5798" y="8475"/>
                      <a:pt x="5798" y="8885"/>
                    </a:cubicBezTo>
                    <a:lnTo>
                      <a:pt x="5798" y="9169"/>
                    </a:lnTo>
                    <a:lnTo>
                      <a:pt x="3309" y="9169"/>
                    </a:lnTo>
                    <a:lnTo>
                      <a:pt x="3309" y="8854"/>
                    </a:lnTo>
                    <a:cubicBezTo>
                      <a:pt x="3309" y="8412"/>
                      <a:pt x="3088" y="8034"/>
                      <a:pt x="2679" y="7782"/>
                    </a:cubicBezTo>
                    <a:cubicBezTo>
                      <a:pt x="1545" y="7121"/>
                      <a:pt x="820" y="5955"/>
                      <a:pt x="820" y="4600"/>
                    </a:cubicBezTo>
                    <a:cubicBezTo>
                      <a:pt x="820" y="2536"/>
                      <a:pt x="2499" y="892"/>
                      <a:pt x="4546" y="892"/>
                    </a:cubicBezTo>
                    <a:close/>
                    <a:moveTo>
                      <a:pt x="5798" y="9956"/>
                    </a:moveTo>
                    <a:lnTo>
                      <a:pt x="5798" y="10681"/>
                    </a:lnTo>
                    <a:cubicBezTo>
                      <a:pt x="5798" y="10901"/>
                      <a:pt x="5609" y="11059"/>
                      <a:pt x="5357" y="11090"/>
                    </a:cubicBezTo>
                    <a:lnTo>
                      <a:pt x="3719" y="11090"/>
                    </a:lnTo>
                    <a:cubicBezTo>
                      <a:pt x="3467" y="11090"/>
                      <a:pt x="3309" y="10901"/>
                      <a:pt x="3277" y="10681"/>
                    </a:cubicBezTo>
                    <a:lnTo>
                      <a:pt x="3277" y="9956"/>
                    </a:lnTo>
                    <a:close/>
                    <a:moveTo>
                      <a:pt x="4443" y="1"/>
                    </a:moveTo>
                    <a:cubicBezTo>
                      <a:pt x="2049" y="32"/>
                      <a:pt x="1" y="2080"/>
                      <a:pt x="1" y="4600"/>
                    </a:cubicBezTo>
                    <a:cubicBezTo>
                      <a:pt x="1" y="6270"/>
                      <a:pt x="883" y="7719"/>
                      <a:pt x="2238" y="8539"/>
                    </a:cubicBezTo>
                    <a:cubicBezTo>
                      <a:pt x="2332" y="8570"/>
                      <a:pt x="2395" y="8696"/>
                      <a:pt x="2458" y="8759"/>
                    </a:cubicBezTo>
                    <a:lnTo>
                      <a:pt x="2458" y="10681"/>
                    </a:lnTo>
                    <a:cubicBezTo>
                      <a:pt x="2458" y="11216"/>
                      <a:pt x="2805" y="11689"/>
                      <a:pt x="3309" y="11847"/>
                    </a:cubicBezTo>
                    <a:cubicBezTo>
                      <a:pt x="3467" y="12351"/>
                      <a:pt x="3939" y="12697"/>
                      <a:pt x="4506" y="12697"/>
                    </a:cubicBezTo>
                    <a:cubicBezTo>
                      <a:pt x="5042" y="12697"/>
                      <a:pt x="5514" y="12351"/>
                      <a:pt x="5672" y="11847"/>
                    </a:cubicBezTo>
                    <a:cubicBezTo>
                      <a:pt x="6176" y="11689"/>
                      <a:pt x="6554" y="11216"/>
                      <a:pt x="6554" y="10681"/>
                    </a:cubicBezTo>
                    <a:lnTo>
                      <a:pt x="6554" y="8854"/>
                    </a:lnTo>
                    <a:cubicBezTo>
                      <a:pt x="6554" y="8728"/>
                      <a:pt x="6617" y="8570"/>
                      <a:pt x="6712" y="8507"/>
                    </a:cubicBezTo>
                    <a:cubicBezTo>
                      <a:pt x="8318" y="7593"/>
                      <a:pt x="9263" y="5735"/>
                      <a:pt x="8948" y="3750"/>
                    </a:cubicBezTo>
                    <a:cubicBezTo>
                      <a:pt x="8602" y="1702"/>
                      <a:pt x="6806" y="1"/>
                      <a:pt x="44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9" name="Google Shape;9416;p60"/>
              <p:cNvSpPr/>
              <p:nvPr/>
            </p:nvSpPr>
            <p:spPr>
              <a:xfrm>
                <a:off x="-38235750" y="1989125"/>
                <a:ext cx="84300" cy="83525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3341" extrusionOk="0">
                    <a:moveTo>
                      <a:pt x="2931" y="1"/>
                    </a:moveTo>
                    <a:cubicBezTo>
                      <a:pt x="1355" y="1"/>
                      <a:pt x="64" y="1293"/>
                      <a:pt x="1" y="2899"/>
                    </a:cubicBezTo>
                    <a:cubicBezTo>
                      <a:pt x="1" y="3120"/>
                      <a:pt x="158" y="3340"/>
                      <a:pt x="410" y="3340"/>
                    </a:cubicBezTo>
                    <a:cubicBezTo>
                      <a:pt x="631" y="3340"/>
                      <a:pt x="851" y="3120"/>
                      <a:pt x="851" y="2899"/>
                    </a:cubicBezTo>
                    <a:cubicBezTo>
                      <a:pt x="883" y="1765"/>
                      <a:pt x="1796" y="820"/>
                      <a:pt x="2931" y="820"/>
                    </a:cubicBezTo>
                    <a:cubicBezTo>
                      <a:pt x="3151" y="820"/>
                      <a:pt x="3372" y="631"/>
                      <a:pt x="3372" y="379"/>
                    </a:cubicBezTo>
                    <a:cubicBezTo>
                      <a:pt x="3372" y="190"/>
                      <a:pt x="3151" y="1"/>
                      <a:pt x="29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2" name="Rectangle 21"/>
            <p:cNvSpPr/>
            <p:nvPr/>
          </p:nvSpPr>
          <p:spPr>
            <a:xfrm>
              <a:off x="4512383" y="3161441"/>
              <a:ext cx="1842427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work.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EB Garamond" panose="02000502000000000000" pitchFamily="2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35820" y="4098121"/>
            <a:ext cx="2418990" cy="535531"/>
            <a:chOff x="3935820" y="4098121"/>
            <a:chExt cx="2418990" cy="535531"/>
          </a:xfrm>
        </p:grpSpPr>
        <p:grpSp>
          <p:nvGrpSpPr>
            <p:cNvPr id="14" name="Google Shape;9393;p60"/>
            <p:cNvGrpSpPr/>
            <p:nvPr/>
          </p:nvGrpSpPr>
          <p:grpSpPr>
            <a:xfrm>
              <a:off x="3935820" y="4142891"/>
              <a:ext cx="480075" cy="462021"/>
              <a:chOff x="-37534750" y="2668075"/>
              <a:chExt cx="332400" cy="319900"/>
            </a:xfrm>
            <a:solidFill>
              <a:schemeClr val="accent1"/>
            </a:solidFill>
          </p:grpSpPr>
          <p:sp>
            <p:nvSpPr>
              <p:cNvPr id="15" name="Google Shape;9394;p60"/>
              <p:cNvSpPr/>
              <p:nvPr/>
            </p:nvSpPr>
            <p:spPr>
              <a:xfrm>
                <a:off x="-37534750" y="2668075"/>
                <a:ext cx="332400" cy="319900"/>
              </a:xfrm>
              <a:custGeom>
                <a:avLst/>
                <a:gdLst/>
                <a:ahLst/>
                <a:cxnLst/>
                <a:rect l="l" t="t" r="r" b="b"/>
                <a:pathLst>
                  <a:path w="13296" h="12796" extrusionOk="0">
                    <a:moveTo>
                      <a:pt x="5258" y="834"/>
                    </a:moveTo>
                    <a:cubicBezTo>
                      <a:pt x="5799" y="834"/>
                      <a:pt x="6338" y="935"/>
                      <a:pt x="6837" y="1134"/>
                    </a:cubicBezTo>
                    <a:cubicBezTo>
                      <a:pt x="9105" y="2142"/>
                      <a:pt x="10019" y="4852"/>
                      <a:pt x="8822" y="6963"/>
                    </a:cubicBezTo>
                    <a:cubicBezTo>
                      <a:pt x="8790" y="7026"/>
                      <a:pt x="8790" y="7026"/>
                      <a:pt x="8790" y="7057"/>
                    </a:cubicBezTo>
                    <a:cubicBezTo>
                      <a:pt x="8632" y="7372"/>
                      <a:pt x="8412" y="7656"/>
                      <a:pt x="8160" y="7876"/>
                    </a:cubicBezTo>
                    <a:cubicBezTo>
                      <a:pt x="8002" y="8002"/>
                      <a:pt x="7876" y="8128"/>
                      <a:pt x="7782" y="8191"/>
                    </a:cubicBezTo>
                    <a:cubicBezTo>
                      <a:pt x="7687" y="8223"/>
                      <a:pt x="7719" y="8223"/>
                      <a:pt x="7687" y="8286"/>
                    </a:cubicBezTo>
                    <a:cubicBezTo>
                      <a:pt x="7152" y="8664"/>
                      <a:pt x="6585" y="8947"/>
                      <a:pt x="5923" y="9073"/>
                    </a:cubicBezTo>
                    <a:cubicBezTo>
                      <a:pt x="5694" y="9110"/>
                      <a:pt x="5468" y="9128"/>
                      <a:pt x="5245" y="9128"/>
                    </a:cubicBezTo>
                    <a:cubicBezTo>
                      <a:pt x="2977" y="9128"/>
                      <a:pt x="1071" y="7298"/>
                      <a:pt x="1071" y="4946"/>
                    </a:cubicBezTo>
                    <a:cubicBezTo>
                      <a:pt x="1071" y="3592"/>
                      <a:pt x="1796" y="2268"/>
                      <a:pt x="2899" y="1544"/>
                    </a:cubicBezTo>
                    <a:cubicBezTo>
                      <a:pt x="3603" y="1068"/>
                      <a:pt x="4433" y="834"/>
                      <a:pt x="5258" y="834"/>
                    </a:cubicBezTo>
                    <a:close/>
                    <a:moveTo>
                      <a:pt x="9200" y="7876"/>
                    </a:moveTo>
                    <a:lnTo>
                      <a:pt x="11909" y="10586"/>
                    </a:lnTo>
                    <a:cubicBezTo>
                      <a:pt x="12067" y="10743"/>
                      <a:pt x="12130" y="10901"/>
                      <a:pt x="12130" y="11153"/>
                    </a:cubicBezTo>
                    <a:cubicBezTo>
                      <a:pt x="12130" y="11594"/>
                      <a:pt x="11783" y="11909"/>
                      <a:pt x="11405" y="11909"/>
                    </a:cubicBezTo>
                    <a:cubicBezTo>
                      <a:pt x="11184" y="11909"/>
                      <a:pt x="10995" y="11814"/>
                      <a:pt x="10838" y="11657"/>
                    </a:cubicBezTo>
                    <a:lnTo>
                      <a:pt x="8128" y="8947"/>
                    </a:lnTo>
                    <a:cubicBezTo>
                      <a:pt x="8160" y="8916"/>
                      <a:pt x="8759" y="8506"/>
                      <a:pt x="9200" y="7876"/>
                    </a:cubicBezTo>
                    <a:close/>
                    <a:moveTo>
                      <a:pt x="5198" y="0"/>
                    </a:moveTo>
                    <a:cubicBezTo>
                      <a:pt x="3529" y="0"/>
                      <a:pt x="1985" y="882"/>
                      <a:pt x="1103" y="2205"/>
                    </a:cubicBezTo>
                    <a:cubicBezTo>
                      <a:pt x="158" y="3623"/>
                      <a:pt x="0" y="5387"/>
                      <a:pt x="630" y="6931"/>
                    </a:cubicBezTo>
                    <a:cubicBezTo>
                      <a:pt x="1470" y="8860"/>
                      <a:pt x="3356" y="9972"/>
                      <a:pt x="5251" y="9972"/>
                    </a:cubicBezTo>
                    <a:cubicBezTo>
                      <a:pt x="5988" y="9972"/>
                      <a:pt x="6725" y="9804"/>
                      <a:pt x="7404" y="9452"/>
                    </a:cubicBezTo>
                    <a:lnTo>
                      <a:pt x="10302" y="12318"/>
                    </a:lnTo>
                    <a:cubicBezTo>
                      <a:pt x="10588" y="12626"/>
                      <a:pt x="11026" y="12796"/>
                      <a:pt x="11468" y="12796"/>
                    </a:cubicBezTo>
                    <a:cubicBezTo>
                      <a:pt x="11661" y="12796"/>
                      <a:pt x="11854" y="12763"/>
                      <a:pt x="12035" y="12697"/>
                    </a:cubicBezTo>
                    <a:cubicBezTo>
                      <a:pt x="13043" y="12161"/>
                      <a:pt x="13295" y="10806"/>
                      <a:pt x="12539" y="10050"/>
                    </a:cubicBezTo>
                    <a:lnTo>
                      <a:pt x="9672" y="7183"/>
                    </a:lnTo>
                    <a:cubicBezTo>
                      <a:pt x="10334" y="5860"/>
                      <a:pt x="10334" y="4348"/>
                      <a:pt x="9767" y="3025"/>
                    </a:cubicBezTo>
                    <a:cubicBezTo>
                      <a:pt x="9042" y="1229"/>
                      <a:pt x="7215" y="0"/>
                      <a:pt x="51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6" name="Google Shape;9395;p60"/>
              <p:cNvSpPr/>
              <p:nvPr/>
            </p:nvSpPr>
            <p:spPr>
              <a:xfrm>
                <a:off x="-37487500" y="2709475"/>
                <a:ext cx="165425" cy="164450"/>
              </a:xfrm>
              <a:custGeom>
                <a:avLst/>
                <a:gdLst/>
                <a:ahLst/>
                <a:cxnLst/>
                <a:rect l="l" t="t" r="r" b="b"/>
                <a:pathLst>
                  <a:path w="6617" h="6578" extrusionOk="0">
                    <a:moveTo>
                      <a:pt x="3308" y="833"/>
                    </a:moveTo>
                    <a:cubicBezTo>
                      <a:pt x="4695" y="833"/>
                      <a:pt x="5797" y="1936"/>
                      <a:pt x="5797" y="3290"/>
                    </a:cubicBezTo>
                    <a:cubicBezTo>
                      <a:pt x="5797" y="4614"/>
                      <a:pt x="4726" y="5779"/>
                      <a:pt x="3308" y="5779"/>
                    </a:cubicBezTo>
                    <a:cubicBezTo>
                      <a:pt x="1954" y="5779"/>
                      <a:pt x="851" y="4677"/>
                      <a:pt x="851" y="3290"/>
                    </a:cubicBezTo>
                    <a:cubicBezTo>
                      <a:pt x="851" y="1936"/>
                      <a:pt x="1954" y="833"/>
                      <a:pt x="3308" y="833"/>
                    </a:cubicBezTo>
                    <a:close/>
                    <a:moveTo>
                      <a:pt x="3319" y="0"/>
                    </a:moveTo>
                    <a:cubicBezTo>
                      <a:pt x="2880" y="0"/>
                      <a:pt x="2438" y="81"/>
                      <a:pt x="2017" y="234"/>
                    </a:cubicBezTo>
                    <a:cubicBezTo>
                      <a:pt x="851" y="738"/>
                      <a:pt x="0" y="1936"/>
                      <a:pt x="0" y="3259"/>
                    </a:cubicBezTo>
                    <a:cubicBezTo>
                      <a:pt x="0" y="4362"/>
                      <a:pt x="568" y="5401"/>
                      <a:pt x="1481" y="6031"/>
                    </a:cubicBezTo>
                    <a:cubicBezTo>
                      <a:pt x="2033" y="6405"/>
                      <a:pt x="2645" y="6578"/>
                      <a:pt x="3255" y="6578"/>
                    </a:cubicBezTo>
                    <a:cubicBezTo>
                      <a:pt x="3725" y="6578"/>
                      <a:pt x="4193" y="6475"/>
                      <a:pt x="4632" y="6283"/>
                    </a:cubicBezTo>
                    <a:cubicBezTo>
                      <a:pt x="5829" y="5748"/>
                      <a:pt x="6585" y="4551"/>
                      <a:pt x="6585" y="3259"/>
                    </a:cubicBezTo>
                    <a:cubicBezTo>
                      <a:pt x="6616" y="2219"/>
                      <a:pt x="6081" y="1180"/>
                      <a:pt x="5167" y="549"/>
                    </a:cubicBezTo>
                    <a:cubicBezTo>
                      <a:pt x="4605" y="175"/>
                      <a:pt x="3965" y="0"/>
                      <a:pt x="33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4512383" y="4098121"/>
              <a:ext cx="1842427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work.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EB Garamond" panose="02000502000000000000" pitchFamily="2" charset="0"/>
                <a:cs typeface="Segoe UI Light" panose="020B0502040204020203" pitchFamily="34" charset="0"/>
              </a:endParaRPr>
            </a:p>
          </p:txBody>
        </p:sp>
      </p:grpSp>
      <p:cxnSp>
        <p:nvCxnSpPr>
          <p:cNvPr id="25" name="Straight Connector 24"/>
          <p:cNvCxnSpPr/>
          <p:nvPr/>
        </p:nvCxnSpPr>
        <p:spPr>
          <a:xfrm>
            <a:off x="3989550" y="2942069"/>
            <a:ext cx="2288175" cy="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989550" y="3900011"/>
            <a:ext cx="2288175" cy="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371700" y="2852358"/>
            <a:ext cx="404553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</a:p>
          <a:p>
            <a:pPr algn="just" fontAlgn="base">
              <a:lnSpc>
                <a:spcPct val="120000"/>
              </a:lnSpc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EB Garamond" panose="02000502000000000000" pitchFamily="2" charset="0"/>
              <a:cs typeface="Segoe UI Light" panose="020B0502040204020203" pitchFamily="34" charset="0"/>
            </a:endParaRPr>
          </a:p>
          <a:p>
            <a:pPr algn="just" fontAlgn="base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He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was promoted to the role in October 2018 as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Figliulo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&amp; Partners rebranded to Fig.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371700" y="1670636"/>
            <a:ext cx="3111749" cy="1051092"/>
            <a:chOff x="7371700" y="1670636"/>
            <a:chExt cx="3111749" cy="1051092"/>
          </a:xfrm>
        </p:grpSpPr>
        <p:sp>
          <p:nvSpPr>
            <p:cNvPr id="32" name="TextBox 31"/>
            <p:cNvSpPr txBox="1"/>
            <p:nvPr/>
          </p:nvSpPr>
          <p:spPr>
            <a:xfrm>
              <a:off x="7371700" y="1952287"/>
              <a:ext cx="311174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Our Dayton</a:t>
              </a:r>
              <a:endPara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371700" y="1670636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468374" y="4738475"/>
            <a:ext cx="1162596" cy="384731"/>
            <a:chOff x="7468374" y="4738475"/>
            <a:chExt cx="1162596" cy="384731"/>
          </a:xfrm>
        </p:grpSpPr>
        <p:sp>
          <p:nvSpPr>
            <p:cNvPr id="34" name="Rounded Rectangle 33"/>
            <p:cNvSpPr/>
            <p:nvPr/>
          </p:nvSpPr>
          <p:spPr>
            <a:xfrm>
              <a:off x="7468374" y="4738475"/>
              <a:ext cx="1162596" cy="384731"/>
            </a:xfrm>
            <a:prstGeom prst="roundRect">
              <a:avLst/>
            </a:prstGeom>
            <a:ln>
              <a:noFill/>
            </a:ln>
            <a:effectLst>
              <a:outerShdw blurRad="317500" dist="76200" dir="1800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645555" y="4774626"/>
              <a:ext cx="8082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bg1"/>
                  </a:solidFill>
                  <a:latin typeface="EB Garamond" panose="02000502000000000000" pitchFamily="2" charset="0"/>
                </a:rPr>
                <a:t>Preview</a:t>
              </a:r>
              <a:endParaRPr lang="en-US" sz="1600" dirty="0">
                <a:solidFill>
                  <a:schemeClr val="bg1"/>
                </a:solidFill>
                <a:latin typeface="EB Garamond" panose="02000502000000000000" pitchFamily="2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847340" y="4738475"/>
            <a:ext cx="1162596" cy="390834"/>
            <a:chOff x="8847340" y="4738475"/>
            <a:chExt cx="1162596" cy="390834"/>
          </a:xfrm>
        </p:grpSpPr>
        <p:sp>
          <p:nvSpPr>
            <p:cNvPr id="36" name="Rounded Rectangle 35"/>
            <p:cNvSpPr/>
            <p:nvPr/>
          </p:nvSpPr>
          <p:spPr>
            <a:xfrm>
              <a:off x="8847340" y="4738475"/>
              <a:ext cx="1162596" cy="390834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9140739" y="4774626"/>
              <a:ext cx="5757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</a:rPr>
                <a:t>Next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EB Garamond" panose="02000502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021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278585" y="647527"/>
            <a:ext cx="3111749" cy="1051092"/>
            <a:chOff x="4640585" y="843322"/>
            <a:chExt cx="3111749" cy="1051092"/>
          </a:xfrm>
        </p:grpSpPr>
        <p:sp>
          <p:nvSpPr>
            <p:cNvPr id="2" name="TextBox 1"/>
            <p:cNvSpPr txBox="1"/>
            <p:nvPr/>
          </p:nvSpPr>
          <p:spPr>
            <a:xfrm>
              <a:off x="4640585" y="1124973"/>
              <a:ext cx="311174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400" b="1" dirty="0">
                  <a:solidFill>
                    <a:schemeClr val="bg1"/>
                  </a:solidFill>
                  <a:latin typeface="Philosopher" panose="02000503000000020004" pitchFamily="2" charset="0"/>
                </a:rPr>
                <a:t>Our Dayton</a:t>
              </a:r>
              <a:endParaRPr lang="en-US" sz="4400" b="1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525795" y="843322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6357540" y="2510969"/>
            <a:ext cx="4353716" cy="1480458"/>
          </a:xfrm>
          <a:prstGeom prst="roundRect">
            <a:avLst>
              <a:gd name="adj" fmla="val 2856"/>
            </a:avLst>
          </a:prstGeom>
          <a:solidFill>
            <a:schemeClr val="bg1"/>
          </a:solidFill>
          <a:ln>
            <a:noFill/>
          </a:ln>
          <a:effectLst>
            <a:outerShdw blurRad="317500" dist="76200" dir="1800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480745" y="4267198"/>
            <a:ext cx="4353716" cy="1480458"/>
          </a:xfrm>
          <a:prstGeom prst="roundRect">
            <a:avLst>
              <a:gd name="adj" fmla="val 2856"/>
            </a:avLst>
          </a:prstGeom>
          <a:solidFill>
            <a:schemeClr val="bg1"/>
          </a:solidFill>
          <a:ln>
            <a:noFill/>
          </a:ln>
          <a:effectLst>
            <a:outerShdw blurRad="317500" dist="76200" dir="1800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357540" y="4267198"/>
            <a:ext cx="4353716" cy="1480458"/>
          </a:xfrm>
          <a:prstGeom prst="roundRect">
            <a:avLst>
              <a:gd name="adj" fmla="val 2856"/>
            </a:avLst>
          </a:prstGeom>
          <a:solidFill>
            <a:schemeClr val="bg1"/>
          </a:solidFill>
          <a:ln>
            <a:noFill/>
          </a:ln>
          <a:effectLst>
            <a:outerShdw blurRad="317500" dist="76200" dir="1800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1480745" y="2510969"/>
            <a:ext cx="4353716" cy="1480458"/>
          </a:xfrm>
          <a:prstGeom prst="roundRect">
            <a:avLst>
              <a:gd name="adj" fmla="val 2856"/>
            </a:avLst>
          </a:prstGeom>
          <a:solidFill>
            <a:schemeClr val="bg1"/>
          </a:solidFill>
          <a:ln>
            <a:noFill/>
          </a:ln>
          <a:effectLst>
            <a:outerShdw blurRad="317500" dist="76200" dir="1800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4774917" y="2915867"/>
            <a:ext cx="1059543" cy="1075561"/>
            <a:chOff x="4774917" y="2915867"/>
            <a:chExt cx="1059543" cy="1075561"/>
          </a:xfrm>
        </p:grpSpPr>
        <p:sp>
          <p:nvSpPr>
            <p:cNvPr id="18" name="Freeform 17"/>
            <p:cNvSpPr/>
            <p:nvPr/>
          </p:nvSpPr>
          <p:spPr>
            <a:xfrm>
              <a:off x="4774917" y="2915867"/>
              <a:ext cx="1059543" cy="1075561"/>
            </a:xfrm>
            <a:custGeom>
              <a:avLst/>
              <a:gdLst>
                <a:gd name="connsiteX0" fmla="*/ 792532 w 1059543"/>
                <a:gd name="connsiteY0" fmla="*/ 0 h 1075561"/>
                <a:gd name="connsiteX1" fmla="*/ 1028207 w 1059543"/>
                <a:gd name="connsiteY1" fmla="*/ 35631 h 1075561"/>
                <a:gd name="connsiteX2" fmla="*/ 1059543 w 1059543"/>
                <a:gd name="connsiteY2" fmla="*/ 47100 h 1075561"/>
                <a:gd name="connsiteX3" fmla="*/ 1059543 w 1059543"/>
                <a:gd name="connsiteY3" fmla="*/ 1033279 h 1075561"/>
                <a:gd name="connsiteX4" fmla="*/ 1017261 w 1059543"/>
                <a:gd name="connsiteY4" fmla="*/ 1075561 h 1075561"/>
                <a:gd name="connsiteX5" fmla="*/ 54378 w 1059543"/>
                <a:gd name="connsiteY5" fmla="*/ 1075561 h 1075561"/>
                <a:gd name="connsiteX6" fmla="*/ 16102 w 1059543"/>
                <a:gd name="connsiteY6" fmla="*/ 952255 h 1075561"/>
                <a:gd name="connsiteX7" fmla="*/ 0 w 1059543"/>
                <a:gd name="connsiteY7" fmla="*/ 792532 h 1075561"/>
                <a:gd name="connsiteX8" fmla="*/ 792532 w 1059543"/>
                <a:gd name="connsiteY8" fmla="*/ 0 h 1075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9543" h="1075561">
                  <a:moveTo>
                    <a:pt x="792532" y="0"/>
                  </a:moveTo>
                  <a:cubicBezTo>
                    <a:pt x="874602" y="0"/>
                    <a:pt x="953757" y="12475"/>
                    <a:pt x="1028207" y="35631"/>
                  </a:cubicBezTo>
                  <a:lnTo>
                    <a:pt x="1059543" y="47100"/>
                  </a:lnTo>
                  <a:lnTo>
                    <a:pt x="1059543" y="1033279"/>
                  </a:lnTo>
                  <a:cubicBezTo>
                    <a:pt x="1059543" y="1056631"/>
                    <a:pt x="1040613" y="1075561"/>
                    <a:pt x="1017261" y="1075561"/>
                  </a:cubicBezTo>
                  <a:lnTo>
                    <a:pt x="54378" y="1075561"/>
                  </a:lnTo>
                  <a:lnTo>
                    <a:pt x="16102" y="952255"/>
                  </a:lnTo>
                  <a:cubicBezTo>
                    <a:pt x="5544" y="900663"/>
                    <a:pt x="0" y="847245"/>
                    <a:pt x="0" y="792532"/>
                  </a:cubicBezTo>
                  <a:cubicBezTo>
                    <a:pt x="0" y="354829"/>
                    <a:pt x="354829" y="0"/>
                    <a:pt x="79253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3" name="Google Shape;9357;p60"/>
            <p:cNvGrpSpPr/>
            <p:nvPr/>
          </p:nvGrpSpPr>
          <p:grpSpPr>
            <a:xfrm>
              <a:off x="5149701" y="3306684"/>
              <a:ext cx="411796" cy="446820"/>
              <a:chOff x="-42778750" y="2320125"/>
              <a:chExt cx="285125" cy="309375"/>
            </a:xfrm>
            <a:solidFill>
              <a:schemeClr val="bg1"/>
            </a:solidFill>
          </p:grpSpPr>
          <p:sp>
            <p:nvSpPr>
              <p:cNvPr id="24" name="Google Shape;9358;p60"/>
              <p:cNvSpPr/>
              <p:nvPr/>
            </p:nvSpPr>
            <p:spPr>
              <a:xfrm>
                <a:off x="-42778750" y="2320125"/>
                <a:ext cx="285125" cy="309375"/>
              </a:xfrm>
              <a:custGeom>
                <a:avLst/>
                <a:gdLst/>
                <a:ahLst/>
                <a:cxnLst/>
                <a:rect l="l" t="t" r="r" b="b"/>
                <a:pathLst>
                  <a:path w="11405" h="12375" extrusionOk="0">
                    <a:moveTo>
                      <a:pt x="5654" y="815"/>
                    </a:moveTo>
                    <a:cubicBezTo>
                      <a:pt x="5920" y="815"/>
                      <a:pt x="6185" y="965"/>
                      <a:pt x="6459" y="1253"/>
                    </a:cubicBezTo>
                    <a:cubicBezTo>
                      <a:pt x="6711" y="1568"/>
                      <a:pt x="6963" y="1978"/>
                      <a:pt x="7120" y="2419"/>
                    </a:cubicBezTo>
                    <a:cubicBezTo>
                      <a:pt x="6616" y="2545"/>
                      <a:pt x="6144" y="2734"/>
                      <a:pt x="5671" y="2923"/>
                    </a:cubicBezTo>
                    <a:cubicBezTo>
                      <a:pt x="5198" y="2734"/>
                      <a:pt x="4726" y="2545"/>
                      <a:pt x="4190" y="2419"/>
                    </a:cubicBezTo>
                    <a:cubicBezTo>
                      <a:pt x="4348" y="2072"/>
                      <a:pt x="4568" y="1663"/>
                      <a:pt x="4789" y="1348"/>
                    </a:cubicBezTo>
                    <a:cubicBezTo>
                      <a:pt x="5083" y="988"/>
                      <a:pt x="5368" y="815"/>
                      <a:pt x="5654" y="815"/>
                    </a:cubicBezTo>
                    <a:close/>
                    <a:moveTo>
                      <a:pt x="3938" y="3238"/>
                    </a:moveTo>
                    <a:cubicBezTo>
                      <a:pt x="4159" y="3332"/>
                      <a:pt x="4411" y="3364"/>
                      <a:pt x="4600" y="3427"/>
                    </a:cubicBezTo>
                    <a:cubicBezTo>
                      <a:pt x="4285" y="3616"/>
                      <a:pt x="4033" y="3774"/>
                      <a:pt x="3781" y="3900"/>
                    </a:cubicBezTo>
                    <a:cubicBezTo>
                      <a:pt x="3844" y="3679"/>
                      <a:pt x="3907" y="3427"/>
                      <a:pt x="3938" y="3238"/>
                    </a:cubicBezTo>
                    <a:close/>
                    <a:moveTo>
                      <a:pt x="7341" y="3238"/>
                    </a:moveTo>
                    <a:cubicBezTo>
                      <a:pt x="7435" y="3490"/>
                      <a:pt x="7467" y="3711"/>
                      <a:pt x="7498" y="3963"/>
                    </a:cubicBezTo>
                    <a:cubicBezTo>
                      <a:pt x="7246" y="3805"/>
                      <a:pt x="6963" y="3616"/>
                      <a:pt x="6679" y="3490"/>
                    </a:cubicBezTo>
                    <a:cubicBezTo>
                      <a:pt x="6868" y="3364"/>
                      <a:pt x="7120" y="3301"/>
                      <a:pt x="7341" y="3238"/>
                    </a:cubicBezTo>
                    <a:close/>
                    <a:moveTo>
                      <a:pt x="2340" y="2993"/>
                    </a:moveTo>
                    <a:cubicBezTo>
                      <a:pt x="2618" y="2993"/>
                      <a:pt x="2897" y="3021"/>
                      <a:pt x="3151" y="3049"/>
                    </a:cubicBezTo>
                    <a:cubicBezTo>
                      <a:pt x="3025" y="3522"/>
                      <a:pt x="2899" y="3994"/>
                      <a:pt x="2867" y="4593"/>
                    </a:cubicBezTo>
                    <a:cubicBezTo>
                      <a:pt x="2457" y="4908"/>
                      <a:pt x="2048" y="5223"/>
                      <a:pt x="1670" y="5569"/>
                    </a:cubicBezTo>
                    <a:cubicBezTo>
                      <a:pt x="1040" y="4782"/>
                      <a:pt x="473" y="3616"/>
                      <a:pt x="1355" y="3175"/>
                    </a:cubicBezTo>
                    <a:cubicBezTo>
                      <a:pt x="1651" y="3036"/>
                      <a:pt x="1995" y="2993"/>
                      <a:pt x="2340" y="2993"/>
                    </a:cubicBezTo>
                    <a:close/>
                    <a:moveTo>
                      <a:pt x="8935" y="3013"/>
                    </a:moveTo>
                    <a:cubicBezTo>
                      <a:pt x="9678" y="3013"/>
                      <a:pt x="10397" y="3218"/>
                      <a:pt x="10397" y="3868"/>
                    </a:cubicBezTo>
                    <a:cubicBezTo>
                      <a:pt x="10397" y="4435"/>
                      <a:pt x="9956" y="5097"/>
                      <a:pt x="9609" y="5569"/>
                    </a:cubicBezTo>
                    <a:cubicBezTo>
                      <a:pt x="9294" y="5254"/>
                      <a:pt x="8884" y="4908"/>
                      <a:pt x="8412" y="4593"/>
                    </a:cubicBezTo>
                    <a:cubicBezTo>
                      <a:pt x="8349" y="4089"/>
                      <a:pt x="8254" y="3553"/>
                      <a:pt x="8160" y="3080"/>
                    </a:cubicBezTo>
                    <a:cubicBezTo>
                      <a:pt x="8400" y="3039"/>
                      <a:pt x="8669" y="3013"/>
                      <a:pt x="8935" y="3013"/>
                    </a:cubicBezTo>
                    <a:close/>
                    <a:moveTo>
                      <a:pt x="8538" y="5695"/>
                    </a:moveTo>
                    <a:cubicBezTo>
                      <a:pt x="8727" y="5853"/>
                      <a:pt x="8884" y="6010"/>
                      <a:pt x="9042" y="6168"/>
                    </a:cubicBezTo>
                    <a:cubicBezTo>
                      <a:pt x="8884" y="6325"/>
                      <a:pt x="8695" y="6483"/>
                      <a:pt x="8538" y="6640"/>
                    </a:cubicBezTo>
                    <a:lnTo>
                      <a:pt x="8538" y="5695"/>
                    </a:lnTo>
                    <a:close/>
                    <a:moveTo>
                      <a:pt x="2741" y="5727"/>
                    </a:moveTo>
                    <a:lnTo>
                      <a:pt x="2741" y="6672"/>
                    </a:lnTo>
                    <a:cubicBezTo>
                      <a:pt x="2552" y="6514"/>
                      <a:pt x="2394" y="6357"/>
                      <a:pt x="2237" y="6199"/>
                    </a:cubicBezTo>
                    <a:cubicBezTo>
                      <a:pt x="2426" y="6010"/>
                      <a:pt x="2583" y="5884"/>
                      <a:pt x="2741" y="5727"/>
                    </a:cubicBezTo>
                    <a:close/>
                    <a:moveTo>
                      <a:pt x="5671" y="3837"/>
                    </a:moveTo>
                    <a:cubicBezTo>
                      <a:pt x="6364" y="4152"/>
                      <a:pt x="7026" y="4561"/>
                      <a:pt x="7656" y="5002"/>
                    </a:cubicBezTo>
                    <a:cubicBezTo>
                      <a:pt x="7750" y="5821"/>
                      <a:pt x="7750" y="6609"/>
                      <a:pt x="7656" y="7334"/>
                    </a:cubicBezTo>
                    <a:cubicBezTo>
                      <a:pt x="7026" y="7775"/>
                      <a:pt x="6364" y="8184"/>
                      <a:pt x="5671" y="8531"/>
                    </a:cubicBezTo>
                    <a:cubicBezTo>
                      <a:pt x="4946" y="8216"/>
                      <a:pt x="4285" y="7806"/>
                      <a:pt x="3655" y="7334"/>
                    </a:cubicBezTo>
                    <a:cubicBezTo>
                      <a:pt x="3560" y="6609"/>
                      <a:pt x="3560" y="5821"/>
                      <a:pt x="3655" y="5002"/>
                    </a:cubicBezTo>
                    <a:cubicBezTo>
                      <a:pt x="3970" y="4782"/>
                      <a:pt x="4285" y="4593"/>
                      <a:pt x="4631" y="4404"/>
                    </a:cubicBezTo>
                    <a:cubicBezTo>
                      <a:pt x="4978" y="4183"/>
                      <a:pt x="5356" y="3994"/>
                      <a:pt x="5671" y="3837"/>
                    </a:cubicBezTo>
                    <a:close/>
                    <a:moveTo>
                      <a:pt x="3781" y="8436"/>
                    </a:moveTo>
                    <a:lnTo>
                      <a:pt x="3781" y="8436"/>
                    </a:lnTo>
                    <a:cubicBezTo>
                      <a:pt x="3907" y="8531"/>
                      <a:pt x="4033" y="8594"/>
                      <a:pt x="4222" y="8688"/>
                    </a:cubicBezTo>
                    <a:cubicBezTo>
                      <a:pt x="4241" y="8641"/>
                      <a:pt x="4248" y="8625"/>
                      <a:pt x="4250" y="8625"/>
                    </a:cubicBezTo>
                    <a:lnTo>
                      <a:pt x="4250" y="8625"/>
                    </a:lnTo>
                    <a:cubicBezTo>
                      <a:pt x="4252" y="8625"/>
                      <a:pt x="4233" y="8679"/>
                      <a:pt x="4225" y="8690"/>
                    </a:cubicBezTo>
                    <a:lnTo>
                      <a:pt x="4225" y="8690"/>
                    </a:lnTo>
                    <a:cubicBezTo>
                      <a:pt x="4224" y="8689"/>
                      <a:pt x="4223" y="8689"/>
                      <a:pt x="4222" y="8688"/>
                    </a:cubicBezTo>
                    <a:lnTo>
                      <a:pt x="4222" y="8688"/>
                    </a:lnTo>
                    <a:cubicBezTo>
                      <a:pt x="4222" y="8691"/>
                      <a:pt x="4222" y="8692"/>
                      <a:pt x="4223" y="8692"/>
                    </a:cubicBezTo>
                    <a:cubicBezTo>
                      <a:pt x="4223" y="8692"/>
                      <a:pt x="4224" y="8691"/>
                      <a:pt x="4225" y="8690"/>
                    </a:cubicBezTo>
                    <a:lnTo>
                      <a:pt x="4225" y="8690"/>
                    </a:lnTo>
                    <a:cubicBezTo>
                      <a:pt x="4350" y="8753"/>
                      <a:pt x="4475" y="8846"/>
                      <a:pt x="4631" y="8909"/>
                    </a:cubicBezTo>
                    <a:cubicBezTo>
                      <a:pt x="4411" y="9003"/>
                      <a:pt x="4159" y="9066"/>
                      <a:pt x="3970" y="9129"/>
                    </a:cubicBezTo>
                    <a:cubicBezTo>
                      <a:pt x="3907" y="8909"/>
                      <a:pt x="3844" y="8688"/>
                      <a:pt x="3781" y="8436"/>
                    </a:cubicBezTo>
                    <a:close/>
                    <a:moveTo>
                      <a:pt x="7498" y="8499"/>
                    </a:moveTo>
                    <a:cubicBezTo>
                      <a:pt x="7467" y="8688"/>
                      <a:pt x="7435" y="8909"/>
                      <a:pt x="7341" y="9161"/>
                    </a:cubicBezTo>
                    <a:cubicBezTo>
                      <a:pt x="7120" y="9066"/>
                      <a:pt x="6868" y="9035"/>
                      <a:pt x="6679" y="8972"/>
                    </a:cubicBezTo>
                    <a:cubicBezTo>
                      <a:pt x="6994" y="8814"/>
                      <a:pt x="7278" y="8625"/>
                      <a:pt x="7498" y="8499"/>
                    </a:cubicBezTo>
                    <a:close/>
                    <a:moveTo>
                      <a:pt x="1638" y="6798"/>
                    </a:moveTo>
                    <a:cubicBezTo>
                      <a:pt x="1985" y="7145"/>
                      <a:pt x="2394" y="7491"/>
                      <a:pt x="2836" y="7775"/>
                    </a:cubicBezTo>
                    <a:cubicBezTo>
                      <a:pt x="2899" y="8279"/>
                      <a:pt x="2993" y="8814"/>
                      <a:pt x="3088" y="9287"/>
                    </a:cubicBezTo>
                    <a:cubicBezTo>
                      <a:pt x="2848" y="9347"/>
                      <a:pt x="2583" y="9369"/>
                      <a:pt x="2309" y="9369"/>
                    </a:cubicBezTo>
                    <a:cubicBezTo>
                      <a:pt x="2150" y="9369"/>
                      <a:pt x="1989" y="9361"/>
                      <a:pt x="1827" y="9350"/>
                    </a:cubicBezTo>
                    <a:cubicBezTo>
                      <a:pt x="1103" y="9224"/>
                      <a:pt x="725" y="8846"/>
                      <a:pt x="945" y="8090"/>
                    </a:cubicBezTo>
                    <a:cubicBezTo>
                      <a:pt x="1040" y="7649"/>
                      <a:pt x="1323" y="7239"/>
                      <a:pt x="1638" y="6798"/>
                    </a:cubicBezTo>
                    <a:close/>
                    <a:moveTo>
                      <a:pt x="9641" y="6830"/>
                    </a:moveTo>
                    <a:cubicBezTo>
                      <a:pt x="9987" y="7271"/>
                      <a:pt x="10428" y="7932"/>
                      <a:pt x="10428" y="8531"/>
                    </a:cubicBezTo>
                    <a:cubicBezTo>
                      <a:pt x="10405" y="9192"/>
                      <a:pt x="9707" y="9391"/>
                      <a:pt x="8988" y="9391"/>
                    </a:cubicBezTo>
                    <a:cubicBezTo>
                      <a:pt x="8713" y="9391"/>
                      <a:pt x="8435" y="9362"/>
                      <a:pt x="8191" y="9318"/>
                    </a:cubicBezTo>
                    <a:cubicBezTo>
                      <a:pt x="8286" y="8846"/>
                      <a:pt x="8412" y="8373"/>
                      <a:pt x="8443" y="7806"/>
                    </a:cubicBezTo>
                    <a:cubicBezTo>
                      <a:pt x="8853" y="7491"/>
                      <a:pt x="9294" y="7176"/>
                      <a:pt x="9641" y="6830"/>
                    </a:cubicBezTo>
                    <a:close/>
                    <a:moveTo>
                      <a:pt x="5671" y="9444"/>
                    </a:moveTo>
                    <a:cubicBezTo>
                      <a:pt x="6144" y="9633"/>
                      <a:pt x="6616" y="9822"/>
                      <a:pt x="7120" y="9948"/>
                    </a:cubicBezTo>
                    <a:cubicBezTo>
                      <a:pt x="6868" y="10453"/>
                      <a:pt x="6522" y="11177"/>
                      <a:pt x="6049" y="11429"/>
                    </a:cubicBezTo>
                    <a:cubicBezTo>
                      <a:pt x="5909" y="11527"/>
                      <a:pt x="5782" y="11569"/>
                      <a:pt x="5659" y="11569"/>
                    </a:cubicBezTo>
                    <a:cubicBezTo>
                      <a:pt x="5504" y="11569"/>
                      <a:pt x="5356" y="11503"/>
                      <a:pt x="5198" y="11398"/>
                    </a:cubicBezTo>
                    <a:cubicBezTo>
                      <a:pt x="4757" y="11083"/>
                      <a:pt x="4411" y="10453"/>
                      <a:pt x="4222" y="9948"/>
                    </a:cubicBezTo>
                    <a:cubicBezTo>
                      <a:pt x="4694" y="9822"/>
                      <a:pt x="5198" y="9633"/>
                      <a:pt x="5671" y="9444"/>
                    </a:cubicBezTo>
                    <a:close/>
                    <a:moveTo>
                      <a:pt x="5689" y="1"/>
                    </a:moveTo>
                    <a:cubicBezTo>
                      <a:pt x="5142" y="1"/>
                      <a:pt x="4663" y="283"/>
                      <a:pt x="4285" y="686"/>
                    </a:cubicBezTo>
                    <a:cubicBezTo>
                      <a:pt x="3907" y="1127"/>
                      <a:pt x="3623" y="1663"/>
                      <a:pt x="3434" y="2261"/>
                    </a:cubicBezTo>
                    <a:cubicBezTo>
                      <a:pt x="3054" y="2197"/>
                      <a:pt x="2712" y="2168"/>
                      <a:pt x="2405" y="2168"/>
                    </a:cubicBezTo>
                    <a:cubicBezTo>
                      <a:pt x="753" y="2168"/>
                      <a:pt x="126" y="3018"/>
                      <a:pt x="126" y="3868"/>
                    </a:cubicBezTo>
                    <a:cubicBezTo>
                      <a:pt x="126" y="4687"/>
                      <a:pt x="630" y="5538"/>
                      <a:pt x="1166" y="6168"/>
                    </a:cubicBezTo>
                    <a:cubicBezTo>
                      <a:pt x="788" y="6640"/>
                      <a:pt x="441" y="7176"/>
                      <a:pt x="221" y="7775"/>
                    </a:cubicBezTo>
                    <a:cubicBezTo>
                      <a:pt x="0" y="8499"/>
                      <a:pt x="126" y="9224"/>
                      <a:pt x="693" y="9696"/>
                    </a:cubicBezTo>
                    <a:cubicBezTo>
                      <a:pt x="1155" y="10078"/>
                      <a:pt x="1784" y="10204"/>
                      <a:pt x="2416" y="10204"/>
                    </a:cubicBezTo>
                    <a:cubicBezTo>
                      <a:pt x="2775" y="10204"/>
                      <a:pt x="3135" y="10163"/>
                      <a:pt x="3466" y="10106"/>
                    </a:cubicBezTo>
                    <a:lnTo>
                      <a:pt x="3812" y="10925"/>
                    </a:lnTo>
                    <a:cubicBezTo>
                      <a:pt x="4442" y="12059"/>
                      <a:pt x="5135" y="12374"/>
                      <a:pt x="5702" y="12374"/>
                    </a:cubicBezTo>
                    <a:cubicBezTo>
                      <a:pt x="6837" y="12374"/>
                      <a:pt x="7593" y="11177"/>
                      <a:pt x="8002" y="10106"/>
                    </a:cubicBezTo>
                    <a:cubicBezTo>
                      <a:pt x="8317" y="10159"/>
                      <a:pt x="8660" y="10194"/>
                      <a:pt x="9004" y="10194"/>
                    </a:cubicBezTo>
                    <a:cubicBezTo>
                      <a:pt x="9690" y="10194"/>
                      <a:pt x="10376" y="10054"/>
                      <a:pt x="10838" y="9633"/>
                    </a:cubicBezTo>
                    <a:cubicBezTo>
                      <a:pt x="11310" y="9161"/>
                      <a:pt x="11373" y="8531"/>
                      <a:pt x="11216" y="7901"/>
                    </a:cubicBezTo>
                    <a:cubicBezTo>
                      <a:pt x="10995" y="7302"/>
                      <a:pt x="10617" y="6703"/>
                      <a:pt x="10208" y="6199"/>
                    </a:cubicBezTo>
                    <a:cubicBezTo>
                      <a:pt x="10838" y="5443"/>
                      <a:pt x="11405" y="4435"/>
                      <a:pt x="11184" y="3490"/>
                    </a:cubicBezTo>
                    <a:cubicBezTo>
                      <a:pt x="10995" y="2765"/>
                      <a:pt x="10397" y="2387"/>
                      <a:pt x="9641" y="2230"/>
                    </a:cubicBezTo>
                    <a:cubicBezTo>
                      <a:pt x="9406" y="2175"/>
                      <a:pt x="9153" y="2150"/>
                      <a:pt x="8895" y="2150"/>
                    </a:cubicBezTo>
                    <a:cubicBezTo>
                      <a:pt x="8565" y="2150"/>
                      <a:pt x="8226" y="2191"/>
                      <a:pt x="7908" y="2261"/>
                    </a:cubicBezTo>
                    <a:cubicBezTo>
                      <a:pt x="7593" y="1348"/>
                      <a:pt x="6994" y="340"/>
                      <a:pt x="6112" y="56"/>
                    </a:cubicBezTo>
                    <a:cubicBezTo>
                      <a:pt x="5967" y="18"/>
                      <a:pt x="5826" y="1"/>
                      <a:pt x="56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9359;p60"/>
              <p:cNvSpPr/>
              <p:nvPr/>
            </p:nvSpPr>
            <p:spPr>
              <a:xfrm>
                <a:off x="-42667700" y="2443600"/>
                <a:ext cx="62250" cy="6147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2459" extrusionOk="0">
                    <a:moveTo>
                      <a:pt x="1249" y="858"/>
                    </a:moveTo>
                    <a:cubicBezTo>
                      <a:pt x="1468" y="858"/>
                      <a:pt x="1639" y="1027"/>
                      <a:pt x="1639" y="1260"/>
                    </a:cubicBezTo>
                    <a:cubicBezTo>
                      <a:pt x="1607" y="1418"/>
                      <a:pt x="1481" y="1575"/>
                      <a:pt x="1323" y="1670"/>
                    </a:cubicBezTo>
                    <a:cubicBezTo>
                      <a:pt x="1285" y="1681"/>
                      <a:pt x="1248" y="1686"/>
                      <a:pt x="1211" y="1686"/>
                    </a:cubicBezTo>
                    <a:cubicBezTo>
                      <a:pt x="1040" y="1686"/>
                      <a:pt x="897" y="1569"/>
                      <a:pt x="819" y="1386"/>
                    </a:cubicBezTo>
                    <a:cubicBezTo>
                      <a:pt x="756" y="1134"/>
                      <a:pt x="851" y="945"/>
                      <a:pt x="1103" y="882"/>
                    </a:cubicBezTo>
                    <a:cubicBezTo>
                      <a:pt x="1153" y="866"/>
                      <a:pt x="1202" y="858"/>
                      <a:pt x="1249" y="858"/>
                    </a:cubicBezTo>
                    <a:close/>
                    <a:moveTo>
                      <a:pt x="1229" y="0"/>
                    </a:moveTo>
                    <a:cubicBezTo>
                      <a:pt x="567" y="0"/>
                      <a:pt x="0" y="567"/>
                      <a:pt x="0" y="1229"/>
                    </a:cubicBezTo>
                    <a:cubicBezTo>
                      <a:pt x="0" y="1874"/>
                      <a:pt x="509" y="2459"/>
                      <a:pt x="1177" y="2459"/>
                    </a:cubicBezTo>
                    <a:cubicBezTo>
                      <a:pt x="1194" y="2459"/>
                      <a:pt x="1211" y="2458"/>
                      <a:pt x="1229" y="2458"/>
                    </a:cubicBezTo>
                    <a:cubicBezTo>
                      <a:pt x="1891" y="2458"/>
                      <a:pt x="2489" y="1891"/>
                      <a:pt x="2489" y="1229"/>
                    </a:cubicBezTo>
                    <a:cubicBezTo>
                      <a:pt x="2426" y="567"/>
                      <a:pt x="1891" y="0"/>
                      <a:pt x="12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4774917" y="4672095"/>
            <a:ext cx="1059543" cy="1075561"/>
            <a:chOff x="4774917" y="4672095"/>
            <a:chExt cx="1059543" cy="1075561"/>
          </a:xfrm>
        </p:grpSpPr>
        <p:sp>
          <p:nvSpPr>
            <p:cNvPr id="22" name="Freeform 21"/>
            <p:cNvSpPr/>
            <p:nvPr/>
          </p:nvSpPr>
          <p:spPr>
            <a:xfrm>
              <a:off x="4774917" y="4672095"/>
              <a:ext cx="1059543" cy="1075561"/>
            </a:xfrm>
            <a:custGeom>
              <a:avLst/>
              <a:gdLst>
                <a:gd name="connsiteX0" fmla="*/ 792532 w 1059543"/>
                <a:gd name="connsiteY0" fmla="*/ 0 h 1075561"/>
                <a:gd name="connsiteX1" fmla="*/ 1028207 w 1059543"/>
                <a:gd name="connsiteY1" fmla="*/ 35631 h 1075561"/>
                <a:gd name="connsiteX2" fmla="*/ 1059543 w 1059543"/>
                <a:gd name="connsiteY2" fmla="*/ 47100 h 1075561"/>
                <a:gd name="connsiteX3" fmla="*/ 1059543 w 1059543"/>
                <a:gd name="connsiteY3" fmla="*/ 1033279 h 1075561"/>
                <a:gd name="connsiteX4" fmla="*/ 1017261 w 1059543"/>
                <a:gd name="connsiteY4" fmla="*/ 1075561 h 1075561"/>
                <a:gd name="connsiteX5" fmla="*/ 54378 w 1059543"/>
                <a:gd name="connsiteY5" fmla="*/ 1075561 h 1075561"/>
                <a:gd name="connsiteX6" fmla="*/ 16102 w 1059543"/>
                <a:gd name="connsiteY6" fmla="*/ 952255 h 1075561"/>
                <a:gd name="connsiteX7" fmla="*/ 0 w 1059543"/>
                <a:gd name="connsiteY7" fmla="*/ 792532 h 1075561"/>
                <a:gd name="connsiteX8" fmla="*/ 792532 w 1059543"/>
                <a:gd name="connsiteY8" fmla="*/ 0 h 1075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9543" h="1075561">
                  <a:moveTo>
                    <a:pt x="792532" y="0"/>
                  </a:moveTo>
                  <a:cubicBezTo>
                    <a:pt x="874602" y="0"/>
                    <a:pt x="953757" y="12475"/>
                    <a:pt x="1028207" y="35631"/>
                  </a:cubicBezTo>
                  <a:lnTo>
                    <a:pt x="1059543" y="47100"/>
                  </a:lnTo>
                  <a:lnTo>
                    <a:pt x="1059543" y="1033279"/>
                  </a:lnTo>
                  <a:cubicBezTo>
                    <a:pt x="1059543" y="1056631"/>
                    <a:pt x="1040613" y="1075561"/>
                    <a:pt x="1017261" y="1075561"/>
                  </a:cubicBezTo>
                  <a:lnTo>
                    <a:pt x="54378" y="1075561"/>
                  </a:lnTo>
                  <a:lnTo>
                    <a:pt x="16102" y="952255"/>
                  </a:lnTo>
                  <a:cubicBezTo>
                    <a:pt x="5544" y="900663"/>
                    <a:pt x="0" y="847245"/>
                    <a:pt x="0" y="792532"/>
                  </a:cubicBezTo>
                  <a:cubicBezTo>
                    <a:pt x="0" y="354829"/>
                    <a:pt x="354829" y="0"/>
                    <a:pt x="79253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6" name="Google Shape;9406;p60"/>
            <p:cNvGrpSpPr/>
            <p:nvPr/>
          </p:nvGrpSpPr>
          <p:grpSpPr>
            <a:xfrm>
              <a:off x="5138342" y="5024754"/>
              <a:ext cx="419776" cy="457327"/>
              <a:chOff x="-40160700" y="2339625"/>
              <a:chExt cx="290650" cy="316650"/>
            </a:xfrm>
            <a:solidFill>
              <a:schemeClr val="bg1"/>
            </a:solidFill>
          </p:grpSpPr>
          <p:sp>
            <p:nvSpPr>
              <p:cNvPr id="27" name="Google Shape;9407;p60"/>
              <p:cNvSpPr/>
              <p:nvPr/>
            </p:nvSpPr>
            <p:spPr>
              <a:xfrm>
                <a:off x="-40005525" y="2552600"/>
                <a:ext cx="70900" cy="62175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2487" extrusionOk="0">
                    <a:moveTo>
                      <a:pt x="1408" y="807"/>
                    </a:moveTo>
                    <a:cubicBezTo>
                      <a:pt x="1461" y="807"/>
                      <a:pt x="1518" y="817"/>
                      <a:pt x="1575" y="839"/>
                    </a:cubicBezTo>
                    <a:cubicBezTo>
                      <a:pt x="1733" y="902"/>
                      <a:pt x="1796" y="1028"/>
                      <a:pt x="1796" y="1248"/>
                    </a:cubicBezTo>
                    <a:cubicBezTo>
                      <a:pt x="1845" y="1496"/>
                      <a:pt x="1661" y="1666"/>
                      <a:pt x="1442" y="1666"/>
                    </a:cubicBezTo>
                    <a:cubicBezTo>
                      <a:pt x="1383" y="1666"/>
                      <a:pt x="1321" y="1653"/>
                      <a:pt x="1260" y="1626"/>
                    </a:cubicBezTo>
                    <a:cubicBezTo>
                      <a:pt x="1071" y="1563"/>
                      <a:pt x="945" y="1311"/>
                      <a:pt x="1008" y="1091"/>
                    </a:cubicBezTo>
                    <a:cubicBezTo>
                      <a:pt x="1081" y="921"/>
                      <a:pt x="1229" y="807"/>
                      <a:pt x="1408" y="807"/>
                    </a:cubicBezTo>
                    <a:close/>
                    <a:moveTo>
                      <a:pt x="1438" y="1"/>
                    </a:moveTo>
                    <a:cubicBezTo>
                      <a:pt x="1040" y="1"/>
                      <a:pt x="635" y="188"/>
                      <a:pt x="378" y="523"/>
                    </a:cubicBezTo>
                    <a:cubicBezTo>
                      <a:pt x="0" y="1091"/>
                      <a:pt x="158" y="1878"/>
                      <a:pt x="693" y="2256"/>
                    </a:cubicBezTo>
                    <a:cubicBezTo>
                      <a:pt x="909" y="2412"/>
                      <a:pt x="1158" y="2486"/>
                      <a:pt x="1405" y="2486"/>
                    </a:cubicBezTo>
                    <a:cubicBezTo>
                      <a:pt x="1806" y="2486"/>
                      <a:pt x="2204" y="2292"/>
                      <a:pt x="2457" y="1941"/>
                    </a:cubicBezTo>
                    <a:cubicBezTo>
                      <a:pt x="2836" y="1406"/>
                      <a:pt x="2678" y="618"/>
                      <a:pt x="2111" y="208"/>
                    </a:cubicBezTo>
                    <a:cubicBezTo>
                      <a:pt x="1911" y="67"/>
                      <a:pt x="1676" y="1"/>
                      <a:pt x="143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9408;p60"/>
              <p:cNvSpPr/>
              <p:nvPr/>
            </p:nvSpPr>
            <p:spPr>
              <a:xfrm>
                <a:off x="-40039400" y="2605050"/>
                <a:ext cx="2915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1166" h="820" extrusionOk="0">
                    <a:moveTo>
                      <a:pt x="725" y="1"/>
                    </a:moveTo>
                    <a:cubicBezTo>
                      <a:pt x="473" y="1"/>
                      <a:pt x="0" y="190"/>
                      <a:pt x="0" y="410"/>
                    </a:cubicBezTo>
                    <a:cubicBezTo>
                      <a:pt x="0" y="631"/>
                      <a:pt x="473" y="820"/>
                      <a:pt x="725" y="820"/>
                    </a:cubicBezTo>
                    <a:cubicBezTo>
                      <a:pt x="945" y="820"/>
                      <a:pt x="1166" y="631"/>
                      <a:pt x="1166" y="410"/>
                    </a:cubicBezTo>
                    <a:cubicBezTo>
                      <a:pt x="1103" y="158"/>
                      <a:pt x="914" y="1"/>
                      <a:pt x="7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9" name="Google Shape;9409;p60"/>
              <p:cNvSpPr/>
              <p:nvPr/>
            </p:nvSpPr>
            <p:spPr>
              <a:xfrm>
                <a:off x="-40079575" y="2584575"/>
                <a:ext cx="19725" cy="19725"/>
              </a:xfrm>
              <a:custGeom>
                <a:avLst/>
                <a:gdLst/>
                <a:ahLst/>
                <a:cxnLst/>
                <a:rect l="l" t="t" r="r" b="b"/>
                <a:pathLst>
                  <a:path w="789" h="789" extrusionOk="0">
                    <a:moveTo>
                      <a:pt x="410" y="1"/>
                    </a:moveTo>
                    <a:cubicBezTo>
                      <a:pt x="190" y="1"/>
                      <a:pt x="1" y="158"/>
                      <a:pt x="1" y="379"/>
                    </a:cubicBezTo>
                    <a:cubicBezTo>
                      <a:pt x="1" y="599"/>
                      <a:pt x="190" y="788"/>
                      <a:pt x="410" y="788"/>
                    </a:cubicBezTo>
                    <a:cubicBezTo>
                      <a:pt x="631" y="788"/>
                      <a:pt x="788" y="599"/>
                      <a:pt x="788" y="379"/>
                    </a:cubicBezTo>
                    <a:cubicBezTo>
                      <a:pt x="788" y="158"/>
                      <a:pt x="631" y="1"/>
                      <a:pt x="4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9410;p60"/>
              <p:cNvSpPr/>
              <p:nvPr/>
            </p:nvSpPr>
            <p:spPr>
              <a:xfrm>
                <a:off x="-40160700" y="2339625"/>
                <a:ext cx="290650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1626" h="12666" extrusionOk="0">
                    <a:moveTo>
                      <a:pt x="7656" y="820"/>
                    </a:moveTo>
                    <a:cubicBezTo>
                      <a:pt x="7845" y="820"/>
                      <a:pt x="8003" y="946"/>
                      <a:pt x="8066" y="1072"/>
                    </a:cubicBezTo>
                    <a:cubicBezTo>
                      <a:pt x="8129" y="1355"/>
                      <a:pt x="7940" y="1639"/>
                      <a:pt x="7656" y="1639"/>
                    </a:cubicBezTo>
                    <a:lnTo>
                      <a:pt x="4065" y="1639"/>
                    </a:lnTo>
                    <a:cubicBezTo>
                      <a:pt x="3876" y="1639"/>
                      <a:pt x="3687" y="1450"/>
                      <a:pt x="3687" y="1261"/>
                    </a:cubicBezTo>
                    <a:cubicBezTo>
                      <a:pt x="3687" y="1009"/>
                      <a:pt x="3876" y="851"/>
                      <a:pt x="4065" y="820"/>
                    </a:cubicBezTo>
                    <a:close/>
                    <a:moveTo>
                      <a:pt x="7310" y="2458"/>
                    </a:moveTo>
                    <a:lnTo>
                      <a:pt x="7310" y="5860"/>
                    </a:lnTo>
                    <a:cubicBezTo>
                      <a:pt x="7310" y="6270"/>
                      <a:pt x="7467" y="6711"/>
                      <a:pt x="7656" y="7026"/>
                    </a:cubicBezTo>
                    <a:cubicBezTo>
                      <a:pt x="7026" y="7152"/>
                      <a:pt x="6396" y="7404"/>
                      <a:pt x="5797" y="7782"/>
                    </a:cubicBezTo>
                    <a:cubicBezTo>
                      <a:pt x="5146" y="8207"/>
                      <a:pt x="4241" y="8453"/>
                      <a:pt x="3401" y="8453"/>
                    </a:cubicBezTo>
                    <a:cubicBezTo>
                      <a:pt x="3306" y="8453"/>
                      <a:pt x="3212" y="8450"/>
                      <a:pt x="3120" y="8444"/>
                    </a:cubicBezTo>
                    <a:lnTo>
                      <a:pt x="4128" y="7026"/>
                    </a:lnTo>
                    <a:cubicBezTo>
                      <a:pt x="4380" y="6680"/>
                      <a:pt x="4537" y="6239"/>
                      <a:pt x="4537" y="5829"/>
                    </a:cubicBezTo>
                    <a:lnTo>
                      <a:pt x="4537" y="2458"/>
                    </a:lnTo>
                    <a:close/>
                    <a:moveTo>
                      <a:pt x="8192" y="7782"/>
                    </a:moveTo>
                    <a:cubicBezTo>
                      <a:pt x="10775" y="11500"/>
                      <a:pt x="10586" y="11216"/>
                      <a:pt x="10618" y="11279"/>
                    </a:cubicBezTo>
                    <a:cubicBezTo>
                      <a:pt x="10681" y="11563"/>
                      <a:pt x="10523" y="11846"/>
                      <a:pt x="10208" y="11846"/>
                    </a:cubicBezTo>
                    <a:lnTo>
                      <a:pt x="1576" y="11846"/>
                    </a:lnTo>
                    <a:cubicBezTo>
                      <a:pt x="1198" y="11846"/>
                      <a:pt x="1040" y="11437"/>
                      <a:pt x="1198" y="11216"/>
                    </a:cubicBezTo>
                    <a:lnTo>
                      <a:pt x="2584" y="9232"/>
                    </a:lnTo>
                    <a:cubicBezTo>
                      <a:pt x="2825" y="9263"/>
                      <a:pt x="3077" y="9280"/>
                      <a:pt x="3333" y="9280"/>
                    </a:cubicBezTo>
                    <a:cubicBezTo>
                      <a:pt x="4347" y="9280"/>
                      <a:pt x="5434" y="9022"/>
                      <a:pt x="6239" y="8444"/>
                    </a:cubicBezTo>
                    <a:cubicBezTo>
                      <a:pt x="6837" y="8066"/>
                      <a:pt x="7499" y="7814"/>
                      <a:pt x="8192" y="7782"/>
                    </a:cubicBezTo>
                    <a:close/>
                    <a:moveTo>
                      <a:pt x="4128" y="1"/>
                    </a:moveTo>
                    <a:cubicBezTo>
                      <a:pt x="3435" y="1"/>
                      <a:pt x="2899" y="536"/>
                      <a:pt x="2899" y="1261"/>
                    </a:cubicBezTo>
                    <a:cubicBezTo>
                      <a:pt x="2899" y="1765"/>
                      <a:pt x="3214" y="2237"/>
                      <a:pt x="3718" y="2426"/>
                    </a:cubicBezTo>
                    <a:lnTo>
                      <a:pt x="3718" y="5860"/>
                    </a:lnTo>
                    <a:cubicBezTo>
                      <a:pt x="3718" y="6081"/>
                      <a:pt x="3655" y="6365"/>
                      <a:pt x="3498" y="6554"/>
                    </a:cubicBezTo>
                    <a:lnTo>
                      <a:pt x="568" y="10744"/>
                    </a:lnTo>
                    <a:cubicBezTo>
                      <a:pt x="1" y="11563"/>
                      <a:pt x="568" y="12666"/>
                      <a:pt x="1607" y="12666"/>
                    </a:cubicBezTo>
                    <a:lnTo>
                      <a:pt x="10271" y="12666"/>
                    </a:lnTo>
                    <a:cubicBezTo>
                      <a:pt x="10555" y="12666"/>
                      <a:pt x="10870" y="12540"/>
                      <a:pt x="11090" y="12350"/>
                    </a:cubicBezTo>
                    <a:cubicBezTo>
                      <a:pt x="11531" y="11972"/>
                      <a:pt x="11626" y="11248"/>
                      <a:pt x="11248" y="10744"/>
                    </a:cubicBezTo>
                    <a:lnTo>
                      <a:pt x="8318" y="6554"/>
                    </a:lnTo>
                    <a:cubicBezTo>
                      <a:pt x="8160" y="6365"/>
                      <a:pt x="8097" y="6081"/>
                      <a:pt x="8097" y="5860"/>
                    </a:cubicBezTo>
                    <a:lnTo>
                      <a:pt x="8097" y="2426"/>
                    </a:lnTo>
                    <a:cubicBezTo>
                      <a:pt x="8570" y="2269"/>
                      <a:pt x="8916" y="1796"/>
                      <a:pt x="8916" y="1261"/>
                    </a:cubicBezTo>
                    <a:cubicBezTo>
                      <a:pt x="8916" y="568"/>
                      <a:pt x="8381" y="1"/>
                      <a:pt x="76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9651712" y="2915867"/>
            <a:ext cx="1059543" cy="1075561"/>
            <a:chOff x="9651712" y="2915867"/>
            <a:chExt cx="1059543" cy="1075561"/>
          </a:xfrm>
        </p:grpSpPr>
        <p:sp>
          <p:nvSpPr>
            <p:cNvPr id="20" name="Freeform 19"/>
            <p:cNvSpPr/>
            <p:nvPr/>
          </p:nvSpPr>
          <p:spPr>
            <a:xfrm>
              <a:off x="9651712" y="2915867"/>
              <a:ext cx="1059543" cy="1075561"/>
            </a:xfrm>
            <a:custGeom>
              <a:avLst/>
              <a:gdLst>
                <a:gd name="connsiteX0" fmla="*/ 792532 w 1059543"/>
                <a:gd name="connsiteY0" fmla="*/ 0 h 1075561"/>
                <a:gd name="connsiteX1" fmla="*/ 1028207 w 1059543"/>
                <a:gd name="connsiteY1" fmla="*/ 35631 h 1075561"/>
                <a:gd name="connsiteX2" fmla="*/ 1059543 w 1059543"/>
                <a:gd name="connsiteY2" fmla="*/ 47100 h 1075561"/>
                <a:gd name="connsiteX3" fmla="*/ 1059543 w 1059543"/>
                <a:gd name="connsiteY3" fmla="*/ 1033279 h 1075561"/>
                <a:gd name="connsiteX4" fmla="*/ 1017261 w 1059543"/>
                <a:gd name="connsiteY4" fmla="*/ 1075561 h 1075561"/>
                <a:gd name="connsiteX5" fmla="*/ 54378 w 1059543"/>
                <a:gd name="connsiteY5" fmla="*/ 1075561 h 1075561"/>
                <a:gd name="connsiteX6" fmla="*/ 16102 w 1059543"/>
                <a:gd name="connsiteY6" fmla="*/ 952255 h 1075561"/>
                <a:gd name="connsiteX7" fmla="*/ 0 w 1059543"/>
                <a:gd name="connsiteY7" fmla="*/ 792532 h 1075561"/>
                <a:gd name="connsiteX8" fmla="*/ 792532 w 1059543"/>
                <a:gd name="connsiteY8" fmla="*/ 0 h 1075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9543" h="1075561">
                  <a:moveTo>
                    <a:pt x="792532" y="0"/>
                  </a:moveTo>
                  <a:cubicBezTo>
                    <a:pt x="874602" y="0"/>
                    <a:pt x="953757" y="12475"/>
                    <a:pt x="1028207" y="35631"/>
                  </a:cubicBezTo>
                  <a:lnTo>
                    <a:pt x="1059543" y="47100"/>
                  </a:lnTo>
                  <a:lnTo>
                    <a:pt x="1059543" y="1033279"/>
                  </a:lnTo>
                  <a:cubicBezTo>
                    <a:pt x="1059543" y="1056631"/>
                    <a:pt x="1040613" y="1075561"/>
                    <a:pt x="1017261" y="1075561"/>
                  </a:cubicBezTo>
                  <a:lnTo>
                    <a:pt x="54378" y="1075561"/>
                  </a:lnTo>
                  <a:lnTo>
                    <a:pt x="16102" y="952255"/>
                  </a:lnTo>
                  <a:cubicBezTo>
                    <a:pt x="5544" y="900663"/>
                    <a:pt x="0" y="847245"/>
                    <a:pt x="0" y="792532"/>
                  </a:cubicBezTo>
                  <a:cubicBezTo>
                    <a:pt x="0" y="354829"/>
                    <a:pt x="354829" y="0"/>
                    <a:pt x="79253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1" name="Google Shape;9414;p60"/>
            <p:cNvGrpSpPr/>
            <p:nvPr/>
          </p:nvGrpSpPr>
          <p:grpSpPr>
            <a:xfrm>
              <a:off x="10057778" y="3295021"/>
              <a:ext cx="334492" cy="458483"/>
              <a:chOff x="-38275925" y="1946600"/>
              <a:chExt cx="231600" cy="317450"/>
            </a:xfrm>
            <a:solidFill>
              <a:schemeClr val="bg1"/>
            </a:solidFill>
          </p:grpSpPr>
          <p:sp>
            <p:nvSpPr>
              <p:cNvPr id="32" name="Google Shape;9415;p60"/>
              <p:cNvSpPr/>
              <p:nvPr/>
            </p:nvSpPr>
            <p:spPr>
              <a:xfrm>
                <a:off x="-38275925" y="1946600"/>
                <a:ext cx="231600" cy="317450"/>
              </a:xfrm>
              <a:custGeom>
                <a:avLst/>
                <a:gdLst/>
                <a:ahLst/>
                <a:cxnLst/>
                <a:rect l="l" t="t" r="r" b="b"/>
                <a:pathLst>
                  <a:path w="9264" h="12698" extrusionOk="0">
                    <a:moveTo>
                      <a:pt x="4546" y="892"/>
                    </a:moveTo>
                    <a:cubicBezTo>
                      <a:pt x="4811" y="892"/>
                      <a:pt x="5082" y="920"/>
                      <a:pt x="5357" y="977"/>
                    </a:cubicBezTo>
                    <a:cubicBezTo>
                      <a:pt x="6964" y="1292"/>
                      <a:pt x="8287" y="2742"/>
                      <a:pt x="8287" y="4600"/>
                    </a:cubicBezTo>
                    <a:cubicBezTo>
                      <a:pt x="8287" y="5987"/>
                      <a:pt x="7531" y="7215"/>
                      <a:pt x="6396" y="7845"/>
                    </a:cubicBezTo>
                    <a:cubicBezTo>
                      <a:pt x="5987" y="8034"/>
                      <a:pt x="5798" y="8475"/>
                      <a:pt x="5798" y="8885"/>
                    </a:cubicBezTo>
                    <a:lnTo>
                      <a:pt x="5798" y="9169"/>
                    </a:lnTo>
                    <a:lnTo>
                      <a:pt x="3309" y="9169"/>
                    </a:lnTo>
                    <a:lnTo>
                      <a:pt x="3309" y="8854"/>
                    </a:lnTo>
                    <a:cubicBezTo>
                      <a:pt x="3309" y="8412"/>
                      <a:pt x="3088" y="8034"/>
                      <a:pt x="2679" y="7782"/>
                    </a:cubicBezTo>
                    <a:cubicBezTo>
                      <a:pt x="1545" y="7121"/>
                      <a:pt x="820" y="5955"/>
                      <a:pt x="820" y="4600"/>
                    </a:cubicBezTo>
                    <a:cubicBezTo>
                      <a:pt x="820" y="2536"/>
                      <a:pt x="2499" y="892"/>
                      <a:pt x="4546" y="892"/>
                    </a:cubicBezTo>
                    <a:close/>
                    <a:moveTo>
                      <a:pt x="5798" y="9956"/>
                    </a:moveTo>
                    <a:lnTo>
                      <a:pt x="5798" y="10681"/>
                    </a:lnTo>
                    <a:cubicBezTo>
                      <a:pt x="5798" y="10901"/>
                      <a:pt x="5609" y="11059"/>
                      <a:pt x="5357" y="11090"/>
                    </a:cubicBezTo>
                    <a:lnTo>
                      <a:pt x="3719" y="11090"/>
                    </a:lnTo>
                    <a:cubicBezTo>
                      <a:pt x="3467" y="11090"/>
                      <a:pt x="3309" y="10901"/>
                      <a:pt x="3277" y="10681"/>
                    </a:cubicBezTo>
                    <a:lnTo>
                      <a:pt x="3277" y="9956"/>
                    </a:lnTo>
                    <a:close/>
                    <a:moveTo>
                      <a:pt x="4443" y="1"/>
                    </a:moveTo>
                    <a:cubicBezTo>
                      <a:pt x="2049" y="32"/>
                      <a:pt x="1" y="2080"/>
                      <a:pt x="1" y="4600"/>
                    </a:cubicBezTo>
                    <a:cubicBezTo>
                      <a:pt x="1" y="6270"/>
                      <a:pt x="883" y="7719"/>
                      <a:pt x="2238" y="8539"/>
                    </a:cubicBezTo>
                    <a:cubicBezTo>
                      <a:pt x="2332" y="8570"/>
                      <a:pt x="2395" y="8696"/>
                      <a:pt x="2458" y="8759"/>
                    </a:cubicBezTo>
                    <a:lnTo>
                      <a:pt x="2458" y="10681"/>
                    </a:lnTo>
                    <a:cubicBezTo>
                      <a:pt x="2458" y="11216"/>
                      <a:pt x="2805" y="11689"/>
                      <a:pt x="3309" y="11847"/>
                    </a:cubicBezTo>
                    <a:cubicBezTo>
                      <a:pt x="3467" y="12351"/>
                      <a:pt x="3939" y="12697"/>
                      <a:pt x="4506" y="12697"/>
                    </a:cubicBezTo>
                    <a:cubicBezTo>
                      <a:pt x="5042" y="12697"/>
                      <a:pt x="5514" y="12351"/>
                      <a:pt x="5672" y="11847"/>
                    </a:cubicBezTo>
                    <a:cubicBezTo>
                      <a:pt x="6176" y="11689"/>
                      <a:pt x="6554" y="11216"/>
                      <a:pt x="6554" y="10681"/>
                    </a:cubicBezTo>
                    <a:lnTo>
                      <a:pt x="6554" y="8854"/>
                    </a:lnTo>
                    <a:cubicBezTo>
                      <a:pt x="6554" y="8728"/>
                      <a:pt x="6617" y="8570"/>
                      <a:pt x="6712" y="8507"/>
                    </a:cubicBezTo>
                    <a:cubicBezTo>
                      <a:pt x="8318" y="7593"/>
                      <a:pt x="9263" y="5735"/>
                      <a:pt x="8948" y="3750"/>
                    </a:cubicBezTo>
                    <a:cubicBezTo>
                      <a:pt x="8602" y="1702"/>
                      <a:pt x="6806" y="1"/>
                      <a:pt x="44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3" name="Google Shape;9416;p60"/>
              <p:cNvSpPr/>
              <p:nvPr/>
            </p:nvSpPr>
            <p:spPr>
              <a:xfrm>
                <a:off x="-38235750" y="1989125"/>
                <a:ext cx="84300" cy="83525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3341" extrusionOk="0">
                    <a:moveTo>
                      <a:pt x="2931" y="1"/>
                    </a:moveTo>
                    <a:cubicBezTo>
                      <a:pt x="1355" y="1"/>
                      <a:pt x="64" y="1293"/>
                      <a:pt x="1" y="2899"/>
                    </a:cubicBezTo>
                    <a:cubicBezTo>
                      <a:pt x="1" y="3120"/>
                      <a:pt x="158" y="3340"/>
                      <a:pt x="410" y="3340"/>
                    </a:cubicBezTo>
                    <a:cubicBezTo>
                      <a:pt x="631" y="3340"/>
                      <a:pt x="851" y="3120"/>
                      <a:pt x="851" y="2899"/>
                    </a:cubicBezTo>
                    <a:cubicBezTo>
                      <a:pt x="883" y="1765"/>
                      <a:pt x="1796" y="820"/>
                      <a:pt x="2931" y="820"/>
                    </a:cubicBezTo>
                    <a:cubicBezTo>
                      <a:pt x="3151" y="820"/>
                      <a:pt x="3372" y="631"/>
                      <a:pt x="3372" y="379"/>
                    </a:cubicBezTo>
                    <a:cubicBezTo>
                      <a:pt x="3372" y="190"/>
                      <a:pt x="3151" y="1"/>
                      <a:pt x="29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9651712" y="4672095"/>
            <a:ext cx="1059543" cy="1075561"/>
            <a:chOff x="9651712" y="4672095"/>
            <a:chExt cx="1059543" cy="1075561"/>
          </a:xfrm>
        </p:grpSpPr>
        <p:sp>
          <p:nvSpPr>
            <p:cNvPr id="21" name="Freeform 20"/>
            <p:cNvSpPr/>
            <p:nvPr/>
          </p:nvSpPr>
          <p:spPr>
            <a:xfrm>
              <a:off x="9651712" y="4672095"/>
              <a:ext cx="1059543" cy="1075561"/>
            </a:xfrm>
            <a:custGeom>
              <a:avLst/>
              <a:gdLst>
                <a:gd name="connsiteX0" fmla="*/ 792532 w 1059543"/>
                <a:gd name="connsiteY0" fmla="*/ 0 h 1075561"/>
                <a:gd name="connsiteX1" fmla="*/ 1028207 w 1059543"/>
                <a:gd name="connsiteY1" fmla="*/ 35631 h 1075561"/>
                <a:gd name="connsiteX2" fmla="*/ 1059543 w 1059543"/>
                <a:gd name="connsiteY2" fmla="*/ 47100 h 1075561"/>
                <a:gd name="connsiteX3" fmla="*/ 1059543 w 1059543"/>
                <a:gd name="connsiteY3" fmla="*/ 1033279 h 1075561"/>
                <a:gd name="connsiteX4" fmla="*/ 1017261 w 1059543"/>
                <a:gd name="connsiteY4" fmla="*/ 1075561 h 1075561"/>
                <a:gd name="connsiteX5" fmla="*/ 54378 w 1059543"/>
                <a:gd name="connsiteY5" fmla="*/ 1075561 h 1075561"/>
                <a:gd name="connsiteX6" fmla="*/ 16102 w 1059543"/>
                <a:gd name="connsiteY6" fmla="*/ 952255 h 1075561"/>
                <a:gd name="connsiteX7" fmla="*/ 0 w 1059543"/>
                <a:gd name="connsiteY7" fmla="*/ 792532 h 1075561"/>
                <a:gd name="connsiteX8" fmla="*/ 792532 w 1059543"/>
                <a:gd name="connsiteY8" fmla="*/ 0 h 1075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9543" h="1075561">
                  <a:moveTo>
                    <a:pt x="792532" y="0"/>
                  </a:moveTo>
                  <a:cubicBezTo>
                    <a:pt x="874602" y="0"/>
                    <a:pt x="953757" y="12475"/>
                    <a:pt x="1028207" y="35631"/>
                  </a:cubicBezTo>
                  <a:lnTo>
                    <a:pt x="1059543" y="47100"/>
                  </a:lnTo>
                  <a:lnTo>
                    <a:pt x="1059543" y="1033279"/>
                  </a:lnTo>
                  <a:cubicBezTo>
                    <a:pt x="1059543" y="1056631"/>
                    <a:pt x="1040613" y="1075561"/>
                    <a:pt x="1017261" y="1075561"/>
                  </a:cubicBezTo>
                  <a:lnTo>
                    <a:pt x="54378" y="1075561"/>
                  </a:lnTo>
                  <a:lnTo>
                    <a:pt x="16102" y="952255"/>
                  </a:lnTo>
                  <a:cubicBezTo>
                    <a:pt x="5544" y="900663"/>
                    <a:pt x="0" y="847245"/>
                    <a:pt x="0" y="792532"/>
                  </a:cubicBezTo>
                  <a:cubicBezTo>
                    <a:pt x="0" y="354829"/>
                    <a:pt x="354829" y="0"/>
                    <a:pt x="79253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Google Shape;9417;p60"/>
            <p:cNvSpPr/>
            <p:nvPr/>
          </p:nvSpPr>
          <p:spPr>
            <a:xfrm>
              <a:off x="9995224" y="5060721"/>
              <a:ext cx="459601" cy="458880"/>
            </a:xfrm>
            <a:custGeom>
              <a:avLst/>
              <a:gdLst/>
              <a:ahLst/>
              <a:cxnLst/>
              <a:rect l="l" t="t" r="r" b="b"/>
              <a:pathLst>
                <a:path w="12729" h="12709" extrusionOk="0">
                  <a:moveTo>
                    <a:pt x="7089" y="894"/>
                  </a:moveTo>
                  <a:lnTo>
                    <a:pt x="7089" y="894"/>
                  </a:lnTo>
                  <a:cubicBezTo>
                    <a:pt x="8160" y="989"/>
                    <a:pt x="9137" y="1461"/>
                    <a:pt x="9956" y="2186"/>
                  </a:cubicBezTo>
                  <a:lnTo>
                    <a:pt x="8192" y="3950"/>
                  </a:lnTo>
                  <a:cubicBezTo>
                    <a:pt x="7436" y="3099"/>
                    <a:pt x="7089" y="1934"/>
                    <a:pt x="7089" y="894"/>
                  </a:cubicBezTo>
                  <a:close/>
                  <a:moveTo>
                    <a:pt x="10555" y="2721"/>
                  </a:moveTo>
                  <a:cubicBezTo>
                    <a:pt x="11248" y="3572"/>
                    <a:pt x="11689" y="4549"/>
                    <a:pt x="11847" y="5620"/>
                  </a:cubicBezTo>
                  <a:cubicBezTo>
                    <a:pt x="10775" y="5620"/>
                    <a:pt x="9673" y="5242"/>
                    <a:pt x="8791" y="4486"/>
                  </a:cubicBezTo>
                  <a:lnTo>
                    <a:pt x="10555" y="2721"/>
                  </a:lnTo>
                  <a:close/>
                  <a:moveTo>
                    <a:pt x="6270" y="831"/>
                  </a:moveTo>
                  <a:cubicBezTo>
                    <a:pt x="6207" y="2154"/>
                    <a:pt x="6680" y="3477"/>
                    <a:pt x="7593" y="4549"/>
                  </a:cubicBezTo>
                  <a:lnTo>
                    <a:pt x="6365" y="5777"/>
                  </a:lnTo>
                  <a:lnTo>
                    <a:pt x="2805" y="2186"/>
                  </a:lnTo>
                  <a:cubicBezTo>
                    <a:pt x="3781" y="1304"/>
                    <a:pt x="5010" y="831"/>
                    <a:pt x="6270" y="831"/>
                  </a:cubicBezTo>
                  <a:close/>
                  <a:moveTo>
                    <a:pt x="2206" y="2721"/>
                  </a:moveTo>
                  <a:lnTo>
                    <a:pt x="5798" y="6313"/>
                  </a:lnTo>
                  <a:lnTo>
                    <a:pt x="4569" y="7542"/>
                  </a:lnTo>
                  <a:cubicBezTo>
                    <a:pt x="3648" y="6620"/>
                    <a:pt x="2337" y="6028"/>
                    <a:pt x="958" y="6028"/>
                  </a:cubicBezTo>
                  <a:cubicBezTo>
                    <a:pt x="923" y="6028"/>
                    <a:pt x="887" y="6029"/>
                    <a:pt x="851" y="6029"/>
                  </a:cubicBezTo>
                  <a:cubicBezTo>
                    <a:pt x="946" y="4864"/>
                    <a:pt x="1387" y="3666"/>
                    <a:pt x="2206" y="2721"/>
                  </a:cubicBezTo>
                  <a:close/>
                  <a:moveTo>
                    <a:pt x="8192" y="5147"/>
                  </a:moveTo>
                  <a:cubicBezTo>
                    <a:pt x="9263" y="6029"/>
                    <a:pt x="10586" y="6470"/>
                    <a:pt x="11878" y="6470"/>
                  </a:cubicBezTo>
                  <a:cubicBezTo>
                    <a:pt x="11847" y="7699"/>
                    <a:pt x="11405" y="8959"/>
                    <a:pt x="10555" y="9936"/>
                  </a:cubicBezTo>
                  <a:lnTo>
                    <a:pt x="6963" y="6344"/>
                  </a:lnTo>
                  <a:lnTo>
                    <a:pt x="8192" y="5147"/>
                  </a:lnTo>
                  <a:close/>
                  <a:moveTo>
                    <a:pt x="1027" y="6910"/>
                  </a:moveTo>
                  <a:cubicBezTo>
                    <a:pt x="2180" y="6910"/>
                    <a:pt x="3239" y="7378"/>
                    <a:pt x="4002" y="8172"/>
                  </a:cubicBezTo>
                  <a:lnTo>
                    <a:pt x="2206" y="9967"/>
                  </a:lnTo>
                  <a:cubicBezTo>
                    <a:pt x="1450" y="9117"/>
                    <a:pt x="1009" y="8046"/>
                    <a:pt x="914" y="6911"/>
                  </a:cubicBezTo>
                  <a:cubicBezTo>
                    <a:pt x="952" y="6910"/>
                    <a:pt x="989" y="6910"/>
                    <a:pt x="1027" y="6910"/>
                  </a:cubicBezTo>
                  <a:close/>
                  <a:moveTo>
                    <a:pt x="4537" y="8770"/>
                  </a:moveTo>
                  <a:cubicBezTo>
                    <a:pt x="5104" y="9652"/>
                    <a:pt x="5325" y="10692"/>
                    <a:pt x="5199" y="11700"/>
                  </a:cubicBezTo>
                  <a:cubicBezTo>
                    <a:pt x="4285" y="11511"/>
                    <a:pt x="3498" y="11133"/>
                    <a:pt x="2805" y="10503"/>
                  </a:cubicBezTo>
                  <a:lnTo>
                    <a:pt x="4537" y="8770"/>
                  </a:lnTo>
                  <a:close/>
                  <a:moveTo>
                    <a:pt x="6365" y="6911"/>
                  </a:moveTo>
                  <a:lnTo>
                    <a:pt x="9956" y="10503"/>
                  </a:lnTo>
                  <a:cubicBezTo>
                    <a:pt x="8948" y="11399"/>
                    <a:pt x="7716" y="11847"/>
                    <a:pt x="6481" y="11847"/>
                  </a:cubicBezTo>
                  <a:cubicBezTo>
                    <a:pt x="6327" y="11847"/>
                    <a:pt x="6172" y="11840"/>
                    <a:pt x="6018" y="11826"/>
                  </a:cubicBezTo>
                  <a:cubicBezTo>
                    <a:pt x="6176" y="10566"/>
                    <a:pt x="5892" y="9274"/>
                    <a:pt x="5104" y="8172"/>
                  </a:cubicBezTo>
                  <a:lnTo>
                    <a:pt x="6365" y="6911"/>
                  </a:lnTo>
                  <a:close/>
                  <a:moveTo>
                    <a:pt x="6349" y="0"/>
                  </a:moveTo>
                  <a:cubicBezTo>
                    <a:pt x="2842" y="0"/>
                    <a:pt x="1" y="2821"/>
                    <a:pt x="1" y="6344"/>
                  </a:cubicBezTo>
                  <a:cubicBezTo>
                    <a:pt x="1" y="9873"/>
                    <a:pt x="2836" y="12708"/>
                    <a:pt x="6333" y="12708"/>
                  </a:cubicBezTo>
                  <a:cubicBezTo>
                    <a:pt x="9830" y="12708"/>
                    <a:pt x="12666" y="9873"/>
                    <a:pt x="12666" y="6344"/>
                  </a:cubicBezTo>
                  <a:cubicBezTo>
                    <a:pt x="12729" y="2973"/>
                    <a:pt x="10082" y="201"/>
                    <a:pt x="6743" y="12"/>
                  </a:cubicBezTo>
                  <a:cubicBezTo>
                    <a:pt x="6611" y="4"/>
                    <a:pt x="6479" y="0"/>
                    <a:pt x="63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673537" y="2689716"/>
            <a:ext cx="2908588" cy="1122964"/>
            <a:chOff x="1831220" y="2546621"/>
            <a:chExt cx="2908588" cy="1122964"/>
          </a:xfrm>
        </p:grpSpPr>
        <p:sp>
          <p:nvSpPr>
            <p:cNvPr id="35" name="Rectangle 34"/>
            <p:cNvSpPr/>
            <p:nvPr/>
          </p:nvSpPr>
          <p:spPr>
            <a:xfrm>
              <a:off x="1831220" y="2912455"/>
              <a:ext cx="2908588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 to redefine themselves as they take on their category</a:t>
              </a: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  <a:cs typeface="Segoe UI Light" panose="020B0502040204020203" pitchFamily="34" charset="0"/>
                </a:rPr>
                <a:t>.</a:t>
              </a:r>
              <a:endPara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831220" y="2546621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50332" y="2689716"/>
            <a:ext cx="2908588" cy="1122964"/>
            <a:chOff x="1831220" y="2546621"/>
            <a:chExt cx="2908588" cy="1122964"/>
          </a:xfrm>
        </p:grpSpPr>
        <p:sp>
          <p:nvSpPr>
            <p:cNvPr id="39" name="Rectangle 38"/>
            <p:cNvSpPr/>
            <p:nvPr/>
          </p:nvSpPr>
          <p:spPr>
            <a:xfrm>
              <a:off x="1831220" y="2912455"/>
              <a:ext cx="2908588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 to redefine themselves as they take on their category</a:t>
              </a: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  <a:cs typeface="Segoe UI Light" panose="020B0502040204020203" pitchFamily="34" charset="0"/>
                </a:rPr>
                <a:t>.</a:t>
              </a:r>
              <a:endPara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31220" y="2546621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673537" y="4445945"/>
            <a:ext cx="2908588" cy="1122964"/>
            <a:chOff x="1831220" y="2546621"/>
            <a:chExt cx="2908588" cy="1122964"/>
          </a:xfrm>
        </p:grpSpPr>
        <p:sp>
          <p:nvSpPr>
            <p:cNvPr id="42" name="Rectangle 41"/>
            <p:cNvSpPr/>
            <p:nvPr/>
          </p:nvSpPr>
          <p:spPr>
            <a:xfrm>
              <a:off x="1831220" y="2912455"/>
              <a:ext cx="2908588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 to redefine themselves as they take on their category</a:t>
              </a: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  <a:cs typeface="Segoe UI Light" panose="020B0502040204020203" pitchFamily="34" charset="0"/>
                </a:rPr>
                <a:t>.</a:t>
              </a:r>
              <a:endPara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831220" y="2546621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50332" y="4445945"/>
            <a:ext cx="2908588" cy="1122964"/>
            <a:chOff x="1831220" y="2546621"/>
            <a:chExt cx="2908588" cy="1122964"/>
          </a:xfrm>
        </p:grpSpPr>
        <p:sp>
          <p:nvSpPr>
            <p:cNvPr id="45" name="Rectangle 44"/>
            <p:cNvSpPr/>
            <p:nvPr/>
          </p:nvSpPr>
          <p:spPr>
            <a:xfrm>
              <a:off x="1831220" y="2912455"/>
              <a:ext cx="2908588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 to redefine themselves as they take on their category</a:t>
              </a: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  <a:cs typeface="Segoe UI Light" panose="020B0502040204020203" pitchFamily="34" charset="0"/>
                </a:rPr>
                <a:t>.</a:t>
              </a:r>
              <a:endPara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831220" y="2546621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49" name="Rectangle 48"/>
          <p:cNvSpPr/>
          <p:nvPr/>
        </p:nvSpPr>
        <p:spPr>
          <a:xfrm>
            <a:off x="2010517" y="1822906"/>
            <a:ext cx="817096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</a:t>
            </a:r>
            <a:r>
              <a:rPr lang="en-US" sz="1200" dirty="0">
                <a:solidFill>
                  <a:schemeClr val="bg1"/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.</a:t>
            </a:r>
            <a:endParaRPr lang="en-US" sz="1200" b="0" i="0" dirty="0">
              <a:solidFill>
                <a:schemeClr val="bg1"/>
              </a:solidFill>
              <a:effectLst/>
              <a:latin typeface="EB Garamond" panose="02000502000000000000" pitchFamily="2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8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9" grpId="0" animBg="1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950686" y="2272680"/>
            <a:ext cx="2409371" cy="3425370"/>
          </a:xfrm>
          <a:prstGeom prst="roundRect">
            <a:avLst>
              <a:gd name="adj" fmla="val 229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3577772" y="2272680"/>
            <a:ext cx="2409371" cy="3425370"/>
          </a:xfrm>
          <a:prstGeom prst="roundRect">
            <a:avLst>
              <a:gd name="adj" fmla="val 229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6204858" y="2272680"/>
            <a:ext cx="2409371" cy="3425370"/>
          </a:xfrm>
          <a:prstGeom prst="roundRect">
            <a:avLst>
              <a:gd name="adj" fmla="val 229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8831944" y="2272680"/>
            <a:ext cx="2409371" cy="3425370"/>
          </a:xfrm>
          <a:prstGeom prst="roundRect">
            <a:avLst>
              <a:gd name="adj" fmla="val 229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63862" y="4250146"/>
            <a:ext cx="1983017" cy="1157240"/>
            <a:chOff x="1163862" y="4250146"/>
            <a:chExt cx="1983017" cy="1157240"/>
          </a:xfrm>
        </p:grpSpPr>
        <p:sp>
          <p:nvSpPr>
            <p:cNvPr id="8" name="TextBox 7"/>
            <p:cNvSpPr txBox="1"/>
            <p:nvPr/>
          </p:nvSpPr>
          <p:spPr>
            <a:xfrm>
              <a:off x="1699253" y="4250146"/>
              <a:ext cx="9122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20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Jessica</a:t>
              </a:r>
              <a:endParaRPr lang="en-US" sz="20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63862" y="4650256"/>
              <a:ext cx="198301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bg1"/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willing.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988265" y="5528450"/>
            <a:ext cx="334209" cy="334209"/>
            <a:chOff x="1988265" y="5528450"/>
            <a:chExt cx="334209" cy="334209"/>
          </a:xfrm>
        </p:grpSpPr>
        <p:sp>
          <p:nvSpPr>
            <p:cNvPr id="11" name="Oval 10"/>
            <p:cNvSpPr/>
            <p:nvPr/>
          </p:nvSpPr>
          <p:spPr>
            <a:xfrm>
              <a:off x="1988265" y="5528450"/>
              <a:ext cx="334209" cy="3342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hape 2899"/>
            <p:cNvSpPr/>
            <p:nvPr/>
          </p:nvSpPr>
          <p:spPr>
            <a:xfrm>
              <a:off x="2066311" y="5674063"/>
              <a:ext cx="178116" cy="89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0" y="0"/>
                  </a:moveTo>
                  <a:cubicBezTo>
                    <a:pt x="20911" y="0"/>
                    <a:pt x="20776" y="121"/>
                    <a:pt x="20678" y="316"/>
                  </a:cubicBezTo>
                  <a:lnTo>
                    <a:pt x="10800" y="19033"/>
                  </a:lnTo>
                  <a:lnTo>
                    <a:pt x="922" y="316"/>
                  </a:lnTo>
                  <a:cubicBezTo>
                    <a:pt x="824" y="121"/>
                    <a:pt x="689" y="0"/>
                    <a:pt x="540" y="0"/>
                  </a:cubicBezTo>
                  <a:cubicBezTo>
                    <a:pt x="242" y="0"/>
                    <a:pt x="0" y="483"/>
                    <a:pt x="0" y="1080"/>
                  </a:cubicBezTo>
                  <a:cubicBezTo>
                    <a:pt x="0" y="1378"/>
                    <a:pt x="60" y="1648"/>
                    <a:pt x="158" y="1844"/>
                  </a:cubicBezTo>
                  <a:lnTo>
                    <a:pt x="10418" y="21284"/>
                  </a:lnTo>
                  <a:cubicBezTo>
                    <a:pt x="10516" y="21480"/>
                    <a:pt x="10651" y="21600"/>
                    <a:pt x="10800" y="21600"/>
                  </a:cubicBezTo>
                  <a:cubicBezTo>
                    <a:pt x="10949" y="21600"/>
                    <a:pt x="11084" y="21480"/>
                    <a:pt x="11182" y="21284"/>
                  </a:cubicBezTo>
                  <a:lnTo>
                    <a:pt x="21442" y="1844"/>
                  </a:lnTo>
                  <a:cubicBezTo>
                    <a:pt x="21540" y="1648"/>
                    <a:pt x="21600" y="1378"/>
                    <a:pt x="21600" y="1080"/>
                  </a:cubicBezTo>
                  <a:cubicBezTo>
                    <a:pt x="21600" y="483"/>
                    <a:pt x="21358" y="0"/>
                    <a:pt x="21060" y="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26" fontAlgn="base">
                <a:spcBef>
                  <a:spcPct val="0"/>
                </a:spcBef>
                <a:spcAft>
                  <a:spcPct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Calibri" charset="0"/>
                <a:cs typeface="Calibri" charset="0"/>
                <a:sym typeface="Gill Sans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90948" y="4250146"/>
            <a:ext cx="1983017" cy="1157240"/>
            <a:chOff x="3790948" y="4250146"/>
            <a:chExt cx="1983017" cy="1157240"/>
          </a:xfrm>
        </p:grpSpPr>
        <p:sp>
          <p:nvSpPr>
            <p:cNvPr id="19" name="TextBox 18"/>
            <p:cNvSpPr txBox="1"/>
            <p:nvPr/>
          </p:nvSpPr>
          <p:spPr>
            <a:xfrm>
              <a:off x="4197296" y="4250146"/>
              <a:ext cx="11703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20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John Doe</a:t>
              </a:r>
              <a:endParaRPr lang="en-US" sz="20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790948" y="4650256"/>
              <a:ext cx="198301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bg1"/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willing.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615351" y="5528450"/>
            <a:ext cx="334209" cy="334209"/>
            <a:chOff x="4615351" y="5528450"/>
            <a:chExt cx="334209" cy="334209"/>
          </a:xfrm>
        </p:grpSpPr>
        <p:sp>
          <p:nvSpPr>
            <p:cNvPr id="16" name="Oval 15"/>
            <p:cNvSpPr/>
            <p:nvPr/>
          </p:nvSpPr>
          <p:spPr>
            <a:xfrm>
              <a:off x="4615351" y="5528450"/>
              <a:ext cx="334209" cy="3342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hape 2899"/>
            <p:cNvSpPr/>
            <p:nvPr/>
          </p:nvSpPr>
          <p:spPr>
            <a:xfrm>
              <a:off x="4693397" y="5674063"/>
              <a:ext cx="178116" cy="89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0" y="0"/>
                  </a:moveTo>
                  <a:cubicBezTo>
                    <a:pt x="20911" y="0"/>
                    <a:pt x="20776" y="121"/>
                    <a:pt x="20678" y="316"/>
                  </a:cubicBezTo>
                  <a:lnTo>
                    <a:pt x="10800" y="19033"/>
                  </a:lnTo>
                  <a:lnTo>
                    <a:pt x="922" y="316"/>
                  </a:lnTo>
                  <a:cubicBezTo>
                    <a:pt x="824" y="121"/>
                    <a:pt x="689" y="0"/>
                    <a:pt x="540" y="0"/>
                  </a:cubicBezTo>
                  <a:cubicBezTo>
                    <a:pt x="242" y="0"/>
                    <a:pt x="0" y="483"/>
                    <a:pt x="0" y="1080"/>
                  </a:cubicBezTo>
                  <a:cubicBezTo>
                    <a:pt x="0" y="1378"/>
                    <a:pt x="60" y="1648"/>
                    <a:pt x="158" y="1844"/>
                  </a:cubicBezTo>
                  <a:lnTo>
                    <a:pt x="10418" y="21284"/>
                  </a:lnTo>
                  <a:cubicBezTo>
                    <a:pt x="10516" y="21480"/>
                    <a:pt x="10651" y="21600"/>
                    <a:pt x="10800" y="21600"/>
                  </a:cubicBezTo>
                  <a:cubicBezTo>
                    <a:pt x="10949" y="21600"/>
                    <a:pt x="11084" y="21480"/>
                    <a:pt x="11182" y="21284"/>
                  </a:cubicBezTo>
                  <a:lnTo>
                    <a:pt x="21442" y="1844"/>
                  </a:lnTo>
                  <a:cubicBezTo>
                    <a:pt x="21540" y="1648"/>
                    <a:pt x="21600" y="1378"/>
                    <a:pt x="21600" y="1080"/>
                  </a:cubicBezTo>
                  <a:cubicBezTo>
                    <a:pt x="21600" y="483"/>
                    <a:pt x="21358" y="0"/>
                    <a:pt x="21060" y="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26" fontAlgn="base">
                <a:spcBef>
                  <a:spcPct val="0"/>
                </a:spcBef>
                <a:spcAft>
                  <a:spcPct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Calibri" charset="0"/>
                <a:cs typeface="Calibri" charset="0"/>
                <a:sym typeface="Gill Sans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418034" y="4250146"/>
            <a:ext cx="1983017" cy="1157240"/>
            <a:chOff x="6418034" y="4250146"/>
            <a:chExt cx="1983017" cy="1157240"/>
          </a:xfrm>
        </p:grpSpPr>
        <p:sp>
          <p:nvSpPr>
            <p:cNvPr id="26" name="TextBox 25"/>
            <p:cNvSpPr txBox="1"/>
            <p:nvPr/>
          </p:nvSpPr>
          <p:spPr>
            <a:xfrm>
              <a:off x="6919666" y="4250146"/>
              <a:ext cx="9797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20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Gabriel</a:t>
              </a:r>
              <a:endParaRPr lang="en-US" sz="20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418034" y="4650256"/>
              <a:ext cx="198301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bg1"/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willing.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242437" y="5528450"/>
            <a:ext cx="334209" cy="334209"/>
            <a:chOff x="7242437" y="5528450"/>
            <a:chExt cx="334209" cy="334209"/>
          </a:xfrm>
        </p:grpSpPr>
        <p:sp>
          <p:nvSpPr>
            <p:cNvPr id="23" name="Oval 22"/>
            <p:cNvSpPr/>
            <p:nvPr/>
          </p:nvSpPr>
          <p:spPr>
            <a:xfrm>
              <a:off x="7242437" y="5528450"/>
              <a:ext cx="334209" cy="3342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hape 2899"/>
            <p:cNvSpPr/>
            <p:nvPr/>
          </p:nvSpPr>
          <p:spPr>
            <a:xfrm>
              <a:off x="7320483" y="5674063"/>
              <a:ext cx="178116" cy="89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0" y="0"/>
                  </a:moveTo>
                  <a:cubicBezTo>
                    <a:pt x="20911" y="0"/>
                    <a:pt x="20776" y="121"/>
                    <a:pt x="20678" y="316"/>
                  </a:cubicBezTo>
                  <a:lnTo>
                    <a:pt x="10800" y="19033"/>
                  </a:lnTo>
                  <a:lnTo>
                    <a:pt x="922" y="316"/>
                  </a:lnTo>
                  <a:cubicBezTo>
                    <a:pt x="824" y="121"/>
                    <a:pt x="689" y="0"/>
                    <a:pt x="540" y="0"/>
                  </a:cubicBezTo>
                  <a:cubicBezTo>
                    <a:pt x="242" y="0"/>
                    <a:pt x="0" y="483"/>
                    <a:pt x="0" y="1080"/>
                  </a:cubicBezTo>
                  <a:cubicBezTo>
                    <a:pt x="0" y="1378"/>
                    <a:pt x="60" y="1648"/>
                    <a:pt x="158" y="1844"/>
                  </a:cubicBezTo>
                  <a:lnTo>
                    <a:pt x="10418" y="21284"/>
                  </a:lnTo>
                  <a:cubicBezTo>
                    <a:pt x="10516" y="21480"/>
                    <a:pt x="10651" y="21600"/>
                    <a:pt x="10800" y="21600"/>
                  </a:cubicBezTo>
                  <a:cubicBezTo>
                    <a:pt x="10949" y="21600"/>
                    <a:pt x="11084" y="21480"/>
                    <a:pt x="11182" y="21284"/>
                  </a:cubicBezTo>
                  <a:lnTo>
                    <a:pt x="21442" y="1844"/>
                  </a:lnTo>
                  <a:cubicBezTo>
                    <a:pt x="21540" y="1648"/>
                    <a:pt x="21600" y="1378"/>
                    <a:pt x="21600" y="1080"/>
                  </a:cubicBezTo>
                  <a:cubicBezTo>
                    <a:pt x="21600" y="483"/>
                    <a:pt x="21358" y="0"/>
                    <a:pt x="21060" y="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26" fontAlgn="base">
                <a:spcBef>
                  <a:spcPct val="0"/>
                </a:spcBef>
                <a:spcAft>
                  <a:spcPct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Calibri" charset="0"/>
                <a:cs typeface="Calibri" charset="0"/>
                <a:sym typeface="Gill Sans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9045120" y="4250146"/>
            <a:ext cx="1983017" cy="1157240"/>
            <a:chOff x="9045120" y="4250146"/>
            <a:chExt cx="1983017" cy="1157240"/>
          </a:xfrm>
        </p:grpSpPr>
        <p:sp>
          <p:nvSpPr>
            <p:cNvPr id="33" name="TextBox 32"/>
            <p:cNvSpPr txBox="1"/>
            <p:nvPr/>
          </p:nvSpPr>
          <p:spPr>
            <a:xfrm>
              <a:off x="9633315" y="4250146"/>
              <a:ext cx="8066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20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Olivia</a:t>
              </a:r>
              <a:endParaRPr lang="en-US" sz="20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9045120" y="4650256"/>
              <a:ext cx="198301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bg1"/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willing.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869523" y="5528450"/>
            <a:ext cx="334209" cy="334209"/>
            <a:chOff x="9869523" y="5528450"/>
            <a:chExt cx="334209" cy="334209"/>
          </a:xfrm>
        </p:grpSpPr>
        <p:sp>
          <p:nvSpPr>
            <p:cNvPr id="30" name="Oval 29"/>
            <p:cNvSpPr/>
            <p:nvPr/>
          </p:nvSpPr>
          <p:spPr>
            <a:xfrm>
              <a:off x="9869523" y="5528450"/>
              <a:ext cx="334209" cy="3342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hape 2899"/>
            <p:cNvSpPr/>
            <p:nvPr/>
          </p:nvSpPr>
          <p:spPr>
            <a:xfrm>
              <a:off x="9947569" y="5674063"/>
              <a:ext cx="178116" cy="89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0" y="0"/>
                  </a:moveTo>
                  <a:cubicBezTo>
                    <a:pt x="20911" y="0"/>
                    <a:pt x="20776" y="121"/>
                    <a:pt x="20678" y="316"/>
                  </a:cubicBezTo>
                  <a:lnTo>
                    <a:pt x="10800" y="19033"/>
                  </a:lnTo>
                  <a:lnTo>
                    <a:pt x="922" y="316"/>
                  </a:lnTo>
                  <a:cubicBezTo>
                    <a:pt x="824" y="121"/>
                    <a:pt x="689" y="0"/>
                    <a:pt x="540" y="0"/>
                  </a:cubicBezTo>
                  <a:cubicBezTo>
                    <a:pt x="242" y="0"/>
                    <a:pt x="0" y="483"/>
                    <a:pt x="0" y="1080"/>
                  </a:cubicBezTo>
                  <a:cubicBezTo>
                    <a:pt x="0" y="1378"/>
                    <a:pt x="60" y="1648"/>
                    <a:pt x="158" y="1844"/>
                  </a:cubicBezTo>
                  <a:lnTo>
                    <a:pt x="10418" y="21284"/>
                  </a:lnTo>
                  <a:cubicBezTo>
                    <a:pt x="10516" y="21480"/>
                    <a:pt x="10651" y="21600"/>
                    <a:pt x="10800" y="21600"/>
                  </a:cubicBezTo>
                  <a:cubicBezTo>
                    <a:pt x="10949" y="21600"/>
                    <a:pt x="11084" y="21480"/>
                    <a:pt x="11182" y="21284"/>
                  </a:cubicBezTo>
                  <a:lnTo>
                    <a:pt x="21442" y="1844"/>
                  </a:lnTo>
                  <a:cubicBezTo>
                    <a:pt x="21540" y="1648"/>
                    <a:pt x="21600" y="1378"/>
                    <a:pt x="21600" y="1080"/>
                  </a:cubicBezTo>
                  <a:cubicBezTo>
                    <a:pt x="21600" y="483"/>
                    <a:pt x="21358" y="0"/>
                    <a:pt x="21060" y="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26" fontAlgn="base">
                <a:spcBef>
                  <a:spcPct val="0"/>
                </a:spcBef>
                <a:spcAft>
                  <a:spcPct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Calibri" charset="0"/>
                <a:cs typeface="Calibri" charset="0"/>
                <a:sym typeface="Gill Sans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092311" y="734905"/>
            <a:ext cx="4007379" cy="1051092"/>
            <a:chOff x="4603720" y="785171"/>
            <a:chExt cx="4007379" cy="1051092"/>
          </a:xfrm>
        </p:grpSpPr>
        <p:sp>
          <p:nvSpPr>
            <p:cNvPr id="35" name="TextBox 34"/>
            <p:cNvSpPr txBox="1"/>
            <p:nvPr/>
          </p:nvSpPr>
          <p:spPr>
            <a:xfrm>
              <a:off x="4603720" y="1066822"/>
              <a:ext cx="400737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Meet Our Team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936745" y="785171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96D74C92-E5F3-40C5-B6FB-5197900EBE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B2733090-CA38-4DC4-9FA7-7C30D24009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29C5E7D2-AD0D-42A3-A977-87A70458290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424489C9-B86B-4369-A6CE-CD3F166F45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4246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6" presetClass="entr" presetSubtype="37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6" presetClass="entr" presetSubtype="37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012556" y="1057928"/>
            <a:ext cx="5212497" cy="4742144"/>
          </a:xfrm>
          <a:custGeom>
            <a:avLst/>
            <a:gdLst>
              <a:gd name="connsiteX0" fmla="*/ 2751236 w 5212497"/>
              <a:gd name="connsiteY0" fmla="*/ 0 h 4742144"/>
              <a:gd name="connsiteX1" fmla="*/ 4550012 w 5212497"/>
              <a:gd name="connsiteY1" fmla="*/ 1323371 h 4742144"/>
              <a:gd name="connsiteX2" fmla="*/ 4583866 w 5212497"/>
              <a:gd name="connsiteY2" fmla="*/ 1455033 h 4742144"/>
              <a:gd name="connsiteX3" fmla="*/ 4647378 w 5212497"/>
              <a:gd name="connsiteY3" fmla="*/ 1512842 h 4742144"/>
              <a:gd name="connsiteX4" fmla="*/ 5048299 w 5212497"/>
              <a:gd name="connsiteY4" fmla="*/ 2090144 h 4742144"/>
              <a:gd name="connsiteX5" fmla="*/ 4096657 w 5212497"/>
              <a:gd name="connsiteY5" fmla="*/ 4577946 h 4742144"/>
              <a:gd name="connsiteX6" fmla="*/ 2182529 w 5212497"/>
              <a:gd name="connsiteY6" fmla="*/ 4353323 h 4742144"/>
              <a:gd name="connsiteX7" fmla="*/ 2055134 w 5212497"/>
              <a:gd name="connsiteY7" fmla="*/ 4245621 h 4742144"/>
              <a:gd name="connsiteX8" fmla="*/ 1883452 w 5212497"/>
              <a:gd name="connsiteY8" fmla="*/ 4254290 h 4742144"/>
              <a:gd name="connsiteX9" fmla="*/ 0 w 5212497"/>
              <a:gd name="connsiteY9" fmla="*/ 2370838 h 4742144"/>
              <a:gd name="connsiteX10" fmla="*/ 1323371 w 5212497"/>
              <a:gd name="connsiteY10" fmla="*/ 572062 h 4742144"/>
              <a:gd name="connsiteX11" fmla="*/ 1426014 w 5212497"/>
              <a:gd name="connsiteY11" fmla="*/ 545670 h 4742144"/>
              <a:gd name="connsiteX12" fmla="*/ 1553186 w 5212497"/>
              <a:gd name="connsiteY12" fmla="*/ 430089 h 4742144"/>
              <a:gd name="connsiteX13" fmla="*/ 2751236 w 5212497"/>
              <a:gd name="connsiteY13" fmla="*/ 0 h 474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12497" h="4742144">
                <a:moveTo>
                  <a:pt x="2751236" y="0"/>
                </a:moveTo>
                <a:cubicBezTo>
                  <a:pt x="3596400" y="0"/>
                  <a:pt x="4311545" y="556677"/>
                  <a:pt x="4550012" y="1323371"/>
                </a:cubicBezTo>
                <a:lnTo>
                  <a:pt x="4583866" y="1455033"/>
                </a:lnTo>
                <a:lnTo>
                  <a:pt x="4647378" y="1512842"/>
                </a:lnTo>
                <a:cubicBezTo>
                  <a:pt x="4811574" y="1673705"/>
                  <a:pt x="4948878" y="1867540"/>
                  <a:pt x="5048299" y="2090144"/>
                </a:cubicBezTo>
                <a:cubicBezTo>
                  <a:pt x="5472498" y="3039921"/>
                  <a:pt x="5046434" y="4153748"/>
                  <a:pt x="4096657" y="4577946"/>
                </a:cubicBezTo>
                <a:cubicBezTo>
                  <a:pt x="3443686" y="4869583"/>
                  <a:pt x="2713175" y="4759338"/>
                  <a:pt x="2182529" y="4353323"/>
                </a:cubicBezTo>
                <a:lnTo>
                  <a:pt x="2055134" y="4245621"/>
                </a:lnTo>
                <a:lnTo>
                  <a:pt x="1883452" y="4254290"/>
                </a:lnTo>
                <a:cubicBezTo>
                  <a:pt x="843250" y="4254290"/>
                  <a:pt x="0" y="3411040"/>
                  <a:pt x="0" y="2370838"/>
                </a:cubicBezTo>
                <a:cubicBezTo>
                  <a:pt x="0" y="1525674"/>
                  <a:pt x="556677" y="810529"/>
                  <a:pt x="1323371" y="572062"/>
                </a:cubicBezTo>
                <a:lnTo>
                  <a:pt x="1426014" y="545670"/>
                </a:lnTo>
                <a:lnTo>
                  <a:pt x="1553186" y="430089"/>
                </a:lnTo>
                <a:cubicBezTo>
                  <a:pt x="1878757" y="161403"/>
                  <a:pt x="2296148" y="0"/>
                  <a:pt x="275123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133915" y="2902131"/>
            <a:ext cx="404553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133915" y="1720409"/>
            <a:ext cx="4007379" cy="1051092"/>
            <a:chOff x="7133915" y="1720409"/>
            <a:chExt cx="4007379" cy="1051092"/>
          </a:xfrm>
        </p:grpSpPr>
        <p:sp>
          <p:nvSpPr>
            <p:cNvPr id="14" name="TextBox 13"/>
            <p:cNvSpPr txBox="1"/>
            <p:nvPr/>
          </p:nvSpPr>
          <p:spPr>
            <a:xfrm>
              <a:off x="7133915" y="2002060"/>
              <a:ext cx="400737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Meet Our Team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133915" y="1720409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cxnSp>
        <p:nvCxnSpPr>
          <p:cNvPr id="29" name="Straight Connector 28"/>
          <p:cNvCxnSpPr/>
          <p:nvPr/>
        </p:nvCxnSpPr>
        <p:spPr>
          <a:xfrm>
            <a:off x="7272111" y="4275056"/>
            <a:ext cx="3869183" cy="0"/>
          </a:xfrm>
          <a:prstGeom prst="line">
            <a:avLst/>
          </a:prstGeom>
          <a:ln w="85725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272111" y="4275056"/>
            <a:ext cx="2917372" cy="0"/>
          </a:xfrm>
          <a:prstGeom prst="line">
            <a:avLst/>
          </a:prstGeom>
          <a:ln w="85725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7155999" y="3842297"/>
            <a:ext cx="4023446" cy="307778"/>
            <a:chOff x="7155999" y="3842297"/>
            <a:chExt cx="4023446" cy="307778"/>
          </a:xfrm>
        </p:grpSpPr>
        <p:sp>
          <p:nvSpPr>
            <p:cNvPr id="37" name="TextBox 36"/>
            <p:cNvSpPr txBox="1"/>
            <p:nvPr/>
          </p:nvSpPr>
          <p:spPr>
            <a:xfrm>
              <a:off x="7155999" y="3842298"/>
              <a:ext cx="13229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hilosopher" panose="02000503000000020004" pitchFamily="2" charset="0"/>
                </a:rPr>
                <a:t>Your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670971" y="3842297"/>
              <a:ext cx="5084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hilosopher" panose="02000503000000020004" pitchFamily="2" charset="0"/>
                </a:rPr>
                <a:t>80%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cxnSp>
        <p:nvCxnSpPr>
          <p:cNvPr id="41" name="Straight Connector 40"/>
          <p:cNvCxnSpPr/>
          <p:nvPr/>
        </p:nvCxnSpPr>
        <p:spPr>
          <a:xfrm>
            <a:off x="7272111" y="4905367"/>
            <a:ext cx="3869183" cy="0"/>
          </a:xfrm>
          <a:prstGeom prst="line">
            <a:avLst/>
          </a:prstGeom>
          <a:ln w="85725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272111" y="4905367"/>
            <a:ext cx="3398860" cy="0"/>
          </a:xfrm>
          <a:prstGeom prst="line">
            <a:avLst/>
          </a:prstGeom>
          <a:ln w="85725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7155999" y="4472608"/>
            <a:ext cx="4023446" cy="307778"/>
            <a:chOff x="7155999" y="4472608"/>
            <a:chExt cx="4023446" cy="307778"/>
          </a:xfrm>
        </p:grpSpPr>
        <p:sp>
          <p:nvSpPr>
            <p:cNvPr id="43" name="TextBox 42"/>
            <p:cNvSpPr txBox="1"/>
            <p:nvPr/>
          </p:nvSpPr>
          <p:spPr>
            <a:xfrm>
              <a:off x="7155999" y="4472609"/>
              <a:ext cx="13229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hilosopher" panose="02000503000000020004" pitchFamily="2" charset="0"/>
                </a:rPr>
                <a:t>Your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683795" y="4472608"/>
              <a:ext cx="4956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hilosopher" panose="02000503000000020004" pitchFamily="2" charset="0"/>
                </a:rPr>
                <a:t>95%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27B3F0-991B-4FB3-AF01-7CF4671DB5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6966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6C4C680-6E23-48CA-96C2-67CDAEBBA8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ounded Rectangle 6"/>
          <p:cNvSpPr/>
          <p:nvPr/>
        </p:nvSpPr>
        <p:spPr>
          <a:xfrm>
            <a:off x="6175828" y="4154708"/>
            <a:ext cx="4876802" cy="1665516"/>
          </a:xfrm>
          <a:prstGeom prst="roundRect">
            <a:avLst>
              <a:gd name="adj" fmla="val 1454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5C19D11-97C7-4E1A-B2A9-D59CAB6FD7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Rounded Rectangle 5"/>
          <p:cNvSpPr/>
          <p:nvPr/>
        </p:nvSpPr>
        <p:spPr>
          <a:xfrm>
            <a:off x="6175828" y="2325910"/>
            <a:ext cx="4876802" cy="1665516"/>
          </a:xfrm>
          <a:prstGeom prst="roundRect">
            <a:avLst>
              <a:gd name="adj" fmla="val 1454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/>
          <p:cNvSpPr/>
          <p:nvPr/>
        </p:nvSpPr>
        <p:spPr>
          <a:xfrm>
            <a:off x="1139371" y="2325909"/>
            <a:ext cx="4876802" cy="3494315"/>
          </a:xfrm>
          <a:prstGeom prst="roundRect">
            <a:avLst>
              <a:gd name="adj" fmla="val 1454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932592" y="687600"/>
            <a:ext cx="4326826" cy="1051092"/>
            <a:chOff x="4209730" y="672535"/>
            <a:chExt cx="4326826" cy="1051092"/>
          </a:xfrm>
        </p:grpSpPr>
        <p:sp>
          <p:nvSpPr>
            <p:cNvPr id="10" name="TextBox 9"/>
            <p:cNvSpPr txBox="1"/>
            <p:nvPr/>
          </p:nvSpPr>
          <p:spPr>
            <a:xfrm>
              <a:off x="4209730" y="954186"/>
              <a:ext cx="432682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Dayton Portfolio</a:t>
              </a:r>
              <a:endPara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02474" y="672535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6793675" y="2780103"/>
            <a:ext cx="364110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793675" y="4608901"/>
            <a:ext cx="364110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68499" y="4826617"/>
            <a:ext cx="421854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</a:t>
            </a:r>
            <a:r>
              <a:rPr lang="en-US" sz="1200" dirty="0">
                <a:solidFill>
                  <a:schemeClr val="bg1"/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partner and CEO Judith </a:t>
            </a:r>
            <a:r>
              <a:rPr lang="en-US" sz="1200" dirty="0" err="1">
                <a:solidFill>
                  <a:schemeClr val="bg1"/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dirty="0">
                <a:solidFill>
                  <a:schemeClr val="bg1"/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  <a:endParaRPr lang="en-US" sz="1200" b="0" i="0" dirty="0">
              <a:solidFill>
                <a:schemeClr val="bg1"/>
              </a:solidFill>
              <a:effectLst/>
              <a:latin typeface="EB Garamond" panose="02000502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157116F-02E2-4A38-8339-E8CE12EB7B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011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2" grpId="0" animBg="1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288082-A782-4C69-A963-8BB560ADEE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7B591E96-0CBF-4A42-982A-38AF7E5029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FEFE27E7-9426-4213-B0D3-C23B6524F87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3" name="Group 2"/>
          <p:cNvGrpSpPr/>
          <p:nvPr/>
        </p:nvGrpSpPr>
        <p:grpSpPr>
          <a:xfrm>
            <a:off x="3932591" y="662064"/>
            <a:ext cx="4326826" cy="1051092"/>
            <a:chOff x="4444005" y="785171"/>
            <a:chExt cx="4326826" cy="1051092"/>
          </a:xfrm>
        </p:grpSpPr>
        <p:sp>
          <p:nvSpPr>
            <p:cNvPr id="4" name="TextBox 3"/>
            <p:cNvSpPr txBox="1"/>
            <p:nvPr/>
          </p:nvSpPr>
          <p:spPr>
            <a:xfrm>
              <a:off x="4444005" y="1066822"/>
              <a:ext cx="432682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400" b="1" dirty="0">
                  <a:solidFill>
                    <a:schemeClr val="bg1"/>
                  </a:solidFill>
                  <a:latin typeface="Philosopher" panose="02000503000000020004" pitchFamily="2" charset="0"/>
                </a:rPr>
                <a:t>Dayton Portfolio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36745" y="785171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>
            <a:off x="1008743" y="5196115"/>
            <a:ext cx="3236686" cy="711197"/>
          </a:xfrm>
          <a:custGeom>
            <a:avLst/>
            <a:gdLst>
              <a:gd name="connsiteX0" fmla="*/ 0 w 3236686"/>
              <a:gd name="connsiteY0" fmla="*/ 0 h 711197"/>
              <a:gd name="connsiteX1" fmla="*/ 3236686 w 3236686"/>
              <a:gd name="connsiteY1" fmla="*/ 0 h 711197"/>
              <a:gd name="connsiteX2" fmla="*/ 3236686 w 3236686"/>
              <a:gd name="connsiteY2" fmla="*/ 654426 h 711197"/>
              <a:gd name="connsiteX3" fmla="*/ 3179915 w 3236686"/>
              <a:gd name="connsiteY3" fmla="*/ 711197 h 711197"/>
              <a:gd name="connsiteX4" fmla="*/ 56771 w 3236686"/>
              <a:gd name="connsiteY4" fmla="*/ 711197 h 711197"/>
              <a:gd name="connsiteX5" fmla="*/ 0 w 3236686"/>
              <a:gd name="connsiteY5" fmla="*/ 654426 h 711197"/>
              <a:gd name="connsiteX6" fmla="*/ 0 w 3236686"/>
              <a:gd name="connsiteY6" fmla="*/ 0 h 711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6686" h="711197">
                <a:moveTo>
                  <a:pt x="0" y="0"/>
                </a:moveTo>
                <a:lnTo>
                  <a:pt x="3236686" y="0"/>
                </a:lnTo>
                <a:lnTo>
                  <a:pt x="3236686" y="654426"/>
                </a:lnTo>
                <a:cubicBezTo>
                  <a:pt x="3236686" y="685780"/>
                  <a:pt x="3211269" y="711197"/>
                  <a:pt x="3179915" y="711197"/>
                </a:cubicBezTo>
                <a:lnTo>
                  <a:pt x="56771" y="711197"/>
                </a:lnTo>
                <a:cubicBezTo>
                  <a:pt x="25417" y="711197"/>
                  <a:pt x="0" y="685780"/>
                  <a:pt x="0" y="65442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76200" dir="18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477657" y="5196115"/>
            <a:ext cx="3236686" cy="711197"/>
          </a:xfrm>
          <a:custGeom>
            <a:avLst/>
            <a:gdLst>
              <a:gd name="connsiteX0" fmla="*/ 0 w 3236686"/>
              <a:gd name="connsiteY0" fmla="*/ 0 h 711197"/>
              <a:gd name="connsiteX1" fmla="*/ 3236686 w 3236686"/>
              <a:gd name="connsiteY1" fmla="*/ 0 h 711197"/>
              <a:gd name="connsiteX2" fmla="*/ 3236686 w 3236686"/>
              <a:gd name="connsiteY2" fmla="*/ 654426 h 711197"/>
              <a:gd name="connsiteX3" fmla="*/ 3179915 w 3236686"/>
              <a:gd name="connsiteY3" fmla="*/ 711197 h 711197"/>
              <a:gd name="connsiteX4" fmla="*/ 56771 w 3236686"/>
              <a:gd name="connsiteY4" fmla="*/ 711197 h 711197"/>
              <a:gd name="connsiteX5" fmla="*/ 0 w 3236686"/>
              <a:gd name="connsiteY5" fmla="*/ 654426 h 711197"/>
              <a:gd name="connsiteX6" fmla="*/ 0 w 3236686"/>
              <a:gd name="connsiteY6" fmla="*/ 0 h 711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6686" h="711197">
                <a:moveTo>
                  <a:pt x="0" y="0"/>
                </a:moveTo>
                <a:lnTo>
                  <a:pt x="3236686" y="0"/>
                </a:lnTo>
                <a:lnTo>
                  <a:pt x="3236686" y="654426"/>
                </a:lnTo>
                <a:cubicBezTo>
                  <a:pt x="3236686" y="685780"/>
                  <a:pt x="3211269" y="711197"/>
                  <a:pt x="3179915" y="711197"/>
                </a:cubicBezTo>
                <a:lnTo>
                  <a:pt x="56771" y="711197"/>
                </a:lnTo>
                <a:cubicBezTo>
                  <a:pt x="25417" y="711197"/>
                  <a:pt x="0" y="685780"/>
                  <a:pt x="0" y="65442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76200" dir="18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7946571" y="5196115"/>
            <a:ext cx="3236686" cy="711197"/>
          </a:xfrm>
          <a:custGeom>
            <a:avLst/>
            <a:gdLst>
              <a:gd name="connsiteX0" fmla="*/ 0 w 3236686"/>
              <a:gd name="connsiteY0" fmla="*/ 0 h 711197"/>
              <a:gd name="connsiteX1" fmla="*/ 3236686 w 3236686"/>
              <a:gd name="connsiteY1" fmla="*/ 0 h 711197"/>
              <a:gd name="connsiteX2" fmla="*/ 3236686 w 3236686"/>
              <a:gd name="connsiteY2" fmla="*/ 654426 h 711197"/>
              <a:gd name="connsiteX3" fmla="*/ 3179915 w 3236686"/>
              <a:gd name="connsiteY3" fmla="*/ 711197 h 711197"/>
              <a:gd name="connsiteX4" fmla="*/ 56771 w 3236686"/>
              <a:gd name="connsiteY4" fmla="*/ 711197 h 711197"/>
              <a:gd name="connsiteX5" fmla="*/ 0 w 3236686"/>
              <a:gd name="connsiteY5" fmla="*/ 654426 h 711197"/>
              <a:gd name="connsiteX6" fmla="*/ 0 w 3236686"/>
              <a:gd name="connsiteY6" fmla="*/ 0 h 711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6686" h="711197">
                <a:moveTo>
                  <a:pt x="0" y="0"/>
                </a:moveTo>
                <a:lnTo>
                  <a:pt x="3236686" y="0"/>
                </a:lnTo>
                <a:lnTo>
                  <a:pt x="3236686" y="654426"/>
                </a:lnTo>
                <a:cubicBezTo>
                  <a:pt x="3236686" y="685780"/>
                  <a:pt x="3211269" y="711197"/>
                  <a:pt x="3179915" y="711197"/>
                </a:cubicBezTo>
                <a:lnTo>
                  <a:pt x="56771" y="711197"/>
                </a:lnTo>
                <a:cubicBezTo>
                  <a:pt x="25417" y="711197"/>
                  <a:pt x="0" y="685780"/>
                  <a:pt x="0" y="65442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76200" dir="18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845121" y="5414942"/>
            <a:ext cx="1563929" cy="273542"/>
            <a:chOff x="1723723" y="5471732"/>
            <a:chExt cx="1563929" cy="273542"/>
          </a:xfrm>
          <a:solidFill>
            <a:schemeClr val="bg1"/>
          </a:solidFill>
        </p:grpSpPr>
        <p:sp>
          <p:nvSpPr>
            <p:cNvPr id="13" name="5-Point Star 12"/>
            <p:cNvSpPr/>
            <p:nvPr/>
          </p:nvSpPr>
          <p:spPr>
            <a:xfrm>
              <a:off x="1723723" y="5471732"/>
              <a:ext cx="273542" cy="273542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5-Point Star 13"/>
            <p:cNvSpPr/>
            <p:nvPr/>
          </p:nvSpPr>
          <p:spPr>
            <a:xfrm>
              <a:off x="2046730" y="5471732"/>
              <a:ext cx="273542" cy="273542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5-Point Star 14"/>
            <p:cNvSpPr/>
            <p:nvPr/>
          </p:nvSpPr>
          <p:spPr>
            <a:xfrm>
              <a:off x="2369737" y="5471732"/>
              <a:ext cx="273542" cy="273542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5-Point Star 15"/>
            <p:cNvSpPr/>
            <p:nvPr/>
          </p:nvSpPr>
          <p:spPr>
            <a:xfrm>
              <a:off x="2692744" y="5471732"/>
              <a:ext cx="273542" cy="273542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5-Point Star 16"/>
            <p:cNvSpPr/>
            <p:nvPr/>
          </p:nvSpPr>
          <p:spPr>
            <a:xfrm>
              <a:off x="3014110" y="5471732"/>
              <a:ext cx="273542" cy="273542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14030" y="5414942"/>
            <a:ext cx="1563929" cy="273542"/>
            <a:chOff x="1723723" y="5471732"/>
            <a:chExt cx="1563929" cy="273542"/>
          </a:xfrm>
          <a:solidFill>
            <a:schemeClr val="bg1"/>
          </a:solidFill>
        </p:grpSpPr>
        <p:sp>
          <p:nvSpPr>
            <p:cNvPr id="20" name="5-Point Star 19"/>
            <p:cNvSpPr/>
            <p:nvPr/>
          </p:nvSpPr>
          <p:spPr>
            <a:xfrm>
              <a:off x="1723723" y="5471732"/>
              <a:ext cx="273542" cy="273542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5-Point Star 20"/>
            <p:cNvSpPr/>
            <p:nvPr/>
          </p:nvSpPr>
          <p:spPr>
            <a:xfrm>
              <a:off x="2046730" y="5471732"/>
              <a:ext cx="273542" cy="273542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5-Point Star 21"/>
            <p:cNvSpPr/>
            <p:nvPr/>
          </p:nvSpPr>
          <p:spPr>
            <a:xfrm>
              <a:off x="2369737" y="5471732"/>
              <a:ext cx="273542" cy="273542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5-Point Star 22"/>
            <p:cNvSpPr/>
            <p:nvPr/>
          </p:nvSpPr>
          <p:spPr>
            <a:xfrm>
              <a:off x="2692744" y="5471732"/>
              <a:ext cx="273542" cy="273542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5-Point Star 23"/>
            <p:cNvSpPr/>
            <p:nvPr/>
          </p:nvSpPr>
          <p:spPr>
            <a:xfrm>
              <a:off x="3014110" y="5471732"/>
              <a:ext cx="273542" cy="273542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782949" y="5414942"/>
            <a:ext cx="1563929" cy="273542"/>
            <a:chOff x="1723723" y="5471732"/>
            <a:chExt cx="1563929" cy="273542"/>
          </a:xfrm>
          <a:solidFill>
            <a:schemeClr val="bg1"/>
          </a:solidFill>
        </p:grpSpPr>
        <p:sp>
          <p:nvSpPr>
            <p:cNvPr id="26" name="5-Point Star 25"/>
            <p:cNvSpPr/>
            <p:nvPr/>
          </p:nvSpPr>
          <p:spPr>
            <a:xfrm>
              <a:off x="1723723" y="5471732"/>
              <a:ext cx="273542" cy="273542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5-Point Star 26"/>
            <p:cNvSpPr/>
            <p:nvPr/>
          </p:nvSpPr>
          <p:spPr>
            <a:xfrm>
              <a:off x="2046730" y="5471732"/>
              <a:ext cx="273542" cy="273542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5-Point Star 27"/>
            <p:cNvSpPr/>
            <p:nvPr/>
          </p:nvSpPr>
          <p:spPr>
            <a:xfrm>
              <a:off x="2369737" y="5471732"/>
              <a:ext cx="273542" cy="273542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5-Point Star 28"/>
            <p:cNvSpPr/>
            <p:nvPr/>
          </p:nvSpPr>
          <p:spPr>
            <a:xfrm>
              <a:off x="2692744" y="5471732"/>
              <a:ext cx="273542" cy="273542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5-Point Star 29"/>
            <p:cNvSpPr/>
            <p:nvPr/>
          </p:nvSpPr>
          <p:spPr>
            <a:xfrm>
              <a:off x="3014110" y="5471732"/>
              <a:ext cx="273542" cy="273542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7900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E48F0A-2A50-468E-85AB-83F3148E7A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TextBox 6"/>
          <p:cNvSpPr txBox="1"/>
          <p:nvPr/>
        </p:nvSpPr>
        <p:spPr>
          <a:xfrm>
            <a:off x="1215871" y="4485145"/>
            <a:ext cx="9760259" cy="958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-Rodriguez. He was promoted to the role in October 2018 as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Figliulo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 &amp; Partners rebranded to Fig.</a:t>
            </a:r>
            <a:endParaRPr lang="en-ID" sz="1600" dirty="0">
              <a:solidFill>
                <a:schemeClr val="tx1">
                  <a:lumMod val="75000"/>
                  <a:lumOff val="25000"/>
                </a:schemeClr>
              </a:solidFill>
              <a:latin typeface="EB Garamond" panose="02000502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2298" y="5632841"/>
            <a:ext cx="1047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rPr>
              <a:t>-Jessica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Philosopher" panose="02000503000000020004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3CB419A-F463-4B1E-8A03-5D0F9400A46A}"/>
              </a:ext>
            </a:extLst>
          </p:cNvPr>
          <p:cNvSpPr/>
          <p:nvPr/>
        </p:nvSpPr>
        <p:spPr>
          <a:xfrm>
            <a:off x="5593375" y="3412802"/>
            <a:ext cx="1005250" cy="683572"/>
          </a:xfrm>
          <a:custGeom>
            <a:avLst/>
            <a:gdLst>
              <a:gd name="connsiteX0" fmla="*/ 1012710 w 1377874"/>
              <a:gd name="connsiteY0" fmla="*/ 0 h 936957"/>
              <a:gd name="connsiteX1" fmla="*/ 1269215 w 1377874"/>
              <a:gd name="connsiteY1" fmla="*/ 133596 h 936957"/>
              <a:gd name="connsiteX2" fmla="*/ 1193511 w 1377874"/>
              <a:gd name="connsiteY2" fmla="*/ 209301 h 936957"/>
              <a:gd name="connsiteX3" fmla="*/ 1148088 w 1377874"/>
              <a:gd name="connsiteY3" fmla="*/ 302819 h 936957"/>
              <a:gd name="connsiteX4" fmla="*/ 1240715 w 1377874"/>
              <a:gd name="connsiteY4" fmla="*/ 349132 h 936957"/>
              <a:gd name="connsiteX5" fmla="*/ 1313748 w 1377874"/>
              <a:gd name="connsiteY5" fmla="*/ 420384 h 936957"/>
              <a:gd name="connsiteX6" fmla="*/ 1360952 w 1377874"/>
              <a:gd name="connsiteY6" fmla="*/ 510339 h 936957"/>
              <a:gd name="connsiteX7" fmla="*/ 1377874 w 1377874"/>
              <a:gd name="connsiteY7" fmla="*/ 612763 h 936957"/>
              <a:gd name="connsiteX8" fmla="*/ 1352045 w 1377874"/>
              <a:gd name="connsiteY8" fmla="*/ 739234 h 936957"/>
              <a:gd name="connsiteX9" fmla="*/ 1282575 w 1377874"/>
              <a:gd name="connsiteY9" fmla="*/ 841658 h 936957"/>
              <a:gd name="connsiteX10" fmla="*/ 1179261 w 1377874"/>
              <a:gd name="connsiteY10" fmla="*/ 911128 h 936957"/>
              <a:gd name="connsiteX11" fmla="*/ 1053680 w 1377874"/>
              <a:gd name="connsiteY11" fmla="*/ 936957 h 936957"/>
              <a:gd name="connsiteX12" fmla="*/ 927209 w 1377874"/>
              <a:gd name="connsiteY12" fmla="*/ 912019 h 936957"/>
              <a:gd name="connsiteX13" fmla="*/ 823894 w 1377874"/>
              <a:gd name="connsiteY13" fmla="*/ 842549 h 936957"/>
              <a:gd name="connsiteX14" fmla="*/ 754424 w 1377874"/>
              <a:gd name="connsiteY14" fmla="*/ 739234 h 936957"/>
              <a:gd name="connsiteX15" fmla="*/ 729486 w 1377874"/>
              <a:gd name="connsiteY15" fmla="*/ 612763 h 936957"/>
              <a:gd name="connsiteX16" fmla="*/ 750861 w 1377874"/>
              <a:gd name="connsiteY16" fmla="*/ 445322 h 936957"/>
              <a:gd name="connsiteX17" fmla="*/ 810534 w 1377874"/>
              <a:gd name="connsiteY17" fmla="*/ 278771 h 936957"/>
              <a:gd name="connsiteX18" fmla="*/ 900489 w 1377874"/>
              <a:gd name="connsiteY18" fmla="*/ 125581 h 936957"/>
              <a:gd name="connsiteX19" fmla="*/ 1012710 w 1377874"/>
              <a:gd name="connsiteY19" fmla="*/ 0 h 936957"/>
              <a:gd name="connsiteX20" fmla="*/ 283225 w 1377874"/>
              <a:gd name="connsiteY20" fmla="*/ 0 h 936957"/>
              <a:gd name="connsiteX21" fmla="*/ 539730 w 1377874"/>
              <a:gd name="connsiteY21" fmla="*/ 133596 h 936957"/>
              <a:gd name="connsiteX22" fmla="*/ 464025 w 1377874"/>
              <a:gd name="connsiteY22" fmla="*/ 209301 h 936957"/>
              <a:gd name="connsiteX23" fmla="*/ 418603 w 1377874"/>
              <a:gd name="connsiteY23" fmla="*/ 302819 h 936957"/>
              <a:gd name="connsiteX24" fmla="*/ 511229 w 1377874"/>
              <a:gd name="connsiteY24" fmla="*/ 349132 h 936957"/>
              <a:gd name="connsiteX25" fmla="*/ 584262 w 1377874"/>
              <a:gd name="connsiteY25" fmla="*/ 420384 h 936957"/>
              <a:gd name="connsiteX26" fmla="*/ 631466 w 1377874"/>
              <a:gd name="connsiteY26" fmla="*/ 510339 h 936957"/>
              <a:gd name="connsiteX27" fmla="*/ 648388 w 1377874"/>
              <a:gd name="connsiteY27" fmla="*/ 612763 h 936957"/>
              <a:gd name="connsiteX28" fmla="*/ 622560 w 1377874"/>
              <a:gd name="connsiteY28" fmla="*/ 739234 h 936957"/>
              <a:gd name="connsiteX29" fmla="*/ 553090 w 1377874"/>
              <a:gd name="connsiteY29" fmla="*/ 841658 h 936957"/>
              <a:gd name="connsiteX30" fmla="*/ 449775 w 1377874"/>
              <a:gd name="connsiteY30" fmla="*/ 911128 h 936957"/>
              <a:gd name="connsiteX31" fmla="*/ 324194 w 1377874"/>
              <a:gd name="connsiteY31" fmla="*/ 936957 h 936957"/>
              <a:gd name="connsiteX32" fmla="*/ 197723 w 1377874"/>
              <a:gd name="connsiteY32" fmla="*/ 912019 h 936957"/>
              <a:gd name="connsiteX33" fmla="*/ 94408 w 1377874"/>
              <a:gd name="connsiteY33" fmla="*/ 842549 h 936957"/>
              <a:gd name="connsiteX34" fmla="*/ 24938 w 1377874"/>
              <a:gd name="connsiteY34" fmla="*/ 739234 h 936957"/>
              <a:gd name="connsiteX35" fmla="*/ 0 w 1377874"/>
              <a:gd name="connsiteY35" fmla="*/ 612763 h 936957"/>
              <a:gd name="connsiteX36" fmla="*/ 21376 w 1377874"/>
              <a:gd name="connsiteY36" fmla="*/ 445322 h 936957"/>
              <a:gd name="connsiteX37" fmla="*/ 81049 w 1377874"/>
              <a:gd name="connsiteY37" fmla="*/ 278771 h 936957"/>
              <a:gd name="connsiteX38" fmla="*/ 171004 w 1377874"/>
              <a:gd name="connsiteY38" fmla="*/ 125581 h 936957"/>
              <a:gd name="connsiteX39" fmla="*/ 283225 w 1377874"/>
              <a:gd name="connsiteY39" fmla="*/ 0 h 936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377874" h="936957">
                <a:moveTo>
                  <a:pt x="1012710" y="0"/>
                </a:moveTo>
                <a:lnTo>
                  <a:pt x="1269215" y="133596"/>
                </a:lnTo>
                <a:cubicBezTo>
                  <a:pt x="1244277" y="153784"/>
                  <a:pt x="1219043" y="179019"/>
                  <a:pt x="1193511" y="209301"/>
                </a:cubicBezTo>
                <a:cubicBezTo>
                  <a:pt x="1167979" y="239583"/>
                  <a:pt x="1152838" y="270756"/>
                  <a:pt x="1148088" y="302819"/>
                </a:cubicBezTo>
                <a:cubicBezTo>
                  <a:pt x="1181339" y="313506"/>
                  <a:pt x="1212214" y="328944"/>
                  <a:pt x="1240715" y="349132"/>
                </a:cubicBezTo>
                <a:cubicBezTo>
                  <a:pt x="1269215" y="369320"/>
                  <a:pt x="1293560" y="393070"/>
                  <a:pt x="1313748" y="420384"/>
                </a:cubicBezTo>
                <a:cubicBezTo>
                  <a:pt x="1333936" y="447697"/>
                  <a:pt x="1349670" y="477682"/>
                  <a:pt x="1360952" y="510339"/>
                </a:cubicBezTo>
                <a:cubicBezTo>
                  <a:pt x="1372233" y="542996"/>
                  <a:pt x="1377874" y="577137"/>
                  <a:pt x="1377874" y="612763"/>
                </a:cubicBezTo>
                <a:cubicBezTo>
                  <a:pt x="1377874" y="657889"/>
                  <a:pt x="1369265" y="700046"/>
                  <a:pt x="1352045" y="739234"/>
                </a:cubicBezTo>
                <a:cubicBezTo>
                  <a:pt x="1334826" y="778422"/>
                  <a:pt x="1311669" y="812564"/>
                  <a:pt x="1282575" y="841658"/>
                </a:cubicBezTo>
                <a:cubicBezTo>
                  <a:pt x="1253481" y="870752"/>
                  <a:pt x="1219043" y="893909"/>
                  <a:pt x="1179261" y="911128"/>
                </a:cubicBezTo>
                <a:cubicBezTo>
                  <a:pt x="1139479" y="928347"/>
                  <a:pt x="1097618" y="936957"/>
                  <a:pt x="1053680" y="936957"/>
                </a:cubicBezTo>
                <a:cubicBezTo>
                  <a:pt x="1008554" y="936957"/>
                  <a:pt x="966397" y="928644"/>
                  <a:pt x="927209" y="912019"/>
                </a:cubicBezTo>
                <a:cubicBezTo>
                  <a:pt x="888020" y="895393"/>
                  <a:pt x="853582" y="872237"/>
                  <a:pt x="823894" y="842549"/>
                </a:cubicBezTo>
                <a:cubicBezTo>
                  <a:pt x="794206" y="812860"/>
                  <a:pt x="771049" y="778422"/>
                  <a:pt x="754424" y="739234"/>
                </a:cubicBezTo>
                <a:cubicBezTo>
                  <a:pt x="737799" y="700046"/>
                  <a:pt x="729486" y="657889"/>
                  <a:pt x="729486" y="612763"/>
                </a:cubicBezTo>
                <a:cubicBezTo>
                  <a:pt x="729486" y="558136"/>
                  <a:pt x="736611" y="502323"/>
                  <a:pt x="750861" y="445322"/>
                </a:cubicBezTo>
                <a:cubicBezTo>
                  <a:pt x="765112" y="388320"/>
                  <a:pt x="785003" y="332804"/>
                  <a:pt x="810534" y="278771"/>
                </a:cubicBezTo>
                <a:cubicBezTo>
                  <a:pt x="836066" y="224739"/>
                  <a:pt x="866051" y="173675"/>
                  <a:pt x="900489" y="125581"/>
                </a:cubicBezTo>
                <a:cubicBezTo>
                  <a:pt x="934928" y="77486"/>
                  <a:pt x="972335" y="35626"/>
                  <a:pt x="1012710" y="0"/>
                </a:cubicBezTo>
                <a:close/>
                <a:moveTo>
                  <a:pt x="283225" y="0"/>
                </a:moveTo>
                <a:lnTo>
                  <a:pt x="539730" y="133596"/>
                </a:lnTo>
                <a:cubicBezTo>
                  <a:pt x="514792" y="153784"/>
                  <a:pt x="489557" y="179019"/>
                  <a:pt x="464025" y="209301"/>
                </a:cubicBezTo>
                <a:cubicBezTo>
                  <a:pt x="438494" y="239583"/>
                  <a:pt x="423353" y="270756"/>
                  <a:pt x="418603" y="302819"/>
                </a:cubicBezTo>
                <a:cubicBezTo>
                  <a:pt x="451853" y="313506"/>
                  <a:pt x="482729" y="328944"/>
                  <a:pt x="511229" y="349132"/>
                </a:cubicBezTo>
                <a:cubicBezTo>
                  <a:pt x="539730" y="369320"/>
                  <a:pt x="564074" y="393070"/>
                  <a:pt x="584262" y="420384"/>
                </a:cubicBezTo>
                <a:cubicBezTo>
                  <a:pt x="604450" y="447697"/>
                  <a:pt x="620185" y="477682"/>
                  <a:pt x="631466" y="510339"/>
                </a:cubicBezTo>
                <a:cubicBezTo>
                  <a:pt x="642748" y="542996"/>
                  <a:pt x="648388" y="577137"/>
                  <a:pt x="648388" y="612763"/>
                </a:cubicBezTo>
                <a:cubicBezTo>
                  <a:pt x="648388" y="657889"/>
                  <a:pt x="639779" y="700046"/>
                  <a:pt x="622560" y="739234"/>
                </a:cubicBezTo>
                <a:cubicBezTo>
                  <a:pt x="605341" y="778422"/>
                  <a:pt x="582184" y="812564"/>
                  <a:pt x="553090" y="841658"/>
                </a:cubicBezTo>
                <a:cubicBezTo>
                  <a:pt x="523995" y="870752"/>
                  <a:pt x="489557" y="893909"/>
                  <a:pt x="449775" y="911128"/>
                </a:cubicBezTo>
                <a:cubicBezTo>
                  <a:pt x="409993" y="928347"/>
                  <a:pt x="368133" y="936957"/>
                  <a:pt x="324194" y="936957"/>
                </a:cubicBezTo>
                <a:cubicBezTo>
                  <a:pt x="279068" y="936957"/>
                  <a:pt x="236911" y="928644"/>
                  <a:pt x="197723" y="912019"/>
                </a:cubicBezTo>
                <a:cubicBezTo>
                  <a:pt x="158535" y="895393"/>
                  <a:pt x="124097" y="872237"/>
                  <a:pt x="94408" y="842549"/>
                </a:cubicBezTo>
                <a:cubicBezTo>
                  <a:pt x="64720" y="812860"/>
                  <a:pt x="41564" y="778422"/>
                  <a:pt x="24938" y="739234"/>
                </a:cubicBezTo>
                <a:cubicBezTo>
                  <a:pt x="8313" y="700046"/>
                  <a:pt x="0" y="657889"/>
                  <a:pt x="0" y="612763"/>
                </a:cubicBezTo>
                <a:cubicBezTo>
                  <a:pt x="0" y="558136"/>
                  <a:pt x="7125" y="502323"/>
                  <a:pt x="21376" y="445322"/>
                </a:cubicBezTo>
                <a:cubicBezTo>
                  <a:pt x="35626" y="388320"/>
                  <a:pt x="55517" y="332804"/>
                  <a:pt x="81049" y="278771"/>
                </a:cubicBezTo>
                <a:cubicBezTo>
                  <a:pt x="106581" y="224739"/>
                  <a:pt x="136566" y="173675"/>
                  <a:pt x="171004" y="125581"/>
                </a:cubicBezTo>
                <a:cubicBezTo>
                  <a:pt x="205442" y="77486"/>
                  <a:pt x="242849" y="35626"/>
                  <a:pt x="28322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356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>
            <a:off x="6687054" y="0"/>
            <a:ext cx="5504946" cy="6858000"/>
          </a:xfrm>
          <a:custGeom>
            <a:avLst/>
            <a:gdLst>
              <a:gd name="connsiteX0" fmla="*/ 1216832 w 5504946"/>
              <a:gd name="connsiteY0" fmla="*/ 0 h 6858000"/>
              <a:gd name="connsiteX1" fmla="*/ 5504946 w 5504946"/>
              <a:gd name="connsiteY1" fmla="*/ 0 h 6858000"/>
              <a:gd name="connsiteX2" fmla="*/ 5504946 w 5504946"/>
              <a:gd name="connsiteY2" fmla="*/ 6858000 h 6858000"/>
              <a:gd name="connsiteX3" fmla="*/ 1216832 w 5504946"/>
              <a:gd name="connsiteY3" fmla="*/ 6858000 h 6858000"/>
              <a:gd name="connsiteX4" fmla="*/ 1081296 w 5504946"/>
              <a:gd name="connsiteY4" fmla="*/ 6685529 h 6858000"/>
              <a:gd name="connsiteX5" fmla="*/ 0 w 5504946"/>
              <a:gd name="connsiteY5" fmla="*/ 3429000 h 6858000"/>
              <a:gd name="connsiteX6" fmla="*/ 1081296 w 5504946"/>
              <a:gd name="connsiteY6" fmla="*/ 17247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4946" h="6858000">
                <a:moveTo>
                  <a:pt x="1216832" y="0"/>
                </a:moveTo>
                <a:lnTo>
                  <a:pt x="5504946" y="0"/>
                </a:lnTo>
                <a:lnTo>
                  <a:pt x="5504946" y="6858000"/>
                </a:lnTo>
                <a:lnTo>
                  <a:pt x="1216832" y="6858000"/>
                </a:lnTo>
                <a:lnTo>
                  <a:pt x="1081296" y="6685529"/>
                </a:lnTo>
                <a:cubicBezTo>
                  <a:pt x="402173" y="5777434"/>
                  <a:pt x="0" y="4650183"/>
                  <a:pt x="0" y="3429000"/>
                </a:cubicBezTo>
                <a:cubicBezTo>
                  <a:pt x="0" y="2207817"/>
                  <a:pt x="402173" y="1080567"/>
                  <a:pt x="1081296" y="17247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8629362" y="1314450"/>
            <a:ext cx="2871578" cy="4229100"/>
          </a:xfrm>
          <a:prstGeom prst="roundRect">
            <a:avLst>
              <a:gd name="adj" fmla="val 2555"/>
            </a:avLst>
          </a:prstGeom>
          <a:solidFill>
            <a:schemeClr val="bg1"/>
          </a:solidFill>
          <a:ln>
            <a:noFill/>
          </a:ln>
          <a:effectLst>
            <a:outerShdw blurRad="317500" dist="76200" dir="1800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5555827" y="1314450"/>
            <a:ext cx="2871578" cy="4229100"/>
          </a:xfrm>
          <a:prstGeom prst="roundRect">
            <a:avLst>
              <a:gd name="adj" fmla="val 2555"/>
            </a:avLst>
          </a:prstGeom>
          <a:solidFill>
            <a:schemeClr val="bg1"/>
          </a:solidFill>
          <a:ln>
            <a:noFill/>
          </a:ln>
          <a:effectLst>
            <a:outerShdw blurRad="317500" dist="76200" dir="1800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5593" y="3018243"/>
            <a:ext cx="404553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partner.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805593" y="1836521"/>
            <a:ext cx="3313151" cy="1051092"/>
            <a:chOff x="805593" y="1836521"/>
            <a:chExt cx="3313151" cy="1051092"/>
          </a:xfrm>
        </p:grpSpPr>
        <p:sp>
          <p:nvSpPr>
            <p:cNvPr id="7" name="TextBox 6"/>
            <p:cNvSpPr txBox="1"/>
            <p:nvPr/>
          </p:nvSpPr>
          <p:spPr>
            <a:xfrm>
              <a:off x="805593" y="2118172"/>
              <a:ext cx="331315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Testimonials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5593" y="1836521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943789" y="4391168"/>
            <a:ext cx="3869183" cy="0"/>
          </a:xfrm>
          <a:prstGeom prst="line">
            <a:avLst/>
          </a:prstGeom>
          <a:ln w="85725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943789" y="4391168"/>
            <a:ext cx="3246074" cy="0"/>
          </a:xfrm>
          <a:prstGeom prst="line">
            <a:avLst/>
          </a:prstGeom>
          <a:ln w="85725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827677" y="3958409"/>
            <a:ext cx="4023446" cy="307778"/>
            <a:chOff x="827677" y="3958409"/>
            <a:chExt cx="4023446" cy="307778"/>
          </a:xfrm>
        </p:grpSpPr>
        <p:sp>
          <p:nvSpPr>
            <p:cNvPr id="11" name="TextBox 10"/>
            <p:cNvSpPr txBox="1"/>
            <p:nvPr/>
          </p:nvSpPr>
          <p:spPr>
            <a:xfrm>
              <a:off x="827677" y="3958410"/>
              <a:ext cx="8726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hilosopher" panose="02000503000000020004" pitchFamily="2" charset="0"/>
                </a:rPr>
                <a:t>John Doe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345856" y="3958409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hilosopher" panose="02000503000000020004" pitchFamily="2" charset="0"/>
                </a:rPr>
                <a:t>90%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943789" y="5021479"/>
            <a:ext cx="3869183" cy="0"/>
          </a:xfrm>
          <a:prstGeom prst="line">
            <a:avLst/>
          </a:prstGeom>
          <a:ln w="85725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3789" y="5021479"/>
            <a:ext cx="2536390" cy="0"/>
          </a:xfrm>
          <a:prstGeom prst="line">
            <a:avLst/>
          </a:prstGeom>
          <a:ln w="85725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827677" y="4588720"/>
            <a:ext cx="4023446" cy="307778"/>
            <a:chOff x="827677" y="4588720"/>
            <a:chExt cx="4023446" cy="307778"/>
          </a:xfrm>
        </p:grpSpPr>
        <p:sp>
          <p:nvSpPr>
            <p:cNvPr id="15" name="TextBox 14"/>
            <p:cNvSpPr txBox="1"/>
            <p:nvPr/>
          </p:nvSpPr>
          <p:spPr>
            <a:xfrm>
              <a:off x="827677" y="4588721"/>
              <a:ext cx="8050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hilosopher" panose="02000503000000020004" pitchFamily="2" charset="0"/>
                </a:rPr>
                <a:t>Amanda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66695" y="4588720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hilosopher" panose="02000503000000020004" pitchFamily="2" charset="0"/>
                </a:rPr>
                <a:t>75%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821222" y="3521200"/>
            <a:ext cx="2340788" cy="1738062"/>
            <a:chOff x="5821222" y="3507552"/>
            <a:chExt cx="2340788" cy="1738062"/>
          </a:xfrm>
        </p:grpSpPr>
        <p:sp>
          <p:nvSpPr>
            <p:cNvPr id="21" name="TextBox 20"/>
            <p:cNvSpPr txBox="1"/>
            <p:nvPr/>
          </p:nvSpPr>
          <p:spPr>
            <a:xfrm>
              <a:off x="6456854" y="3507552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dirty="0">
                  <a:latin typeface="Philosopher" panose="02000503000000020004" pitchFamily="2" charset="0"/>
                </a:rPr>
                <a:t>John Doe</a:t>
              </a:r>
              <a:endParaRPr lang="en-US" dirty="0">
                <a:latin typeface="Philosopher" panose="02000503000000020004" pitchFamily="2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821222" y="3916638"/>
              <a:ext cx="2340788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 to redefine themselves as they take on their category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371155" y="4972072"/>
              <a:ext cx="1240922" cy="273542"/>
              <a:chOff x="6532658" y="5021479"/>
              <a:chExt cx="1240922" cy="273542"/>
            </a:xfrm>
          </p:grpSpPr>
          <p:sp>
            <p:nvSpPr>
              <p:cNvPr id="24" name="5-Point Star 23"/>
              <p:cNvSpPr/>
              <p:nvPr/>
            </p:nvSpPr>
            <p:spPr>
              <a:xfrm>
                <a:off x="6532658" y="5021479"/>
                <a:ext cx="273542" cy="273542"/>
              </a:xfrm>
              <a:prstGeom prst="star5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5-Point Star 24"/>
              <p:cNvSpPr/>
              <p:nvPr/>
            </p:nvSpPr>
            <p:spPr>
              <a:xfrm>
                <a:off x="6855665" y="5021479"/>
                <a:ext cx="273542" cy="273542"/>
              </a:xfrm>
              <a:prstGeom prst="star5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5-Point Star 25"/>
              <p:cNvSpPr/>
              <p:nvPr/>
            </p:nvSpPr>
            <p:spPr>
              <a:xfrm>
                <a:off x="7178672" y="5021479"/>
                <a:ext cx="273542" cy="273542"/>
              </a:xfrm>
              <a:prstGeom prst="star5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5-Point Star 26"/>
              <p:cNvSpPr/>
              <p:nvPr/>
            </p:nvSpPr>
            <p:spPr>
              <a:xfrm>
                <a:off x="7500038" y="5021479"/>
                <a:ext cx="273542" cy="273542"/>
              </a:xfrm>
              <a:prstGeom prst="star5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8894757" y="3521200"/>
            <a:ext cx="2340788" cy="1738062"/>
            <a:chOff x="8894757" y="3521200"/>
            <a:chExt cx="2340788" cy="1738062"/>
          </a:xfrm>
        </p:grpSpPr>
        <p:sp>
          <p:nvSpPr>
            <p:cNvPr id="33" name="TextBox 32"/>
            <p:cNvSpPr txBox="1"/>
            <p:nvPr/>
          </p:nvSpPr>
          <p:spPr>
            <a:xfrm>
              <a:off x="9576075" y="3521200"/>
              <a:ext cx="9781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dirty="0">
                  <a:latin typeface="Philosopher" panose="02000503000000020004" pitchFamily="2" charset="0"/>
                </a:rPr>
                <a:t>Amanda</a:t>
              </a:r>
              <a:endParaRPr lang="en-US" dirty="0">
                <a:latin typeface="Philosopher" panose="02000503000000020004" pitchFamily="2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8894757" y="3930286"/>
              <a:ext cx="2340788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 to redefine themselves as they take on their category</a:t>
              </a: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9605373" y="4985720"/>
              <a:ext cx="919556" cy="273542"/>
              <a:chOff x="9444690" y="4985720"/>
              <a:chExt cx="919556" cy="273542"/>
            </a:xfrm>
          </p:grpSpPr>
          <p:sp>
            <p:nvSpPr>
              <p:cNvPr id="36" name="5-Point Star 35"/>
              <p:cNvSpPr/>
              <p:nvPr/>
            </p:nvSpPr>
            <p:spPr>
              <a:xfrm>
                <a:off x="9444690" y="4985720"/>
                <a:ext cx="273542" cy="273542"/>
              </a:xfrm>
              <a:prstGeom prst="star5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5-Point Star 36"/>
              <p:cNvSpPr/>
              <p:nvPr/>
            </p:nvSpPr>
            <p:spPr>
              <a:xfrm>
                <a:off x="9767697" y="4985720"/>
                <a:ext cx="273542" cy="273542"/>
              </a:xfrm>
              <a:prstGeom prst="star5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5-Point Star 37"/>
              <p:cNvSpPr/>
              <p:nvPr/>
            </p:nvSpPr>
            <p:spPr>
              <a:xfrm>
                <a:off x="10090704" y="4985720"/>
                <a:ext cx="273542" cy="273542"/>
              </a:xfrm>
              <a:prstGeom prst="star5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1F3F7B4-B318-4994-8FB7-234DB22466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5C08623B-27D6-476A-AD2F-8F82A55F61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89035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 animBg="1"/>
      <p:bldP spid="4" grpId="0" animBg="1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1493030-D612-44F2-9FF6-81E44FDFC0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715506" y="2184852"/>
            <a:ext cx="876098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8800" b="1" i="1" dirty="0">
                <a:solidFill>
                  <a:schemeClr val="bg1"/>
                </a:solidFill>
                <a:latin typeface="Philosopher" panose="02000503000000020004" pitchFamily="2" charset="0"/>
              </a:rPr>
              <a:t>BREAK SECTION</a:t>
            </a:r>
            <a:endParaRPr lang="en-US" sz="8800" b="1" i="1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598354" y="1607630"/>
            <a:ext cx="995292" cy="252309"/>
            <a:chOff x="4371621" y="1910916"/>
            <a:chExt cx="995292" cy="252309"/>
          </a:xfrm>
          <a:solidFill>
            <a:schemeClr val="bg1"/>
          </a:solidFill>
        </p:grpSpPr>
        <p:sp>
          <p:nvSpPr>
            <p:cNvPr id="3" name="Freeform 27"/>
            <p:cNvSpPr>
              <a:spLocks noEditPoints="1"/>
            </p:cNvSpPr>
            <p:nvPr/>
          </p:nvSpPr>
          <p:spPr bwMode="auto">
            <a:xfrm>
              <a:off x="4371621" y="1910916"/>
              <a:ext cx="251578" cy="252309"/>
            </a:xfrm>
            <a:custGeom>
              <a:avLst/>
              <a:gdLst>
                <a:gd name="T0" fmla="*/ 219 w 437"/>
                <a:gd name="T1" fmla="*/ 0 h 438"/>
                <a:gd name="T2" fmla="*/ 0 w 437"/>
                <a:gd name="T3" fmla="*/ 219 h 438"/>
                <a:gd name="T4" fmla="*/ 219 w 437"/>
                <a:gd name="T5" fmla="*/ 438 h 438"/>
                <a:gd name="T6" fmla="*/ 437 w 437"/>
                <a:gd name="T7" fmla="*/ 219 h 438"/>
                <a:gd name="T8" fmla="*/ 219 w 437"/>
                <a:gd name="T9" fmla="*/ 0 h 438"/>
                <a:gd name="T10" fmla="*/ 248 w 437"/>
                <a:gd name="T11" fmla="*/ 295 h 438"/>
                <a:gd name="T12" fmla="*/ 204 w 437"/>
                <a:gd name="T13" fmla="*/ 274 h 438"/>
                <a:gd name="T14" fmla="*/ 192 w 437"/>
                <a:gd name="T15" fmla="*/ 322 h 438"/>
                <a:gd name="T16" fmla="*/ 175 w 437"/>
                <a:gd name="T17" fmla="*/ 357 h 438"/>
                <a:gd name="T18" fmla="*/ 159 w 437"/>
                <a:gd name="T19" fmla="*/ 364 h 438"/>
                <a:gd name="T20" fmla="*/ 152 w 437"/>
                <a:gd name="T21" fmla="*/ 353 h 438"/>
                <a:gd name="T22" fmla="*/ 156 w 437"/>
                <a:gd name="T23" fmla="*/ 312 h 438"/>
                <a:gd name="T24" fmla="*/ 179 w 437"/>
                <a:gd name="T25" fmla="*/ 216 h 438"/>
                <a:gd name="T26" fmla="*/ 173 w 437"/>
                <a:gd name="T27" fmla="*/ 188 h 438"/>
                <a:gd name="T28" fmla="*/ 207 w 437"/>
                <a:gd name="T29" fmla="*/ 142 h 438"/>
                <a:gd name="T30" fmla="*/ 232 w 437"/>
                <a:gd name="T31" fmla="*/ 168 h 438"/>
                <a:gd name="T32" fmla="*/ 217 w 437"/>
                <a:gd name="T33" fmla="*/ 232 h 438"/>
                <a:gd name="T34" fmla="*/ 244 w 437"/>
                <a:gd name="T35" fmla="*/ 265 h 438"/>
                <a:gd name="T36" fmla="*/ 300 w 437"/>
                <a:gd name="T37" fmla="*/ 171 h 438"/>
                <a:gd name="T38" fmla="*/ 225 w 437"/>
                <a:gd name="T39" fmla="*/ 104 h 438"/>
                <a:gd name="T40" fmla="*/ 139 w 437"/>
                <a:gd name="T41" fmla="*/ 188 h 438"/>
                <a:gd name="T42" fmla="*/ 151 w 437"/>
                <a:gd name="T43" fmla="*/ 223 h 438"/>
                <a:gd name="T44" fmla="*/ 152 w 437"/>
                <a:gd name="T45" fmla="*/ 233 h 438"/>
                <a:gd name="T46" fmla="*/ 149 w 437"/>
                <a:gd name="T47" fmla="*/ 247 h 438"/>
                <a:gd name="T48" fmla="*/ 141 w 437"/>
                <a:gd name="T49" fmla="*/ 251 h 438"/>
                <a:gd name="T50" fmla="*/ 104 w 437"/>
                <a:gd name="T51" fmla="*/ 184 h 438"/>
                <a:gd name="T52" fmla="*/ 231 w 437"/>
                <a:gd name="T53" fmla="*/ 74 h 438"/>
                <a:gd name="T54" fmla="*/ 343 w 437"/>
                <a:gd name="T55" fmla="*/ 174 h 438"/>
                <a:gd name="T56" fmla="*/ 248 w 437"/>
                <a:gd name="T57" fmla="*/ 295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7" h="438">
                  <a:moveTo>
                    <a:pt x="219" y="0"/>
                  </a:moveTo>
                  <a:cubicBezTo>
                    <a:pt x="98" y="0"/>
                    <a:pt x="0" y="99"/>
                    <a:pt x="0" y="219"/>
                  </a:cubicBezTo>
                  <a:cubicBezTo>
                    <a:pt x="0" y="339"/>
                    <a:pt x="98" y="438"/>
                    <a:pt x="219" y="438"/>
                  </a:cubicBezTo>
                  <a:cubicBezTo>
                    <a:pt x="339" y="438"/>
                    <a:pt x="437" y="339"/>
                    <a:pt x="437" y="219"/>
                  </a:cubicBezTo>
                  <a:cubicBezTo>
                    <a:pt x="437" y="99"/>
                    <a:pt x="339" y="0"/>
                    <a:pt x="219" y="0"/>
                  </a:cubicBezTo>
                  <a:close/>
                  <a:moveTo>
                    <a:pt x="248" y="295"/>
                  </a:moveTo>
                  <a:cubicBezTo>
                    <a:pt x="228" y="295"/>
                    <a:pt x="210" y="287"/>
                    <a:pt x="204" y="274"/>
                  </a:cubicBezTo>
                  <a:cubicBezTo>
                    <a:pt x="204" y="274"/>
                    <a:pt x="194" y="313"/>
                    <a:pt x="192" y="322"/>
                  </a:cubicBezTo>
                  <a:cubicBezTo>
                    <a:pt x="190" y="330"/>
                    <a:pt x="183" y="347"/>
                    <a:pt x="175" y="357"/>
                  </a:cubicBezTo>
                  <a:cubicBezTo>
                    <a:pt x="169" y="361"/>
                    <a:pt x="162" y="365"/>
                    <a:pt x="159" y="364"/>
                  </a:cubicBezTo>
                  <a:cubicBezTo>
                    <a:pt x="152" y="362"/>
                    <a:pt x="152" y="353"/>
                    <a:pt x="152" y="353"/>
                  </a:cubicBezTo>
                  <a:cubicBezTo>
                    <a:pt x="152" y="340"/>
                    <a:pt x="152" y="324"/>
                    <a:pt x="156" y="312"/>
                  </a:cubicBezTo>
                  <a:cubicBezTo>
                    <a:pt x="161" y="298"/>
                    <a:pt x="179" y="216"/>
                    <a:pt x="179" y="216"/>
                  </a:cubicBezTo>
                  <a:cubicBezTo>
                    <a:pt x="179" y="216"/>
                    <a:pt x="173" y="204"/>
                    <a:pt x="173" y="188"/>
                  </a:cubicBezTo>
                  <a:cubicBezTo>
                    <a:pt x="173" y="163"/>
                    <a:pt x="189" y="142"/>
                    <a:pt x="207" y="142"/>
                  </a:cubicBezTo>
                  <a:cubicBezTo>
                    <a:pt x="224" y="142"/>
                    <a:pt x="232" y="154"/>
                    <a:pt x="232" y="168"/>
                  </a:cubicBezTo>
                  <a:cubicBezTo>
                    <a:pt x="232" y="185"/>
                    <a:pt x="221" y="209"/>
                    <a:pt x="217" y="232"/>
                  </a:cubicBezTo>
                  <a:cubicBezTo>
                    <a:pt x="211" y="250"/>
                    <a:pt x="225" y="265"/>
                    <a:pt x="244" y="265"/>
                  </a:cubicBezTo>
                  <a:cubicBezTo>
                    <a:pt x="277" y="265"/>
                    <a:pt x="300" y="223"/>
                    <a:pt x="300" y="171"/>
                  </a:cubicBezTo>
                  <a:cubicBezTo>
                    <a:pt x="300" y="133"/>
                    <a:pt x="273" y="104"/>
                    <a:pt x="225" y="104"/>
                  </a:cubicBezTo>
                  <a:cubicBezTo>
                    <a:pt x="173" y="104"/>
                    <a:pt x="139" y="144"/>
                    <a:pt x="139" y="188"/>
                  </a:cubicBezTo>
                  <a:cubicBezTo>
                    <a:pt x="139" y="204"/>
                    <a:pt x="144" y="215"/>
                    <a:pt x="151" y="223"/>
                  </a:cubicBezTo>
                  <a:cubicBezTo>
                    <a:pt x="155" y="227"/>
                    <a:pt x="155" y="229"/>
                    <a:pt x="152" y="233"/>
                  </a:cubicBezTo>
                  <a:cubicBezTo>
                    <a:pt x="152" y="236"/>
                    <a:pt x="151" y="244"/>
                    <a:pt x="149" y="247"/>
                  </a:cubicBezTo>
                  <a:cubicBezTo>
                    <a:pt x="148" y="251"/>
                    <a:pt x="145" y="254"/>
                    <a:pt x="141" y="251"/>
                  </a:cubicBezTo>
                  <a:cubicBezTo>
                    <a:pt x="116" y="241"/>
                    <a:pt x="104" y="215"/>
                    <a:pt x="104" y="184"/>
                  </a:cubicBezTo>
                  <a:cubicBezTo>
                    <a:pt x="104" y="135"/>
                    <a:pt x="147" y="74"/>
                    <a:pt x="231" y="74"/>
                  </a:cubicBezTo>
                  <a:cubicBezTo>
                    <a:pt x="298" y="74"/>
                    <a:pt x="343" y="123"/>
                    <a:pt x="343" y="174"/>
                  </a:cubicBezTo>
                  <a:cubicBezTo>
                    <a:pt x="343" y="244"/>
                    <a:pt x="304" y="295"/>
                    <a:pt x="248" y="29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" name="Freeform 30"/>
            <p:cNvSpPr>
              <a:spLocks noEditPoints="1"/>
            </p:cNvSpPr>
            <p:nvPr/>
          </p:nvSpPr>
          <p:spPr bwMode="auto">
            <a:xfrm>
              <a:off x="4743721" y="1910916"/>
              <a:ext cx="251335" cy="252309"/>
            </a:xfrm>
            <a:custGeom>
              <a:avLst/>
              <a:gdLst>
                <a:gd name="T0" fmla="*/ 219 w 437"/>
                <a:gd name="T1" fmla="*/ 0 h 438"/>
                <a:gd name="T2" fmla="*/ 0 w 437"/>
                <a:gd name="T3" fmla="*/ 219 h 438"/>
                <a:gd name="T4" fmla="*/ 219 w 437"/>
                <a:gd name="T5" fmla="*/ 438 h 438"/>
                <a:gd name="T6" fmla="*/ 437 w 437"/>
                <a:gd name="T7" fmla="*/ 219 h 438"/>
                <a:gd name="T8" fmla="*/ 219 w 437"/>
                <a:gd name="T9" fmla="*/ 0 h 438"/>
                <a:gd name="T10" fmla="*/ 334 w 437"/>
                <a:gd name="T11" fmla="*/ 162 h 438"/>
                <a:gd name="T12" fmla="*/ 334 w 437"/>
                <a:gd name="T13" fmla="*/ 171 h 438"/>
                <a:gd name="T14" fmla="*/ 171 w 437"/>
                <a:gd name="T15" fmla="*/ 333 h 438"/>
                <a:gd name="T16" fmla="*/ 84 w 437"/>
                <a:gd name="T17" fmla="*/ 308 h 438"/>
                <a:gd name="T18" fmla="*/ 97 w 437"/>
                <a:gd name="T19" fmla="*/ 309 h 438"/>
                <a:gd name="T20" fmla="*/ 168 w 437"/>
                <a:gd name="T21" fmla="*/ 284 h 438"/>
                <a:gd name="T22" fmla="*/ 114 w 437"/>
                <a:gd name="T23" fmla="*/ 245 h 438"/>
                <a:gd name="T24" fmla="*/ 126 w 437"/>
                <a:gd name="T25" fmla="*/ 246 h 438"/>
                <a:gd name="T26" fmla="*/ 141 w 437"/>
                <a:gd name="T27" fmla="*/ 243 h 438"/>
                <a:gd name="T28" fmla="*/ 94 w 437"/>
                <a:gd name="T29" fmla="*/ 186 h 438"/>
                <a:gd name="T30" fmla="*/ 120 w 437"/>
                <a:gd name="T31" fmla="*/ 194 h 438"/>
                <a:gd name="T32" fmla="*/ 96 w 437"/>
                <a:gd name="T33" fmla="*/ 146 h 438"/>
                <a:gd name="T34" fmla="*/ 102 w 437"/>
                <a:gd name="T35" fmla="*/ 117 h 438"/>
                <a:gd name="T36" fmla="*/ 222 w 437"/>
                <a:gd name="T37" fmla="*/ 177 h 438"/>
                <a:gd name="T38" fmla="*/ 219 w 437"/>
                <a:gd name="T39" fmla="*/ 164 h 438"/>
                <a:gd name="T40" fmla="*/ 277 w 437"/>
                <a:gd name="T41" fmla="*/ 105 h 438"/>
                <a:gd name="T42" fmla="*/ 319 w 437"/>
                <a:gd name="T43" fmla="*/ 125 h 438"/>
                <a:gd name="T44" fmla="*/ 355 w 437"/>
                <a:gd name="T45" fmla="*/ 111 h 438"/>
                <a:gd name="T46" fmla="*/ 330 w 437"/>
                <a:gd name="T47" fmla="*/ 141 h 438"/>
                <a:gd name="T48" fmla="*/ 363 w 437"/>
                <a:gd name="T49" fmla="*/ 132 h 438"/>
                <a:gd name="T50" fmla="*/ 334 w 437"/>
                <a:gd name="T51" fmla="*/ 162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7" h="438">
                  <a:moveTo>
                    <a:pt x="219" y="0"/>
                  </a:moveTo>
                  <a:cubicBezTo>
                    <a:pt x="98" y="0"/>
                    <a:pt x="0" y="99"/>
                    <a:pt x="0" y="219"/>
                  </a:cubicBezTo>
                  <a:cubicBezTo>
                    <a:pt x="0" y="339"/>
                    <a:pt x="98" y="438"/>
                    <a:pt x="219" y="438"/>
                  </a:cubicBezTo>
                  <a:cubicBezTo>
                    <a:pt x="339" y="438"/>
                    <a:pt x="437" y="339"/>
                    <a:pt x="437" y="219"/>
                  </a:cubicBezTo>
                  <a:cubicBezTo>
                    <a:pt x="437" y="99"/>
                    <a:pt x="339" y="0"/>
                    <a:pt x="219" y="0"/>
                  </a:cubicBezTo>
                  <a:close/>
                  <a:moveTo>
                    <a:pt x="334" y="162"/>
                  </a:moveTo>
                  <a:cubicBezTo>
                    <a:pt x="334" y="165"/>
                    <a:pt x="334" y="168"/>
                    <a:pt x="334" y="171"/>
                  </a:cubicBezTo>
                  <a:cubicBezTo>
                    <a:pt x="334" y="246"/>
                    <a:pt x="277" y="333"/>
                    <a:pt x="171" y="333"/>
                  </a:cubicBezTo>
                  <a:cubicBezTo>
                    <a:pt x="138" y="333"/>
                    <a:pt x="108" y="324"/>
                    <a:pt x="84" y="308"/>
                  </a:cubicBezTo>
                  <a:cubicBezTo>
                    <a:pt x="87" y="309"/>
                    <a:pt x="93" y="309"/>
                    <a:pt x="97" y="309"/>
                  </a:cubicBezTo>
                  <a:cubicBezTo>
                    <a:pt x="123" y="309"/>
                    <a:pt x="148" y="300"/>
                    <a:pt x="168" y="284"/>
                  </a:cubicBezTo>
                  <a:cubicBezTo>
                    <a:pt x="144" y="284"/>
                    <a:pt x="123" y="267"/>
                    <a:pt x="114" y="245"/>
                  </a:cubicBezTo>
                  <a:cubicBezTo>
                    <a:pt x="118" y="245"/>
                    <a:pt x="121" y="246"/>
                    <a:pt x="126" y="246"/>
                  </a:cubicBezTo>
                  <a:cubicBezTo>
                    <a:pt x="130" y="246"/>
                    <a:pt x="135" y="245"/>
                    <a:pt x="141" y="243"/>
                  </a:cubicBezTo>
                  <a:cubicBezTo>
                    <a:pt x="114" y="237"/>
                    <a:pt x="94" y="215"/>
                    <a:pt x="94" y="186"/>
                  </a:cubicBezTo>
                  <a:cubicBezTo>
                    <a:pt x="102" y="191"/>
                    <a:pt x="111" y="192"/>
                    <a:pt x="120" y="194"/>
                  </a:cubicBezTo>
                  <a:cubicBezTo>
                    <a:pt x="105" y="183"/>
                    <a:pt x="96" y="165"/>
                    <a:pt x="96" y="146"/>
                  </a:cubicBezTo>
                  <a:cubicBezTo>
                    <a:pt x="96" y="135"/>
                    <a:pt x="97" y="125"/>
                    <a:pt x="102" y="117"/>
                  </a:cubicBezTo>
                  <a:cubicBezTo>
                    <a:pt x="132" y="152"/>
                    <a:pt x="174" y="174"/>
                    <a:pt x="222" y="177"/>
                  </a:cubicBezTo>
                  <a:cubicBezTo>
                    <a:pt x="220" y="173"/>
                    <a:pt x="219" y="168"/>
                    <a:pt x="219" y="164"/>
                  </a:cubicBezTo>
                  <a:cubicBezTo>
                    <a:pt x="219" y="132"/>
                    <a:pt x="246" y="105"/>
                    <a:pt x="277" y="105"/>
                  </a:cubicBezTo>
                  <a:cubicBezTo>
                    <a:pt x="294" y="105"/>
                    <a:pt x="309" y="113"/>
                    <a:pt x="319" y="125"/>
                  </a:cubicBezTo>
                  <a:cubicBezTo>
                    <a:pt x="333" y="122"/>
                    <a:pt x="345" y="117"/>
                    <a:pt x="355" y="111"/>
                  </a:cubicBezTo>
                  <a:cubicBezTo>
                    <a:pt x="351" y="123"/>
                    <a:pt x="342" y="135"/>
                    <a:pt x="330" y="141"/>
                  </a:cubicBezTo>
                  <a:cubicBezTo>
                    <a:pt x="342" y="141"/>
                    <a:pt x="354" y="138"/>
                    <a:pt x="363" y="132"/>
                  </a:cubicBezTo>
                  <a:cubicBezTo>
                    <a:pt x="355" y="144"/>
                    <a:pt x="346" y="155"/>
                    <a:pt x="334" y="16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" name="Freeform 43"/>
            <p:cNvSpPr>
              <a:spLocks noEditPoints="1"/>
            </p:cNvSpPr>
            <p:nvPr/>
          </p:nvSpPr>
          <p:spPr bwMode="auto">
            <a:xfrm>
              <a:off x="5115578" y="1910916"/>
              <a:ext cx="251335" cy="252309"/>
            </a:xfrm>
            <a:custGeom>
              <a:avLst/>
              <a:gdLst>
                <a:gd name="T0" fmla="*/ 333 w 437"/>
                <a:gd name="T1" fmla="*/ 113 h 438"/>
                <a:gd name="T2" fmla="*/ 333 w 437"/>
                <a:gd name="T3" fmla="*/ 151 h 438"/>
                <a:gd name="T4" fmla="*/ 324 w 437"/>
                <a:gd name="T5" fmla="*/ 160 h 438"/>
                <a:gd name="T6" fmla="*/ 286 w 437"/>
                <a:gd name="T7" fmla="*/ 160 h 438"/>
                <a:gd name="T8" fmla="*/ 277 w 437"/>
                <a:gd name="T9" fmla="*/ 151 h 438"/>
                <a:gd name="T10" fmla="*/ 277 w 437"/>
                <a:gd name="T11" fmla="*/ 113 h 438"/>
                <a:gd name="T12" fmla="*/ 286 w 437"/>
                <a:gd name="T13" fmla="*/ 104 h 438"/>
                <a:gd name="T14" fmla="*/ 324 w 437"/>
                <a:gd name="T15" fmla="*/ 104 h 438"/>
                <a:gd name="T16" fmla="*/ 333 w 437"/>
                <a:gd name="T17" fmla="*/ 113 h 438"/>
                <a:gd name="T18" fmla="*/ 437 w 437"/>
                <a:gd name="T19" fmla="*/ 219 h 438"/>
                <a:gd name="T20" fmla="*/ 218 w 437"/>
                <a:gd name="T21" fmla="*/ 438 h 438"/>
                <a:gd name="T22" fmla="*/ 0 w 437"/>
                <a:gd name="T23" fmla="*/ 219 h 438"/>
                <a:gd name="T24" fmla="*/ 218 w 437"/>
                <a:gd name="T25" fmla="*/ 0 h 438"/>
                <a:gd name="T26" fmla="*/ 437 w 437"/>
                <a:gd name="T27" fmla="*/ 219 h 438"/>
                <a:gd name="T28" fmla="*/ 359 w 437"/>
                <a:gd name="T29" fmla="*/ 215 h 438"/>
                <a:gd name="T30" fmla="*/ 282 w 437"/>
                <a:gd name="T31" fmla="*/ 215 h 438"/>
                <a:gd name="T32" fmla="*/ 283 w 437"/>
                <a:gd name="T33" fmla="*/ 221 h 438"/>
                <a:gd name="T34" fmla="*/ 221 w 437"/>
                <a:gd name="T35" fmla="*/ 282 h 438"/>
                <a:gd name="T36" fmla="*/ 159 w 437"/>
                <a:gd name="T37" fmla="*/ 221 h 438"/>
                <a:gd name="T38" fmla="*/ 160 w 437"/>
                <a:gd name="T39" fmla="*/ 215 h 438"/>
                <a:gd name="T40" fmla="*/ 83 w 437"/>
                <a:gd name="T41" fmla="*/ 215 h 438"/>
                <a:gd name="T42" fmla="*/ 83 w 437"/>
                <a:gd name="T43" fmla="*/ 306 h 438"/>
                <a:gd name="T44" fmla="*/ 137 w 437"/>
                <a:gd name="T45" fmla="*/ 360 h 438"/>
                <a:gd name="T46" fmla="*/ 305 w 437"/>
                <a:gd name="T47" fmla="*/ 360 h 438"/>
                <a:gd name="T48" fmla="*/ 359 w 437"/>
                <a:gd name="T49" fmla="*/ 306 h 438"/>
                <a:gd name="T50" fmla="*/ 359 w 437"/>
                <a:gd name="T51" fmla="*/ 215 h 438"/>
                <a:gd name="T52" fmla="*/ 221 w 437"/>
                <a:gd name="T53" fmla="*/ 268 h 438"/>
                <a:gd name="T54" fmla="*/ 268 w 437"/>
                <a:gd name="T55" fmla="*/ 221 h 438"/>
                <a:gd name="T56" fmla="*/ 221 w 437"/>
                <a:gd name="T57" fmla="*/ 174 h 438"/>
                <a:gd name="T58" fmla="*/ 174 w 437"/>
                <a:gd name="T59" fmla="*/ 221 h 438"/>
                <a:gd name="T60" fmla="*/ 221 w 437"/>
                <a:gd name="T61" fmla="*/ 268 h 438"/>
                <a:gd name="T62" fmla="*/ 359 w 437"/>
                <a:gd name="T63" fmla="*/ 132 h 438"/>
                <a:gd name="T64" fmla="*/ 305 w 437"/>
                <a:gd name="T65" fmla="*/ 79 h 438"/>
                <a:gd name="T66" fmla="*/ 187 w 437"/>
                <a:gd name="T67" fmla="*/ 79 h 438"/>
                <a:gd name="T68" fmla="*/ 187 w 437"/>
                <a:gd name="T69" fmla="*/ 148 h 438"/>
                <a:gd name="T70" fmla="*/ 174 w 437"/>
                <a:gd name="T71" fmla="*/ 148 h 438"/>
                <a:gd name="T72" fmla="*/ 174 w 437"/>
                <a:gd name="T73" fmla="*/ 79 h 438"/>
                <a:gd name="T74" fmla="*/ 163 w 437"/>
                <a:gd name="T75" fmla="*/ 79 h 438"/>
                <a:gd name="T76" fmla="*/ 163 w 437"/>
                <a:gd name="T77" fmla="*/ 148 h 438"/>
                <a:gd name="T78" fmla="*/ 149 w 437"/>
                <a:gd name="T79" fmla="*/ 148 h 438"/>
                <a:gd name="T80" fmla="*/ 149 w 437"/>
                <a:gd name="T81" fmla="*/ 79 h 438"/>
                <a:gd name="T82" fmla="*/ 138 w 437"/>
                <a:gd name="T83" fmla="*/ 79 h 438"/>
                <a:gd name="T84" fmla="*/ 138 w 437"/>
                <a:gd name="T85" fmla="*/ 148 h 438"/>
                <a:gd name="T86" fmla="*/ 125 w 437"/>
                <a:gd name="T87" fmla="*/ 148 h 438"/>
                <a:gd name="T88" fmla="*/ 125 w 437"/>
                <a:gd name="T89" fmla="*/ 80 h 438"/>
                <a:gd name="T90" fmla="*/ 83 w 437"/>
                <a:gd name="T91" fmla="*/ 132 h 438"/>
                <a:gd name="T92" fmla="*/ 83 w 437"/>
                <a:gd name="T93" fmla="*/ 188 h 438"/>
                <a:gd name="T94" fmla="*/ 169 w 437"/>
                <a:gd name="T95" fmla="*/ 188 h 438"/>
                <a:gd name="T96" fmla="*/ 221 w 437"/>
                <a:gd name="T97" fmla="*/ 159 h 438"/>
                <a:gd name="T98" fmla="*/ 273 w 437"/>
                <a:gd name="T99" fmla="*/ 188 h 438"/>
                <a:gd name="T100" fmla="*/ 359 w 437"/>
                <a:gd name="T101" fmla="*/ 188 h 438"/>
                <a:gd name="T102" fmla="*/ 359 w 437"/>
                <a:gd name="T103" fmla="*/ 132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37" h="438">
                  <a:moveTo>
                    <a:pt x="333" y="113"/>
                  </a:moveTo>
                  <a:cubicBezTo>
                    <a:pt x="333" y="151"/>
                    <a:pt x="333" y="151"/>
                    <a:pt x="333" y="151"/>
                  </a:cubicBezTo>
                  <a:cubicBezTo>
                    <a:pt x="333" y="156"/>
                    <a:pt x="329" y="160"/>
                    <a:pt x="324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1" y="160"/>
                    <a:pt x="277" y="156"/>
                    <a:pt x="277" y="151"/>
                  </a:cubicBezTo>
                  <a:cubicBezTo>
                    <a:pt x="277" y="113"/>
                    <a:pt x="277" y="113"/>
                    <a:pt x="277" y="113"/>
                  </a:cubicBezTo>
                  <a:cubicBezTo>
                    <a:pt x="277" y="108"/>
                    <a:pt x="281" y="104"/>
                    <a:pt x="286" y="104"/>
                  </a:cubicBezTo>
                  <a:cubicBezTo>
                    <a:pt x="324" y="104"/>
                    <a:pt x="324" y="104"/>
                    <a:pt x="324" y="104"/>
                  </a:cubicBezTo>
                  <a:cubicBezTo>
                    <a:pt x="329" y="104"/>
                    <a:pt x="333" y="108"/>
                    <a:pt x="333" y="113"/>
                  </a:cubicBezTo>
                  <a:close/>
                  <a:moveTo>
                    <a:pt x="437" y="219"/>
                  </a:moveTo>
                  <a:cubicBezTo>
                    <a:pt x="437" y="339"/>
                    <a:pt x="339" y="438"/>
                    <a:pt x="218" y="438"/>
                  </a:cubicBezTo>
                  <a:cubicBezTo>
                    <a:pt x="98" y="438"/>
                    <a:pt x="0" y="339"/>
                    <a:pt x="0" y="219"/>
                  </a:cubicBezTo>
                  <a:cubicBezTo>
                    <a:pt x="0" y="99"/>
                    <a:pt x="98" y="0"/>
                    <a:pt x="218" y="0"/>
                  </a:cubicBezTo>
                  <a:cubicBezTo>
                    <a:pt x="339" y="0"/>
                    <a:pt x="437" y="99"/>
                    <a:pt x="437" y="219"/>
                  </a:cubicBezTo>
                  <a:close/>
                  <a:moveTo>
                    <a:pt x="359" y="215"/>
                  </a:moveTo>
                  <a:cubicBezTo>
                    <a:pt x="282" y="215"/>
                    <a:pt x="282" y="215"/>
                    <a:pt x="282" y="215"/>
                  </a:cubicBezTo>
                  <a:cubicBezTo>
                    <a:pt x="282" y="217"/>
                    <a:pt x="283" y="219"/>
                    <a:pt x="283" y="221"/>
                  </a:cubicBezTo>
                  <a:cubicBezTo>
                    <a:pt x="283" y="255"/>
                    <a:pt x="255" y="282"/>
                    <a:pt x="221" y="282"/>
                  </a:cubicBezTo>
                  <a:cubicBezTo>
                    <a:pt x="187" y="282"/>
                    <a:pt x="159" y="255"/>
                    <a:pt x="159" y="221"/>
                  </a:cubicBezTo>
                  <a:cubicBezTo>
                    <a:pt x="159" y="219"/>
                    <a:pt x="160" y="217"/>
                    <a:pt x="160" y="215"/>
                  </a:cubicBezTo>
                  <a:cubicBezTo>
                    <a:pt x="83" y="215"/>
                    <a:pt x="83" y="215"/>
                    <a:pt x="83" y="215"/>
                  </a:cubicBezTo>
                  <a:cubicBezTo>
                    <a:pt x="83" y="306"/>
                    <a:pt x="83" y="306"/>
                    <a:pt x="83" y="306"/>
                  </a:cubicBezTo>
                  <a:cubicBezTo>
                    <a:pt x="83" y="335"/>
                    <a:pt x="107" y="360"/>
                    <a:pt x="137" y="360"/>
                  </a:cubicBezTo>
                  <a:cubicBezTo>
                    <a:pt x="305" y="360"/>
                    <a:pt x="305" y="360"/>
                    <a:pt x="305" y="360"/>
                  </a:cubicBezTo>
                  <a:cubicBezTo>
                    <a:pt x="334" y="360"/>
                    <a:pt x="359" y="335"/>
                    <a:pt x="359" y="306"/>
                  </a:cubicBezTo>
                  <a:lnTo>
                    <a:pt x="359" y="215"/>
                  </a:lnTo>
                  <a:close/>
                  <a:moveTo>
                    <a:pt x="221" y="268"/>
                  </a:moveTo>
                  <a:cubicBezTo>
                    <a:pt x="247" y="268"/>
                    <a:pt x="268" y="247"/>
                    <a:pt x="268" y="221"/>
                  </a:cubicBezTo>
                  <a:cubicBezTo>
                    <a:pt x="268" y="195"/>
                    <a:pt x="247" y="174"/>
                    <a:pt x="221" y="174"/>
                  </a:cubicBezTo>
                  <a:cubicBezTo>
                    <a:pt x="195" y="174"/>
                    <a:pt x="174" y="195"/>
                    <a:pt x="174" y="221"/>
                  </a:cubicBezTo>
                  <a:cubicBezTo>
                    <a:pt x="174" y="247"/>
                    <a:pt x="195" y="268"/>
                    <a:pt x="221" y="268"/>
                  </a:cubicBezTo>
                  <a:close/>
                  <a:moveTo>
                    <a:pt x="359" y="132"/>
                  </a:moveTo>
                  <a:cubicBezTo>
                    <a:pt x="359" y="103"/>
                    <a:pt x="334" y="79"/>
                    <a:pt x="305" y="79"/>
                  </a:cubicBezTo>
                  <a:cubicBezTo>
                    <a:pt x="187" y="79"/>
                    <a:pt x="187" y="79"/>
                    <a:pt x="187" y="79"/>
                  </a:cubicBezTo>
                  <a:cubicBezTo>
                    <a:pt x="187" y="148"/>
                    <a:pt x="187" y="148"/>
                    <a:pt x="187" y="148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74" y="79"/>
                    <a:pt x="174" y="79"/>
                    <a:pt x="174" y="79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3" y="148"/>
                    <a:pt x="163" y="148"/>
                    <a:pt x="163" y="148"/>
                  </a:cubicBezTo>
                  <a:cubicBezTo>
                    <a:pt x="149" y="148"/>
                    <a:pt x="149" y="148"/>
                    <a:pt x="149" y="148"/>
                  </a:cubicBezTo>
                  <a:cubicBezTo>
                    <a:pt x="149" y="79"/>
                    <a:pt x="149" y="79"/>
                    <a:pt x="149" y="79"/>
                  </a:cubicBezTo>
                  <a:cubicBezTo>
                    <a:pt x="138" y="79"/>
                    <a:pt x="138" y="79"/>
                    <a:pt x="138" y="79"/>
                  </a:cubicBezTo>
                  <a:cubicBezTo>
                    <a:pt x="138" y="148"/>
                    <a:pt x="138" y="148"/>
                    <a:pt x="138" y="148"/>
                  </a:cubicBezTo>
                  <a:cubicBezTo>
                    <a:pt x="125" y="148"/>
                    <a:pt x="125" y="148"/>
                    <a:pt x="125" y="148"/>
                  </a:cubicBezTo>
                  <a:cubicBezTo>
                    <a:pt x="125" y="80"/>
                    <a:pt x="125" y="80"/>
                    <a:pt x="125" y="80"/>
                  </a:cubicBezTo>
                  <a:cubicBezTo>
                    <a:pt x="101" y="86"/>
                    <a:pt x="83" y="107"/>
                    <a:pt x="83" y="132"/>
                  </a:cubicBezTo>
                  <a:cubicBezTo>
                    <a:pt x="83" y="188"/>
                    <a:pt x="83" y="188"/>
                    <a:pt x="83" y="188"/>
                  </a:cubicBezTo>
                  <a:cubicBezTo>
                    <a:pt x="169" y="188"/>
                    <a:pt x="169" y="188"/>
                    <a:pt x="169" y="188"/>
                  </a:cubicBezTo>
                  <a:cubicBezTo>
                    <a:pt x="180" y="171"/>
                    <a:pt x="199" y="159"/>
                    <a:pt x="221" y="159"/>
                  </a:cubicBezTo>
                  <a:cubicBezTo>
                    <a:pt x="243" y="159"/>
                    <a:pt x="262" y="171"/>
                    <a:pt x="273" y="188"/>
                  </a:cubicBezTo>
                  <a:cubicBezTo>
                    <a:pt x="359" y="188"/>
                    <a:pt x="359" y="188"/>
                    <a:pt x="359" y="188"/>
                  </a:cubicBezTo>
                  <a:lnTo>
                    <a:pt x="359" y="1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1895525" y="3811300"/>
            <a:ext cx="831386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</a:t>
            </a:r>
            <a:r>
              <a:rPr lang="en-US" sz="1200" dirty="0">
                <a:solidFill>
                  <a:schemeClr val="bg1"/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ove Zillow’s ambition. We always look to work with brands that are willing to redefine themselves as they take on their category, so we are a perfect </a:t>
            </a:r>
            <a:r>
              <a:rPr lang="en-US" sz="1200" dirty="0" err="1">
                <a:solidFill>
                  <a:schemeClr val="bg1"/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dirty="0">
                <a:solidFill>
                  <a:schemeClr val="bg1"/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dirty="0" err="1">
                <a:solidFill>
                  <a:schemeClr val="bg1"/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dirty="0">
                <a:solidFill>
                  <a:schemeClr val="bg1"/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-Rodriguez. He was promoted to the role in October 2018 as </a:t>
            </a:r>
            <a:r>
              <a:rPr lang="en-US" sz="1200" dirty="0" err="1">
                <a:solidFill>
                  <a:schemeClr val="bg1"/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Figliulo</a:t>
            </a:r>
            <a:r>
              <a:rPr lang="en-US" sz="1200" dirty="0">
                <a:solidFill>
                  <a:schemeClr val="bg1"/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19986" y="4571513"/>
            <a:ext cx="15520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000" dirty="0">
                <a:solidFill>
                  <a:schemeClr val="bg1"/>
                </a:solidFill>
                <a:latin typeface="Philosopher" panose="02000503000000020004" pitchFamily="2" charset="0"/>
              </a:rPr>
              <a:t>30</a:t>
            </a:r>
            <a:r>
              <a:rPr lang="en-ID" dirty="0">
                <a:solidFill>
                  <a:schemeClr val="bg1"/>
                </a:solidFill>
                <a:latin typeface="Philosopher" panose="02000503000000020004" pitchFamily="2" charset="0"/>
              </a:rPr>
              <a:t>Minutes</a:t>
            </a:r>
            <a:endParaRPr lang="en-US" dirty="0">
              <a:solidFill>
                <a:schemeClr val="bg1"/>
              </a:solidFill>
              <a:latin typeface="Philosoph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75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543501" y="0"/>
            <a:ext cx="36484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2482BD-B04B-488E-9E07-E36F69FFBE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F7A28EB-98BD-4413-A509-11F4F9C65BC8}"/>
              </a:ext>
            </a:extLst>
          </p:cNvPr>
          <p:cNvSpPr/>
          <p:nvPr/>
        </p:nvSpPr>
        <p:spPr>
          <a:xfrm>
            <a:off x="5889011" y="774509"/>
            <a:ext cx="5308980" cy="5308980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58000">
                <a:schemeClr val="bg1">
                  <a:alpha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8" name="Rectangle 7"/>
          <p:cNvSpPr/>
          <p:nvPr/>
        </p:nvSpPr>
        <p:spPr>
          <a:xfrm>
            <a:off x="938801" y="2881385"/>
            <a:ext cx="404553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</a:p>
          <a:p>
            <a:pPr algn="just" fontAlgn="base">
              <a:lnSpc>
                <a:spcPct val="120000"/>
              </a:lnSpc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EB Garamond" panose="02000502000000000000" pitchFamily="2" charset="0"/>
              <a:cs typeface="Segoe UI Light" panose="020B0502040204020203" pitchFamily="34" charset="0"/>
            </a:endParaRPr>
          </a:p>
          <a:p>
            <a:pPr algn="just" fontAlgn="base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He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was promoted to the role in October 2018 as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Figliulo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&amp; Partners rebranded to Fig.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938801" y="1699663"/>
            <a:ext cx="3648756" cy="1051092"/>
            <a:chOff x="938801" y="1699663"/>
            <a:chExt cx="3648756" cy="1051092"/>
          </a:xfrm>
        </p:grpSpPr>
        <p:sp>
          <p:nvSpPr>
            <p:cNvPr id="9" name="TextBox 8"/>
            <p:cNvSpPr txBox="1"/>
            <p:nvPr/>
          </p:nvSpPr>
          <p:spPr>
            <a:xfrm>
              <a:off x="938801" y="1981314"/>
              <a:ext cx="364875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About Dayton</a:t>
              </a:r>
              <a:endPara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38801" y="1699663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035475" y="4767502"/>
            <a:ext cx="1162596" cy="384731"/>
            <a:chOff x="1035475" y="4767502"/>
            <a:chExt cx="1162596" cy="384731"/>
          </a:xfrm>
        </p:grpSpPr>
        <p:sp>
          <p:nvSpPr>
            <p:cNvPr id="12" name="Rounded Rectangle 11"/>
            <p:cNvSpPr/>
            <p:nvPr/>
          </p:nvSpPr>
          <p:spPr>
            <a:xfrm>
              <a:off x="1035475" y="4767502"/>
              <a:ext cx="1162596" cy="384731"/>
            </a:xfrm>
            <a:prstGeom prst="roundRect">
              <a:avLst/>
            </a:prstGeom>
            <a:ln>
              <a:noFill/>
            </a:ln>
            <a:effectLst>
              <a:outerShdw blurRad="317500" dist="76200" dir="1800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12656" y="4803653"/>
              <a:ext cx="8082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bg1"/>
                  </a:solidFill>
                  <a:latin typeface="EB Garamond" panose="02000502000000000000" pitchFamily="2" charset="0"/>
                </a:rPr>
                <a:t>Preview</a:t>
              </a:r>
              <a:endParaRPr lang="en-US" sz="1600" dirty="0">
                <a:solidFill>
                  <a:schemeClr val="bg1"/>
                </a:solidFill>
                <a:latin typeface="EB Garamond" panose="02000502000000000000" pitchFamily="2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414441" y="4767502"/>
            <a:ext cx="1162596" cy="390834"/>
            <a:chOff x="2414441" y="4767502"/>
            <a:chExt cx="1162596" cy="390834"/>
          </a:xfrm>
        </p:grpSpPr>
        <p:sp>
          <p:nvSpPr>
            <p:cNvPr id="14" name="Rounded Rectangle 13"/>
            <p:cNvSpPr/>
            <p:nvPr/>
          </p:nvSpPr>
          <p:spPr>
            <a:xfrm>
              <a:off x="2414441" y="4767502"/>
              <a:ext cx="1162596" cy="390834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707840" y="4803653"/>
              <a:ext cx="5757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</a:rPr>
                <a:t>Next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EB Garamond" panose="02000502000000000000" pitchFamily="2" charset="0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BD0B13A-993B-47BE-9CF7-118C1E7D9FBA}"/>
              </a:ext>
            </a:extLst>
          </p:cNvPr>
          <p:cNvSpPr/>
          <p:nvPr/>
        </p:nvSpPr>
        <p:spPr>
          <a:xfrm>
            <a:off x="7057629" y="4524912"/>
            <a:ext cx="2971742" cy="963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</a:t>
            </a:r>
            <a:r>
              <a:rPr lang="en-US" sz="1200" dirty="0">
                <a:solidFill>
                  <a:schemeClr val="bg1"/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category, so we are a perfect fit.</a:t>
            </a:r>
            <a:endParaRPr lang="en-US" sz="1200" b="0" i="0" dirty="0">
              <a:solidFill>
                <a:schemeClr val="bg1"/>
              </a:solidFill>
              <a:effectLst/>
              <a:latin typeface="EB Garamond" panose="02000502000000000000" pitchFamily="2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07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 animBg="1"/>
      <p:bldP spid="8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88743" y="2220683"/>
            <a:ext cx="0" cy="46373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6854360" y="2220682"/>
            <a:ext cx="3643088" cy="769257"/>
            <a:chOff x="6691084" y="2090057"/>
            <a:chExt cx="3643088" cy="769257"/>
          </a:xfrm>
        </p:grpSpPr>
        <p:grpSp>
          <p:nvGrpSpPr>
            <p:cNvPr id="10" name="Group 9"/>
            <p:cNvGrpSpPr/>
            <p:nvPr/>
          </p:nvGrpSpPr>
          <p:grpSpPr>
            <a:xfrm>
              <a:off x="6691084" y="2090057"/>
              <a:ext cx="3643088" cy="769257"/>
              <a:chOff x="6574969" y="2090057"/>
              <a:chExt cx="3643088" cy="769257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6574969" y="2090057"/>
                <a:ext cx="3643088" cy="537028"/>
              </a:xfrm>
              <a:custGeom>
                <a:avLst/>
                <a:gdLst>
                  <a:gd name="connsiteX0" fmla="*/ 118533 w 3643088"/>
                  <a:gd name="connsiteY0" fmla="*/ 0 h 537028"/>
                  <a:gd name="connsiteX1" fmla="*/ 3643088 w 3643088"/>
                  <a:gd name="connsiteY1" fmla="*/ 0 h 537028"/>
                  <a:gd name="connsiteX2" fmla="*/ 3643088 w 3643088"/>
                  <a:gd name="connsiteY2" fmla="*/ 537028 h 537028"/>
                  <a:gd name="connsiteX3" fmla="*/ 118533 w 3643088"/>
                  <a:gd name="connsiteY3" fmla="*/ 537028 h 537028"/>
                  <a:gd name="connsiteX4" fmla="*/ 0 w 3643088"/>
                  <a:gd name="connsiteY4" fmla="*/ 418495 h 537028"/>
                  <a:gd name="connsiteX5" fmla="*/ 0 w 3643088"/>
                  <a:gd name="connsiteY5" fmla="*/ 118533 h 537028"/>
                  <a:gd name="connsiteX6" fmla="*/ 118533 w 3643088"/>
                  <a:gd name="connsiteY6" fmla="*/ 0 h 53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43088" h="537028">
                    <a:moveTo>
                      <a:pt x="118533" y="0"/>
                    </a:moveTo>
                    <a:lnTo>
                      <a:pt x="3643088" y="0"/>
                    </a:lnTo>
                    <a:lnTo>
                      <a:pt x="3643088" y="537028"/>
                    </a:lnTo>
                    <a:lnTo>
                      <a:pt x="118533" y="537028"/>
                    </a:lnTo>
                    <a:cubicBezTo>
                      <a:pt x="53069" y="537028"/>
                      <a:pt x="0" y="483959"/>
                      <a:pt x="0" y="418495"/>
                    </a:cubicBezTo>
                    <a:lnTo>
                      <a:pt x="0" y="118533"/>
                    </a:lnTo>
                    <a:cubicBezTo>
                      <a:pt x="0" y="53069"/>
                      <a:pt x="53069" y="0"/>
                      <a:pt x="118533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9797143" y="2627086"/>
                <a:ext cx="420914" cy="232228"/>
              </a:xfrm>
              <a:custGeom>
                <a:avLst/>
                <a:gdLst>
                  <a:gd name="connsiteX0" fmla="*/ 420914 w 420914"/>
                  <a:gd name="connsiteY0" fmla="*/ 0 h 232228"/>
                  <a:gd name="connsiteX1" fmla="*/ 0 w 420914"/>
                  <a:gd name="connsiteY1" fmla="*/ 232228 h 232228"/>
                  <a:gd name="connsiteX2" fmla="*/ 14514 w 420914"/>
                  <a:gd name="connsiteY2" fmla="*/ 0 h 232228"/>
                  <a:gd name="connsiteX3" fmla="*/ 420914 w 420914"/>
                  <a:gd name="connsiteY3" fmla="*/ 0 h 23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0914" h="232228">
                    <a:moveTo>
                      <a:pt x="420914" y="0"/>
                    </a:moveTo>
                    <a:lnTo>
                      <a:pt x="0" y="232228"/>
                    </a:lnTo>
                    <a:lnTo>
                      <a:pt x="14514" y="0"/>
                    </a:lnTo>
                    <a:lnTo>
                      <a:pt x="420914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6966859" y="2144002"/>
              <a:ext cx="11483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20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Feature 1</a:t>
              </a:r>
              <a:endParaRPr lang="en-US" sz="20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6854360" y="2826169"/>
            <a:ext cx="322217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</a:p>
        </p:txBody>
      </p:sp>
      <p:sp>
        <p:nvSpPr>
          <p:cNvPr id="15" name="Oval 14"/>
          <p:cNvSpPr/>
          <p:nvPr/>
        </p:nvSpPr>
        <p:spPr>
          <a:xfrm>
            <a:off x="5918200" y="2220683"/>
            <a:ext cx="341086" cy="34108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918200" y="4288971"/>
            <a:ext cx="341086" cy="3410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 flipH="1">
            <a:off x="1694552" y="4288971"/>
            <a:ext cx="3643088" cy="769257"/>
            <a:chOff x="6691084" y="2090057"/>
            <a:chExt cx="3643088" cy="769257"/>
          </a:xfrm>
        </p:grpSpPr>
        <p:grpSp>
          <p:nvGrpSpPr>
            <p:cNvPr id="25" name="Group 24"/>
            <p:cNvGrpSpPr/>
            <p:nvPr/>
          </p:nvGrpSpPr>
          <p:grpSpPr>
            <a:xfrm>
              <a:off x="6691084" y="2090057"/>
              <a:ext cx="3643088" cy="769257"/>
              <a:chOff x="6574969" y="2090057"/>
              <a:chExt cx="3643088" cy="769257"/>
            </a:xfrm>
          </p:grpSpPr>
          <p:sp>
            <p:nvSpPr>
              <p:cNvPr id="27" name="Freeform 26"/>
              <p:cNvSpPr/>
              <p:nvPr/>
            </p:nvSpPr>
            <p:spPr>
              <a:xfrm>
                <a:off x="6574969" y="2090057"/>
                <a:ext cx="3643088" cy="537028"/>
              </a:xfrm>
              <a:custGeom>
                <a:avLst/>
                <a:gdLst>
                  <a:gd name="connsiteX0" fmla="*/ 118533 w 3643088"/>
                  <a:gd name="connsiteY0" fmla="*/ 0 h 537028"/>
                  <a:gd name="connsiteX1" fmla="*/ 3643088 w 3643088"/>
                  <a:gd name="connsiteY1" fmla="*/ 0 h 537028"/>
                  <a:gd name="connsiteX2" fmla="*/ 3643088 w 3643088"/>
                  <a:gd name="connsiteY2" fmla="*/ 537028 h 537028"/>
                  <a:gd name="connsiteX3" fmla="*/ 118533 w 3643088"/>
                  <a:gd name="connsiteY3" fmla="*/ 537028 h 537028"/>
                  <a:gd name="connsiteX4" fmla="*/ 0 w 3643088"/>
                  <a:gd name="connsiteY4" fmla="*/ 418495 h 537028"/>
                  <a:gd name="connsiteX5" fmla="*/ 0 w 3643088"/>
                  <a:gd name="connsiteY5" fmla="*/ 118533 h 537028"/>
                  <a:gd name="connsiteX6" fmla="*/ 118533 w 3643088"/>
                  <a:gd name="connsiteY6" fmla="*/ 0 h 53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43088" h="537028">
                    <a:moveTo>
                      <a:pt x="118533" y="0"/>
                    </a:moveTo>
                    <a:lnTo>
                      <a:pt x="3643088" y="0"/>
                    </a:lnTo>
                    <a:lnTo>
                      <a:pt x="3643088" y="537028"/>
                    </a:lnTo>
                    <a:lnTo>
                      <a:pt x="118533" y="537028"/>
                    </a:lnTo>
                    <a:cubicBezTo>
                      <a:pt x="53069" y="537028"/>
                      <a:pt x="0" y="483959"/>
                      <a:pt x="0" y="418495"/>
                    </a:cubicBezTo>
                    <a:lnTo>
                      <a:pt x="0" y="118533"/>
                    </a:lnTo>
                    <a:cubicBezTo>
                      <a:pt x="0" y="53069"/>
                      <a:pt x="53069" y="0"/>
                      <a:pt x="11853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9797143" y="2627086"/>
                <a:ext cx="420914" cy="232228"/>
              </a:xfrm>
              <a:custGeom>
                <a:avLst/>
                <a:gdLst>
                  <a:gd name="connsiteX0" fmla="*/ 420914 w 420914"/>
                  <a:gd name="connsiteY0" fmla="*/ 0 h 232228"/>
                  <a:gd name="connsiteX1" fmla="*/ 0 w 420914"/>
                  <a:gd name="connsiteY1" fmla="*/ 232228 h 232228"/>
                  <a:gd name="connsiteX2" fmla="*/ 14514 w 420914"/>
                  <a:gd name="connsiteY2" fmla="*/ 0 h 232228"/>
                  <a:gd name="connsiteX3" fmla="*/ 420914 w 420914"/>
                  <a:gd name="connsiteY3" fmla="*/ 0 h 23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0914" h="232228">
                    <a:moveTo>
                      <a:pt x="420914" y="0"/>
                    </a:moveTo>
                    <a:lnTo>
                      <a:pt x="0" y="232228"/>
                    </a:lnTo>
                    <a:lnTo>
                      <a:pt x="14514" y="0"/>
                    </a:lnTo>
                    <a:lnTo>
                      <a:pt x="420914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6966859" y="2144002"/>
              <a:ext cx="12060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D" sz="20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Feature 2</a:t>
              </a:r>
              <a:endParaRPr lang="en-US" sz="20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 flipH="1">
            <a:off x="2115466" y="4894458"/>
            <a:ext cx="322217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3949375" y="580787"/>
            <a:ext cx="4278735" cy="1051092"/>
            <a:chOff x="4186802" y="779557"/>
            <a:chExt cx="4278735" cy="1051092"/>
          </a:xfrm>
        </p:grpSpPr>
        <p:sp>
          <p:nvSpPr>
            <p:cNvPr id="35" name="TextBox 34"/>
            <p:cNvSpPr txBox="1"/>
            <p:nvPr/>
          </p:nvSpPr>
          <p:spPr>
            <a:xfrm>
              <a:off x="4186802" y="1061208"/>
              <a:ext cx="427873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Dayton Timeline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655506" y="779557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20992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23" grpId="0" animBg="1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88743" y="0"/>
            <a:ext cx="0" cy="6858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6854360" y="568604"/>
            <a:ext cx="3643088" cy="769257"/>
            <a:chOff x="6691084" y="2090057"/>
            <a:chExt cx="3643088" cy="769257"/>
          </a:xfrm>
        </p:grpSpPr>
        <p:grpSp>
          <p:nvGrpSpPr>
            <p:cNvPr id="10" name="Group 9"/>
            <p:cNvGrpSpPr/>
            <p:nvPr/>
          </p:nvGrpSpPr>
          <p:grpSpPr>
            <a:xfrm>
              <a:off x="6691084" y="2090057"/>
              <a:ext cx="3643088" cy="769257"/>
              <a:chOff x="6574969" y="2090057"/>
              <a:chExt cx="3643088" cy="769257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6574969" y="2090057"/>
                <a:ext cx="3643088" cy="537028"/>
              </a:xfrm>
              <a:custGeom>
                <a:avLst/>
                <a:gdLst>
                  <a:gd name="connsiteX0" fmla="*/ 118533 w 3643088"/>
                  <a:gd name="connsiteY0" fmla="*/ 0 h 537028"/>
                  <a:gd name="connsiteX1" fmla="*/ 3643088 w 3643088"/>
                  <a:gd name="connsiteY1" fmla="*/ 0 h 537028"/>
                  <a:gd name="connsiteX2" fmla="*/ 3643088 w 3643088"/>
                  <a:gd name="connsiteY2" fmla="*/ 537028 h 537028"/>
                  <a:gd name="connsiteX3" fmla="*/ 118533 w 3643088"/>
                  <a:gd name="connsiteY3" fmla="*/ 537028 h 537028"/>
                  <a:gd name="connsiteX4" fmla="*/ 0 w 3643088"/>
                  <a:gd name="connsiteY4" fmla="*/ 418495 h 537028"/>
                  <a:gd name="connsiteX5" fmla="*/ 0 w 3643088"/>
                  <a:gd name="connsiteY5" fmla="*/ 118533 h 537028"/>
                  <a:gd name="connsiteX6" fmla="*/ 118533 w 3643088"/>
                  <a:gd name="connsiteY6" fmla="*/ 0 h 53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43088" h="537028">
                    <a:moveTo>
                      <a:pt x="118533" y="0"/>
                    </a:moveTo>
                    <a:lnTo>
                      <a:pt x="3643088" y="0"/>
                    </a:lnTo>
                    <a:lnTo>
                      <a:pt x="3643088" y="537028"/>
                    </a:lnTo>
                    <a:lnTo>
                      <a:pt x="118533" y="537028"/>
                    </a:lnTo>
                    <a:cubicBezTo>
                      <a:pt x="53069" y="537028"/>
                      <a:pt x="0" y="483959"/>
                      <a:pt x="0" y="418495"/>
                    </a:cubicBezTo>
                    <a:lnTo>
                      <a:pt x="0" y="118533"/>
                    </a:lnTo>
                    <a:cubicBezTo>
                      <a:pt x="0" y="53069"/>
                      <a:pt x="53069" y="0"/>
                      <a:pt x="11853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9797143" y="2627086"/>
                <a:ext cx="420914" cy="232228"/>
              </a:xfrm>
              <a:custGeom>
                <a:avLst/>
                <a:gdLst>
                  <a:gd name="connsiteX0" fmla="*/ 420914 w 420914"/>
                  <a:gd name="connsiteY0" fmla="*/ 0 h 232228"/>
                  <a:gd name="connsiteX1" fmla="*/ 0 w 420914"/>
                  <a:gd name="connsiteY1" fmla="*/ 232228 h 232228"/>
                  <a:gd name="connsiteX2" fmla="*/ 14514 w 420914"/>
                  <a:gd name="connsiteY2" fmla="*/ 0 h 232228"/>
                  <a:gd name="connsiteX3" fmla="*/ 420914 w 420914"/>
                  <a:gd name="connsiteY3" fmla="*/ 0 h 23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0914" h="232228">
                    <a:moveTo>
                      <a:pt x="420914" y="0"/>
                    </a:moveTo>
                    <a:lnTo>
                      <a:pt x="0" y="232228"/>
                    </a:lnTo>
                    <a:lnTo>
                      <a:pt x="14514" y="0"/>
                    </a:lnTo>
                    <a:lnTo>
                      <a:pt x="420914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6966859" y="2144002"/>
              <a:ext cx="11483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20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Feature 1</a:t>
              </a:r>
              <a:endParaRPr lang="en-US" sz="20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6854360" y="1174091"/>
            <a:ext cx="322217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</a:p>
        </p:txBody>
      </p:sp>
      <p:sp>
        <p:nvSpPr>
          <p:cNvPr id="15" name="Oval 14"/>
          <p:cNvSpPr/>
          <p:nvPr/>
        </p:nvSpPr>
        <p:spPr>
          <a:xfrm>
            <a:off x="5918200" y="568605"/>
            <a:ext cx="341086" cy="3410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918200" y="2636893"/>
            <a:ext cx="341086" cy="3410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 flipH="1">
            <a:off x="1694552" y="2636893"/>
            <a:ext cx="3643088" cy="769257"/>
            <a:chOff x="6691084" y="2090057"/>
            <a:chExt cx="3643088" cy="769257"/>
          </a:xfrm>
        </p:grpSpPr>
        <p:grpSp>
          <p:nvGrpSpPr>
            <p:cNvPr id="25" name="Group 24"/>
            <p:cNvGrpSpPr/>
            <p:nvPr/>
          </p:nvGrpSpPr>
          <p:grpSpPr>
            <a:xfrm>
              <a:off x="6691084" y="2090057"/>
              <a:ext cx="3643088" cy="769257"/>
              <a:chOff x="6574969" y="2090057"/>
              <a:chExt cx="3643088" cy="769257"/>
            </a:xfrm>
          </p:grpSpPr>
          <p:sp>
            <p:nvSpPr>
              <p:cNvPr id="27" name="Freeform 26"/>
              <p:cNvSpPr/>
              <p:nvPr/>
            </p:nvSpPr>
            <p:spPr>
              <a:xfrm>
                <a:off x="6574969" y="2090057"/>
                <a:ext cx="3643088" cy="537028"/>
              </a:xfrm>
              <a:custGeom>
                <a:avLst/>
                <a:gdLst>
                  <a:gd name="connsiteX0" fmla="*/ 118533 w 3643088"/>
                  <a:gd name="connsiteY0" fmla="*/ 0 h 537028"/>
                  <a:gd name="connsiteX1" fmla="*/ 3643088 w 3643088"/>
                  <a:gd name="connsiteY1" fmla="*/ 0 h 537028"/>
                  <a:gd name="connsiteX2" fmla="*/ 3643088 w 3643088"/>
                  <a:gd name="connsiteY2" fmla="*/ 537028 h 537028"/>
                  <a:gd name="connsiteX3" fmla="*/ 118533 w 3643088"/>
                  <a:gd name="connsiteY3" fmla="*/ 537028 h 537028"/>
                  <a:gd name="connsiteX4" fmla="*/ 0 w 3643088"/>
                  <a:gd name="connsiteY4" fmla="*/ 418495 h 537028"/>
                  <a:gd name="connsiteX5" fmla="*/ 0 w 3643088"/>
                  <a:gd name="connsiteY5" fmla="*/ 118533 h 537028"/>
                  <a:gd name="connsiteX6" fmla="*/ 118533 w 3643088"/>
                  <a:gd name="connsiteY6" fmla="*/ 0 h 53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43088" h="537028">
                    <a:moveTo>
                      <a:pt x="118533" y="0"/>
                    </a:moveTo>
                    <a:lnTo>
                      <a:pt x="3643088" y="0"/>
                    </a:lnTo>
                    <a:lnTo>
                      <a:pt x="3643088" y="537028"/>
                    </a:lnTo>
                    <a:lnTo>
                      <a:pt x="118533" y="537028"/>
                    </a:lnTo>
                    <a:cubicBezTo>
                      <a:pt x="53069" y="537028"/>
                      <a:pt x="0" y="483959"/>
                      <a:pt x="0" y="418495"/>
                    </a:cubicBezTo>
                    <a:lnTo>
                      <a:pt x="0" y="118533"/>
                    </a:lnTo>
                    <a:cubicBezTo>
                      <a:pt x="0" y="53069"/>
                      <a:pt x="53069" y="0"/>
                      <a:pt x="11853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9797143" y="2627086"/>
                <a:ext cx="420914" cy="232228"/>
              </a:xfrm>
              <a:custGeom>
                <a:avLst/>
                <a:gdLst>
                  <a:gd name="connsiteX0" fmla="*/ 420914 w 420914"/>
                  <a:gd name="connsiteY0" fmla="*/ 0 h 232228"/>
                  <a:gd name="connsiteX1" fmla="*/ 0 w 420914"/>
                  <a:gd name="connsiteY1" fmla="*/ 232228 h 232228"/>
                  <a:gd name="connsiteX2" fmla="*/ 14514 w 420914"/>
                  <a:gd name="connsiteY2" fmla="*/ 0 h 232228"/>
                  <a:gd name="connsiteX3" fmla="*/ 420914 w 420914"/>
                  <a:gd name="connsiteY3" fmla="*/ 0 h 23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0914" h="232228">
                    <a:moveTo>
                      <a:pt x="420914" y="0"/>
                    </a:moveTo>
                    <a:lnTo>
                      <a:pt x="0" y="232228"/>
                    </a:lnTo>
                    <a:lnTo>
                      <a:pt x="14514" y="0"/>
                    </a:lnTo>
                    <a:lnTo>
                      <a:pt x="420914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6966859" y="2144002"/>
              <a:ext cx="12060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D" sz="20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Feature 2</a:t>
              </a:r>
              <a:endParaRPr lang="en-US" sz="20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 flipH="1">
            <a:off x="2115466" y="3242380"/>
            <a:ext cx="322217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</a:p>
        </p:txBody>
      </p:sp>
      <p:sp>
        <p:nvSpPr>
          <p:cNvPr id="30" name="Oval 29"/>
          <p:cNvSpPr/>
          <p:nvPr/>
        </p:nvSpPr>
        <p:spPr>
          <a:xfrm>
            <a:off x="5918200" y="4705181"/>
            <a:ext cx="341086" cy="3410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6854360" y="4705181"/>
            <a:ext cx="3643088" cy="769257"/>
            <a:chOff x="6691084" y="2090057"/>
            <a:chExt cx="3643088" cy="769257"/>
          </a:xfrm>
        </p:grpSpPr>
        <p:grpSp>
          <p:nvGrpSpPr>
            <p:cNvPr id="39" name="Group 38"/>
            <p:cNvGrpSpPr/>
            <p:nvPr/>
          </p:nvGrpSpPr>
          <p:grpSpPr>
            <a:xfrm>
              <a:off x="6691084" y="2090057"/>
              <a:ext cx="3643088" cy="769257"/>
              <a:chOff x="6574969" y="2090057"/>
              <a:chExt cx="3643088" cy="769257"/>
            </a:xfrm>
          </p:grpSpPr>
          <p:sp>
            <p:nvSpPr>
              <p:cNvPr id="41" name="Freeform 40"/>
              <p:cNvSpPr/>
              <p:nvPr/>
            </p:nvSpPr>
            <p:spPr>
              <a:xfrm>
                <a:off x="6574969" y="2090057"/>
                <a:ext cx="3643088" cy="537028"/>
              </a:xfrm>
              <a:custGeom>
                <a:avLst/>
                <a:gdLst>
                  <a:gd name="connsiteX0" fmla="*/ 118533 w 3643088"/>
                  <a:gd name="connsiteY0" fmla="*/ 0 h 537028"/>
                  <a:gd name="connsiteX1" fmla="*/ 3643088 w 3643088"/>
                  <a:gd name="connsiteY1" fmla="*/ 0 h 537028"/>
                  <a:gd name="connsiteX2" fmla="*/ 3643088 w 3643088"/>
                  <a:gd name="connsiteY2" fmla="*/ 537028 h 537028"/>
                  <a:gd name="connsiteX3" fmla="*/ 118533 w 3643088"/>
                  <a:gd name="connsiteY3" fmla="*/ 537028 h 537028"/>
                  <a:gd name="connsiteX4" fmla="*/ 0 w 3643088"/>
                  <a:gd name="connsiteY4" fmla="*/ 418495 h 537028"/>
                  <a:gd name="connsiteX5" fmla="*/ 0 w 3643088"/>
                  <a:gd name="connsiteY5" fmla="*/ 118533 h 537028"/>
                  <a:gd name="connsiteX6" fmla="*/ 118533 w 3643088"/>
                  <a:gd name="connsiteY6" fmla="*/ 0 h 53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43088" h="537028">
                    <a:moveTo>
                      <a:pt x="118533" y="0"/>
                    </a:moveTo>
                    <a:lnTo>
                      <a:pt x="3643088" y="0"/>
                    </a:lnTo>
                    <a:lnTo>
                      <a:pt x="3643088" y="537028"/>
                    </a:lnTo>
                    <a:lnTo>
                      <a:pt x="118533" y="537028"/>
                    </a:lnTo>
                    <a:cubicBezTo>
                      <a:pt x="53069" y="537028"/>
                      <a:pt x="0" y="483959"/>
                      <a:pt x="0" y="418495"/>
                    </a:cubicBezTo>
                    <a:lnTo>
                      <a:pt x="0" y="118533"/>
                    </a:lnTo>
                    <a:cubicBezTo>
                      <a:pt x="0" y="53069"/>
                      <a:pt x="53069" y="0"/>
                      <a:pt x="1185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9797143" y="2627086"/>
                <a:ext cx="420914" cy="232228"/>
              </a:xfrm>
              <a:custGeom>
                <a:avLst/>
                <a:gdLst>
                  <a:gd name="connsiteX0" fmla="*/ 420914 w 420914"/>
                  <a:gd name="connsiteY0" fmla="*/ 0 h 232228"/>
                  <a:gd name="connsiteX1" fmla="*/ 0 w 420914"/>
                  <a:gd name="connsiteY1" fmla="*/ 232228 h 232228"/>
                  <a:gd name="connsiteX2" fmla="*/ 14514 w 420914"/>
                  <a:gd name="connsiteY2" fmla="*/ 0 h 232228"/>
                  <a:gd name="connsiteX3" fmla="*/ 420914 w 420914"/>
                  <a:gd name="connsiteY3" fmla="*/ 0 h 23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0914" h="232228">
                    <a:moveTo>
                      <a:pt x="420914" y="0"/>
                    </a:moveTo>
                    <a:lnTo>
                      <a:pt x="0" y="232228"/>
                    </a:lnTo>
                    <a:lnTo>
                      <a:pt x="14514" y="0"/>
                    </a:lnTo>
                    <a:lnTo>
                      <a:pt x="420914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6966859" y="2144002"/>
              <a:ext cx="11483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20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Feature 1</a:t>
              </a:r>
              <a:endParaRPr lang="en-US" sz="20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6854360" y="5310668"/>
            <a:ext cx="322217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</a:p>
        </p:txBody>
      </p:sp>
    </p:spTree>
    <p:extLst>
      <p:ext uri="{BB962C8B-B14F-4D97-AF65-F5344CB8AC3E}">
        <p14:creationId xmlns:p14="http://schemas.microsoft.com/office/powerpoint/2010/main" val="1359803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23" grpId="0" animBg="1"/>
      <p:bldP spid="29" grpId="0"/>
      <p:bldP spid="30" grpId="0" animBg="1"/>
      <p:bldP spid="3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88743" y="0"/>
            <a:ext cx="0" cy="318529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5918200" y="779064"/>
            <a:ext cx="341086" cy="3410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 flipH="1">
            <a:off x="1694552" y="779064"/>
            <a:ext cx="3643088" cy="769257"/>
            <a:chOff x="6691084" y="2090057"/>
            <a:chExt cx="3643088" cy="769257"/>
          </a:xfrm>
        </p:grpSpPr>
        <p:grpSp>
          <p:nvGrpSpPr>
            <p:cNvPr id="25" name="Group 24"/>
            <p:cNvGrpSpPr/>
            <p:nvPr/>
          </p:nvGrpSpPr>
          <p:grpSpPr>
            <a:xfrm>
              <a:off x="6691084" y="2090057"/>
              <a:ext cx="3643088" cy="769257"/>
              <a:chOff x="6574969" y="2090057"/>
              <a:chExt cx="3643088" cy="769257"/>
            </a:xfrm>
          </p:grpSpPr>
          <p:sp>
            <p:nvSpPr>
              <p:cNvPr id="27" name="Freeform 26"/>
              <p:cNvSpPr/>
              <p:nvPr/>
            </p:nvSpPr>
            <p:spPr>
              <a:xfrm>
                <a:off x="6574969" y="2090057"/>
                <a:ext cx="3643088" cy="537028"/>
              </a:xfrm>
              <a:custGeom>
                <a:avLst/>
                <a:gdLst>
                  <a:gd name="connsiteX0" fmla="*/ 118533 w 3643088"/>
                  <a:gd name="connsiteY0" fmla="*/ 0 h 537028"/>
                  <a:gd name="connsiteX1" fmla="*/ 3643088 w 3643088"/>
                  <a:gd name="connsiteY1" fmla="*/ 0 h 537028"/>
                  <a:gd name="connsiteX2" fmla="*/ 3643088 w 3643088"/>
                  <a:gd name="connsiteY2" fmla="*/ 537028 h 537028"/>
                  <a:gd name="connsiteX3" fmla="*/ 118533 w 3643088"/>
                  <a:gd name="connsiteY3" fmla="*/ 537028 h 537028"/>
                  <a:gd name="connsiteX4" fmla="*/ 0 w 3643088"/>
                  <a:gd name="connsiteY4" fmla="*/ 418495 h 537028"/>
                  <a:gd name="connsiteX5" fmla="*/ 0 w 3643088"/>
                  <a:gd name="connsiteY5" fmla="*/ 118533 h 537028"/>
                  <a:gd name="connsiteX6" fmla="*/ 118533 w 3643088"/>
                  <a:gd name="connsiteY6" fmla="*/ 0 h 53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43088" h="537028">
                    <a:moveTo>
                      <a:pt x="118533" y="0"/>
                    </a:moveTo>
                    <a:lnTo>
                      <a:pt x="3643088" y="0"/>
                    </a:lnTo>
                    <a:lnTo>
                      <a:pt x="3643088" y="537028"/>
                    </a:lnTo>
                    <a:lnTo>
                      <a:pt x="118533" y="537028"/>
                    </a:lnTo>
                    <a:cubicBezTo>
                      <a:pt x="53069" y="537028"/>
                      <a:pt x="0" y="483959"/>
                      <a:pt x="0" y="418495"/>
                    </a:cubicBezTo>
                    <a:lnTo>
                      <a:pt x="0" y="118533"/>
                    </a:lnTo>
                    <a:cubicBezTo>
                      <a:pt x="0" y="53069"/>
                      <a:pt x="53069" y="0"/>
                      <a:pt x="1185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9797143" y="2627086"/>
                <a:ext cx="420914" cy="232228"/>
              </a:xfrm>
              <a:custGeom>
                <a:avLst/>
                <a:gdLst>
                  <a:gd name="connsiteX0" fmla="*/ 420914 w 420914"/>
                  <a:gd name="connsiteY0" fmla="*/ 0 h 232228"/>
                  <a:gd name="connsiteX1" fmla="*/ 0 w 420914"/>
                  <a:gd name="connsiteY1" fmla="*/ 232228 h 232228"/>
                  <a:gd name="connsiteX2" fmla="*/ 14514 w 420914"/>
                  <a:gd name="connsiteY2" fmla="*/ 0 h 232228"/>
                  <a:gd name="connsiteX3" fmla="*/ 420914 w 420914"/>
                  <a:gd name="connsiteY3" fmla="*/ 0 h 23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0914" h="232228">
                    <a:moveTo>
                      <a:pt x="420914" y="0"/>
                    </a:moveTo>
                    <a:lnTo>
                      <a:pt x="0" y="232228"/>
                    </a:lnTo>
                    <a:lnTo>
                      <a:pt x="14514" y="0"/>
                    </a:lnTo>
                    <a:lnTo>
                      <a:pt x="420914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6966859" y="2144002"/>
              <a:ext cx="12060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D" sz="20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Feature 2</a:t>
              </a:r>
              <a:endParaRPr lang="en-US" sz="20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 flipH="1">
            <a:off x="2115466" y="1384551"/>
            <a:ext cx="322217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</a:p>
        </p:txBody>
      </p:sp>
      <p:sp>
        <p:nvSpPr>
          <p:cNvPr id="30" name="Oval 29"/>
          <p:cNvSpPr/>
          <p:nvPr/>
        </p:nvSpPr>
        <p:spPr>
          <a:xfrm>
            <a:off x="5918200" y="2847352"/>
            <a:ext cx="341086" cy="3410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6854360" y="2847352"/>
            <a:ext cx="3643088" cy="769257"/>
            <a:chOff x="6691084" y="2090057"/>
            <a:chExt cx="3643088" cy="769257"/>
          </a:xfrm>
        </p:grpSpPr>
        <p:grpSp>
          <p:nvGrpSpPr>
            <p:cNvPr id="39" name="Group 38"/>
            <p:cNvGrpSpPr/>
            <p:nvPr/>
          </p:nvGrpSpPr>
          <p:grpSpPr>
            <a:xfrm>
              <a:off x="6691084" y="2090057"/>
              <a:ext cx="3643088" cy="769257"/>
              <a:chOff x="6574969" y="2090057"/>
              <a:chExt cx="3643088" cy="769257"/>
            </a:xfrm>
          </p:grpSpPr>
          <p:sp>
            <p:nvSpPr>
              <p:cNvPr id="41" name="Freeform 40"/>
              <p:cNvSpPr/>
              <p:nvPr/>
            </p:nvSpPr>
            <p:spPr>
              <a:xfrm>
                <a:off x="6574969" y="2090057"/>
                <a:ext cx="3643088" cy="537028"/>
              </a:xfrm>
              <a:custGeom>
                <a:avLst/>
                <a:gdLst>
                  <a:gd name="connsiteX0" fmla="*/ 118533 w 3643088"/>
                  <a:gd name="connsiteY0" fmla="*/ 0 h 537028"/>
                  <a:gd name="connsiteX1" fmla="*/ 3643088 w 3643088"/>
                  <a:gd name="connsiteY1" fmla="*/ 0 h 537028"/>
                  <a:gd name="connsiteX2" fmla="*/ 3643088 w 3643088"/>
                  <a:gd name="connsiteY2" fmla="*/ 537028 h 537028"/>
                  <a:gd name="connsiteX3" fmla="*/ 118533 w 3643088"/>
                  <a:gd name="connsiteY3" fmla="*/ 537028 h 537028"/>
                  <a:gd name="connsiteX4" fmla="*/ 0 w 3643088"/>
                  <a:gd name="connsiteY4" fmla="*/ 418495 h 537028"/>
                  <a:gd name="connsiteX5" fmla="*/ 0 w 3643088"/>
                  <a:gd name="connsiteY5" fmla="*/ 118533 h 537028"/>
                  <a:gd name="connsiteX6" fmla="*/ 118533 w 3643088"/>
                  <a:gd name="connsiteY6" fmla="*/ 0 h 53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43088" h="537028">
                    <a:moveTo>
                      <a:pt x="118533" y="0"/>
                    </a:moveTo>
                    <a:lnTo>
                      <a:pt x="3643088" y="0"/>
                    </a:lnTo>
                    <a:lnTo>
                      <a:pt x="3643088" y="537028"/>
                    </a:lnTo>
                    <a:lnTo>
                      <a:pt x="118533" y="537028"/>
                    </a:lnTo>
                    <a:cubicBezTo>
                      <a:pt x="53069" y="537028"/>
                      <a:pt x="0" y="483959"/>
                      <a:pt x="0" y="418495"/>
                    </a:cubicBezTo>
                    <a:lnTo>
                      <a:pt x="0" y="118533"/>
                    </a:lnTo>
                    <a:cubicBezTo>
                      <a:pt x="0" y="53069"/>
                      <a:pt x="53069" y="0"/>
                      <a:pt x="11853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9797143" y="2627086"/>
                <a:ext cx="420914" cy="232228"/>
              </a:xfrm>
              <a:custGeom>
                <a:avLst/>
                <a:gdLst>
                  <a:gd name="connsiteX0" fmla="*/ 420914 w 420914"/>
                  <a:gd name="connsiteY0" fmla="*/ 0 h 232228"/>
                  <a:gd name="connsiteX1" fmla="*/ 0 w 420914"/>
                  <a:gd name="connsiteY1" fmla="*/ 232228 h 232228"/>
                  <a:gd name="connsiteX2" fmla="*/ 14514 w 420914"/>
                  <a:gd name="connsiteY2" fmla="*/ 0 h 232228"/>
                  <a:gd name="connsiteX3" fmla="*/ 420914 w 420914"/>
                  <a:gd name="connsiteY3" fmla="*/ 0 h 23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0914" h="232228">
                    <a:moveTo>
                      <a:pt x="420914" y="0"/>
                    </a:moveTo>
                    <a:lnTo>
                      <a:pt x="0" y="232228"/>
                    </a:lnTo>
                    <a:lnTo>
                      <a:pt x="14514" y="0"/>
                    </a:lnTo>
                    <a:lnTo>
                      <a:pt x="420914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6966859" y="2144002"/>
              <a:ext cx="11483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20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Feature 1</a:t>
              </a:r>
              <a:endParaRPr lang="en-US" sz="20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6854360" y="3452839"/>
            <a:ext cx="322217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FD70CD5-32BB-4AEC-962F-57C4B2D427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152130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/>
      <p:bldP spid="30" grpId="0" animBg="1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0"/>
            <a:ext cx="12192000" cy="4689982"/>
          </a:xfrm>
          <a:custGeom>
            <a:avLst/>
            <a:gdLst>
              <a:gd name="connsiteX0" fmla="*/ 0 w 12192000"/>
              <a:gd name="connsiteY0" fmla="*/ 0 h 4689982"/>
              <a:gd name="connsiteX1" fmla="*/ 12192000 w 12192000"/>
              <a:gd name="connsiteY1" fmla="*/ 0 h 4689982"/>
              <a:gd name="connsiteX2" fmla="*/ 12192000 w 12192000"/>
              <a:gd name="connsiteY2" fmla="*/ 1751911 h 4689982"/>
              <a:gd name="connsiteX3" fmla="*/ 12113071 w 12192000"/>
              <a:gd name="connsiteY3" fmla="*/ 1852350 h 4689982"/>
              <a:gd name="connsiteX4" fmla="*/ 6096000 w 12192000"/>
              <a:gd name="connsiteY4" fmla="*/ 4689982 h 4689982"/>
              <a:gd name="connsiteX5" fmla="*/ 78930 w 12192000"/>
              <a:gd name="connsiteY5" fmla="*/ 1852350 h 4689982"/>
              <a:gd name="connsiteX6" fmla="*/ 0 w 12192000"/>
              <a:gd name="connsiteY6" fmla="*/ 1751911 h 468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4689982">
                <a:moveTo>
                  <a:pt x="0" y="0"/>
                </a:moveTo>
                <a:lnTo>
                  <a:pt x="12192000" y="0"/>
                </a:lnTo>
                <a:lnTo>
                  <a:pt x="12192000" y="1751911"/>
                </a:lnTo>
                <a:lnTo>
                  <a:pt x="12113071" y="1852350"/>
                </a:lnTo>
                <a:cubicBezTo>
                  <a:pt x="10682861" y="3585363"/>
                  <a:pt x="8518429" y="4689982"/>
                  <a:pt x="6096000" y="4689982"/>
                </a:cubicBezTo>
                <a:cubicBezTo>
                  <a:pt x="3673571" y="4689982"/>
                  <a:pt x="1509139" y="3585363"/>
                  <a:pt x="78930" y="1852350"/>
                </a:cubicBezTo>
                <a:lnTo>
                  <a:pt x="0" y="175191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069075" y="1674769"/>
            <a:ext cx="10053850" cy="4204499"/>
          </a:xfrm>
          <a:prstGeom prst="roundRect">
            <a:avLst>
              <a:gd name="adj" fmla="val 1233"/>
            </a:avLst>
          </a:prstGeom>
          <a:solidFill>
            <a:schemeClr val="bg1"/>
          </a:solidFill>
          <a:ln>
            <a:noFill/>
          </a:ln>
          <a:effectLst>
            <a:outerShdw blurRad="317500" dist="76200" dir="18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1933518" y="3281257"/>
            <a:ext cx="2026517" cy="2229418"/>
            <a:chOff x="1933515" y="3377475"/>
            <a:chExt cx="2026517" cy="2229418"/>
          </a:xfrm>
        </p:grpSpPr>
        <p:sp>
          <p:nvSpPr>
            <p:cNvPr id="15" name="TextBox 14"/>
            <p:cNvSpPr txBox="1"/>
            <p:nvPr/>
          </p:nvSpPr>
          <p:spPr>
            <a:xfrm>
              <a:off x="2367929" y="3377475"/>
              <a:ext cx="11576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Basic</a:t>
              </a:r>
              <a:endPara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933515" y="4041949"/>
              <a:ext cx="2026517" cy="923417"/>
              <a:chOff x="1834571" y="4057603"/>
              <a:chExt cx="2026517" cy="923417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1834571" y="4057603"/>
                <a:ext cx="20265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Lorem ipsum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dolor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 sit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amet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.</a:t>
                </a:r>
                <a:endPara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834571" y="4380910"/>
                <a:ext cx="20265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Lorem ipsum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dolor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 sit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amet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.</a:t>
                </a:r>
                <a:endPara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834571" y="4704021"/>
                <a:ext cx="20265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Lorem ipsum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dolor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 sit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amet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.</a:t>
                </a:r>
                <a:endPara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2365475" y="5203721"/>
              <a:ext cx="1162596" cy="403172"/>
              <a:chOff x="2291728" y="5203721"/>
              <a:chExt cx="1162596" cy="403172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2291728" y="5222162"/>
                <a:ext cx="1162596" cy="384731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17500" dist="76200" dir="18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497767" y="5203721"/>
                <a:ext cx="7505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D" dirty="0">
                    <a:solidFill>
                      <a:schemeClr val="bg1"/>
                    </a:solidFill>
                    <a:latin typeface="EB Garamond" panose="02000502000000000000" pitchFamily="2" charset="0"/>
                  </a:rPr>
                  <a:t>$75,99</a:t>
                </a:r>
                <a:endParaRPr lang="en-US" dirty="0">
                  <a:solidFill>
                    <a:schemeClr val="bg1"/>
                  </a:solidFill>
                  <a:latin typeface="EB Garamond" panose="02000502000000000000" pitchFamily="2" charset="0"/>
                </a:endParaRP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4881855" y="3281257"/>
            <a:ext cx="2428293" cy="2229418"/>
            <a:chOff x="1732629" y="3377475"/>
            <a:chExt cx="2428293" cy="2229418"/>
          </a:xfrm>
        </p:grpSpPr>
        <p:sp>
          <p:nvSpPr>
            <p:cNvPr id="30" name="TextBox 29"/>
            <p:cNvSpPr txBox="1"/>
            <p:nvPr/>
          </p:nvSpPr>
          <p:spPr>
            <a:xfrm>
              <a:off x="1732629" y="3377475"/>
              <a:ext cx="24282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Professional</a:t>
              </a:r>
              <a:endPara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1933515" y="4041949"/>
              <a:ext cx="2026517" cy="923417"/>
              <a:chOff x="1834571" y="4057603"/>
              <a:chExt cx="2026517" cy="923417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1834571" y="4057603"/>
                <a:ext cx="20265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Lorem ipsum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dolor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 sit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amet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.</a:t>
                </a:r>
                <a:endPara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834571" y="4380910"/>
                <a:ext cx="20265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Lorem ipsum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dolor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 sit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amet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.</a:t>
                </a:r>
                <a:endPara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834571" y="4704021"/>
                <a:ext cx="20265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Lorem ipsum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dolor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 sit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amet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.</a:t>
                </a:r>
                <a:endPara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2365475" y="5203721"/>
              <a:ext cx="1162596" cy="403172"/>
              <a:chOff x="2291728" y="5203721"/>
              <a:chExt cx="1162596" cy="403172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2291728" y="5222162"/>
                <a:ext cx="1162596" cy="384731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317500" dist="76200" dir="18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485745" y="5203721"/>
                <a:ext cx="7745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D" dirty="0">
                    <a:solidFill>
                      <a:schemeClr val="bg1"/>
                    </a:solidFill>
                    <a:latin typeface="EB Garamond" panose="02000502000000000000" pitchFamily="2" charset="0"/>
                  </a:rPr>
                  <a:t>$86,99</a:t>
                </a:r>
                <a:endParaRPr lang="en-US" dirty="0">
                  <a:solidFill>
                    <a:schemeClr val="bg1"/>
                  </a:solidFill>
                  <a:latin typeface="EB Garamond" panose="02000502000000000000" pitchFamily="2" charset="0"/>
                </a:endParaRP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8231964" y="3281257"/>
            <a:ext cx="2026517" cy="2229418"/>
            <a:chOff x="1933515" y="3377475"/>
            <a:chExt cx="2026517" cy="2229418"/>
          </a:xfrm>
        </p:grpSpPr>
        <p:sp>
          <p:nvSpPr>
            <p:cNvPr id="39" name="TextBox 38"/>
            <p:cNvSpPr txBox="1"/>
            <p:nvPr/>
          </p:nvSpPr>
          <p:spPr>
            <a:xfrm>
              <a:off x="2040918" y="3377475"/>
              <a:ext cx="181171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Business</a:t>
              </a:r>
              <a:endPara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1933515" y="4041949"/>
              <a:ext cx="2026517" cy="923417"/>
              <a:chOff x="1834571" y="4057603"/>
              <a:chExt cx="2026517" cy="923417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1834571" y="4057603"/>
                <a:ext cx="20265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Lorem ipsum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dolor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 sit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amet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.</a:t>
                </a:r>
                <a:endPara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834571" y="4380910"/>
                <a:ext cx="20265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Lorem ipsum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dolor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 sit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amet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.</a:t>
                </a:r>
                <a:endPara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1834571" y="4704021"/>
                <a:ext cx="20265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Lorem ipsum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dolor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 sit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amet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.</a:t>
                </a:r>
                <a:endPara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2365475" y="5203721"/>
              <a:ext cx="1162596" cy="403172"/>
              <a:chOff x="2291728" y="5203721"/>
              <a:chExt cx="1162596" cy="403172"/>
            </a:xfrm>
          </p:grpSpPr>
          <p:sp>
            <p:nvSpPr>
              <p:cNvPr id="42" name="Rounded Rectangle 41"/>
              <p:cNvSpPr/>
              <p:nvPr/>
            </p:nvSpPr>
            <p:spPr>
              <a:xfrm>
                <a:off x="2291728" y="5222162"/>
                <a:ext cx="1162596" cy="384731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317500" dist="76200" dir="18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2486545" y="5203721"/>
                <a:ext cx="7729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D" dirty="0">
                    <a:solidFill>
                      <a:schemeClr val="bg1"/>
                    </a:solidFill>
                    <a:latin typeface="EB Garamond" panose="02000502000000000000" pitchFamily="2" charset="0"/>
                  </a:rPr>
                  <a:t>$99,99</a:t>
                </a:r>
                <a:endParaRPr lang="en-US" dirty="0">
                  <a:solidFill>
                    <a:schemeClr val="bg1"/>
                  </a:solidFill>
                  <a:latin typeface="EB Garamond" panose="02000502000000000000" pitchFamily="2" charset="0"/>
                </a:endParaRPr>
              </a:p>
            </p:txBody>
          </p:sp>
        </p:grpSp>
      </p:grpSp>
      <p:cxnSp>
        <p:nvCxnSpPr>
          <p:cNvPr id="55" name="Straight Connector 54"/>
          <p:cNvCxnSpPr/>
          <p:nvPr/>
        </p:nvCxnSpPr>
        <p:spPr>
          <a:xfrm>
            <a:off x="4513943" y="3599541"/>
            <a:ext cx="0" cy="1843314"/>
          </a:xfrm>
          <a:prstGeom prst="line">
            <a:avLst/>
          </a:prstGeom>
          <a:ln w="19050" cap="rnd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7707086" y="3599541"/>
            <a:ext cx="0" cy="1843314"/>
          </a:xfrm>
          <a:prstGeom prst="line">
            <a:avLst/>
          </a:prstGeom>
          <a:ln w="19050" cap="rnd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A06FE5-B163-4790-8627-B1CCD58835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02FC1EC-2622-4B98-B3CD-AB7E7DBEB7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F9A9072-C786-49C1-9A94-28AED62522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73385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7982857" y="1992778"/>
            <a:ext cx="2902858" cy="3986412"/>
            <a:chOff x="7982857" y="1992778"/>
            <a:chExt cx="2902858" cy="3986412"/>
          </a:xfrm>
        </p:grpSpPr>
        <p:sp>
          <p:nvSpPr>
            <p:cNvPr id="22" name="Rounded Rectangle 21"/>
            <p:cNvSpPr/>
            <p:nvPr/>
          </p:nvSpPr>
          <p:spPr>
            <a:xfrm>
              <a:off x="7982857" y="1992778"/>
              <a:ext cx="2902858" cy="3986412"/>
            </a:xfrm>
            <a:prstGeom prst="roundRect">
              <a:avLst>
                <a:gd name="adj" fmla="val 276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7982857" y="5834741"/>
              <a:ext cx="2902858" cy="144449"/>
            </a:xfrm>
            <a:custGeom>
              <a:avLst/>
              <a:gdLst>
                <a:gd name="connsiteX0" fmla="*/ 0 w 2902858"/>
                <a:gd name="connsiteY0" fmla="*/ 0 h 144449"/>
                <a:gd name="connsiteX1" fmla="*/ 2902858 w 2902858"/>
                <a:gd name="connsiteY1" fmla="*/ 0 h 144449"/>
                <a:gd name="connsiteX2" fmla="*/ 2902858 w 2902858"/>
                <a:gd name="connsiteY2" fmla="*/ 64127 h 144449"/>
                <a:gd name="connsiteX3" fmla="*/ 2822536 w 2902858"/>
                <a:gd name="connsiteY3" fmla="*/ 144449 h 144449"/>
                <a:gd name="connsiteX4" fmla="*/ 80322 w 2902858"/>
                <a:gd name="connsiteY4" fmla="*/ 144449 h 144449"/>
                <a:gd name="connsiteX5" fmla="*/ 0 w 2902858"/>
                <a:gd name="connsiteY5" fmla="*/ 64127 h 14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02858" h="144449">
                  <a:moveTo>
                    <a:pt x="0" y="0"/>
                  </a:moveTo>
                  <a:lnTo>
                    <a:pt x="2902858" y="0"/>
                  </a:lnTo>
                  <a:lnTo>
                    <a:pt x="2902858" y="64127"/>
                  </a:lnTo>
                  <a:cubicBezTo>
                    <a:pt x="2902858" y="108488"/>
                    <a:pt x="2866897" y="144449"/>
                    <a:pt x="2822536" y="144449"/>
                  </a:cubicBezTo>
                  <a:lnTo>
                    <a:pt x="80322" y="144449"/>
                  </a:lnTo>
                  <a:cubicBezTo>
                    <a:pt x="35961" y="144449"/>
                    <a:pt x="0" y="108488"/>
                    <a:pt x="0" y="64127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 flipV="1">
              <a:off x="7982857" y="1992778"/>
              <a:ext cx="2902858" cy="144449"/>
            </a:xfrm>
            <a:custGeom>
              <a:avLst/>
              <a:gdLst>
                <a:gd name="connsiteX0" fmla="*/ 0 w 2902858"/>
                <a:gd name="connsiteY0" fmla="*/ 0 h 144449"/>
                <a:gd name="connsiteX1" fmla="*/ 2902858 w 2902858"/>
                <a:gd name="connsiteY1" fmla="*/ 0 h 144449"/>
                <a:gd name="connsiteX2" fmla="*/ 2902858 w 2902858"/>
                <a:gd name="connsiteY2" fmla="*/ 64127 h 144449"/>
                <a:gd name="connsiteX3" fmla="*/ 2822536 w 2902858"/>
                <a:gd name="connsiteY3" fmla="*/ 144449 h 144449"/>
                <a:gd name="connsiteX4" fmla="*/ 80322 w 2902858"/>
                <a:gd name="connsiteY4" fmla="*/ 144449 h 144449"/>
                <a:gd name="connsiteX5" fmla="*/ 0 w 2902858"/>
                <a:gd name="connsiteY5" fmla="*/ 64127 h 14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02858" h="144449">
                  <a:moveTo>
                    <a:pt x="0" y="0"/>
                  </a:moveTo>
                  <a:lnTo>
                    <a:pt x="2902858" y="0"/>
                  </a:lnTo>
                  <a:lnTo>
                    <a:pt x="2902858" y="64127"/>
                  </a:lnTo>
                  <a:cubicBezTo>
                    <a:pt x="2902858" y="108488"/>
                    <a:pt x="2866897" y="144449"/>
                    <a:pt x="2822536" y="144449"/>
                  </a:cubicBezTo>
                  <a:lnTo>
                    <a:pt x="80322" y="144449"/>
                  </a:lnTo>
                  <a:cubicBezTo>
                    <a:pt x="35961" y="144449"/>
                    <a:pt x="0" y="108488"/>
                    <a:pt x="0" y="64127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644571" y="1992778"/>
            <a:ext cx="2902858" cy="3986412"/>
            <a:chOff x="4644571" y="1992778"/>
            <a:chExt cx="2902858" cy="3986412"/>
          </a:xfrm>
        </p:grpSpPr>
        <p:sp>
          <p:nvSpPr>
            <p:cNvPr id="2" name="Rounded Rectangle 1"/>
            <p:cNvSpPr/>
            <p:nvPr/>
          </p:nvSpPr>
          <p:spPr>
            <a:xfrm>
              <a:off x="4644571" y="1992778"/>
              <a:ext cx="2902858" cy="3986412"/>
            </a:xfrm>
            <a:prstGeom prst="roundRect">
              <a:avLst>
                <a:gd name="adj" fmla="val 276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4644571" y="5834741"/>
              <a:ext cx="2902858" cy="144449"/>
            </a:xfrm>
            <a:custGeom>
              <a:avLst/>
              <a:gdLst>
                <a:gd name="connsiteX0" fmla="*/ 0 w 2902858"/>
                <a:gd name="connsiteY0" fmla="*/ 0 h 144449"/>
                <a:gd name="connsiteX1" fmla="*/ 2902858 w 2902858"/>
                <a:gd name="connsiteY1" fmla="*/ 0 h 144449"/>
                <a:gd name="connsiteX2" fmla="*/ 2902858 w 2902858"/>
                <a:gd name="connsiteY2" fmla="*/ 64127 h 144449"/>
                <a:gd name="connsiteX3" fmla="*/ 2822536 w 2902858"/>
                <a:gd name="connsiteY3" fmla="*/ 144449 h 144449"/>
                <a:gd name="connsiteX4" fmla="*/ 80322 w 2902858"/>
                <a:gd name="connsiteY4" fmla="*/ 144449 h 144449"/>
                <a:gd name="connsiteX5" fmla="*/ 0 w 2902858"/>
                <a:gd name="connsiteY5" fmla="*/ 64127 h 14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02858" h="144449">
                  <a:moveTo>
                    <a:pt x="0" y="0"/>
                  </a:moveTo>
                  <a:lnTo>
                    <a:pt x="2902858" y="0"/>
                  </a:lnTo>
                  <a:lnTo>
                    <a:pt x="2902858" y="64127"/>
                  </a:lnTo>
                  <a:cubicBezTo>
                    <a:pt x="2902858" y="108488"/>
                    <a:pt x="2866897" y="144449"/>
                    <a:pt x="2822536" y="144449"/>
                  </a:cubicBezTo>
                  <a:lnTo>
                    <a:pt x="80322" y="144449"/>
                  </a:lnTo>
                  <a:cubicBezTo>
                    <a:pt x="35961" y="144449"/>
                    <a:pt x="0" y="108488"/>
                    <a:pt x="0" y="6412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 flipV="1">
              <a:off x="4644571" y="1992778"/>
              <a:ext cx="2902858" cy="144449"/>
            </a:xfrm>
            <a:custGeom>
              <a:avLst/>
              <a:gdLst>
                <a:gd name="connsiteX0" fmla="*/ 0 w 2902858"/>
                <a:gd name="connsiteY0" fmla="*/ 0 h 144449"/>
                <a:gd name="connsiteX1" fmla="*/ 2902858 w 2902858"/>
                <a:gd name="connsiteY1" fmla="*/ 0 h 144449"/>
                <a:gd name="connsiteX2" fmla="*/ 2902858 w 2902858"/>
                <a:gd name="connsiteY2" fmla="*/ 64127 h 144449"/>
                <a:gd name="connsiteX3" fmla="*/ 2822536 w 2902858"/>
                <a:gd name="connsiteY3" fmla="*/ 144449 h 144449"/>
                <a:gd name="connsiteX4" fmla="*/ 80322 w 2902858"/>
                <a:gd name="connsiteY4" fmla="*/ 144449 h 144449"/>
                <a:gd name="connsiteX5" fmla="*/ 0 w 2902858"/>
                <a:gd name="connsiteY5" fmla="*/ 64127 h 14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02858" h="144449">
                  <a:moveTo>
                    <a:pt x="0" y="0"/>
                  </a:moveTo>
                  <a:lnTo>
                    <a:pt x="2902858" y="0"/>
                  </a:lnTo>
                  <a:lnTo>
                    <a:pt x="2902858" y="64127"/>
                  </a:lnTo>
                  <a:cubicBezTo>
                    <a:pt x="2902858" y="108488"/>
                    <a:pt x="2866897" y="144449"/>
                    <a:pt x="2822536" y="144449"/>
                  </a:cubicBezTo>
                  <a:lnTo>
                    <a:pt x="80322" y="144449"/>
                  </a:lnTo>
                  <a:cubicBezTo>
                    <a:pt x="35961" y="144449"/>
                    <a:pt x="0" y="108488"/>
                    <a:pt x="0" y="6412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306285" y="1992778"/>
            <a:ext cx="2902858" cy="3986412"/>
            <a:chOff x="1306285" y="1992778"/>
            <a:chExt cx="2902858" cy="3986412"/>
          </a:xfrm>
        </p:grpSpPr>
        <p:sp>
          <p:nvSpPr>
            <p:cNvPr id="33" name="Rounded Rectangle 32"/>
            <p:cNvSpPr/>
            <p:nvPr/>
          </p:nvSpPr>
          <p:spPr>
            <a:xfrm>
              <a:off x="1306285" y="1992778"/>
              <a:ext cx="2902858" cy="3986412"/>
            </a:xfrm>
            <a:prstGeom prst="roundRect">
              <a:avLst>
                <a:gd name="adj" fmla="val 276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1306285" y="5834741"/>
              <a:ext cx="2902858" cy="144449"/>
            </a:xfrm>
            <a:custGeom>
              <a:avLst/>
              <a:gdLst>
                <a:gd name="connsiteX0" fmla="*/ 0 w 2902858"/>
                <a:gd name="connsiteY0" fmla="*/ 0 h 144449"/>
                <a:gd name="connsiteX1" fmla="*/ 2902858 w 2902858"/>
                <a:gd name="connsiteY1" fmla="*/ 0 h 144449"/>
                <a:gd name="connsiteX2" fmla="*/ 2902858 w 2902858"/>
                <a:gd name="connsiteY2" fmla="*/ 64127 h 144449"/>
                <a:gd name="connsiteX3" fmla="*/ 2822536 w 2902858"/>
                <a:gd name="connsiteY3" fmla="*/ 144449 h 144449"/>
                <a:gd name="connsiteX4" fmla="*/ 80322 w 2902858"/>
                <a:gd name="connsiteY4" fmla="*/ 144449 h 144449"/>
                <a:gd name="connsiteX5" fmla="*/ 0 w 2902858"/>
                <a:gd name="connsiteY5" fmla="*/ 64127 h 14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02858" h="144449">
                  <a:moveTo>
                    <a:pt x="0" y="0"/>
                  </a:moveTo>
                  <a:lnTo>
                    <a:pt x="2902858" y="0"/>
                  </a:lnTo>
                  <a:lnTo>
                    <a:pt x="2902858" y="64127"/>
                  </a:lnTo>
                  <a:cubicBezTo>
                    <a:pt x="2902858" y="108488"/>
                    <a:pt x="2866897" y="144449"/>
                    <a:pt x="2822536" y="144449"/>
                  </a:cubicBezTo>
                  <a:lnTo>
                    <a:pt x="80322" y="144449"/>
                  </a:lnTo>
                  <a:cubicBezTo>
                    <a:pt x="35961" y="144449"/>
                    <a:pt x="0" y="108488"/>
                    <a:pt x="0" y="641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 35"/>
            <p:cNvSpPr/>
            <p:nvPr/>
          </p:nvSpPr>
          <p:spPr>
            <a:xfrm flipV="1">
              <a:off x="1306285" y="1992778"/>
              <a:ext cx="2902858" cy="144449"/>
            </a:xfrm>
            <a:custGeom>
              <a:avLst/>
              <a:gdLst>
                <a:gd name="connsiteX0" fmla="*/ 0 w 2902858"/>
                <a:gd name="connsiteY0" fmla="*/ 0 h 144449"/>
                <a:gd name="connsiteX1" fmla="*/ 2902858 w 2902858"/>
                <a:gd name="connsiteY1" fmla="*/ 0 h 144449"/>
                <a:gd name="connsiteX2" fmla="*/ 2902858 w 2902858"/>
                <a:gd name="connsiteY2" fmla="*/ 64127 h 144449"/>
                <a:gd name="connsiteX3" fmla="*/ 2822536 w 2902858"/>
                <a:gd name="connsiteY3" fmla="*/ 144449 h 144449"/>
                <a:gd name="connsiteX4" fmla="*/ 80322 w 2902858"/>
                <a:gd name="connsiteY4" fmla="*/ 144449 h 144449"/>
                <a:gd name="connsiteX5" fmla="*/ 0 w 2902858"/>
                <a:gd name="connsiteY5" fmla="*/ 64127 h 14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02858" h="144449">
                  <a:moveTo>
                    <a:pt x="0" y="0"/>
                  </a:moveTo>
                  <a:lnTo>
                    <a:pt x="2902858" y="0"/>
                  </a:lnTo>
                  <a:lnTo>
                    <a:pt x="2902858" y="64127"/>
                  </a:lnTo>
                  <a:cubicBezTo>
                    <a:pt x="2902858" y="108488"/>
                    <a:pt x="2866897" y="144449"/>
                    <a:pt x="2822536" y="144449"/>
                  </a:cubicBezTo>
                  <a:lnTo>
                    <a:pt x="80322" y="144449"/>
                  </a:lnTo>
                  <a:cubicBezTo>
                    <a:pt x="35961" y="144449"/>
                    <a:pt x="0" y="108488"/>
                    <a:pt x="0" y="6412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818742" y="2459731"/>
            <a:ext cx="2554516" cy="2271686"/>
            <a:chOff x="4818742" y="2459731"/>
            <a:chExt cx="2554516" cy="2271686"/>
          </a:xfrm>
        </p:grpSpPr>
        <p:sp>
          <p:nvSpPr>
            <p:cNvPr id="3" name="TextBox 2"/>
            <p:cNvSpPr txBox="1"/>
            <p:nvPr/>
          </p:nvSpPr>
          <p:spPr>
            <a:xfrm>
              <a:off x="5320791" y="2459731"/>
              <a:ext cx="15504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2800" b="1" dirty="0" err="1">
                  <a:solidFill>
                    <a:schemeClr val="bg1"/>
                  </a:solidFill>
                  <a:latin typeface="Philosopher" panose="02000503000000020004" pitchFamily="2" charset="0"/>
                </a:rPr>
                <a:t>Standart</a:t>
              </a:r>
              <a:endParaRPr lang="en-US" sz="2800" b="1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384107" y="3055521"/>
              <a:ext cx="14237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3200" b="1" dirty="0">
                  <a:solidFill>
                    <a:schemeClr val="bg1"/>
                  </a:solidFill>
                  <a:latin typeface="Philosopher" panose="02000503000000020004" pitchFamily="2" charset="0"/>
                </a:rPr>
                <a:t>$85,99</a:t>
              </a:r>
              <a:endParaRPr lang="en-US" sz="3200" b="1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818742" y="3752688"/>
              <a:ext cx="2554516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bg1"/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 to </a:t>
              </a:r>
              <a:r>
                <a:rPr lang="en-US" sz="1200" dirty="0">
                  <a:solidFill>
                    <a:schemeClr val="bg1"/>
                  </a:solidFill>
                  <a:latin typeface="EB Garamond" panose="02000502000000000000" pitchFamily="2" charset="0"/>
                  <a:cs typeface="Segoe UI Light" panose="020B0502040204020203" pitchFamily="34" charset="0"/>
                </a:rPr>
                <a:t>redefine themselves. as they take on their category, so we are a perfect fit.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14703" y="5011393"/>
            <a:ext cx="1162596" cy="384731"/>
            <a:chOff x="1625087" y="5198675"/>
            <a:chExt cx="1162596" cy="384731"/>
          </a:xfrm>
        </p:grpSpPr>
        <p:sp>
          <p:nvSpPr>
            <p:cNvPr id="12" name="Rounded Rectangle 11"/>
            <p:cNvSpPr/>
            <p:nvPr/>
          </p:nvSpPr>
          <p:spPr>
            <a:xfrm>
              <a:off x="1625087" y="5198675"/>
              <a:ext cx="1162596" cy="3847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05288" y="5234826"/>
              <a:ext cx="10021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</a:rPr>
                <a:t>Start Now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EB Garamond" panose="02000502000000000000" pitchFamily="2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157028" y="2459731"/>
            <a:ext cx="2554516" cy="2271686"/>
            <a:chOff x="8157028" y="2459731"/>
            <a:chExt cx="2554516" cy="2271686"/>
          </a:xfrm>
        </p:grpSpPr>
        <p:sp>
          <p:nvSpPr>
            <p:cNvPr id="26" name="TextBox 25"/>
            <p:cNvSpPr txBox="1"/>
            <p:nvPr/>
          </p:nvSpPr>
          <p:spPr>
            <a:xfrm>
              <a:off x="8625573" y="2459731"/>
              <a:ext cx="16174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2800" b="1" dirty="0">
                  <a:solidFill>
                    <a:schemeClr val="bg1"/>
                  </a:solidFill>
                  <a:latin typeface="Philosopher" panose="02000503000000020004" pitchFamily="2" charset="0"/>
                </a:rPr>
                <a:t>Premium</a:t>
              </a:r>
              <a:endParaRPr lang="en-US" sz="2800" b="1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726881" y="3055521"/>
              <a:ext cx="141481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3200" b="1" dirty="0">
                  <a:solidFill>
                    <a:schemeClr val="bg1"/>
                  </a:solidFill>
                  <a:latin typeface="Philosopher" panose="02000503000000020004" pitchFamily="2" charset="0"/>
                </a:rPr>
                <a:t>$99,99</a:t>
              </a:r>
              <a:endParaRPr lang="en-US" sz="3200" b="1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157028" y="3752688"/>
              <a:ext cx="2554516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bg1"/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 to </a:t>
              </a:r>
              <a:r>
                <a:rPr lang="en-US" sz="1200" dirty="0">
                  <a:solidFill>
                    <a:schemeClr val="bg1"/>
                  </a:solidFill>
                  <a:latin typeface="EB Garamond" panose="02000502000000000000" pitchFamily="2" charset="0"/>
                  <a:cs typeface="Segoe UI Light" panose="020B0502040204020203" pitchFamily="34" charset="0"/>
                </a:rPr>
                <a:t>redefine themselves. as they take on their category, so we are a perfect fit.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852989" y="5011393"/>
            <a:ext cx="1162596" cy="384731"/>
            <a:chOff x="1625087" y="5198675"/>
            <a:chExt cx="1162596" cy="384731"/>
          </a:xfrm>
        </p:grpSpPr>
        <p:sp>
          <p:nvSpPr>
            <p:cNvPr id="30" name="Rounded Rectangle 29"/>
            <p:cNvSpPr/>
            <p:nvPr/>
          </p:nvSpPr>
          <p:spPr>
            <a:xfrm>
              <a:off x="1625087" y="5198675"/>
              <a:ext cx="1162596" cy="3847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05288" y="5234826"/>
              <a:ext cx="10021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</a:rPr>
                <a:t>Start Now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EB Garamond" panose="02000502000000000000" pitchFamily="2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480456" y="2459731"/>
            <a:ext cx="2554516" cy="2271686"/>
            <a:chOff x="1480456" y="2459731"/>
            <a:chExt cx="2554516" cy="2271686"/>
          </a:xfrm>
        </p:grpSpPr>
        <p:sp>
          <p:nvSpPr>
            <p:cNvPr id="37" name="TextBox 36"/>
            <p:cNvSpPr txBox="1"/>
            <p:nvPr/>
          </p:nvSpPr>
          <p:spPr>
            <a:xfrm>
              <a:off x="2239784" y="2459731"/>
              <a:ext cx="1035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2800" b="1" dirty="0">
                  <a:solidFill>
                    <a:schemeClr val="bg1"/>
                  </a:solidFill>
                  <a:latin typeface="Philosopher" panose="02000503000000020004" pitchFamily="2" charset="0"/>
                </a:rPr>
                <a:t>Basic</a:t>
              </a:r>
              <a:endParaRPr lang="en-US" sz="2800" b="1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067942" y="3055521"/>
              <a:ext cx="137954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3200" b="1" dirty="0">
                  <a:solidFill>
                    <a:schemeClr val="bg1"/>
                  </a:solidFill>
                  <a:latin typeface="Philosopher" panose="02000503000000020004" pitchFamily="2" charset="0"/>
                </a:rPr>
                <a:t>$79,99</a:t>
              </a:r>
              <a:endParaRPr lang="en-US" sz="3200" b="1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480456" y="3752688"/>
              <a:ext cx="2554516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bg1"/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 to </a:t>
              </a:r>
              <a:r>
                <a:rPr lang="en-US" sz="1200" dirty="0">
                  <a:solidFill>
                    <a:schemeClr val="bg1"/>
                  </a:solidFill>
                  <a:latin typeface="EB Garamond" panose="02000502000000000000" pitchFamily="2" charset="0"/>
                  <a:cs typeface="Segoe UI Light" panose="020B0502040204020203" pitchFamily="34" charset="0"/>
                </a:rPr>
                <a:t>redefine themselves. as they take on their category, so we are a perfect fit.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176417" y="5011393"/>
            <a:ext cx="1162596" cy="384731"/>
            <a:chOff x="1625087" y="5198675"/>
            <a:chExt cx="1162596" cy="384731"/>
          </a:xfrm>
        </p:grpSpPr>
        <p:sp>
          <p:nvSpPr>
            <p:cNvPr id="41" name="Rounded Rectangle 40"/>
            <p:cNvSpPr/>
            <p:nvPr/>
          </p:nvSpPr>
          <p:spPr>
            <a:xfrm>
              <a:off x="1625087" y="5198675"/>
              <a:ext cx="1162596" cy="3847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705288" y="5234826"/>
              <a:ext cx="10021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</a:rPr>
                <a:t>Start Now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EB Garamond" panose="02000502000000000000" pitchFamily="2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395695" y="528876"/>
            <a:ext cx="3400611" cy="1051092"/>
            <a:chOff x="3894598" y="528876"/>
            <a:chExt cx="3400611" cy="1051092"/>
          </a:xfrm>
        </p:grpSpPr>
        <p:sp>
          <p:nvSpPr>
            <p:cNvPr id="45" name="TextBox 44"/>
            <p:cNvSpPr txBox="1"/>
            <p:nvPr/>
          </p:nvSpPr>
          <p:spPr>
            <a:xfrm>
              <a:off x="3894598" y="810527"/>
              <a:ext cx="34006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Pricing Table</a:t>
              </a:r>
              <a:endPara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924239" y="528876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88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17600" y="1954891"/>
            <a:ext cx="2902858" cy="3904342"/>
            <a:chOff x="1117600" y="1954891"/>
            <a:chExt cx="2902858" cy="3904342"/>
          </a:xfrm>
        </p:grpSpPr>
        <p:sp>
          <p:nvSpPr>
            <p:cNvPr id="14" name="Rounded Rectangle 13"/>
            <p:cNvSpPr/>
            <p:nvPr/>
          </p:nvSpPr>
          <p:spPr>
            <a:xfrm>
              <a:off x="1117600" y="1969405"/>
              <a:ext cx="2902858" cy="3889828"/>
            </a:xfrm>
            <a:prstGeom prst="roundRect">
              <a:avLst>
                <a:gd name="adj" fmla="val 616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Philosopher" panose="00000500000000000000" pitchFamily="2" charset="0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1117600" y="1954891"/>
              <a:ext cx="2902858" cy="595085"/>
            </a:xfrm>
            <a:custGeom>
              <a:avLst/>
              <a:gdLst>
                <a:gd name="connsiteX0" fmla="*/ 179019 w 2902858"/>
                <a:gd name="connsiteY0" fmla="*/ 0 h 595085"/>
                <a:gd name="connsiteX1" fmla="*/ 2723839 w 2902858"/>
                <a:gd name="connsiteY1" fmla="*/ 0 h 595085"/>
                <a:gd name="connsiteX2" fmla="*/ 2902858 w 2902858"/>
                <a:gd name="connsiteY2" fmla="*/ 179019 h 595085"/>
                <a:gd name="connsiteX3" fmla="*/ 2902858 w 2902858"/>
                <a:gd name="connsiteY3" fmla="*/ 595085 h 595085"/>
                <a:gd name="connsiteX4" fmla="*/ 0 w 2902858"/>
                <a:gd name="connsiteY4" fmla="*/ 595085 h 595085"/>
                <a:gd name="connsiteX5" fmla="*/ 0 w 2902858"/>
                <a:gd name="connsiteY5" fmla="*/ 179019 h 595085"/>
                <a:gd name="connsiteX6" fmla="*/ 179019 w 2902858"/>
                <a:gd name="connsiteY6" fmla="*/ 0 h 595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2858" h="595085">
                  <a:moveTo>
                    <a:pt x="179019" y="0"/>
                  </a:moveTo>
                  <a:lnTo>
                    <a:pt x="2723839" y="0"/>
                  </a:lnTo>
                  <a:cubicBezTo>
                    <a:pt x="2822708" y="0"/>
                    <a:pt x="2902858" y="80150"/>
                    <a:pt x="2902858" y="179019"/>
                  </a:cubicBezTo>
                  <a:lnTo>
                    <a:pt x="2902858" y="595085"/>
                  </a:lnTo>
                  <a:lnTo>
                    <a:pt x="0" y="595085"/>
                  </a:lnTo>
                  <a:lnTo>
                    <a:pt x="0" y="179019"/>
                  </a:lnTo>
                  <a:cubicBezTo>
                    <a:pt x="0" y="80150"/>
                    <a:pt x="80150" y="0"/>
                    <a:pt x="179019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Philosopher" panose="00000500000000000000" pitchFamily="2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172926" y="2052378"/>
              <a:ext cx="79220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hilosopher" panose="00000500000000000000" pitchFamily="2" charset="0"/>
                  <a:cs typeface="Segoe UI" panose="020B0502040204020203" pitchFamily="34" charset="0"/>
                </a:rPr>
                <a:t>Basic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hilosopher" panose="000005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1905556" y="2802566"/>
            <a:ext cx="15071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ID" sz="4400" b="1" dirty="0">
                <a:solidFill>
                  <a:schemeClr val="bg1"/>
                </a:solidFill>
                <a:latin typeface="EB Garamond" pitchFamily="2" charset="0"/>
                <a:ea typeface="EB Garamond" pitchFamily="2" charset="0"/>
                <a:cs typeface="EB Garamond" pitchFamily="2" charset="0"/>
              </a:rPr>
              <a:t>$35</a:t>
            </a:r>
            <a:r>
              <a:rPr lang="en-ID" sz="2800" b="1" dirty="0">
                <a:solidFill>
                  <a:schemeClr val="bg1"/>
                </a:solidFill>
                <a:latin typeface="EB Garamond" pitchFamily="2" charset="0"/>
                <a:ea typeface="EB Garamond" pitchFamily="2" charset="0"/>
                <a:cs typeface="EB Garamond" pitchFamily="2" charset="0"/>
              </a:rPr>
              <a:t>,99</a:t>
            </a:r>
            <a:endParaRPr lang="en-US" sz="2800" b="1" dirty="0">
              <a:solidFill>
                <a:schemeClr val="bg1"/>
              </a:solidFill>
              <a:latin typeface="EB Garamond" pitchFamily="2" charset="0"/>
              <a:ea typeface="EB Garamond" pitchFamily="2" charset="0"/>
              <a:cs typeface="EB Garamond" pitchFamily="2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397194" y="3677730"/>
            <a:ext cx="233310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EB Garamond" pitchFamily="2" charset="0"/>
                <a:ea typeface="EB Garamond" pitchFamily="2" charset="0"/>
                <a:cs typeface="EB Garamond" pitchFamily="2" charset="0"/>
              </a:rPr>
              <a:t>The Asia-Pacific will occupy for more market share in following years, especially in China, also fast growing India.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473717" y="4836665"/>
            <a:ext cx="2151956" cy="620715"/>
            <a:chOff x="1758717" y="4686276"/>
            <a:chExt cx="2151956" cy="620715"/>
          </a:xfrm>
        </p:grpSpPr>
        <p:grpSp>
          <p:nvGrpSpPr>
            <p:cNvPr id="25" name="Group 24"/>
            <p:cNvGrpSpPr/>
            <p:nvPr/>
          </p:nvGrpSpPr>
          <p:grpSpPr>
            <a:xfrm>
              <a:off x="1758717" y="4686276"/>
              <a:ext cx="2151956" cy="276999"/>
              <a:chOff x="4926547" y="3814449"/>
              <a:chExt cx="2151956" cy="276999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5258774" y="3814449"/>
                <a:ext cx="181972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D" sz="1200" dirty="0">
                    <a:solidFill>
                      <a:schemeClr val="bg1"/>
                    </a:solidFill>
                    <a:latin typeface="EB Garamond" pitchFamily="2" charset="0"/>
                    <a:ea typeface="EB Garamond" pitchFamily="2" charset="0"/>
                    <a:cs typeface="EB Garamond" pitchFamily="2" charset="0"/>
                  </a:rPr>
                  <a:t>Lorem ipsum dolor sit </a:t>
                </a:r>
                <a:r>
                  <a:rPr lang="en-ID" sz="1200" dirty="0" err="1">
                    <a:solidFill>
                      <a:schemeClr val="bg1"/>
                    </a:solidFill>
                    <a:latin typeface="EB Garamond" pitchFamily="2" charset="0"/>
                    <a:ea typeface="EB Garamond" pitchFamily="2" charset="0"/>
                    <a:cs typeface="EB Garamond" pitchFamily="2" charset="0"/>
                  </a:rPr>
                  <a:t>amet</a:t>
                </a:r>
                <a:endParaRPr lang="en-US" sz="1200" dirty="0">
                  <a:solidFill>
                    <a:schemeClr val="bg1"/>
                  </a:solidFill>
                  <a:latin typeface="EB Garamond" pitchFamily="2" charset="0"/>
                  <a:ea typeface="EB Garamond" pitchFamily="2" charset="0"/>
                  <a:cs typeface="EB Garamond" pitchFamily="2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926547" y="3873321"/>
                <a:ext cx="159254" cy="15925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EB Garamond" pitchFamily="2" charset="0"/>
                  <a:ea typeface="EB Garamond" pitchFamily="2" charset="0"/>
                  <a:cs typeface="EB Garamond" pitchFamily="2" charset="0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758717" y="5029992"/>
              <a:ext cx="2151956" cy="276999"/>
              <a:chOff x="4926547" y="3814449"/>
              <a:chExt cx="2151956" cy="276999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5258774" y="3814449"/>
                <a:ext cx="181972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D" sz="1200" dirty="0">
                    <a:solidFill>
                      <a:schemeClr val="bg1"/>
                    </a:solidFill>
                    <a:latin typeface="EB Garamond" pitchFamily="2" charset="0"/>
                    <a:ea typeface="EB Garamond" pitchFamily="2" charset="0"/>
                    <a:cs typeface="EB Garamond" pitchFamily="2" charset="0"/>
                  </a:rPr>
                  <a:t>Lorem ipsum dolor sit </a:t>
                </a:r>
                <a:r>
                  <a:rPr lang="en-ID" sz="1200" dirty="0" err="1">
                    <a:solidFill>
                      <a:schemeClr val="bg1"/>
                    </a:solidFill>
                    <a:latin typeface="EB Garamond" pitchFamily="2" charset="0"/>
                    <a:ea typeface="EB Garamond" pitchFamily="2" charset="0"/>
                    <a:cs typeface="EB Garamond" pitchFamily="2" charset="0"/>
                  </a:rPr>
                  <a:t>amet</a:t>
                </a:r>
                <a:endParaRPr lang="en-US" sz="1200" dirty="0">
                  <a:solidFill>
                    <a:schemeClr val="bg1"/>
                  </a:solidFill>
                  <a:latin typeface="EB Garamond" pitchFamily="2" charset="0"/>
                  <a:ea typeface="EB Garamond" pitchFamily="2" charset="0"/>
                  <a:cs typeface="EB Garamond" pitchFamily="2" charset="0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4926547" y="3873321"/>
                <a:ext cx="159254" cy="15925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EB Garamond" pitchFamily="2" charset="0"/>
                  <a:ea typeface="EB Garamond" pitchFamily="2" charset="0"/>
                  <a:cs typeface="EB Garamond" pitchFamily="2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4644571" y="1954891"/>
            <a:ext cx="2902858" cy="3904342"/>
            <a:chOff x="4644571" y="1954891"/>
            <a:chExt cx="2902858" cy="3904342"/>
          </a:xfrm>
        </p:grpSpPr>
        <p:sp>
          <p:nvSpPr>
            <p:cNvPr id="38" name="Rounded Rectangle 37"/>
            <p:cNvSpPr/>
            <p:nvPr/>
          </p:nvSpPr>
          <p:spPr>
            <a:xfrm>
              <a:off x="4644571" y="1969405"/>
              <a:ext cx="2902858" cy="3889828"/>
            </a:xfrm>
            <a:prstGeom prst="roundRect">
              <a:avLst>
                <a:gd name="adj" fmla="val 616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Philosopher" panose="00000500000000000000" pitchFamily="2" charset="0"/>
              </a:endParaRPr>
            </a:p>
          </p:txBody>
        </p:sp>
        <p:sp>
          <p:nvSpPr>
            <p:cNvPr id="39" name="Freeform 38"/>
            <p:cNvSpPr/>
            <p:nvPr/>
          </p:nvSpPr>
          <p:spPr>
            <a:xfrm>
              <a:off x="4644571" y="1954891"/>
              <a:ext cx="2902858" cy="595085"/>
            </a:xfrm>
            <a:custGeom>
              <a:avLst/>
              <a:gdLst>
                <a:gd name="connsiteX0" fmla="*/ 179019 w 2902858"/>
                <a:gd name="connsiteY0" fmla="*/ 0 h 595085"/>
                <a:gd name="connsiteX1" fmla="*/ 2723839 w 2902858"/>
                <a:gd name="connsiteY1" fmla="*/ 0 h 595085"/>
                <a:gd name="connsiteX2" fmla="*/ 2902858 w 2902858"/>
                <a:gd name="connsiteY2" fmla="*/ 179019 h 595085"/>
                <a:gd name="connsiteX3" fmla="*/ 2902858 w 2902858"/>
                <a:gd name="connsiteY3" fmla="*/ 595085 h 595085"/>
                <a:gd name="connsiteX4" fmla="*/ 0 w 2902858"/>
                <a:gd name="connsiteY4" fmla="*/ 595085 h 595085"/>
                <a:gd name="connsiteX5" fmla="*/ 0 w 2902858"/>
                <a:gd name="connsiteY5" fmla="*/ 179019 h 595085"/>
                <a:gd name="connsiteX6" fmla="*/ 179019 w 2902858"/>
                <a:gd name="connsiteY6" fmla="*/ 0 h 595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2858" h="595085">
                  <a:moveTo>
                    <a:pt x="179019" y="0"/>
                  </a:moveTo>
                  <a:lnTo>
                    <a:pt x="2723839" y="0"/>
                  </a:lnTo>
                  <a:cubicBezTo>
                    <a:pt x="2822708" y="0"/>
                    <a:pt x="2902858" y="80150"/>
                    <a:pt x="2902858" y="179019"/>
                  </a:cubicBezTo>
                  <a:lnTo>
                    <a:pt x="2902858" y="595085"/>
                  </a:lnTo>
                  <a:lnTo>
                    <a:pt x="0" y="595085"/>
                  </a:lnTo>
                  <a:lnTo>
                    <a:pt x="0" y="179019"/>
                  </a:lnTo>
                  <a:cubicBezTo>
                    <a:pt x="0" y="80150"/>
                    <a:pt x="80150" y="0"/>
                    <a:pt x="179019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Philosopher" panose="00000500000000000000" pitchFamily="2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05696" y="2052378"/>
              <a:ext cx="58060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hilosopher" panose="00000500000000000000" pitchFamily="2" charset="0"/>
                  <a:cs typeface="Segoe UI" panose="020B0502040204020203" pitchFamily="34" charset="0"/>
                </a:rPr>
                <a:t>Pro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hilosopher" panose="000005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42" name="Rectangle 41"/>
          <p:cNvSpPr/>
          <p:nvPr/>
        </p:nvSpPr>
        <p:spPr>
          <a:xfrm>
            <a:off x="5432527" y="2802566"/>
            <a:ext cx="15071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ID" sz="4400" b="1" dirty="0">
                <a:solidFill>
                  <a:schemeClr val="bg1"/>
                </a:solidFill>
                <a:latin typeface="EB Garamond" pitchFamily="2" charset="0"/>
                <a:ea typeface="EB Garamond" pitchFamily="2" charset="0"/>
                <a:cs typeface="EB Garamond" pitchFamily="2" charset="0"/>
              </a:rPr>
              <a:t>$48</a:t>
            </a:r>
            <a:r>
              <a:rPr lang="en-ID" sz="2800" b="1" dirty="0">
                <a:solidFill>
                  <a:schemeClr val="bg1"/>
                </a:solidFill>
                <a:latin typeface="EB Garamond" pitchFamily="2" charset="0"/>
                <a:ea typeface="EB Garamond" pitchFamily="2" charset="0"/>
                <a:cs typeface="EB Garamond" pitchFamily="2" charset="0"/>
              </a:rPr>
              <a:t>,99</a:t>
            </a:r>
            <a:endParaRPr lang="en-US" sz="2800" b="1" dirty="0">
              <a:solidFill>
                <a:schemeClr val="bg1"/>
              </a:solidFill>
              <a:latin typeface="EB Garamond" pitchFamily="2" charset="0"/>
              <a:ea typeface="EB Garamond" pitchFamily="2" charset="0"/>
              <a:cs typeface="EB Garamond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924165" y="3677730"/>
            <a:ext cx="233310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EB Garamond" pitchFamily="2" charset="0"/>
                <a:ea typeface="EB Garamond" pitchFamily="2" charset="0"/>
                <a:cs typeface="EB Garamond" pitchFamily="2" charset="0"/>
              </a:rPr>
              <a:t>The Asia-Pacific will occupy for more market share in following years, especially in China, also fast growing India.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5000688" y="4836665"/>
            <a:ext cx="2151956" cy="620715"/>
            <a:chOff x="1758717" y="4686276"/>
            <a:chExt cx="2151956" cy="620715"/>
          </a:xfrm>
        </p:grpSpPr>
        <p:grpSp>
          <p:nvGrpSpPr>
            <p:cNvPr id="45" name="Group 44"/>
            <p:cNvGrpSpPr/>
            <p:nvPr/>
          </p:nvGrpSpPr>
          <p:grpSpPr>
            <a:xfrm>
              <a:off x="1758717" y="4686276"/>
              <a:ext cx="2151956" cy="276999"/>
              <a:chOff x="4926547" y="3814449"/>
              <a:chExt cx="2151956" cy="276999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5258774" y="3814449"/>
                <a:ext cx="181972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D" sz="1200" dirty="0">
                    <a:solidFill>
                      <a:schemeClr val="bg1"/>
                    </a:solidFill>
                    <a:latin typeface="EB Garamond" pitchFamily="2" charset="0"/>
                    <a:ea typeface="EB Garamond" pitchFamily="2" charset="0"/>
                    <a:cs typeface="EB Garamond" pitchFamily="2" charset="0"/>
                  </a:rPr>
                  <a:t>Lorem ipsum dolor sit </a:t>
                </a:r>
                <a:r>
                  <a:rPr lang="en-ID" sz="1200" dirty="0" err="1">
                    <a:solidFill>
                      <a:schemeClr val="bg1"/>
                    </a:solidFill>
                    <a:latin typeface="EB Garamond" pitchFamily="2" charset="0"/>
                    <a:ea typeface="EB Garamond" pitchFamily="2" charset="0"/>
                    <a:cs typeface="EB Garamond" pitchFamily="2" charset="0"/>
                  </a:rPr>
                  <a:t>amet</a:t>
                </a:r>
                <a:endParaRPr lang="en-US" sz="1200" dirty="0">
                  <a:solidFill>
                    <a:schemeClr val="bg1"/>
                  </a:solidFill>
                  <a:latin typeface="EB Garamond" pitchFamily="2" charset="0"/>
                  <a:ea typeface="EB Garamond" pitchFamily="2" charset="0"/>
                  <a:cs typeface="EB Garamond" pitchFamily="2" charset="0"/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4926547" y="3873321"/>
                <a:ext cx="159254" cy="15925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EB Garamond" pitchFamily="2" charset="0"/>
                  <a:ea typeface="EB Garamond" pitchFamily="2" charset="0"/>
                  <a:cs typeface="EB Garamond" pitchFamily="2" charset="0"/>
                </a:endParaRP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1758717" y="5029992"/>
              <a:ext cx="2151956" cy="276999"/>
              <a:chOff x="4926547" y="3814449"/>
              <a:chExt cx="2151956" cy="276999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5258774" y="3814449"/>
                <a:ext cx="181972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D" sz="1200" dirty="0">
                    <a:solidFill>
                      <a:schemeClr val="bg1"/>
                    </a:solidFill>
                    <a:latin typeface="EB Garamond" pitchFamily="2" charset="0"/>
                    <a:ea typeface="EB Garamond" pitchFamily="2" charset="0"/>
                    <a:cs typeface="EB Garamond" pitchFamily="2" charset="0"/>
                  </a:rPr>
                  <a:t>Lorem ipsum dolor sit </a:t>
                </a:r>
                <a:r>
                  <a:rPr lang="en-ID" sz="1200" dirty="0" err="1">
                    <a:solidFill>
                      <a:schemeClr val="bg1"/>
                    </a:solidFill>
                    <a:latin typeface="EB Garamond" pitchFamily="2" charset="0"/>
                    <a:ea typeface="EB Garamond" pitchFamily="2" charset="0"/>
                    <a:cs typeface="EB Garamond" pitchFamily="2" charset="0"/>
                  </a:rPr>
                  <a:t>amet</a:t>
                </a:r>
                <a:endParaRPr lang="en-US" sz="1200" dirty="0">
                  <a:solidFill>
                    <a:schemeClr val="bg1"/>
                  </a:solidFill>
                  <a:latin typeface="EB Garamond" pitchFamily="2" charset="0"/>
                  <a:ea typeface="EB Garamond" pitchFamily="2" charset="0"/>
                  <a:cs typeface="EB Garamond" pitchFamily="2" charset="0"/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4926547" y="3873321"/>
                <a:ext cx="159254" cy="15925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EB Garamond" pitchFamily="2" charset="0"/>
                  <a:ea typeface="EB Garamond" pitchFamily="2" charset="0"/>
                  <a:cs typeface="EB Garamond" pitchFamily="2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8171542" y="1954891"/>
            <a:ext cx="2902858" cy="3904342"/>
            <a:chOff x="8171542" y="1954891"/>
            <a:chExt cx="2902858" cy="3904342"/>
          </a:xfrm>
        </p:grpSpPr>
        <p:sp>
          <p:nvSpPr>
            <p:cNvPr id="52" name="Rounded Rectangle 51"/>
            <p:cNvSpPr/>
            <p:nvPr/>
          </p:nvSpPr>
          <p:spPr>
            <a:xfrm>
              <a:off x="8171542" y="1969405"/>
              <a:ext cx="2902858" cy="3889828"/>
            </a:xfrm>
            <a:prstGeom prst="roundRect">
              <a:avLst>
                <a:gd name="adj" fmla="val 616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Philosopher" panose="00000500000000000000" pitchFamily="2" charset="0"/>
              </a:endParaRPr>
            </a:p>
          </p:txBody>
        </p:sp>
        <p:sp>
          <p:nvSpPr>
            <p:cNvPr id="53" name="Freeform 52"/>
            <p:cNvSpPr/>
            <p:nvPr/>
          </p:nvSpPr>
          <p:spPr>
            <a:xfrm>
              <a:off x="8171542" y="1954891"/>
              <a:ext cx="2902858" cy="595085"/>
            </a:xfrm>
            <a:custGeom>
              <a:avLst/>
              <a:gdLst>
                <a:gd name="connsiteX0" fmla="*/ 179019 w 2902858"/>
                <a:gd name="connsiteY0" fmla="*/ 0 h 595085"/>
                <a:gd name="connsiteX1" fmla="*/ 2723839 w 2902858"/>
                <a:gd name="connsiteY1" fmla="*/ 0 h 595085"/>
                <a:gd name="connsiteX2" fmla="*/ 2902858 w 2902858"/>
                <a:gd name="connsiteY2" fmla="*/ 179019 h 595085"/>
                <a:gd name="connsiteX3" fmla="*/ 2902858 w 2902858"/>
                <a:gd name="connsiteY3" fmla="*/ 595085 h 595085"/>
                <a:gd name="connsiteX4" fmla="*/ 0 w 2902858"/>
                <a:gd name="connsiteY4" fmla="*/ 595085 h 595085"/>
                <a:gd name="connsiteX5" fmla="*/ 0 w 2902858"/>
                <a:gd name="connsiteY5" fmla="*/ 179019 h 595085"/>
                <a:gd name="connsiteX6" fmla="*/ 179019 w 2902858"/>
                <a:gd name="connsiteY6" fmla="*/ 0 h 595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2858" h="595085">
                  <a:moveTo>
                    <a:pt x="179019" y="0"/>
                  </a:moveTo>
                  <a:lnTo>
                    <a:pt x="2723839" y="0"/>
                  </a:lnTo>
                  <a:cubicBezTo>
                    <a:pt x="2822708" y="0"/>
                    <a:pt x="2902858" y="80150"/>
                    <a:pt x="2902858" y="179019"/>
                  </a:cubicBezTo>
                  <a:lnTo>
                    <a:pt x="2902858" y="595085"/>
                  </a:lnTo>
                  <a:lnTo>
                    <a:pt x="0" y="595085"/>
                  </a:lnTo>
                  <a:lnTo>
                    <a:pt x="0" y="179019"/>
                  </a:lnTo>
                  <a:cubicBezTo>
                    <a:pt x="0" y="80150"/>
                    <a:pt x="80150" y="0"/>
                    <a:pt x="179019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Philosopher" panose="00000500000000000000" pitchFamily="2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9022487" y="2052378"/>
              <a:ext cx="120097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hilosopher" panose="00000500000000000000" pitchFamily="2" charset="0"/>
                  <a:cs typeface="Segoe UI" panose="020B0502040204020203" pitchFamily="34" charset="0"/>
                </a:rPr>
                <a:t>Business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hilosopher" panose="000005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56" name="Rectangle 55"/>
          <p:cNvSpPr/>
          <p:nvPr/>
        </p:nvSpPr>
        <p:spPr>
          <a:xfrm>
            <a:off x="8959498" y="2802566"/>
            <a:ext cx="15071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ID" sz="4400" b="1" dirty="0">
                <a:solidFill>
                  <a:schemeClr val="bg1"/>
                </a:solidFill>
                <a:latin typeface="EB Garamond" pitchFamily="2" charset="0"/>
                <a:ea typeface="EB Garamond" pitchFamily="2" charset="0"/>
                <a:cs typeface="EB Garamond" pitchFamily="2" charset="0"/>
              </a:rPr>
              <a:t>$72</a:t>
            </a:r>
            <a:r>
              <a:rPr lang="en-ID" sz="2800" b="1" dirty="0">
                <a:solidFill>
                  <a:schemeClr val="bg1"/>
                </a:solidFill>
                <a:latin typeface="EB Garamond" pitchFamily="2" charset="0"/>
                <a:ea typeface="EB Garamond" pitchFamily="2" charset="0"/>
                <a:cs typeface="EB Garamond" pitchFamily="2" charset="0"/>
              </a:rPr>
              <a:t>,99</a:t>
            </a:r>
            <a:endParaRPr lang="en-US" sz="2800" b="1" dirty="0">
              <a:solidFill>
                <a:schemeClr val="bg1"/>
              </a:solidFill>
              <a:latin typeface="EB Garamond" pitchFamily="2" charset="0"/>
              <a:ea typeface="EB Garamond" pitchFamily="2" charset="0"/>
              <a:cs typeface="EB Garamond" pitchFamily="2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8451136" y="3677730"/>
            <a:ext cx="233310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EB Garamond" pitchFamily="2" charset="0"/>
                <a:ea typeface="EB Garamond" pitchFamily="2" charset="0"/>
                <a:cs typeface="EB Garamond" pitchFamily="2" charset="0"/>
              </a:rPr>
              <a:t>The Asia-Pacific will occupy for more market share in following years, especially in China, also fast growing India.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8527659" y="4836665"/>
            <a:ext cx="2151956" cy="620715"/>
            <a:chOff x="1758717" y="4686276"/>
            <a:chExt cx="2151956" cy="620715"/>
          </a:xfrm>
        </p:grpSpPr>
        <p:grpSp>
          <p:nvGrpSpPr>
            <p:cNvPr id="59" name="Group 58"/>
            <p:cNvGrpSpPr/>
            <p:nvPr/>
          </p:nvGrpSpPr>
          <p:grpSpPr>
            <a:xfrm>
              <a:off x="1758717" y="4686276"/>
              <a:ext cx="2151956" cy="276999"/>
              <a:chOff x="4926547" y="3814449"/>
              <a:chExt cx="2151956" cy="276999"/>
            </a:xfrm>
          </p:grpSpPr>
          <p:sp>
            <p:nvSpPr>
              <p:cNvPr id="63" name="TextBox 62"/>
              <p:cNvSpPr txBox="1"/>
              <p:nvPr/>
            </p:nvSpPr>
            <p:spPr>
              <a:xfrm>
                <a:off x="5258774" y="3814449"/>
                <a:ext cx="181972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D" sz="1200" dirty="0">
                    <a:solidFill>
                      <a:schemeClr val="bg1"/>
                    </a:solidFill>
                    <a:latin typeface="EB Garamond" pitchFamily="2" charset="0"/>
                    <a:ea typeface="EB Garamond" pitchFamily="2" charset="0"/>
                    <a:cs typeface="EB Garamond" pitchFamily="2" charset="0"/>
                  </a:rPr>
                  <a:t>Lorem ipsum dolor sit </a:t>
                </a:r>
                <a:r>
                  <a:rPr lang="en-ID" sz="1200" dirty="0" err="1">
                    <a:solidFill>
                      <a:schemeClr val="bg1"/>
                    </a:solidFill>
                    <a:latin typeface="EB Garamond" pitchFamily="2" charset="0"/>
                    <a:ea typeface="EB Garamond" pitchFamily="2" charset="0"/>
                    <a:cs typeface="EB Garamond" pitchFamily="2" charset="0"/>
                  </a:rPr>
                  <a:t>amet</a:t>
                </a:r>
                <a:endParaRPr lang="en-US" sz="1200" dirty="0">
                  <a:solidFill>
                    <a:schemeClr val="bg1"/>
                  </a:solidFill>
                  <a:latin typeface="EB Garamond" pitchFamily="2" charset="0"/>
                  <a:ea typeface="EB Garamond" pitchFamily="2" charset="0"/>
                  <a:cs typeface="EB Garamond" pitchFamily="2" charset="0"/>
                </a:endParaRPr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4926547" y="3873321"/>
                <a:ext cx="159254" cy="15925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EB Garamond" pitchFamily="2" charset="0"/>
                  <a:ea typeface="EB Garamond" pitchFamily="2" charset="0"/>
                  <a:cs typeface="EB Garamond" pitchFamily="2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1758717" y="5029992"/>
              <a:ext cx="2151956" cy="276999"/>
              <a:chOff x="4926547" y="3814449"/>
              <a:chExt cx="2151956" cy="276999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5258774" y="3814449"/>
                <a:ext cx="181972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D" sz="1200" dirty="0">
                    <a:solidFill>
                      <a:schemeClr val="bg1"/>
                    </a:solidFill>
                    <a:latin typeface="EB Garamond" pitchFamily="2" charset="0"/>
                    <a:ea typeface="EB Garamond" pitchFamily="2" charset="0"/>
                    <a:cs typeface="EB Garamond" pitchFamily="2" charset="0"/>
                  </a:rPr>
                  <a:t>Lorem ipsum dolor sit </a:t>
                </a:r>
                <a:r>
                  <a:rPr lang="en-ID" sz="1200" dirty="0" err="1">
                    <a:solidFill>
                      <a:schemeClr val="bg1"/>
                    </a:solidFill>
                    <a:latin typeface="EB Garamond" pitchFamily="2" charset="0"/>
                    <a:ea typeface="EB Garamond" pitchFamily="2" charset="0"/>
                    <a:cs typeface="EB Garamond" pitchFamily="2" charset="0"/>
                  </a:rPr>
                  <a:t>amet</a:t>
                </a:r>
                <a:endParaRPr lang="en-US" sz="1200" dirty="0">
                  <a:solidFill>
                    <a:schemeClr val="bg1"/>
                  </a:solidFill>
                  <a:latin typeface="EB Garamond" pitchFamily="2" charset="0"/>
                  <a:ea typeface="EB Garamond" pitchFamily="2" charset="0"/>
                  <a:cs typeface="EB Garamond" pitchFamily="2" charset="0"/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4926547" y="3873321"/>
                <a:ext cx="159254" cy="15925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EB Garamond" pitchFamily="2" charset="0"/>
                  <a:ea typeface="EB Garamond" pitchFamily="2" charset="0"/>
                  <a:cs typeface="EB Garamond" pitchFamily="2" charset="0"/>
                </a:endParaRPr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24EEB35-E122-4CCB-BAE7-2CA6A571738B}"/>
              </a:ext>
            </a:extLst>
          </p:cNvPr>
          <p:cNvGrpSpPr/>
          <p:nvPr/>
        </p:nvGrpSpPr>
        <p:grpSpPr>
          <a:xfrm>
            <a:off x="4379024" y="528876"/>
            <a:ext cx="3433953" cy="1051092"/>
            <a:chOff x="3877927" y="528876"/>
            <a:chExt cx="3433953" cy="1051092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5D42961-9FE1-40A1-800B-1C6431B436E1}"/>
                </a:ext>
              </a:extLst>
            </p:cNvPr>
            <p:cNvSpPr txBox="1"/>
            <p:nvPr/>
          </p:nvSpPr>
          <p:spPr>
            <a:xfrm>
              <a:off x="3877927" y="810527"/>
              <a:ext cx="343395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400" b="1" dirty="0">
                  <a:solidFill>
                    <a:schemeClr val="bg1"/>
                  </a:solidFill>
                  <a:latin typeface="Philosopher" panose="02000503000000020004" pitchFamily="2" charset="0"/>
                </a:rPr>
                <a:t>Pricing Table</a:t>
              </a:r>
              <a:endParaRPr lang="en-US" sz="4400" b="1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37A62547-5047-47DE-A63A-4F83764EA02C}"/>
                </a:ext>
              </a:extLst>
            </p:cNvPr>
            <p:cNvSpPr txBox="1"/>
            <p:nvPr/>
          </p:nvSpPr>
          <p:spPr>
            <a:xfrm>
              <a:off x="4914269" y="528876"/>
              <a:ext cx="13612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689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42" grpId="0"/>
      <p:bldP spid="43" grpId="0"/>
      <p:bldP spid="56" grpId="0"/>
      <p:bldP spid="5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235112" y="2772228"/>
            <a:ext cx="8609139" cy="1320799"/>
            <a:chOff x="1235112" y="2772228"/>
            <a:chExt cx="8609139" cy="1320799"/>
          </a:xfrm>
        </p:grpSpPr>
        <p:sp>
          <p:nvSpPr>
            <p:cNvPr id="47" name="Rectangle 46"/>
            <p:cNvSpPr/>
            <p:nvPr/>
          </p:nvSpPr>
          <p:spPr>
            <a:xfrm>
              <a:off x="1658193" y="3106055"/>
              <a:ext cx="6473371" cy="9869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Pentagon 47"/>
            <p:cNvSpPr/>
            <p:nvPr/>
          </p:nvSpPr>
          <p:spPr>
            <a:xfrm>
              <a:off x="8131565" y="2772228"/>
              <a:ext cx="1712686" cy="986972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Freeform 5">
              <a:extLst>
                <a:ext uri="{FF2B5EF4-FFF2-40B4-BE49-F238E27FC236}">
                  <a16:creationId xmlns:a16="http://schemas.microsoft.com/office/drawing/2014/main" id="{7BD97487-BB25-4D96-AC07-3C7CB8F6D26A}"/>
                </a:ext>
              </a:extLst>
            </p:cNvPr>
            <p:cNvSpPr>
              <a:spLocks/>
            </p:cNvSpPr>
            <p:nvPr/>
          </p:nvSpPr>
          <p:spPr bwMode="auto">
            <a:xfrm rot="16200000" flipV="1">
              <a:off x="1291043" y="3172770"/>
              <a:ext cx="741680" cy="853541"/>
            </a:xfrm>
            <a:custGeom>
              <a:avLst/>
              <a:gdLst>
                <a:gd name="T0" fmla="*/ 459 w 459"/>
                <a:gd name="T1" fmla="*/ 343 h 513"/>
                <a:gd name="T2" fmla="*/ 419 w 459"/>
                <a:gd name="T3" fmla="*/ 412 h 513"/>
                <a:gd name="T4" fmla="*/ 269 w 459"/>
                <a:gd name="T5" fmla="*/ 498 h 513"/>
                <a:gd name="T6" fmla="*/ 189 w 459"/>
                <a:gd name="T7" fmla="*/ 498 h 513"/>
                <a:gd name="T8" fmla="*/ 40 w 459"/>
                <a:gd name="T9" fmla="*/ 412 h 513"/>
                <a:gd name="T10" fmla="*/ 0 w 459"/>
                <a:gd name="T11" fmla="*/ 343 h 513"/>
                <a:gd name="T12" fmla="*/ 0 w 459"/>
                <a:gd name="T13" fmla="*/ 170 h 513"/>
                <a:gd name="T14" fmla="*/ 40 w 459"/>
                <a:gd name="T15" fmla="*/ 101 h 513"/>
                <a:gd name="T16" fmla="*/ 189 w 459"/>
                <a:gd name="T17" fmla="*/ 14 h 513"/>
                <a:gd name="T18" fmla="*/ 269 w 459"/>
                <a:gd name="T19" fmla="*/ 14 h 513"/>
                <a:gd name="T20" fmla="*/ 419 w 459"/>
                <a:gd name="T21" fmla="*/ 101 h 513"/>
                <a:gd name="T22" fmla="*/ 459 w 459"/>
                <a:gd name="T23" fmla="*/ 170 h 513"/>
                <a:gd name="T24" fmla="*/ 459 w 459"/>
                <a:gd name="T25" fmla="*/ 34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9" h="513">
                  <a:moveTo>
                    <a:pt x="459" y="343"/>
                  </a:moveTo>
                  <a:cubicBezTo>
                    <a:pt x="459" y="371"/>
                    <a:pt x="444" y="398"/>
                    <a:pt x="419" y="412"/>
                  </a:cubicBezTo>
                  <a:cubicBezTo>
                    <a:pt x="269" y="498"/>
                    <a:pt x="269" y="498"/>
                    <a:pt x="269" y="498"/>
                  </a:cubicBezTo>
                  <a:cubicBezTo>
                    <a:pt x="245" y="513"/>
                    <a:pt x="214" y="513"/>
                    <a:pt x="189" y="498"/>
                  </a:cubicBezTo>
                  <a:cubicBezTo>
                    <a:pt x="40" y="412"/>
                    <a:pt x="40" y="412"/>
                    <a:pt x="40" y="412"/>
                  </a:cubicBezTo>
                  <a:cubicBezTo>
                    <a:pt x="15" y="398"/>
                    <a:pt x="0" y="371"/>
                    <a:pt x="0" y="34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41"/>
                    <a:pt x="15" y="115"/>
                    <a:pt x="40" y="101"/>
                  </a:cubicBezTo>
                  <a:cubicBezTo>
                    <a:pt x="189" y="14"/>
                    <a:pt x="189" y="14"/>
                    <a:pt x="189" y="14"/>
                  </a:cubicBezTo>
                  <a:cubicBezTo>
                    <a:pt x="214" y="0"/>
                    <a:pt x="245" y="0"/>
                    <a:pt x="269" y="14"/>
                  </a:cubicBezTo>
                  <a:cubicBezTo>
                    <a:pt x="419" y="101"/>
                    <a:pt x="419" y="101"/>
                    <a:pt x="419" y="101"/>
                  </a:cubicBezTo>
                  <a:cubicBezTo>
                    <a:pt x="444" y="115"/>
                    <a:pt x="459" y="141"/>
                    <a:pt x="459" y="170"/>
                  </a:cubicBezTo>
                  <a:lnTo>
                    <a:pt x="459" y="3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99" name="TextBox 98"/>
            <p:cNvSpPr txBox="1"/>
            <p:nvPr/>
          </p:nvSpPr>
          <p:spPr>
            <a:xfrm flipH="1">
              <a:off x="8354667" y="3096437"/>
              <a:ext cx="10326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D" sz="1600" b="1" dirty="0">
                  <a:solidFill>
                    <a:schemeClr val="bg1"/>
                  </a:solidFill>
                  <a:latin typeface="Philosopher" panose="02000503000000020004" pitchFamily="2" charset="0"/>
                  <a:cs typeface="Taviraj" panose="00000500000000000000" pitchFamily="2" charset="-34"/>
                </a:rPr>
                <a:t>Option B</a:t>
              </a:r>
              <a:endParaRPr lang="en-US" sz="1600" b="1" dirty="0">
                <a:solidFill>
                  <a:schemeClr val="bg1"/>
                </a:solidFill>
                <a:latin typeface="Philosopher" panose="02000503000000020004" pitchFamily="2" charset="0"/>
                <a:cs typeface="Taviraj" panose="00000500000000000000" pitchFamily="2" charset="-34"/>
              </a:endParaRPr>
            </a:p>
          </p:txBody>
        </p:sp>
        <p:grpSp>
          <p:nvGrpSpPr>
            <p:cNvPr id="102" name="Google Shape;8826;p59"/>
            <p:cNvGrpSpPr/>
            <p:nvPr/>
          </p:nvGrpSpPr>
          <p:grpSpPr>
            <a:xfrm>
              <a:off x="1501697" y="3439354"/>
              <a:ext cx="320373" cy="320373"/>
              <a:chOff x="-48633175" y="2711375"/>
              <a:chExt cx="299325" cy="299325"/>
            </a:xfrm>
            <a:solidFill>
              <a:schemeClr val="accent2"/>
            </a:solidFill>
          </p:grpSpPr>
          <p:sp>
            <p:nvSpPr>
              <p:cNvPr id="103" name="Google Shape;8827;p59"/>
              <p:cNvSpPr/>
              <p:nvPr/>
            </p:nvSpPr>
            <p:spPr>
              <a:xfrm>
                <a:off x="-48633175" y="2711375"/>
                <a:ext cx="299325" cy="299325"/>
              </a:xfrm>
              <a:custGeom>
                <a:avLst/>
                <a:gdLst/>
                <a:ahLst/>
                <a:cxnLst/>
                <a:rect l="l" t="t" r="r" b="b"/>
                <a:pathLst>
                  <a:path w="11973" h="11973" extrusionOk="0">
                    <a:moveTo>
                      <a:pt x="6459" y="662"/>
                    </a:moveTo>
                    <a:lnTo>
                      <a:pt x="6774" y="1356"/>
                    </a:lnTo>
                    <a:cubicBezTo>
                      <a:pt x="6837" y="1419"/>
                      <a:pt x="6900" y="1513"/>
                      <a:pt x="7026" y="1545"/>
                    </a:cubicBezTo>
                    <a:cubicBezTo>
                      <a:pt x="7499" y="1671"/>
                      <a:pt x="7971" y="1860"/>
                      <a:pt x="8413" y="2080"/>
                    </a:cubicBezTo>
                    <a:cubicBezTo>
                      <a:pt x="8459" y="2126"/>
                      <a:pt x="8539" y="2156"/>
                      <a:pt x="8627" y="2156"/>
                    </a:cubicBezTo>
                    <a:cubicBezTo>
                      <a:pt x="8660" y="2156"/>
                      <a:pt x="8694" y="2152"/>
                      <a:pt x="8728" y="2143"/>
                    </a:cubicBezTo>
                    <a:lnTo>
                      <a:pt x="9389" y="1891"/>
                    </a:lnTo>
                    <a:lnTo>
                      <a:pt x="10051" y="2553"/>
                    </a:lnTo>
                    <a:lnTo>
                      <a:pt x="9799" y="3214"/>
                    </a:lnTo>
                    <a:cubicBezTo>
                      <a:pt x="9767" y="3340"/>
                      <a:pt x="9767" y="3435"/>
                      <a:pt x="9862" y="3561"/>
                    </a:cubicBezTo>
                    <a:cubicBezTo>
                      <a:pt x="10114" y="3970"/>
                      <a:pt x="10334" y="4412"/>
                      <a:pt x="10397" y="4916"/>
                    </a:cubicBezTo>
                    <a:cubicBezTo>
                      <a:pt x="10460" y="5042"/>
                      <a:pt x="10492" y="5136"/>
                      <a:pt x="10586" y="5168"/>
                    </a:cubicBezTo>
                    <a:lnTo>
                      <a:pt x="11279" y="5483"/>
                    </a:lnTo>
                    <a:lnTo>
                      <a:pt x="11279" y="6459"/>
                    </a:lnTo>
                    <a:lnTo>
                      <a:pt x="10586" y="6774"/>
                    </a:lnTo>
                    <a:cubicBezTo>
                      <a:pt x="10523" y="6806"/>
                      <a:pt x="10460" y="6900"/>
                      <a:pt x="10397" y="7026"/>
                    </a:cubicBezTo>
                    <a:cubicBezTo>
                      <a:pt x="10271" y="7499"/>
                      <a:pt x="10082" y="7972"/>
                      <a:pt x="9862" y="8381"/>
                    </a:cubicBezTo>
                    <a:cubicBezTo>
                      <a:pt x="9799" y="8476"/>
                      <a:pt x="9767" y="8602"/>
                      <a:pt x="9799" y="8696"/>
                    </a:cubicBezTo>
                    <a:lnTo>
                      <a:pt x="10051" y="9389"/>
                    </a:lnTo>
                    <a:lnTo>
                      <a:pt x="9389" y="10051"/>
                    </a:lnTo>
                    <a:lnTo>
                      <a:pt x="8728" y="9799"/>
                    </a:lnTo>
                    <a:cubicBezTo>
                      <a:pt x="8681" y="9787"/>
                      <a:pt x="8640" y="9780"/>
                      <a:pt x="8600" y="9780"/>
                    </a:cubicBezTo>
                    <a:cubicBezTo>
                      <a:pt x="8532" y="9780"/>
                      <a:pt x="8472" y="9802"/>
                      <a:pt x="8413" y="9862"/>
                    </a:cubicBezTo>
                    <a:cubicBezTo>
                      <a:pt x="7971" y="10114"/>
                      <a:pt x="7530" y="10303"/>
                      <a:pt x="7026" y="10397"/>
                    </a:cubicBezTo>
                    <a:cubicBezTo>
                      <a:pt x="6900" y="10429"/>
                      <a:pt x="6837" y="10492"/>
                      <a:pt x="6774" y="10586"/>
                    </a:cubicBezTo>
                    <a:lnTo>
                      <a:pt x="6459" y="11280"/>
                    </a:lnTo>
                    <a:lnTo>
                      <a:pt x="5483" y="11280"/>
                    </a:lnTo>
                    <a:lnTo>
                      <a:pt x="5168" y="10586"/>
                    </a:lnTo>
                    <a:cubicBezTo>
                      <a:pt x="5136" y="10523"/>
                      <a:pt x="5042" y="10429"/>
                      <a:pt x="4915" y="10397"/>
                    </a:cubicBezTo>
                    <a:cubicBezTo>
                      <a:pt x="4443" y="10271"/>
                      <a:pt x="3970" y="10082"/>
                      <a:pt x="3561" y="9862"/>
                    </a:cubicBezTo>
                    <a:cubicBezTo>
                      <a:pt x="3492" y="9816"/>
                      <a:pt x="3406" y="9786"/>
                      <a:pt x="3327" y="9786"/>
                    </a:cubicBezTo>
                    <a:cubicBezTo>
                      <a:pt x="3299" y="9786"/>
                      <a:pt x="3271" y="9790"/>
                      <a:pt x="3246" y="9799"/>
                    </a:cubicBezTo>
                    <a:lnTo>
                      <a:pt x="2553" y="10051"/>
                    </a:lnTo>
                    <a:lnTo>
                      <a:pt x="1891" y="9389"/>
                    </a:lnTo>
                    <a:lnTo>
                      <a:pt x="2143" y="8696"/>
                    </a:lnTo>
                    <a:cubicBezTo>
                      <a:pt x="2175" y="8602"/>
                      <a:pt x="2175" y="8507"/>
                      <a:pt x="2080" y="8381"/>
                    </a:cubicBezTo>
                    <a:cubicBezTo>
                      <a:pt x="1828" y="7972"/>
                      <a:pt x="1607" y="7531"/>
                      <a:pt x="1544" y="7026"/>
                    </a:cubicBezTo>
                    <a:cubicBezTo>
                      <a:pt x="1513" y="6900"/>
                      <a:pt x="1450" y="6806"/>
                      <a:pt x="1355" y="6774"/>
                    </a:cubicBezTo>
                    <a:lnTo>
                      <a:pt x="662" y="6459"/>
                    </a:lnTo>
                    <a:lnTo>
                      <a:pt x="662" y="5483"/>
                    </a:lnTo>
                    <a:lnTo>
                      <a:pt x="1355" y="5168"/>
                    </a:lnTo>
                    <a:cubicBezTo>
                      <a:pt x="1418" y="5136"/>
                      <a:pt x="1513" y="5042"/>
                      <a:pt x="1544" y="4916"/>
                    </a:cubicBezTo>
                    <a:cubicBezTo>
                      <a:pt x="1670" y="4443"/>
                      <a:pt x="1860" y="3970"/>
                      <a:pt x="2080" y="3561"/>
                    </a:cubicBezTo>
                    <a:cubicBezTo>
                      <a:pt x="2143" y="3466"/>
                      <a:pt x="2175" y="3340"/>
                      <a:pt x="2143" y="3214"/>
                    </a:cubicBezTo>
                    <a:lnTo>
                      <a:pt x="1891" y="2553"/>
                    </a:lnTo>
                    <a:lnTo>
                      <a:pt x="2553" y="1891"/>
                    </a:lnTo>
                    <a:lnTo>
                      <a:pt x="3246" y="2143"/>
                    </a:lnTo>
                    <a:cubicBezTo>
                      <a:pt x="3280" y="2155"/>
                      <a:pt x="3315" y="2162"/>
                      <a:pt x="3351" y="2162"/>
                    </a:cubicBezTo>
                    <a:cubicBezTo>
                      <a:pt x="3414" y="2162"/>
                      <a:pt x="3481" y="2140"/>
                      <a:pt x="3561" y="2080"/>
                    </a:cubicBezTo>
                    <a:cubicBezTo>
                      <a:pt x="3970" y="1828"/>
                      <a:pt x="4411" y="1608"/>
                      <a:pt x="4915" y="1545"/>
                    </a:cubicBezTo>
                    <a:cubicBezTo>
                      <a:pt x="5042" y="1513"/>
                      <a:pt x="5136" y="1450"/>
                      <a:pt x="5168" y="1356"/>
                    </a:cubicBezTo>
                    <a:lnTo>
                      <a:pt x="5483" y="662"/>
                    </a:lnTo>
                    <a:close/>
                    <a:moveTo>
                      <a:pt x="5294" y="1"/>
                    </a:moveTo>
                    <a:cubicBezTo>
                      <a:pt x="5168" y="1"/>
                      <a:pt x="5010" y="64"/>
                      <a:pt x="4978" y="190"/>
                    </a:cubicBezTo>
                    <a:lnTo>
                      <a:pt x="4632" y="915"/>
                    </a:lnTo>
                    <a:cubicBezTo>
                      <a:pt x="4191" y="1041"/>
                      <a:pt x="3750" y="1198"/>
                      <a:pt x="3372" y="1419"/>
                    </a:cubicBezTo>
                    <a:lnTo>
                      <a:pt x="2616" y="1198"/>
                    </a:lnTo>
                    <a:cubicBezTo>
                      <a:pt x="2579" y="1180"/>
                      <a:pt x="2539" y="1172"/>
                      <a:pt x="2500" y="1172"/>
                    </a:cubicBezTo>
                    <a:cubicBezTo>
                      <a:pt x="2405" y="1172"/>
                      <a:pt x="2314" y="1217"/>
                      <a:pt x="2269" y="1261"/>
                    </a:cubicBezTo>
                    <a:lnTo>
                      <a:pt x="1261" y="2238"/>
                    </a:lnTo>
                    <a:cubicBezTo>
                      <a:pt x="1198" y="2332"/>
                      <a:pt x="1166" y="2490"/>
                      <a:pt x="1198" y="2616"/>
                    </a:cubicBezTo>
                    <a:lnTo>
                      <a:pt x="1418" y="3340"/>
                    </a:lnTo>
                    <a:cubicBezTo>
                      <a:pt x="1198" y="3750"/>
                      <a:pt x="1040" y="4191"/>
                      <a:pt x="914" y="4601"/>
                    </a:cubicBezTo>
                    <a:lnTo>
                      <a:pt x="221" y="4979"/>
                    </a:lnTo>
                    <a:cubicBezTo>
                      <a:pt x="95" y="5010"/>
                      <a:pt x="1" y="5168"/>
                      <a:pt x="1" y="5294"/>
                    </a:cubicBezTo>
                    <a:lnTo>
                      <a:pt x="1" y="6711"/>
                    </a:lnTo>
                    <a:cubicBezTo>
                      <a:pt x="1" y="6806"/>
                      <a:pt x="95" y="6963"/>
                      <a:pt x="221" y="7026"/>
                    </a:cubicBezTo>
                    <a:lnTo>
                      <a:pt x="914" y="7373"/>
                    </a:lnTo>
                    <a:cubicBezTo>
                      <a:pt x="1040" y="7814"/>
                      <a:pt x="1198" y="8224"/>
                      <a:pt x="1418" y="8633"/>
                    </a:cubicBezTo>
                    <a:lnTo>
                      <a:pt x="1198" y="9389"/>
                    </a:lnTo>
                    <a:cubicBezTo>
                      <a:pt x="1166" y="9484"/>
                      <a:pt x="1198" y="9641"/>
                      <a:pt x="1261" y="9736"/>
                    </a:cubicBezTo>
                    <a:lnTo>
                      <a:pt x="2269" y="10712"/>
                    </a:lnTo>
                    <a:cubicBezTo>
                      <a:pt x="2316" y="10783"/>
                      <a:pt x="2417" y="10819"/>
                      <a:pt x="2517" y="10819"/>
                    </a:cubicBezTo>
                    <a:cubicBezTo>
                      <a:pt x="2551" y="10819"/>
                      <a:pt x="2584" y="10815"/>
                      <a:pt x="2616" y="10807"/>
                    </a:cubicBezTo>
                    <a:lnTo>
                      <a:pt x="3372" y="10555"/>
                    </a:lnTo>
                    <a:cubicBezTo>
                      <a:pt x="3750" y="10807"/>
                      <a:pt x="4191" y="10965"/>
                      <a:pt x="4632" y="11059"/>
                    </a:cubicBezTo>
                    <a:lnTo>
                      <a:pt x="4978" y="11784"/>
                    </a:lnTo>
                    <a:cubicBezTo>
                      <a:pt x="5010" y="11910"/>
                      <a:pt x="5168" y="11973"/>
                      <a:pt x="5294" y="11973"/>
                    </a:cubicBezTo>
                    <a:lnTo>
                      <a:pt x="6711" y="11973"/>
                    </a:lnTo>
                    <a:cubicBezTo>
                      <a:pt x="6837" y="11973"/>
                      <a:pt x="6995" y="11910"/>
                      <a:pt x="7026" y="11784"/>
                    </a:cubicBezTo>
                    <a:lnTo>
                      <a:pt x="7373" y="11059"/>
                    </a:lnTo>
                    <a:cubicBezTo>
                      <a:pt x="7814" y="10965"/>
                      <a:pt x="8255" y="10807"/>
                      <a:pt x="8633" y="10555"/>
                    </a:cubicBezTo>
                    <a:lnTo>
                      <a:pt x="9389" y="10807"/>
                    </a:lnTo>
                    <a:cubicBezTo>
                      <a:pt x="9421" y="10815"/>
                      <a:pt x="9454" y="10819"/>
                      <a:pt x="9488" y="10819"/>
                    </a:cubicBezTo>
                    <a:cubicBezTo>
                      <a:pt x="9588" y="10819"/>
                      <a:pt x="9688" y="10783"/>
                      <a:pt x="9736" y="10712"/>
                    </a:cubicBezTo>
                    <a:lnTo>
                      <a:pt x="10712" y="9736"/>
                    </a:lnTo>
                    <a:cubicBezTo>
                      <a:pt x="10807" y="9641"/>
                      <a:pt x="10838" y="9484"/>
                      <a:pt x="10807" y="9389"/>
                    </a:cubicBezTo>
                    <a:lnTo>
                      <a:pt x="10555" y="8633"/>
                    </a:lnTo>
                    <a:cubicBezTo>
                      <a:pt x="10807" y="8224"/>
                      <a:pt x="10964" y="7814"/>
                      <a:pt x="11059" y="7373"/>
                    </a:cubicBezTo>
                    <a:lnTo>
                      <a:pt x="11784" y="7026"/>
                    </a:lnTo>
                    <a:cubicBezTo>
                      <a:pt x="11910" y="6963"/>
                      <a:pt x="11973" y="6806"/>
                      <a:pt x="11973" y="6711"/>
                    </a:cubicBezTo>
                    <a:lnTo>
                      <a:pt x="11973" y="5294"/>
                    </a:lnTo>
                    <a:cubicBezTo>
                      <a:pt x="11973" y="5168"/>
                      <a:pt x="11910" y="5042"/>
                      <a:pt x="11784" y="4979"/>
                    </a:cubicBezTo>
                    <a:lnTo>
                      <a:pt x="11059" y="4601"/>
                    </a:lnTo>
                    <a:cubicBezTo>
                      <a:pt x="10964" y="4191"/>
                      <a:pt x="10807" y="3750"/>
                      <a:pt x="10555" y="3340"/>
                    </a:cubicBezTo>
                    <a:lnTo>
                      <a:pt x="10807" y="2616"/>
                    </a:lnTo>
                    <a:cubicBezTo>
                      <a:pt x="10838" y="2490"/>
                      <a:pt x="10807" y="2332"/>
                      <a:pt x="10712" y="2238"/>
                    </a:cubicBezTo>
                    <a:lnTo>
                      <a:pt x="9736" y="1261"/>
                    </a:lnTo>
                    <a:cubicBezTo>
                      <a:pt x="9691" y="1217"/>
                      <a:pt x="9584" y="1172"/>
                      <a:pt x="9491" y="1172"/>
                    </a:cubicBezTo>
                    <a:cubicBezTo>
                      <a:pt x="9453" y="1172"/>
                      <a:pt x="9417" y="1180"/>
                      <a:pt x="9389" y="1198"/>
                    </a:cubicBezTo>
                    <a:lnTo>
                      <a:pt x="8633" y="1419"/>
                    </a:lnTo>
                    <a:cubicBezTo>
                      <a:pt x="8255" y="1198"/>
                      <a:pt x="7814" y="1041"/>
                      <a:pt x="7373" y="915"/>
                    </a:cubicBezTo>
                    <a:lnTo>
                      <a:pt x="7026" y="190"/>
                    </a:lnTo>
                    <a:cubicBezTo>
                      <a:pt x="6995" y="64"/>
                      <a:pt x="6837" y="1"/>
                      <a:pt x="67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4" name="Google Shape;8828;p59"/>
              <p:cNvSpPr/>
              <p:nvPr/>
            </p:nvSpPr>
            <p:spPr>
              <a:xfrm>
                <a:off x="-48579600" y="2764950"/>
                <a:ext cx="192975" cy="191400"/>
              </a:xfrm>
              <a:custGeom>
                <a:avLst/>
                <a:gdLst/>
                <a:ahLst/>
                <a:cxnLst/>
                <a:rect l="l" t="t" r="r" b="b"/>
                <a:pathLst>
                  <a:path w="7719" h="7656" extrusionOk="0">
                    <a:moveTo>
                      <a:pt x="3844" y="3214"/>
                    </a:moveTo>
                    <a:lnTo>
                      <a:pt x="4442" y="4411"/>
                    </a:lnTo>
                    <a:cubicBezTo>
                      <a:pt x="4237" y="4490"/>
                      <a:pt x="4033" y="4529"/>
                      <a:pt x="3832" y="4529"/>
                    </a:cubicBezTo>
                    <a:cubicBezTo>
                      <a:pt x="3631" y="4529"/>
                      <a:pt x="3434" y="4490"/>
                      <a:pt x="3245" y="4411"/>
                    </a:cubicBezTo>
                    <a:lnTo>
                      <a:pt x="3844" y="3214"/>
                    </a:lnTo>
                    <a:close/>
                    <a:moveTo>
                      <a:pt x="3781" y="693"/>
                    </a:moveTo>
                    <a:cubicBezTo>
                      <a:pt x="5513" y="693"/>
                      <a:pt x="6931" y="2111"/>
                      <a:pt x="6931" y="3844"/>
                    </a:cubicBezTo>
                    <a:cubicBezTo>
                      <a:pt x="6994" y="5104"/>
                      <a:pt x="6301" y="6175"/>
                      <a:pt x="5230" y="6679"/>
                    </a:cubicBezTo>
                    <a:lnTo>
                      <a:pt x="5230" y="4568"/>
                    </a:lnTo>
                    <a:cubicBezTo>
                      <a:pt x="5230" y="4411"/>
                      <a:pt x="5230" y="4442"/>
                      <a:pt x="4127" y="2300"/>
                    </a:cubicBezTo>
                    <a:cubicBezTo>
                      <a:pt x="4033" y="2206"/>
                      <a:pt x="3938" y="2111"/>
                      <a:pt x="3812" y="2111"/>
                    </a:cubicBezTo>
                    <a:cubicBezTo>
                      <a:pt x="3686" y="2111"/>
                      <a:pt x="3560" y="2206"/>
                      <a:pt x="3497" y="2300"/>
                    </a:cubicBezTo>
                    <a:cubicBezTo>
                      <a:pt x="2363" y="4600"/>
                      <a:pt x="2394" y="4442"/>
                      <a:pt x="2394" y="4568"/>
                    </a:cubicBezTo>
                    <a:lnTo>
                      <a:pt x="2394" y="6679"/>
                    </a:lnTo>
                    <a:cubicBezTo>
                      <a:pt x="1355" y="6175"/>
                      <a:pt x="630" y="5104"/>
                      <a:pt x="630" y="3844"/>
                    </a:cubicBezTo>
                    <a:cubicBezTo>
                      <a:pt x="630" y="2111"/>
                      <a:pt x="2048" y="693"/>
                      <a:pt x="3781" y="693"/>
                    </a:cubicBezTo>
                    <a:close/>
                    <a:moveTo>
                      <a:pt x="4568" y="5104"/>
                    </a:moveTo>
                    <a:lnTo>
                      <a:pt x="4568" y="6931"/>
                    </a:lnTo>
                    <a:cubicBezTo>
                      <a:pt x="4316" y="6963"/>
                      <a:pt x="4096" y="6994"/>
                      <a:pt x="3844" y="6994"/>
                    </a:cubicBezTo>
                    <a:cubicBezTo>
                      <a:pt x="3623" y="6994"/>
                      <a:pt x="3371" y="6994"/>
                      <a:pt x="3151" y="6931"/>
                    </a:cubicBezTo>
                    <a:lnTo>
                      <a:pt x="3151" y="5104"/>
                    </a:lnTo>
                    <a:cubicBezTo>
                      <a:pt x="3371" y="5198"/>
                      <a:pt x="3623" y="5230"/>
                      <a:pt x="3844" y="5230"/>
                    </a:cubicBezTo>
                    <a:cubicBezTo>
                      <a:pt x="4096" y="5230"/>
                      <a:pt x="4316" y="5198"/>
                      <a:pt x="4568" y="5104"/>
                    </a:cubicBezTo>
                    <a:close/>
                    <a:moveTo>
                      <a:pt x="3844" y="0"/>
                    </a:moveTo>
                    <a:cubicBezTo>
                      <a:pt x="1733" y="0"/>
                      <a:pt x="0" y="1733"/>
                      <a:pt x="0" y="3844"/>
                    </a:cubicBezTo>
                    <a:cubicBezTo>
                      <a:pt x="0" y="5577"/>
                      <a:pt x="1134" y="7026"/>
                      <a:pt x="2678" y="7498"/>
                    </a:cubicBezTo>
                    <a:lnTo>
                      <a:pt x="2709" y="7498"/>
                    </a:lnTo>
                    <a:cubicBezTo>
                      <a:pt x="3056" y="7624"/>
                      <a:pt x="3466" y="7656"/>
                      <a:pt x="3844" y="7656"/>
                    </a:cubicBezTo>
                    <a:cubicBezTo>
                      <a:pt x="4253" y="7656"/>
                      <a:pt x="4631" y="7593"/>
                      <a:pt x="4978" y="7498"/>
                    </a:cubicBezTo>
                    <a:lnTo>
                      <a:pt x="5041" y="7498"/>
                    </a:lnTo>
                    <a:cubicBezTo>
                      <a:pt x="6616" y="6994"/>
                      <a:pt x="7719" y="5545"/>
                      <a:pt x="7719" y="3844"/>
                    </a:cubicBezTo>
                    <a:cubicBezTo>
                      <a:pt x="7719" y="1733"/>
                      <a:pt x="5986" y="0"/>
                      <a:pt x="38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1235112" y="1785256"/>
            <a:ext cx="8609139" cy="1320800"/>
            <a:chOff x="1235112" y="1785256"/>
            <a:chExt cx="8609139" cy="1320800"/>
          </a:xfrm>
        </p:grpSpPr>
        <p:sp>
          <p:nvSpPr>
            <p:cNvPr id="73" name="Rectangle 72"/>
            <p:cNvSpPr/>
            <p:nvPr/>
          </p:nvSpPr>
          <p:spPr>
            <a:xfrm>
              <a:off x="1658193" y="2119084"/>
              <a:ext cx="6473371" cy="9869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Pentagon 73"/>
            <p:cNvSpPr/>
            <p:nvPr/>
          </p:nvSpPr>
          <p:spPr>
            <a:xfrm>
              <a:off x="8131565" y="1785256"/>
              <a:ext cx="1712686" cy="986972"/>
            </a:xfrm>
            <a:prstGeom prst="homePlate">
              <a:avLst/>
            </a:prstGeom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Freeform 5">
              <a:extLst>
                <a:ext uri="{FF2B5EF4-FFF2-40B4-BE49-F238E27FC236}">
                  <a16:creationId xmlns:a16="http://schemas.microsoft.com/office/drawing/2014/main" id="{DADCBF34-864D-46B6-B25A-DB6F1CB05353}"/>
                </a:ext>
              </a:extLst>
            </p:cNvPr>
            <p:cNvSpPr>
              <a:spLocks/>
            </p:cNvSpPr>
            <p:nvPr/>
          </p:nvSpPr>
          <p:spPr bwMode="auto">
            <a:xfrm rot="16200000" flipV="1">
              <a:off x="1291043" y="2181697"/>
              <a:ext cx="741680" cy="853541"/>
            </a:xfrm>
            <a:custGeom>
              <a:avLst/>
              <a:gdLst>
                <a:gd name="T0" fmla="*/ 459 w 459"/>
                <a:gd name="T1" fmla="*/ 343 h 513"/>
                <a:gd name="T2" fmla="*/ 419 w 459"/>
                <a:gd name="T3" fmla="*/ 412 h 513"/>
                <a:gd name="T4" fmla="*/ 269 w 459"/>
                <a:gd name="T5" fmla="*/ 498 h 513"/>
                <a:gd name="T6" fmla="*/ 189 w 459"/>
                <a:gd name="T7" fmla="*/ 498 h 513"/>
                <a:gd name="T8" fmla="*/ 40 w 459"/>
                <a:gd name="T9" fmla="*/ 412 h 513"/>
                <a:gd name="T10" fmla="*/ 0 w 459"/>
                <a:gd name="T11" fmla="*/ 343 h 513"/>
                <a:gd name="T12" fmla="*/ 0 w 459"/>
                <a:gd name="T13" fmla="*/ 170 h 513"/>
                <a:gd name="T14" fmla="*/ 40 w 459"/>
                <a:gd name="T15" fmla="*/ 101 h 513"/>
                <a:gd name="T16" fmla="*/ 189 w 459"/>
                <a:gd name="T17" fmla="*/ 14 h 513"/>
                <a:gd name="T18" fmla="*/ 269 w 459"/>
                <a:gd name="T19" fmla="*/ 14 h 513"/>
                <a:gd name="T20" fmla="*/ 419 w 459"/>
                <a:gd name="T21" fmla="*/ 101 h 513"/>
                <a:gd name="T22" fmla="*/ 459 w 459"/>
                <a:gd name="T23" fmla="*/ 170 h 513"/>
                <a:gd name="T24" fmla="*/ 459 w 459"/>
                <a:gd name="T25" fmla="*/ 34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9" h="513">
                  <a:moveTo>
                    <a:pt x="459" y="343"/>
                  </a:moveTo>
                  <a:cubicBezTo>
                    <a:pt x="459" y="371"/>
                    <a:pt x="444" y="398"/>
                    <a:pt x="419" y="412"/>
                  </a:cubicBezTo>
                  <a:cubicBezTo>
                    <a:pt x="269" y="498"/>
                    <a:pt x="269" y="498"/>
                    <a:pt x="269" y="498"/>
                  </a:cubicBezTo>
                  <a:cubicBezTo>
                    <a:pt x="245" y="513"/>
                    <a:pt x="214" y="513"/>
                    <a:pt x="189" y="498"/>
                  </a:cubicBezTo>
                  <a:cubicBezTo>
                    <a:pt x="40" y="412"/>
                    <a:pt x="40" y="412"/>
                    <a:pt x="40" y="412"/>
                  </a:cubicBezTo>
                  <a:cubicBezTo>
                    <a:pt x="15" y="398"/>
                    <a:pt x="0" y="371"/>
                    <a:pt x="0" y="34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41"/>
                    <a:pt x="15" y="115"/>
                    <a:pt x="40" y="101"/>
                  </a:cubicBezTo>
                  <a:cubicBezTo>
                    <a:pt x="189" y="14"/>
                    <a:pt x="189" y="14"/>
                    <a:pt x="189" y="14"/>
                  </a:cubicBezTo>
                  <a:cubicBezTo>
                    <a:pt x="214" y="0"/>
                    <a:pt x="245" y="0"/>
                    <a:pt x="269" y="14"/>
                  </a:cubicBezTo>
                  <a:cubicBezTo>
                    <a:pt x="419" y="101"/>
                    <a:pt x="419" y="101"/>
                    <a:pt x="419" y="101"/>
                  </a:cubicBezTo>
                  <a:cubicBezTo>
                    <a:pt x="444" y="115"/>
                    <a:pt x="459" y="141"/>
                    <a:pt x="459" y="170"/>
                  </a:cubicBezTo>
                  <a:lnTo>
                    <a:pt x="459" y="3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98" name="TextBox 97"/>
            <p:cNvSpPr txBox="1"/>
            <p:nvPr/>
          </p:nvSpPr>
          <p:spPr>
            <a:xfrm flipH="1">
              <a:off x="8356271" y="2109465"/>
              <a:ext cx="10310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D" sz="1600" b="1" dirty="0">
                  <a:solidFill>
                    <a:schemeClr val="bg1"/>
                  </a:solidFill>
                  <a:latin typeface="Philosopher" panose="02000503000000020004" pitchFamily="2" charset="0"/>
                  <a:cs typeface="Taviraj" panose="00000500000000000000" pitchFamily="2" charset="-34"/>
                </a:rPr>
                <a:t>Option A</a:t>
              </a:r>
              <a:endParaRPr lang="en-US" sz="1600" b="1" dirty="0">
                <a:solidFill>
                  <a:schemeClr val="bg1"/>
                </a:solidFill>
                <a:latin typeface="Philosopher" panose="02000503000000020004" pitchFamily="2" charset="0"/>
                <a:cs typeface="Taviraj" panose="00000500000000000000" pitchFamily="2" charset="-34"/>
              </a:endParaRPr>
            </a:p>
          </p:txBody>
        </p:sp>
        <p:sp>
          <p:nvSpPr>
            <p:cNvPr id="105" name="Google Shape;8874;p59"/>
            <p:cNvSpPr/>
            <p:nvPr/>
          </p:nvSpPr>
          <p:spPr>
            <a:xfrm>
              <a:off x="1501697" y="2448495"/>
              <a:ext cx="320373" cy="319945"/>
            </a:xfrm>
            <a:custGeom>
              <a:avLst/>
              <a:gdLst/>
              <a:ahLst/>
              <a:cxnLst/>
              <a:rect l="l" t="t" r="r" b="b"/>
              <a:pathLst>
                <a:path w="11973" h="11957" extrusionOk="0">
                  <a:moveTo>
                    <a:pt x="5986" y="748"/>
                  </a:moveTo>
                  <a:lnTo>
                    <a:pt x="8003" y="1756"/>
                  </a:lnTo>
                  <a:lnTo>
                    <a:pt x="5986" y="2796"/>
                  </a:lnTo>
                  <a:lnTo>
                    <a:pt x="4002" y="1756"/>
                  </a:lnTo>
                  <a:lnTo>
                    <a:pt x="5986" y="748"/>
                  </a:lnTo>
                  <a:close/>
                  <a:moveTo>
                    <a:pt x="3561" y="2324"/>
                  </a:moveTo>
                  <a:lnTo>
                    <a:pt x="5671" y="3395"/>
                  </a:lnTo>
                  <a:lnTo>
                    <a:pt x="5671" y="6136"/>
                  </a:lnTo>
                  <a:lnTo>
                    <a:pt x="3561" y="5064"/>
                  </a:lnTo>
                  <a:lnTo>
                    <a:pt x="3561" y="2324"/>
                  </a:lnTo>
                  <a:close/>
                  <a:moveTo>
                    <a:pt x="8475" y="2324"/>
                  </a:moveTo>
                  <a:lnTo>
                    <a:pt x="8475" y="5064"/>
                  </a:lnTo>
                  <a:lnTo>
                    <a:pt x="6364" y="6136"/>
                  </a:lnTo>
                  <a:lnTo>
                    <a:pt x="6364" y="3395"/>
                  </a:lnTo>
                  <a:lnTo>
                    <a:pt x="8475" y="2324"/>
                  </a:lnTo>
                  <a:close/>
                  <a:moveTo>
                    <a:pt x="3214" y="5663"/>
                  </a:moveTo>
                  <a:lnTo>
                    <a:pt x="5230" y="6703"/>
                  </a:lnTo>
                  <a:lnTo>
                    <a:pt x="3214" y="7711"/>
                  </a:lnTo>
                  <a:lnTo>
                    <a:pt x="1166" y="6703"/>
                  </a:lnTo>
                  <a:lnTo>
                    <a:pt x="3214" y="5663"/>
                  </a:lnTo>
                  <a:close/>
                  <a:moveTo>
                    <a:pt x="8822" y="5663"/>
                  </a:moveTo>
                  <a:lnTo>
                    <a:pt x="10870" y="6703"/>
                  </a:lnTo>
                  <a:lnTo>
                    <a:pt x="8822" y="7711"/>
                  </a:lnTo>
                  <a:lnTo>
                    <a:pt x="6837" y="6703"/>
                  </a:lnTo>
                  <a:lnTo>
                    <a:pt x="8822" y="5663"/>
                  </a:lnTo>
                  <a:close/>
                  <a:moveTo>
                    <a:pt x="5671" y="7238"/>
                  </a:moveTo>
                  <a:lnTo>
                    <a:pt x="5671" y="9948"/>
                  </a:lnTo>
                  <a:lnTo>
                    <a:pt x="3561" y="11019"/>
                  </a:lnTo>
                  <a:lnTo>
                    <a:pt x="3561" y="8309"/>
                  </a:lnTo>
                  <a:lnTo>
                    <a:pt x="5671" y="7238"/>
                  </a:lnTo>
                  <a:close/>
                  <a:moveTo>
                    <a:pt x="11311" y="7238"/>
                  </a:moveTo>
                  <a:lnTo>
                    <a:pt x="11311" y="10011"/>
                  </a:lnTo>
                  <a:lnTo>
                    <a:pt x="9200" y="11050"/>
                  </a:lnTo>
                  <a:lnTo>
                    <a:pt x="9200" y="8309"/>
                  </a:lnTo>
                  <a:lnTo>
                    <a:pt x="11311" y="7238"/>
                  </a:lnTo>
                  <a:close/>
                  <a:moveTo>
                    <a:pt x="725" y="7270"/>
                  </a:moveTo>
                  <a:lnTo>
                    <a:pt x="2836" y="8341"/>
                  </a:lnTo>
                  <a:lnTo>
                    <a:pt x="2836" y="11082"/>
                  </a:lnTo>
                  <a:lnTo>
                    <a:pt x="725" y="10042"/>
                  </a:lnTo>
                  <a:lnTo>
                    <a:pt x="725" y="7270"/>
                  </a:lnTo>
                  <a:close/>
                  <a:moveTo>
                    <a:pt x="6364" y="7270"/>
                  </a:moveTo>
                  <a:lnTo>
                    <a:pt x="8475" y="8341"/>
                  </a:lnTo>
                  <a:lnTo>
                    <a:pt x="8475" y="11082"/>
                  </a:lnTo>
                  <a:lnTo>
                    <a:pt x="6364" y="10042"/>
                  </a:lnTo>
                  <a:lnTo>
                    <a:pt x="6364" y="7270"/>
                  </a:lnTo>
                  <a:close/>
                  <a:moveTo>
                    <a:pt x="5998" y="0"/>
                  </a:moveTo>
                  <a:cubicBezTo>
                    <a:pt x="5947" y="0"/>
                    <a:pt x="5892" y="8"/>
                    <a:pt x="5829" y="24"/>
                  </a:cubicBezTo>
                  <a:lnTo>
                    <a:pt x="3056" y="1441"/>
                  </a:lnTo>
                  <a:cubicBezTo>
                    <a:pt x="2930" y="1536"/>
                    <a:pt x="2836" y="1662"/>
                    <a:pt x="2836" y="1756"/>
                  </a:cubicBezTo>
                  <a:lnTo>
                    <a:pt x="2836" y="5064"/>
                  </a:lnTo>
                  <a:lnTo>
                    <a:pt x="221" y="6388"/>
                  </a:lnTo>
                  <a:cubicBezTo>
                    <a:pt x="95" y="6451"/>
                    <a:pt x="0" y="6577"/>
                    <a:pt x="0" y="6703"/>
                  </a:cubicBezTo>
                  <a:lnTo>
                    <a:pt x="0" y="10200"/>
                  </a:lnTo>
                  <a:cubicBezTo>
                    <a:pt x="0" y="10326"/>
                    <a:pt x="95" y="10420"/>
                    <a:pt x="221" y="10515"/>
                  </a:cubicBezTo>
                  <a:lnTo>
                    <a:pt x="3056" y="11933"/>
                  </a:lnTo>
                  <a:cubicBezTo>
                    <a:pt x="3088" y="11948"/>
                    <a:pt x="3135" y="11956"/>
                    <a:pt x="3190" y="11956"/>
                  </a:cubicBezTo>
                  <a:cubicBezTo>
                    <a:pt x="3245" y="11956"/>
                    <a:pt x="3308" y="11948"/>
                    <a:pt x="3371" y="11933"/>
                  </a:cubicBezTo>
                  <a:lnTo>
                    <a:pt x="5986" y="10578"/>
                  </a:lnTo>
                  <a:lnTo>
                    <a:pt x="8633" y="11933"/>
                  </a:lnTo>
                  <a:cubicBezTo>
                    <a:pt x="8680" y="11948"/>
                    <a:pt x="8727" y="11956"/>
                    <a:pt x="8779" y="11956"/>
                  </a:cubicBezTo>
                  <a:cubicBezTo>
                    <a:pt x="8830" y="11956"/>
                    <a:pt x="8885" y="11948"/>
                    <a:pt x="8948" y="11933"/>
                  </a:cubicBezTo>
                  <a:lnTo>
                    <a:pt x="11783" y="10515"/>
                  </a:lnTo>
                  <a:cubicBezTo>
                    <a:pt x="11909" y="10420"/>
                    <a:pt x="11972" y="10326"/>
                    <a:pt x="11972" y="10200"/>
                  </a:cubicBezTo>
                  <a:lnTo>
                    <a:pt x="11972" y="6703"/>
                  </a:lnTo>
                  <a:cubicBezTo>
                    <a:pt x="11972" y="6577"/>
                    <a:pt x="11941" y="6451"/>
                    <a:pt x="11783" y="6388"/>
                  </a:cubicBezTo>
                  <a:lnTo>
                    <a:pt x="9137" y="5064"/>
                  </a:lnTo>
                  <a:lnTo>
                    <a:pt x="9137" y="1756"/>
                  </a:lnTo>
                  <a:cubicBezTo>
                    <a:pt x="9137" y="1662"/>
                    <a:pt x="9074" y="1536"/>
                    <a:pt x="8948" y="1441"/>
                  </a:cubicBezTo>
                  <a:lnTo>
                    <a:pt x="6144" y="24"/>
                  </a:lnTo>
                  <a:cubicBezTo>
                    <a:pt x="6097" y="8"/>
                    <a:pt x="6049" y="0"/>
                    <a:pt x="59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235112" y="4746171"/>
            <a:ext cx="8609139" cy="1320800"/>
            <a:chOff x="1235112" y="4746171"/>
            <a:chExt cx="8609139" cy="1320800"/>
          </a:xfrm>
        </p:grpSpPr>
        <p:sp>
          <p:nvSpPr>
            <p:cNvPr id="40" name="Rectangle 39"/>
            <p:cNvSpPr/>
            <p:nvPr/>
          </p:nvSpPr>
          <p:spPr>
            <a:xfrm>
              <a:off x="1658193" y="5079999"/>
              <a:ext cx="6473371" cy="98697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Pentagon 40"/>
            <p:cNvSpPr/>
            <p:nvPr/>
          </p:nvSpPr>
          <p:spPr>
            <a:xfrm>
              <a:off x="8131565" y="4746171"/>
              <a:ext cx="1712686" cy="986972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Freeform 5">
              <a:extLst>
                <a:ext uri="{FF2B5EF4-FFF2-40B4-BE49-F238E27FC236}">
                  <a16:creationId xmlns:a16="http://schemas.microsoft.com/office/drawing/2014/main" id="{F51759DC-0192-4E39-8C78-E3C4D2CCE6C8}"/>
                </a:ext>
              </a:extLst>
            </p:cNvPr>
            <p:cNvSpPr>
              <a:spLocks/>
            </p:cNvSpPr>
            <p:nvPr/>
          </p:nvSpPr>
          <p:spPr bwMode="auto">
            <a:xfrm rot="16200000" flipV="1">
              <a:off x="1291043" y="5146711"/>
              <a:ext cx="741680" cy="853541"/>
            </a:xfrm>
            <a:custGeom>
              <a:avLst/>
              <a:gdLst>
                <a:gd name="T0" fmla="*/ 459 w 459"/>
                <a:gd name="T1" fmla="*/ 343 h 513"/>
                <a:gd name="T2" fmla="*/ 419 w 459"/>
                <a:gd name="T3" fmla="*/ 412 h 513"/>
                <a:gd name="T4" fmla="*/ 269 w 459"/>
                <a:gd name="T5" fmla="*/ 498 h 513"/>
                <a:gd name="T6" fmla="*/ 189 w 459"/>
                <a:gd name="T7" fmla="*/ 498 h 513"/>
                <a:gd name="T8" fmla="*/ 40 w 459"/>
                <a:gd name="T9" fmla="*/ 412 h 513"/>
                <a:gd name="T10" fmla="*/ 0 w 459"/>
                <a:gd name="T11" fmla="*/ 343 h 513"/>
                <a:gd name="T12" fmla="*/ 0 w 459"/>
                <a:gd name="T13" fmla="*/ 170 h 513"/>
                <a:gd name="T14" fmla="*/ 40 w 459"/>
                <a:gd name="T15" fmla="*/ 101 h 513"/>
                <a:gd name="T16" fmla="*/ 189 w 459"/>
                <a:gd name="T17" fmla="*/ 14 h 513"/>
                <a:gd name="T18" fmla="*/ 269 w 459"/>
                <a:gd name="T19" fmla="*/ 14 h 513"/>
                <a:gd name="T20" fmla="*/ 419 w 459"/>
                <a:gd name="T21" fmla="*/ 101 h 513"/>
                <a:gd name="T22" fmla="*/ 459 w 459"/>
                <a:gd name="T23" fmla="*/ 170 h 513"/>
                <a:gd name="T24" fmla="*/ 459 w 459"/>
                <a:gd name="T25" fmla="*/ 34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9" h="513">
                  <a:moveTo>
                    <a:pt x="459" y="343"/>
                  </a:moveTo>
                  <a:cubicBezTo>
                    <a:pt x="459" y="371"/>
                    <a:pt x="444" y="398"/>
                    <a:pt x="419" y="412"/>
                  </a:cubicBezTo>
                  <a:cubicBezTo>
                    <a:pt x="269" y="498"/>
                    <a:pt x="269" y="498"/>
                    <a:pt x="269" y="498"/>
                  </a:cubicBezTo>
                  <a:cubicBezTo>
                    <a:pt x="245" y="513"/>
                    <a:pt x="214" y="513"/>
                    <a:pt x="189" y="498"/>
                  </a:cubicBezTo>
                  <a:cubicBezTo>
                    <a:pt x="40" y="412"/>
                    <a:pt x="40" y="412"/>
                    <a:pt x="40" y="412"/>
                  </a:cubicBezTo>
                  <a:cubicBezTo>
                    <a:pt x="15" y="398"/>
                    <a:pt x="0" y="371"/>
                    <a:pt x="0" y="34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41"/>
                    <a:pt x="15" y="115"/>
                    <a:pt x="40" y="101"/>
                  </a:cubicBezTo>
                  <a:cubicBezTo>
                    <a:pt x="189" y="14"/>
                    <a:pt x="189" y="14"/>
                    <a:pt x="189" y="14"/>
                  </a:cubicBezTo>
                  <a:cubicBezTo>
                    <a:pt x="214" y="0"/>
                    <a:pt x="245" y="0"/>
                    <a:pt x="269" y="14"/>
                  </a:cubicBezTo>
                  <a:cubicBezTo>
                    <a:pt x="419" y="101"/>
                    <a:pt x="419" y="101"/>
                    <a:pt x="419" y="101"/>
                  </a:cubicBezTo>
                  <a:cubicBezTo>
                    <a:pt x="444" y="115"/>
                    <a:pt x="459" y="141"/>
                    <a:pt x="459" y="170"/>
                  </a:cubicBezTo>
                  <a:lnTo>
                    <a:pt x="459" y="3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01" name="TextBox 100"/>
            <p:cNvSpPr txBox="1"/>
            <p:nvPr/>
          </p:nvSpPr>
          <p:spPr>
            <a:xfrm flipH="1">
              <a:off x="8346651" y="5070380"/>
              <a:ext cx="10406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D" sz="1600" b="1" dirty="0">
                  <a:solidFill>
                    <a:schemeClr val="bg1"/>
                  </a:solidFill>
                  <a:latin typeface="Philosopher" panose="02000503000000020004" pitchFamily="2" charset="0"/>
                  <a:cs typeface="Taviraj" panose="00000500000000000000" pitchFamily="2" charset="-34"/>
                </a:rPr>
                <a:t>Option D</a:t>
              </a:r>
              <a:endParaRPr lang="en-US" sz="1600" b="1" dirty="0">
                <a:solidFill>
                  <a:schemeClr val="bg1"/>
                </a:solidFill>
                <a:latin typeface="Philosopher" panose="02000503000000020004" pitchFamily="2" charset="0"/>
                <a:cs typeface="Taviraj" panose="00000500000000000000" pitchFamily="2" charset="-34"/>
              </a:endParaRPr>
            </a:p>
          </p:txBody>
        </p:sp>
        <p:sp>
          <p:nvSpPr>
            <p:cNvPr id="106" name="Google Shape;8910;p59"/>
            <p:cNvSpPr/>
            <p:nvPr/>
          </p:nvSpPr>
          <p:spPr>
            <a:xfrm>
              <a:off x="1520668" y="5412880"/>
              <a:ext cx="282431" cy="321203"/>
            </a:xfrm>
            <a:custGeom>
              <a:avLst/>
              <a:gdLst/>
              <a:ahLst/>
              <a:cxnLst/>
              <a:rect l="l" t="t" r="r" b="b"/>
              <a:pathLst>
                <a:path w="10555" h="12004" extrusionOk="0">
                  <a:moveTo>
                    <a:pt x="5262" y="709"/>
                  </a:moveTo>
                  <a:lnTo>
                    <a:pt x="9420" y="2788"/>
                  </a:lnTo>
                  <a:lnTo>
                    <a:pt x="8066" y="3450"/>
                  </a:lnTo>
                  <a:lnTo>
                    <a:pt x="5451" y="2127"/>
                  </a:lnTo>
                  <a:cubicBezTo>
                    <a:pt x="5403" y="2111"/>
                    <a:pt x="5348" y="2103"/>
                    <a:pt x="5293" y="2103"/>
                  </a:cubicBezTo>
                  <a:cubicBezTo>
                    <a:pt x="5238" y="2103"/>
                    <a:pt x="5183" y="2111"/>
                    <a:pt x="5136" y="2127"/>
                  </a:cubicBezTo>
                  <a:lnTo>
                    <a:pt x="2489" y="3450"/>
                  </a:lnTo>
                  <a:lnTo>
                    <a:pt x="1197" y="2788"/>
                  </a:lnTo>
                  <a:lnTo>
                    <a:pt x="5262" y="709"/>
                  </a:lnTo>
                  <a:close/>
                  <a:moveTo>
                    <a:pt x="4915" y="3040"/>
                  </a:moveTo>
                  <a:lnTo>
                    <a:pt x="4915" y="6222"/>
                  </a:lnTo>
                  <a:lnTo>
                    <a:pt x="2804" y="7294"/>
                  </a:lnTo>
                  <a:lnTo>
                    <a:pt x="2804" y="4080"/>
                  </a:lnTo>
                  <a:lnTo>
                    <a:pt x="4915" y="3040"/>
                  </a:lnTo>
                  <a:close/>
                  <a:moveTo>
                    <a:pt x="5640" y="3040"/>
                  </a:moveTo>
                  <a:lnTo>
                    <a:pt x="7750" y="4080"/>
                  </a:lnTo>
                  <a:lnTo>
                    <a:pt x="7750" y="7294"/>
                  </a:lnTo>
                  <a:lnTo>
                    <a:pt x="5640" y="6222"/>
                  </a:lnTo>
                  <a:lnTo>
                    <a:pt x="5640" y="3040"/>
                  </a:lnTo>
                  <a:close/>
                  <a:moveTo>
                    <a:pt x="5262" y="6758"/>
                  </a:moveTo>
                  <a:lnTo>
                    <a:pt x="7278" y="7798"/>
                  </a:lnTo>
                  <a:lnTo>
                    <a:pt x="5262" y="8806"/>
                  </a:lnTo>
                  <a:lnTo>
                    <a:pt x="3277" y="7798"/>
                  </a:lnTo>
                  <a:lnTo>
                    <a:pt x="5262" y="6758"/>
                  </a:lnTo>
                  <a:close/>
                  <a:moveTo>
                    <a:pt x="725" y="3372"/>
                  </a:moveTo>
                  <a:lnTo>
                    <a:pt x="2111" y="4080"/>
                  </a:lnTo>
                  <a:lnTo>
                    <a:pt x="2111" y="7829"/>
                  </a:lnTo>
                  <a:cubicBezTo>
                    <a:pt x="2111" y="7955"/>
                    <a:pt x="2206" y="8081"/>
                    <a:pt x="2332" y="8113"/>
                  </a:cubicBezTo>
                  <a:lnTo>
                    <a:pt x="4915" y="9404"/>
                  </a:lnTo>
                  <a:lnTo>
                    <a:pt x="4915" y="10980"/>
                  </a:lnTo>
                  <a:lnTo>
                    <a:pt x="725" y="8869"/>
                  </a:lnTo>
                  <a:lnTo>
                    <a:pt x="725" y="3372"/>
                  </a:lnTo>
                  <a:close/>
                  <a:moveTo>
                    <a:pt x="9861" y="3387"/>
                  </a:moveTo>
                  <a:lnTo>
                    <a:pt x="9861" y="8932"/>
                  </a:lnTo>
                  <a:lnTo>
                    <a:pt x="5640" y="11011"/>
                  </a:lnTo>
                  <a:lnTo>
                    <a:pt x="5640" y="9436"/>
                  </a:lnTo>
                  <a:lnTo>
                    <a:pt x="8223" y="8144"/>
                  </a:lnTo>
                  <a:cubicBezTo>
                    <a:pt x="8349" y="8113"/>
                    <a:pt x="8412" y="7987"/>
                    <a:pt x="8412" y="7829"/>
                  </a:cubicBezTo>
                  <a:lnTo>
                    <a:pt x="8412" y="4080"/>
                  </a:lnTo>
                  <a:lnTo>
                    <a:pt x="9861" y="3387"/>
                  </a:lnTo>
                  <a:close/>
                  <a:moveTo>
                    <a:pt x="5262" y="0"/>
                  </a:moveTo>
                  <a:cubicBezTo>
                    <a:pt x="5206" y="0"/>
                    <a:pt x="5151" y="16"/>
                    <a:pt x="5104" y="47"/>
                  </a:cubicBezTo>
                  <a:lnTo>
                    <a:pt x="284" y="2473"/>
                  </a:lnTo>
                  <a:cubicBezTo>
                    <a:pt x="63" y="2536"/>
                    <a:pt x="0" y="2662"/>
                    <a:pt x="0" y="2820"/>
                  </a:cubicBezTo>
                  <a:lnTo>
                    <a:pt x="0" y="9152"/>
                  </a:lnTo>
                  <a:cubicBezTo>
                    <a:pt x="0" y="9278"/>
                    <a:pt x="63" y="9404"/>
                    <a:pt x="189" y="9499"/>
                  </a:cubicBezTo>
                  <a:lnTo>
                    <a:pt x="5104" y="11956"/>
                  </a:lnTo>
                  <a:cubicBezTo>
                    <a:pt x="5151" y="11988"/>
                    <a:pt x="5206" y="12003"/>
                    <a:pt x="5262" y="12003"/>
                  </a:cubicBezTo>
                  <a:cubicBezTo>
                    <a:pt x="5317" y="12003"/>
                    <a:pt x="5372" y="11988"/>
                    <a:pt x="5419" y="11956"/>
                  </a:cubicBezTo>
                  <a:lnTo>
                    <a:pt x="10365" y="9499"/>
                  </a:lnTo>
                  <a:cubicBezTo>
                    <a:pt x="10460" y="9404"/>
                    <a:pt x="10554" y="9278"/>
                    <a:pt x="10554" y="9152"/>
                  </a:cubicBezTo>
                  <a:lnTo>
                    <a:pt x="10554" y="2788"/>
                  </a:lnTo>
                  <a:cubicBezTo>
                    <a:pt x="10554" y="2662"/>
                    <a:pt x="10460" y="2568"/>
                    <a:pt x="10365" y="2505"/>
                  </a:cubicBezTo>
                  <a:lnTo>
                    <a:pt x="5419" y="47"/>
                  </a:lnTo>
                  <a:cubicBezTo>
                    <a:pt x="5372" y="16"/>
                    <a:pt x="5317" y="0"/>
                    <a:pt x="52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235112" y="3759199"/>
            <a:ext cx="8609139" cy="1320800"/>
            <a:chOff x="1235112" y="3759199"/>
            <a:chExt cx="8609139" cy="1320800"/>
          </a:xfrm>
        </p:grpSpPr>
        <p:sp>
          <p:nvSpPr>
            <p:cNvPr id="58" name="Rectangle 57"/>
            <p:cNvSpPr/>
            <p:nvPr/>
          </p:nvSpPr>
          <p:spPr>
            <a:xfrm>
              <a:off x="1658193" y="4093027"/>
              <a:ext cx="6473371" cy="9869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Pentagon 58"/>
            <p:cNvSpPr/>
            <p:nvPr/>
          </p:nvSpPr>
          <p:spPr>
            <a:xfrm>
              <a:off x="8131565" y="3759199"/>
              <a:ext cx="1712686" cy="986972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Freeform 5">
              <a:extLst>
                <a:ext uri="{FF2B5EF4-FFF2-40B4-BE49-F238E27FC236}">
                  <a16:creationId xmlns:a16="http://schemas.microsoft.com/office/drawing/2014/main" id="{FADBA6D4-8FEB-44E7-8D73-05E87117C6E7}"/>
                </a:ext>
              </a:extLst>
            </p:cNvPr>
            <p:cNvSpPr>
              <a:spLocks/>
            </p:cNvSpPr>
            <p:nvPr/>
          </p:nvSpPr>
          <p:spPr bwMode="auto">
            <a:xfrm rot="16200000" flipV="1">
              <a:off x="1291043" y="4159741"/>
              <a:ext cx="741680" cy="853541"/>
            </a:xfrm>
            <a:custGeom>
              <a:avLst/>
              <a:gdLst>
                <a:gd name="T0" fmla="*/ 459 w 459"/>
                <a:gd name="T1" fmla="*/ 343 h 513"/>
                <a:gd name="T2" fmla="*/ 419 w 459"/>
                <a:gd name="T3" fmla="*/ 412 h 513"/>
                <a:gd name="T4" fmla="*/ 269 w 459"/>
                <a:gd name="T5" fmla="*/ 498 h 513"/>
                <a:gd name="T6" fmla="*/ 189 w 459"/>
                <a:gd name="T7" fmla="*/ 498 h 513"/>
                <a:gd name="T8" fmla="*/ 40 w 459"/>
                <a:gd name="T9" fmla="*/ 412 h 513"/>
                <a:gd name="T10" fmla="*/ 0 w 459"/>
                <a:gd name="T11" fmla="*/ 343 h 513"/>
                <a:gd name="T12" fmla="*/ 0 w 459"/>
                <a:gd name="T13" fmla="*/ 170 h 513"/>
                <a:gd name="T14" fmla="*/ 40 w 459"/>
                <a:gd name="T15" fmla="*/ 101 h 513"/>
                <a:gd name="T16" fmla="*/ 189 w 459"/>
                <a:gd name="T17" fmla="*/ 14 h 513"/>
                <a:gd name="T18" fmla="*/ 269 w 459"/>
                <a:gd name="T19" fmla="*/ 14 h 513"/>
                <a:gd name="T20" fmla="*/ 419 w 459"/>
                <a:gd name="T21" fmla="*/ 101 h 513"/>
                <a:gd name="T22" fmla="*/ 459 w 459"/>
                <a:gd name="T23" fmla="*/ 170 h 513"/>
                <a:gd name="T24" fmla="*/ 459 w 459"/>
                <a:gd name="T25" fmla="*/ 34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9" h="513">
                  <a:moveTo>
                    <a:pt x="459" y="343"/>
                  </a:moveTo>
                  <a:cubicBezTo>
                    <a:pt x="459" y="371"/>
                    <a:pt x="444" y="398"/>
                    <a:pt x="419" y="412"/>
                  </a:cubicBezTo>
                  <a:cubicBezTo>
                    <a:pt x="269" y="498"/>
                    <a:pt x="269" y="498"/>
                    <a:pt x="269" y="498"/>
                  </a:cubicBezTo>
                  <a:cubicBezTo>
                    <a:pt x="245" y="513"/>
                    <a:pt x="214" y="513"/>
                    <a:pt x="189" y="498"/>
                  </a:cubicBezTo>
                  <a:cubicBezTo>
                    <a:pt x="40" y="412"/>
                    <a:pt x="40" y="412"/>
                    <a:pt x="40" y="412"/>
                  </a:cubicBezTo>
                  <a:cubicBezTo>
                    <a:pt x="15" y="398"/>
                    <a:pt x="0" y="371"/>
                    <a:pt x="0" y="34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41"/>
                    <a:pt x="15" y="115"/>
                    <a:pt x="40" y="101"/>
                  </a:cubicBezTo>
                  <a:cubicBezTo>
                    <a:pt x="189" y="14"/>
                    <a:pt x="189" y="14"/>
                    <a:pt x="189" y="14"/>
                  </a:cubicBezTo>
                  <a:cubicBezTo>
                    <a:pt x="214" y="0"/>
                    <a:pt x="245" y="0"/>
                    <a:pt x="269" y="14"/>
                  </a:cubicBezTo>
                  <a:cubicBezTo>
                    <a:pt x="419" y="101"/>
                    <a:pt x="419" y="101"/>
                    <a:pt x="419" y="101"/>
                  </a:cubicBezTo>
                  <a:cubicBezTo>
                    <a:pt x="444" y="115"/>
                    <a:pt x="459" y="141"/>
                    <a:pt x="459" y="170"/>
                  </a:cubicBezTo>
                  <a:lnTo>
                    <a:pt x="459" y="3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00" name="TextBox 99"/>
            <p:cNvSpPr txBox="1"/>
            <p:nvPr/>
          </p:nvSpPr>
          <p:spPr>
            <a:xfrm flipH="1">
              <a:off x="8356270" y="4083408"/>
              <a:ext cx="10310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D" sz="1600" b="1" dirty="0">
                  <a:solidFill>
                    <a:schemeClr val="bg1"/>
                  </a:solidFill>
                  <a:latin typeface="Philosopher" panose="02000503000000020004" pitchFamily="2" charset="0"/>
                  <a:cs typeface="Taviraj" panose="00000500000000000000" pitchFamily="2" charset="-34"/>
                </a:rPr>
                <a:t>Option C</a:t>
              </a:r>
              <a:endParaRPr lang="en-US" sz="1600" b="1" dirty="0">
                <a:solidFill>
                  <a:schemeClr val="bg1"/>
                </a:solidFill>
                <a:latin typeface="Philosopher" panose="02000503000000020004" pitchFamily="2" charset="0"/>
                <a:cs typeface="Taviraj" panose="00000500000000000000" pitchFamily="2" charset="-34"/>
              </a:endParaRPr>
            </a:p>
          </p:txBody>
        </p:sp>
        <p:sp>
          <p:nvSpPr>
            <p:cNvPr id="107" name="Google Shape;8911;p59"/>
            <p:cNvSpPr/>
            <p:nvPr/>
          </p:nvSpPr>
          <p:spPr>
            <a:xfrm>
              <a:off x="1500439" y="4435596"/>
              <a:ext cx="322888" cy="301830"/>
            </a:xfrm>
            <a:custGeom>
              <a:avLst/>
              <a:gdLst/>
              <a:ahLst/>
              <a:cxnLst/>
              <a:rect l="l" t="t" r="r" b="b"/>
              <a:pathLst>
                <a:path w="12067" h="11280" extrusionOk="0">
                  <a:moveTo>
                    <a:pt x="5986" y="757"/>
                  </a:moveTo>
                  <a:cubicBezTo>
                    <a:pt x="7656" y="757"/>
                    <a:pt x="9011" y="2049"/>
                    <a:pt x="9137" y="3718"/>
                  </a:cubicBezTo>
                  <a:cubicBezTo>
                    <a:pt x="8822" y="3624"/>
                    <a:pt x="8475" y="3561"/>
                    <a:pt x="8066" y="3561"/>
                  </a:cubicBezTo>
                  <a:cubicBezTo>
                    <a:pt x="7278" y="3561"/>
                    <a:pt x="6585" y="3781"/>
                    <a:pt x="5955" y="4191"/>
                  </a:cubicBezTo>
                  <a:cubicBezTo>
                    <a:pt x="5356" y="3781"/>
                    <a:pt x="4632" y="3561"/>
                    <a:pt x="3844" y="3561"/>
                  </a:cubicBezTo>
                  <a:cubicBezTo>
                    <a:pt x="3466" y="3561"/>
                    <a:pt x="3119" y="3592"/>
                    <a:pt x="2773" y="3718"/>
                  </a:cubicBezTo>
                  <a:cubicBezTo>
                    <a:pt x="2930" y="2049"/>
                    <a:pt x="4285" y="757"/>
                    <a:pt x="5986" y="757"/>
                  </a:cubicBezTo>
                  <a:close/>
                  <a:moveTo>
                    <a:pt x="3875" y="4254"/>
                  </a:moveTo>
                  <a:cubicBezTo>
                    <a:pt x="4411" y="4254"/>
                    <a:pt x="4915" y="4411"/>
                    <a:pt x="5388" y="4663"/>
                  </a:cubicBezTo>
                  <a:cubicBezTo>
                    <a:pt x="4852" y="5168"/>
                    <a:pt x="4505" y="5829"/>
                    <a:pt x="4285" y="6585"/>
                  </a:cubicBezTo>
                  <a:cubicBezTo>
                    <a:pt x="3560" y="6113"/>
                    <a:pt x="2993" y="5325"/>
                    <a:pt x="2836" y="4411"/>
                  </a:cubicBezTo>
                  <a:cubicBezTo>
                    <a:pt x="3151" y="4317"/>
                    <a:pt x="3497" y="4254"/>
                    <a:pt x="3875" y="4254"/>
                  </a:cubicBezTo>
                  <a:close/>
                  <a:moveTo>
                    <a:pt x="8129" y="4254"/>
                  </a:moveTo>
                  <a:cubicBezTo>
                    <a:pt x="8475" y="4254"/>
                    <a:pt x="8822" y="4317"/>
                    <a:pt x="9137" y="4411"/>
                  </a:cubicBezTo>
                  <a:cubicBezTo>
                    <a:pt x="8979" y="5325"/>
                    <a:pt x="8444" y="6113"/>
                    <a:pt x="7687" y="6585"/>
                  </a:cubicBezTo>
                  <a:cubicBezTo>
                    <a:pt x="7498" y="5829"/>
                    <a:pt x="7089" y="5168"/>
                    <a:pt x="6585" y="4663"/>
                  </a:cubicBezTo>
                  <a:cubicBezTo>
                    <a:pt x="7026" y="4411"/>
                    <a:pt x="7561" y="4254"/>
                    <a:pt x="8129" y="4254"/>
                  </a:cubicBezTo>
                  <a:close/>
                  <a:moveTo>
                    <a:pt x="5986" y="5042"/>
                  </a:moveTo>
                  <a:cubicBezTo>
                    <a:pt x="6490" y="5514"/>
                    <a:pt x="6900" y="6144"/>
                    <a:pt x="7026" y="6900"/>
                  </a:cubicBezTo>
                  <a:cubicBezTo>
                    <a:pt x="6648" y="7026"/>
                    <a:pt x="6364" y="7058"/>
                    <a:pt x="5986" y="7058"/>
                  </a:cubicBezTo>
                  <a:cubicBezTo>
                    <a:pt x="5640" y="7058"/>
                    <a:pt x="5293" y="7026"/>
                    <a:pt x="4978" y="6900"/>
                  </a:cubicBezTo>
                  <a:cubicBezTo>
                    <a:pt x="5073" y="6176"/>
                    <a:pt x="5451" y="5514"/>
                    <a:pt x="5986" y="5042"/>
                  </a:cubicBezTo>
                  <a:close/>
                  <a:moveTo>
                    <a:pt x="4915" y="7625"/>
                  </a:moveTo>
                  <a:lnTo>
                    <a:pt x="4915" y="7625"/>
                  </a:lnTo>
                  <a:cubicBezTo>
                    <a:pt x="5230" y="7688"/>
                    <a:pt x="5608" y="7782"/>
                    <a:pt x="5986" y="7782"/>
                  </a:cubicBezTo>
                  <a:cubicBezTo>
                    <a:pt x="6333" y="7782"/>
                    <a:pt x="6711" y="7719"/>
                    <a:pt x="7057" y="7625"/>
                  </a:cubicBezTo>
                  <a:lnTo>
                    <a:pt x="7057" y="7625"/>
                  </a:lnTo>
                  <a:cubicBezTo>
                    <a:pt x="6963" y="8476"/>
                    <a:pt x="6585" y="9232"/>
                    <a:pt x="5986" y="9767"/>
                  </a:cubicBezTo>
                  <a:cubicBezTo>
                    <a:pt x="5388" y="9232"/>
                    <a:pt x="5010" y="8476"/>
                    <a:pt x="4915" y="7625"/>
                  </a:cubicBezTo>
                  <a:close/>
                  <a:moveTo>
                    <a:pt x="2206" y="4726"/>
                  </a:moveTo>
                  <a:cubicBezTo>
                    <a:pt x="2458" y="5892"/>
                    <a:pt x="3245" y="6837"/>
                    <a:pt x="4222" y="7373"/>
                  </a:cubicBezTo>
                  <a:lnTo>
                    <a:pt x="4222" y="7467"/>
                  </a:lnTo>
                  <a:cubicBezTo>
                    <a:pt x="4222" y="8570"/>
                    <a:pt x="4663" y="9515"/>
                    <a:pt x="5388" y="10208"/>
                  </a:cubicBezTo>
                  <a:cubicBezTo>
                    <a:pt x="4915" y="10460"/>
                    <a:pt x="4411" y="10555"/>
                    <a:pt x="3875" y="10555"/>
                  </a:cubicBezTo>
                  <a:cubicBezTo>
                    <a:pt x="2080" y="10555"/>
                    <a:pt x="662" y="9137"/>
                    <a:pt x="662" y="7404"/>
                  </a:cubicBezTo>
                  <a:cubicBezTo>
                    <a:pt x="662" y="6270"/>
                    <a:pt x="1260" y="5294"/>
                    <a:pt x="2206" y="4726"/>
                  </a:cubicBezTo>
                  <a:close/>
                  <a:moveTo>
                    <a:pt x="9735" y="4695"/>
                  </a:moveTo>
                  <a:cubicBezTo>
                    <a:pt x="10649" y="5262"/>
                    <a:pt x="11279" y="6239"/>
                    <a:pt x="11279" y="7373"/>
                  </a:cubicBezTo>
                  <a:cubicBezTo>
                    <a:pt x="11279" y="9137"/>
                    <a:pt x="9861" y="10555"/>
                    <a:pt x="8066" y="10555"/>
                  </a:cubicBezTo>
                  <a:cubicBezTo>
                    <a:pt x="7530" y="10555"/>
                    <a:pt x="7026" y="10397"/>
                    <a:pt x="6553" y="10177"/>
                  </a:cubicBezTo>
                  <a:cubicBezTo>
                    <a:pt x="7246" y="9452"/>
                    <a:pt x="7719" y="8476"/>
                    <a:pt x="7719" y="7404"/>
                  </a:cubicBezTo>
                  <a:lnTo>
                    <a:pt x="7719" y="7341"/>
                  </a:lnTo>
                  <a:cubicBezTo>
                    <a:pt x="8759" y="6837"/>
                    <a:pt x="9515" y="5892"/>
                    <a:pt x="9735" y="4695"/>
                  </a:cubicBezTo>
                  <a:close/>
                  <a:moveTo>
                    <a:pt x="5986" y="1"/>
                  </a:moveTo>
                  <a:cubicBezTo>
                    <a:pt x="3875" y="1"/>
                    <a:pt x="2143" y="1734"/>
                    <a:pt x="2143" y="3876"/>
                  </a:cubicBezTo>
                  <a:lnTo>
                    <a:pt x="2143" y="3939"/>
                  </a:lnTo>
                  <a:cubicBezTo>
                    <a:pt x="882" y="4569"/>
                    <a:pt x="0" y="5892"/>
                    <a:pt x="0" y="7404"/>
                  </a:cubicBezTo>
                  <a:cubicBezTo>
                    <a:pt x="0" y="9547"/>
                    <a:pt x="1733" y="11279"/>
                    <a:pt x="3907" y="11279"/>
                  </a:cubicBezTo>
                  <a:cubicBezTo>
                    <a:pt x="4695" y="11279"/>
                    <a:pt x="5388" y="11027"/>
                    <a:pt x="6018" y="10649"/>
                  </a:cubicBezTo>
                  <a:cubicBezTo>
                    <a:pt x="6616" y="11027"/>
                    <a:pt x="7372" y="11279"/>
                    <a:pt x="8160" y="11279"/>
                  </a:cubicBezTo>
                  <a:cubicBezTo>
                    <a:pt x="10271" y="11279"/>
                    <a:pt x="12067" y="9547"/>
                    <a:pt x="12067" y="7404"/>
                  </a:cubicBezTo>
                  <a:cubicBezTo>
                    <a:pt x="11972" y="5924"/>
                    <a:pt x="11122" y="4632"/>
                    <a:pt x="9861" y="3939"/>
                  </a:cubicBezTo>
                  <a:lnTo>
                    <a:pt x="9861" y="3876"/>
                  </a:lnTo>
                  <a:cubicBezTo>
                    <a:pt x="9861" y="1734"/>
                    <a:pt x="8129" y="1"/>
                    <a:pt x="59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10176707" y="1878215"/>
            <a:ext cx="7088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400" b="1" dirty="0">
                <a:solidFill>
                  <a:schemeClr val="accent1"/>
                </a:solidFill>
                <a:latin typeface="Philosopher" panose="02000503000000020004" pitchFamily="2" charset="0"/>
              </a:rPr>
              <a:t>01</a:t>
            </a:r>
            <a:endParaRPr lang="en-US" sz="4400" b="1" dirty="0">
              <a:solidFill>
                <a:schemeClr val="accent1"/>
              </a:solidFill>
              <a:latin typeface="Philosopher" panose="02000503000000020004" pitchFamily="2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0105373" y="2868873"/>
            <a:ext cx="8515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400" b="1" dirty="0">
                <a:solidFill>
                  <a:schemeClr val="accent2"/>
                </a:solidFill>
                <a:latin typeface="Philosopher" panose="02000503000000020004" pitchFamily="2" charset="0"/>
              </a:rPr>
              <a:t>02</a:t>
            </a:r>
            <a:endParaRPr lang="en-US" sz="4400" b="1" dirty="0">
              <a:solidFill>
                <a:schemeClr val="accent2"/>
              </a:solidFill>
              <a:latin typeface="Philosopher" panose="02000503000000020004" pitchFamily="2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0107777" y="3856444"/>
            <a:ext cx="8467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400" b="1" dirty="0">
                <a:solidFill>
                  <a:schemeClr val="accent4"/>
                </a:solidFill>
                <a:latin typeface="Philosopher" panose="02000503000000020004" pitchFamily="2" charset="0"/>
              </a:rPr>
              <a:t>03</a:t>
            </a:r>
            <a:endParaRPr lang="en-US" sz="4400" b="1" dirty="0">
              <a:solidFill>
                <a:schemeClr val="accent4"/>
              </a:solidFill>
              <a:latin typeface="Philosopher" panose="02000503000000020004" pitchFamily="2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0106174" y="4843229"/>
            <a:ext cx="8499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400" b="1" dirty="0">
                <a:solidFill>
                  <a:schemeClr val="accent5"/>
                </a:solidFill>
                <a:latin typeface="Philosopher" panose="02000503000000020004" pitchFamily="2" charset="0"/>
              </a:rPr>
              <a:t>04</a:t>
            </a:r>
            <a:endParaRPr lang="en-US" sz="4400" b="1" dirty="0">
              <a:solidFill>
                <a:schemeClr val="accent5"/>
              </a:solidFill>
              <a:latin typeface="Philosopher" panose="02000503000000020004" pitchFamily="2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3590346" y="559780"/>
            <a:ext cx="5011308" cy="1051092"/>
            <a:chOff x="6630172" y="1134547"/>
            <a:chExt cx="5011308" cy="1051092"/>
          </a:xfrm>
        </p:grpSpPr>
        <p:sp>
          <p:nvSpPr>
            <p:cNvPr id="37" name="TextBox 36"/>
            <p:cNvSpPr txBox="1"/>
            <p:nvPr/>
          </p:nvSpPr>
          <p:spPr>
            <a:xfrm>
              <a:off x="6630172" y="1416198"/>
              <a:ext cx="501130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Dayton Infographic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465162" y="1134547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2336591" y="2344805"/>
            <a:ext cx="565419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CEO. </a:t>
            </a:r>
          </a:p>
        </p:txBody>
      </p:sp>
      <p:sp>
        <p:nvSpPr>
          <p:cNvPr id="42" name="Rectangle 41"/>
          <p:cNvSpPr/>
          <p:nvPr/>
        </p:nvSpPr>
        <p:spPr>
          <a:xfrm>
            <a:off x="2336591" y="3331776"/>
            <a:ext cx="565419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CEO.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336591" y="4318747"/>
            <a:ext cx="565419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CEO. </a:t>
            </a:r>
          </a:p>
        </p:txBody>
      </p:sp>
      <p:sp>
        <p:nvSpPr>
          <p:cNvPr id="44" name="Rectangle 43"/>
          <p:cNvSpPr/>
          <p:nvPr/>
        </p:nvSpPr>
        <p:spPr>
          <a:xfrm>
            <a:off x="2336591" y="5305719"/>
            <a:ext cx="565419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CEO. </a:t>
            </a:r>
          </a:p>
        </p:txBody>
      </p:sp>
    </p:spTree>
    <p:extLst>
      <p:ext uri="{BB962C8B-B14F-4D97-AF65-F5344CB8AC3E}">
        <p14:creationId xmlns:p14="http://schemas.microsoft.com/office/powerpoint/2010/main" val="201727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decel="10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09" grpId="0"/>
      <p:bldP spid="110" grpId="0"/>
      <p:bldP spid="111" grpId="0"/>
      <p:bldP spid="39" grpId="0"/>
      <p:bldP spid="42" grpId="0"/>
      <p:bldP spid="43" grpId="0"/>
      <p:bldP spid="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068023" y="2077611"/>
            <a:ext cx="4045880" cy="4036809"/>
            <a:chOff x="4068023" y="2077611"/>
            <a:chExt cx="4045880" cy="4036809"/>
          </a:xfrm>
        </p:grpSpPr>
        <p:sp>
          <p:nvSpPr>
            <p:cNvPr id="2" name="Oval 1"/>
            <p:cNvSpPr/>
            <p:nvPr/>
          </p:nvSpPr>
          <p:spPr>
            <a:xfrm>
              <a:off x="4325552" y="2329541"/>
              <a:ext cx="3541486" cy="3541486"/>
            </a:xfrm>
            <a:prstGeom prst="ellipse">
              <a:avLst/>
            </a:prstGeom>
            <a:noFill/>
            <a:ln w="523875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3930C51C-D55D-4614-987A-F54CE5E5E12E}"/>
                </a:ext>
              </a:extLst>
            </p:cNvPr>
            <p:cNvSpPr>
              <a:spLocks/>
            </p:cNvSpPr>
            <p:nvPr/>
          </p:nvSpPr>
          <p:spPr bwMode="auto">
            <a:xfrm rot="5400000" flipV="1">
              <a:off x="6802373" y="1994180"/>
              <a:ext cx="1219562" cy="1403498"/>
            </a:xfrm>
            <a:custGeom>
              <a:avLst/>
              <a:gdLst>
                <a:gd name="T0" fmla="*/ 459 w 459"/>
                <a:gd name="T1" fmla="*/ 343 h 513"/>
                <a:gd name="T2" fmla="*/ 419 w 459"/>
                <a:gd name="T3" fmla="*/ 412 h 513"/>
                <a:gd name="T4" fmla="*/ 269 w 459"/>
                <a:gd name="T5" fmla="*/ 498 h 513"/>
                <a:gd name="T6" fmla="*/ 189 w 459"/>
                <a:gd name="T7" fmla="*/ 498 h 513"/>
                <a:gd name="T8" fmla="*/ 40 w 459"/>
                <a:gd name="T9" fmla="*/ 412 h 513"/>
                <a:gd name="T10" fmla="*/ 0 w 459"/>
                <a:gd name="T11" fmla="*/ 343 h 513"/>
                <a:gd name="T12" fmla="*/ 0 w 459"/>
                <a:gd name="T13" fmla="*/ 170 h 513"/>
                <a:gd name="T14" fmla="*/ 40 w 459"/>
                <a:gd name="T15" fmla="*/ 101 h 513"/>
                <a:gd name="T16" fmla="*/ 189 w 459"/>
                <a:gd name="T17" fmla="*/ 14 h 513"/>
                <a:gd name="T18" fmla="*/ 269 w 459"/>
                <a:gd name="T19" fmla="*/ 14 h 513"/>
                <a:gd name="T20" fmla="*/ 419 w 459"/>
                <a:gd name="T21" fmla="*/ 101 h 513"/>
                <a:gd name="T22" fmla="*/ 459 w 459"/>
                <a:gd name="T23" fmla="*/ 170 h 513"/>
                <a:gd name="T24" fmla="*/ 459 w 459"/>
                <a:gd name="T25" fmla="*/ 34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9" h="513">
                  <a:moveTo>
                    <a:pt x="459" y="343"/>
                  </a:moveTo>
                  <a:cubicBezTo>
                    <a:pt x="459" y="371"/>
                    <a:pt x="444" y="398"/>
                    <a:pt x="419" y="412"/>
                  </a:cubicBezTo>
                  <a:cubicBezTo>
                    <a:pt x="269" y="498"/>
                    <a:pt x="269" y="498"/>
                    <a:pt x="269" y="498"/>
                  </a:cubicBezTo>
                  <a:cubicBezTo>
                    <a:pt x="245" y="513"/>
                    <a:pt x="214" y="513"/>
                    <a:pt x="189" y="498"/>
                  </a:cubicBezTo>
                  <a:cubicBezTo>
                    <a:pt x="40" y="412"/>
                    <a:pt x="40" y="412"/>
                    <a:pt x="40" y="412"/>
                  </a:cubicBezTo>
                  <a:cubicBezTo>
                    <a:pt x="15" y="398"/>
                    <a:pt x="0" y="371"/>
                    <a:pt x="0" y="34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41"/>
                    <a:pt x="15" y="115"/>
                    <a:pt x="40" y="101"/>
                  </a:cubicBezTo>
                  <a:cubicBezTo>
                    <a:pt x="189" y="14"/>
                    <a:pt x="189" y="14"/>
                    <a:pt x="189" y="14"/>
                  </a:cubicBezTo>
                  <a:cubicBezTo>
                    <a:pt x="214" y="0"/>
                    <a:pt x="245" y="0"/>
                    <a:pt x="269" y="14"/>
                  </a:cubicBezTo>
                  <a:cubicBezTo>
                    <a:pt x="419" y="101"/>
                    <a:pt x="419" y="101"/>
                    <a:pt x="419" y="101"/>
                  </a:cubicBezTo>
                  <a:cubicBezTo>
                    <a:pt x="444" y="115"/>
                    <a:pt x="459" y="141"/>
                    <a:pt x="459" y="170"/>
                  </a:cubicBezTo>
                  <a:lnTo>
                    <a:pt x="459" y="3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58800" dist="762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3930C51C-D55D-4614-987A-F54CE5E5E12E}"/>
                </a:ext>
              </a:extLst>
            </p:cNvPr>
            <p:cNvSpPr>
              <a:spLocks/>
            </p:cNvSpPr>
            <p:nvPr/>
          </p:nvSpPr>
          <p:spPr bwMode="auto">
            <a:xfrm rot="5400000" flipV="1">
              <a:off x="6802373" y="4802890"/>
              <a:ext cx="1219562" cy="1403498"/>
            </a:xfrm>
            <a:custGeom>
              <a:avLst/>
              <a:gdLst>
                <a:gd name="T0" fmla="*/ 459 w 459"/>
                <a:gd name="T1" fmla="*/ 343 h 513"/>
                <a:gd name="T2" fmla="*/ 419 w 459"/>
                <a:gd name="T3" fmla="*/ 412 h 513"/>
                <a:gd name="T4" fmla="*/ 269 w 459"/>
                <a:gd name="T5" fmla="*/ 498 h 513"/>
                <a:gd name="T6" fmla="*/ 189 w 459"/>
                <a:gd name="T7" fmla="*/ 498 h 513"/>
                <a:gd name="T8" fmla="*/ 40 w 459"/>
                <a:gd name="T9" fmla="*/ 412 h 513"/>
                <a:gd name="T10" fmla="*/ 0 w 459"/>
                <a:gd name="T11" fmla="*/ 343 h 513"/>
                <a:gd name="T12" fmla="*/ 0 w 459"/>
                <a:gd name="T13" fmla="*/ 170 h 513"/>
                <a:gd name="T14" fmla="*/ 40 w 459"/>
                <a:gd name="T15" fmla="*/ 101 h 513"/>
                <a:gd name="T16" fmla="*/ 189 w 459"/>
                <a:gd name="T17" fmla="*/ 14 h 513"/>
                <a:gd name="T18" fmla="*/ 269 w 459"/>
                <a:gd name="T19" fmla="*/ 14 h 513"/>
                <a:gd name="T20" fmla="*/ 419 w 459"/>
                <a:gd name="T21" fmla="*/ 101 h 513"/>
                <a:gd name="T22" fmla="*/ 459 w 459"/>
                <a:gd name="T23" fmla="*/ 170 h 513"/>
                <a:gd name="T24" fmla="*/ 459 w 459"/>
                <a:gd name="T25" fmla="*/ 34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9" h="513">
                  <a:moveTo>
                    <a:pt x="459" y="343"/>
                  </a:moveTo>
                  <a:cubicBezTo>
                    <a:pt x="459" y="371"/>
                    <a:pt x="444" y="398"/>
                    <a:pt x="419" y="412"/>
                  </a:cubicBezTo>
                  <a:cubicBezTo>
                    <a:pt x="269" y="498"/>
                    <a:pt x="269" y="498"/>
                    <a:pt x="269" y="498"/>
                  </a:cubicBezTo>
                  <a:cubicBezTo>
                    <a:pt x="245" y="513"/>
                    <a:pt x="214" y="513"/>
                    <a:pt x="189" y="498"/>
                  </a:cubicBezTo>
                  <a:cubicBezTo>
                    <a:pt x="40" y="412"/>
                    <a:pt x="40" y="412"/>
                    <a:pt x="40" y="412"/>
                  </a:cubicBezTo>
                  <a:cubicBezTo>
                    <a:pt x="15" y="398"/>
                    <a:pt x="0" y="371"/>
                    <a:pt x="0" y="34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41"/>
                    <a:pt x="15" y="115"/>
                    <a:pt x="40" y="101"/>
                  </a:cubicBezTo>
                  <a:cubicBezTo>
                    <a:pt x="189" y="14"/>
                    <a:pt x="189" y="14"/>
                    <a:pt x="189" y="14"/>
                  </a:cubicBezTo>
                  <a:cubicBezTo>
                    <a:pt x="214" y="0"/>
                    <a:pt x="245" y="0"/>
                    <a:pt x="269" y="14"/>
                  </a:cubicBezTo>
                  <a:cubicBezTo>
                    <a:pt x="419" y="101"/>
                    <a:pt x="419" y="101"/>
                    <a:pt x="419" y="101"/>
                  </a:cubicBezTo>
                  <a:cubicBezTo>
                    <a:pt x="444" y="115"/>
                    <a:pt x="459" y="141"/>
                    <a:pt x="459" y="170"/>
                  </a:cubicBezTo>
                  <a:lnTo>
                    <a:pt x="459" y="34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58800" dist="762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930C51C-D55D-4614-987A-F54CE5E5E12E}"/>
                </a:ext>
              </a:extLst>
            </p:cNvPr>
            <p:cNvSpPr>
              <a:spLocks/>
            </p:cNvSpPr>
            <p:nvPr/>
          </p:nvSpPr>
          <p:spPr bwMode="auto">
            <a:xfrm rot="5400000" flipV="1">
              <a:off x="4170655" y="1994180"/>
              <a:ext cx="1219562" cy="1403498"/>
            </a:xfrm>
            <a:custGeom>
              <a:avLst/>
              <a:gdLst>
                <a:gd name="T0" fmla="*/ 459 w 459"/>
                <a:gd name="T1" fmla="*/ 343 h 513"/>
                <a:gd name="T2" fmla="*/ 419 w 459"/>
                <a:gd name="T3" fmla="*/ 412 h 513"/>
                <a:gd name="T4" fmla="*/ 269 w 459"/>
                <a:gd name="T5" fmla="*/ 498 h 513"/>
                <a:gd name="T6" fmla="*/ 189 w 459"/>
                <a:gd name="T7" fmla="*/ 498 h 513"/>
                <a:gd name="T8" fmla="*/ 40 w 459"/>
                <a:gd name="T9" fmla="*/ 412 h 513"/>
                <a:gd name="T10" fmla="*/ 0 w 459"/>
                <a:gd name="T11" fmla="*/ 343 h 513"/>
                <a:gd name="T12" fmla="*/ 0 w 459"/>
                <a:gd name="T13" fmla="*/ 170 h 513"/>
                <a:gd name="T14" fmla="*/ 40 w 459"/>
                <a:gd name="T15" fmla="*/ 101 h 513"/>
                <a:gd name="T16" fmla="*/ 189 w 459"/>
                <a:gd name="T17" fmla="*/ 14 h 513"/>
                <a:gd name="T18" fmla="*/ 269 w 459"/>
                <a:gd name="T19" fmla="*/ 14 h 513"/>
                <a:gd name="T20" fmla="*/ 419 w 459"/>
                <a:gd name="T21" fmla="*/ 101 h 513"/>
                <a:gd name="T22" fmla="*/ 459 w 459"/>
                <a:gd name="T23" fmla="*/ 170 h 513"/>
                <a:gd name="T24" fmla="*/ 459 w 459"/>
                <a:gd name="T25" fmla="*/ 34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9" h="513">
                  <a:moveTo>
                    <a:pt x="459" y="343"/>
                  </a:moveTo>
                  <a:cubicBezTo>
                    <a:pt x="459" y="371"/>
                    <a:pt x="444" y="398"/>
                    <a:pt x="419" y="412"/>
                  </a:cubicBezTo>
                  <a:cubicBezTo>
                    <a:pt x="269" y="498"/>
                    <a:pt x="269" y="498"/>
                    <a:pt x="269" y="498"/>
                  </a:cubicBezTo>
                  <a:cubicBezTo>
                    <a:pt x="245" y="513"/>
                    <a:pt x="214" y="513"/>
                    <a:pt x="189" y="498"/>
                  </a:cubicBezTo>
                  <a:cubicBezTo>
                    <a:pt x="40" y="412"/>
                    <a:pt x="40" y="412"/>
                    <a:pt x="40" y="412"/>
                  </a:cubicBezTo>
                  <a:cubicBezTo>
                    <a:pt x="15" y="398"/>
                    <a:pt x="0" y="371"/>
                    <a:pt x="0" y="34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41"/>
                    <a:pt x="15" y="115"/>
                    <a:pt x="40" y="101"/>
                  </a:cubicBezTo>
                  <a:cubicBezTo>
                    <a:pt x="189" y="14"/>
                    <a:pt x="189" y="14"/>
                    <a:pt x="189" y="14"/>
                  </a:cubicBezTo>
                  <a:cubicBezTo>
                    <a:pt x="214" y="0"/>
                    <a:pt x="245" y="0"/>
                    <a:pt x="269" y="14"/>
                  </a:cubicBezTo>
                  <a:cubicBezTo>
                    <a:pt x="419" y="101"/>
                    <a:pt x="419" y="101"/>
                    <a:pt x="419" y="101"/>
                  </a:cubicBezTo>
                  <a:cubicBezTo>
                    <a:pt x="444" y="115"/>
                    <a:pt x="459" y="141"/>
                    <a:pt x="459" y="170"/>
                  </a:cubicBezTo>
                  <a:lnTo>
                    <a:pt x="459" y="3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58800" dist="762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3930C51C-D55D-4614-987A-F54CE5E5E12E}"/>
                </a:ext>
              </a:extLst>
            </p:cNvPr>
            <p:cNvSpPr>
              <a:spLocks/>
            </p:cNvSpPr>
            <p:nvPr/>
          </p:nvSpPr>
          <p:spPr bwMode="auto">
            <a:xfrm rot="5400000" flipV="1">
              <a:off x="4170655" y="4802890"/>
              <a:ext cx="1219562" cy="1403498"/>
            </a:xfrm>
            <a:custGeom>
              <a:avLst/>
              <a:gdLst>
                <a:gd name="T0" fmla="*/ 459 w 459"/>
                <a:gd name="T1" fmla="*/ 343 h 513"/>
                <a:gd name="T2" fmla="*/ 419 w 459"/>
                <a:gd name="T3" fmla="*/ 412 h 513"/>
                <a:gd name="T4" fmla="*/ 269 w 459"/>
                <a:gd name="T5" fmla="*/ 498 h 513"/>
                <a:gd name="T6" fmla="*/ 189 w 459"/>
                <a:gd name="T7" fmla="*/ 498 h 513"/>
                <a:gd name="T8" fmla="*/ 40 w 459"/>
                <a:gd name="T9" fmla="*/ 412 h 513"/>
                <a:gd name="T10" fmla="*/ 0 w 459"/>
                <a:gd name="T11" fmla="*/ 343 h 513"/>
                <a:gd name="T12" fmla="*/ 0 w 459"/>
                <a:gd name="T13" fmla="*/ 170 h 513"/>
                <a:gd name="T14" fmla="*/ 40 w 459"/>
                <a:gd name="T15" fmla="*/ 101 h 513"/>
                <a:gd name="T16" fmla="*/ 189 w 459"/>
                <a:gd name="T17" fmla="*/ 14 h 513"/>
                <a:gd name="T18" fmla="*/ 269 w 459"/>
                <a:gd name="T19" fmla="*/ 14 h 513"/>
                <a:gd name="T20" fmla="*/ 419 w 459"/>
                <a:gd name="T21" fmla="*/ 101 h 513"/>
                <a:gd name="T22" fmla="*/ 459 w 459"/>
                <a:gd name="T23" fmla="*/ 170 h 513"/>
                <a:gd name="T24" fmla="*/ 459 w 459"/>
                <a:gd name="T25" fmla="*/ 34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9" h="513">
                  <a:moveTo>
                    <a:pt x="459" y="343"/>
                  </a:moveTo>
                  <a:cubicBezTo>
                    <a:pt x="459" y="371"/>
                    <a:pt x="444" y="398"/>
                    <a:pt x="419" y="412"/>
                  </a:cubicBezTo>
                  <a:cubicBezTo>
                    <a:pt x="269" y="498"/>
                    <a:pt x="269" y="498"/>
                    <a:pt x="269" y="498"/>
                  </a:cubicBezTo>
                  <a:cubicBezTo>
                    <a:pt x="245" y="513"/>
                    <a:pt x="214" y="513"/>
                    <a:pt x="189" y="498"/>
                  </a:cubicBezTo>
                  <a:cubicBezTo>
                    <a:pt x="40" y="412"/>
                    <a:pt x="40" y="412"/>
                    <a:pt x="40" y="412"/>
                  </a:cubicBezTo>
                  <a:cubicBezTo>
                    <a:pt x="15" y="398"/>
                    <a:pt x="0" y="371"/>
                    <a:pt x="0" y="34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41"/>
                    <a:pt x="15" y="115"/>
                    <a:pt x="40" y="101"/>
                  </a:cubicBezTo>
                  <a:cubicBezTo>
                    <a:pt x="189" y="14"/>
                    <a:pt x="189" y="14"/>
                    <a:pt x="189" y="14"/>
                  </a:cubicBezTo>
                  <a:cubicBezTo>
                    <a:pt x="214" y="0"/>
                    <a:pt x="245" y="0"/>
                    <a:pt x="269" y="14"/>
                  </a:cubicBezTo>
                  <a:cubicBezTo>
                    <a:pt x="419" y="101"/>
                    <a:pt x="419" y="101"/>
                    <a:pt x="419" y="101"/>
                  </a:cubicBezTo>
                  <a:cubicBezTo>
                    <a:pt x="444" y="115"/>
                    <a:pt x="459" y="141"/>
                    <a:pt x="459" y="170"/>
                  </a:cubicBezTo>
                  <a:lnTo>
                    <a:pt x="459" y="34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58800" dist="762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5859428" y="2077611"/>
              <a:ext cx="473734" cy="4737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58800" dist="762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859428" y="5619646"/>
              <a:ext cx="473734" cy="4737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58800" dist="762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7630171" y="3863417"/>
              <a:ext cx="473734" cy="4737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58800" dist="762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4074171" y="3863417"/>
              <a:ext cx="473734" cy="4737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58800" dist="762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72692" y="2105671"/>
              <a:ext cx="4235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2000" b="1" dirty="0">
                  <a:solidFill>
                    <a:schemeClr val="accent1"/>
                  </a:solidFill>
                  <a:latin typeface="Philosopher" panose="02000503000000020004" pitchFamily="2" charset="0"/>
                </a:rPr>
                <a:t>01</a:t>
              </a:r>
              <a:endParaRPr lang="en-US" sz="2000" b="1" dirty="0">
                <a:solidFill>
                  <a:schemeClr val="accent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620553" y="3892943"/>
              <a:ext cx="4876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2000" b="1" dirty="0">
                  <a:solidFill>
                    <a:schemeClr val="accent2"/>
                  </a:solidFill>
                  <a:latin typeface="Philosopher" panose="02000503000000020004" pitchFamily="2" charset="0"/>
                </a:rPr>
                <a:t>02</a:t>
              </a:r>
              <a:endParaRPr lang="en-US" sz="2000" b="1" dirty="0">
                <a:solidFill>
                  <a:schemeClr val="accent2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842235" y="5666619"/>
              <a:ext cx="4844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2000" b="1" dirty="0">
                  <a:solidFill>
                    <a:schemeClr val="accent4"/>
                  </a:solidFill>
                  <a:latin typeface="Philosopher" panose="02000503000000020004" pitchFamily="2" charset="0"/>
                </a:rPr>
                <a:t>03</a:t>
              </a:r>
              <a:endParaRPr lang="en-US" sz="2000" b="1" dirty="0">
                <a:solidFill>
                  <a:schemeClr val="accent4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068023" y="3892943"/>
              <a:ext cx="4860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2000" b="1" dirty="0">
                  <a:solidFill>
                    <a:schemeClr val="accent3"/>
                  </a:solidFill>
                  <a:latin typeface="Philosopher" panose="02000503000000020004" pitchFamily="2" charset="0"/>
                </a:rPr>
                <a:t>04</a:t>
              </a:r>
              <a:endParaRPr lang="en-US" sz="2000" b="1" dirty="0">
                <a:solidFill>
                  <a:schemeClr val="accent3"/>
                </a:solidFill>
                <a:latin typeface="Philosopher" panose="02000503000000020004" pitchFamily="2" charset="0"/>
              </a:endParaRPr>
            </a:p>
          </p:txBody>
        </p:sp>
        <p:grpSp>
          <p:nvGrpSpPr>
            <p:cNvPr id="20" name="Google Shape;8814;p59"/>
            <p:cNvGrpSpPr/>
            <p:nvPr/>
          </p:nvGrpSpPr>
          <p:grpSpPr>
            <a:xfrm>
              <a:off x="4559222" y="2474126"/>
              <a:ext cx="442428" cy="443607"/>
              <a:chOff x="-48633950" y="1972600"/>
              <a:chExt cx="300100" cy="300900"/>
            </a:xfrm>
            <a:solidFill>
              <a:schemeClr val="bg1"/>
            </a:solidFill>
          </p:grpSpPr>
          <p:sp>
            <p:nvSpPr>
              <p:cNvPr id="21" name="Google Shape;8815;p59"/>
              <p:cNvSpPr/>
              <p:nvPr/>
            </p:nvSpPr>
            <p:spPr>
              <a:xfrm>
                <a:off x="-48633950" y="1972600"/>
                <a:ext cx="300100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12036" extrusionOk="0">
                    <a:moveTo>
                      <a:pt x="1418" y="756"/>
                    </a:moveTo>
                    <a:lnTo>
                      <a:pt x="1418" y="1481"/>
                    </a:lnTo>
                    <a:lnTo>
                      <a:pt x="693" y="1481"/>
                    </a:lnTo>
                    <a:lnTo>
                      <a:pt x="693" y="756"/>
                    </a:lnTo>
                    <a:close/>
                    <a:moveTo>
                      <a:pt x="11310" y="756"/>
                    </a:moveTo>
                    <a:lnTo>
                      <a:pt x="11310" y="1481"/>
                    </a:lnTo>
                    <a:lnTo>
                      <a:pt x="10586" y="1481"/>
                    </a:lnTo>
                    <a:lnTo>
                      <a:pt x="10586" y="756"/>
                    </a:lnTo>
                    <a:close/>
                    <a:moveTo>
                      <a:pt x="9893" y="1418"/>
                    </a:moveTo>
                    <a:lnTo>
                      <a:pt x="9893" y="1796"/>
                    </a:lnTo>
                    <a:cubicBezTo>
                      <a:pt x="9893" y="1985"/>
                      <a:pt x="10050" y="2143"/>
                      <a:pt x="10239" y="2143"/>
                    </a:cubicBezTo>
                    <a:lnTo>
                      <a:pt x="10586" y="2143"/>
                    </a:lnTo>
                    <a:lnTo>
                      <a:pt x="10586" y="5293"/>
                    </a:lnTo>
                    <a:cubicBezTo>
                      <a:pt x="10365" y="5104"/>
                      <a:pt x="10050" y="4915"/>
                      <a:pt x="9672" y="4663"/>
                    </a:cubicBezTo>
                    <a:cubicBezTo>
                      <a:pt x="8822" y="4159"/>
                      <a:pt x="7530" y="3560"/>
                      <a:pt x="6018" y="3560"/>
                    </a:cubicBezTo>
                    <a:cubicBezTo>
                      <a:pt x="4537" y="3560"/>
                      <a:pt x="3214" y="4159"/>
                      <a:pt x="2363" y="4663"/>
                    </a:cubicBezTo>
                    <a:cubicBezTo>
                      <a:pt x="2017" y="4852"/>
                      <a:pt x="1701" y="5104"/>
                      <a:pt x="1449" y="5293"/>
                    </a:cubicBezTo>
                    <a:lnTo>
                      <a:pt x="1449" y="2143"/>
                    </a:lnTo>
                    <a:lnTo>
                      <a:pt x="1764" y="2143"/>
                    </a:lnTo>
                    <a:cubicBezTo>
                      <a:pt x="1954" y="2143"/>
                      <a:pt x="2111" y="1985"/>
                      <a:pt x="2111" y="1796"/>
                    </a:cubicBezTo>
                    <a:lnTo>
                      <a:pt x="2111" y="1418"/>
                    </a:lnTo>
                    <a:close/>
                    <a:moveTo>
                      <a:pt x="8065" y="4695"/>
                    </a:moveTo>
                    <a:cubicBezTo>
                      <a:pt x="8538" y="4915"/>
                      <a:pt x="8979" y="5104"/>
                      <a:pt x="9326" y="5293"/>
                    </a:cubicBezTo>
                    <a:cubicBezTo>
                      <a:pt x="9798" y="5577"/>
                      <a:pt x="10208" y="5860"/>
                      <a:pt x="10428" y="6049"/>
                    </a:cubicBezTo>
                    <a:cubicBezTo>
                      <a:pt x="10208" y="6238"/>
                      <a:pt x="9798" y="6522"/>
                      <a:pt x="9326" y="6805"/>
                    </a:cubicBezTo>
                    <a:cubicBezTo>
                      <a:pt x="8979" y="6994"/>
                      <a:pt x="8570" y="7215"/>
                      <a:pt x="8065" y="7372"/>
                    </a:cubicBezTo>
                    <a:cubicBezTo>
                      <a:pt x="8349" y="6994"/>
                      <a:pt x="8475" y="6522"/>
                      <a:pt x="8475" y="6049"/>
                    </a:cubicBezTo>
                    <a:cubicBezTo>
                      <a:pt x="8475" y="5514"/>
                      <a:pt x="8318" y="5104"/>
                      <a:pt x="8065" y="4695"/>
                    </a:cubicBezTo>
                    <a:close/>
                    <a:moveTo>
                      <a:pt x="3970" y="4726"/>
                    </a:moveTo>
                    <a:cubicBezTo>
                      <a:pt x="3718" y="5136"/>
                      <a:pt x="3592" y="5608"/>
                      <a:pt x="3592" y="6081"/>
                    </a:cubicBezTo>
                    <a:cubicBezTo>
                      <a:pt x="3529" y="6553"/>
                      <a:pt x="3686" y="7026"/>
                      <a:pt x="3970" y="7435"/>
                    </a:cubicBezTo>
                    <a:cubicBezTo>
                      <a:pt x="3497" y="7215"/>
                      <a:pt x="3056" y="7026"/>
                      <a:pt x="2710" y="6837"/>
                    </a:cubicBezTo>
                    <a:cubicBezTo>
                      <a:pt x="2237" y="6553"/>
                      <a:pt x="1859" y="6270"/>
                      <a:pt x="1607" y="6081"/>
                    </a:cubicBezTo>
                    <a:cubicBezTo>
                      <a:pt x="1859" y="5892"/>
                      <a:pt x="2237" y="5608"/>
                      <a:pt x="2710" y="5325"/>
                    </a:cubicBezTo>
                    <a:cubicBezTo>
                      <a:pt x="3056" y="5136"/>
                      <a:pt x="3466" y="4915"/>
                      <a:pt x="3970" y="4726"/>
                    </a:cubicBezTo>
                    <a:close/>
                    <a:moveTo>
                      <a:pt x="6018" y="4285"/>
                    </a:moveTo>
                    <a:cubicBezTo>
                      <a:pt x="6994" y="4285"/>
                      <a:pt x="7782" y="5073"/>
                      <a:pt x="7782" y="6049"/>
                    </a:cubicBezTo>
                    <a:cubicBezTo>
                      <a:pt x="7782" y="7026"/>
                      <a:pt x="6994" y="7814"/>
                      <a:pt x="6018" y="7814"/>
                    </a:cubicBezTo>
                    <a:cubicBezTo>
                      <a:pt x="5041" y="7814"/>
                      <a:pt x="4253" y="7026"/>
                      <a:pt x="4253" y="6049"/>
                    </a:cubicBezTo>
                    <a:cubicBezTo>
                      <a:pt x="4253" y="5073"/>
                      <a:pt x="5041" y="4285"/>
                      <a:pt x="6018" y="4285"/>
                    </a:cubicBezTo>
                    <a:close/>
                    <a:moveTo>
                      <a:pt x="10554" y="6805"/>
                    </a:moveTo>
                    <a:lnTo>
                      <a:pt x="10554" y="9956"/>
                    </a:lnTo>
                    <a:lnTo>
                      <a:pt x="10239" y="9956"/>
                    </a:lnTo>
                    <a:cubicBezTo>
                      <a:pt x="10050" y="9956"/>
                      <a:pt x="9893" y="10113"/>
                      <a:pt x="9893" y="10302"/>
                    </a:cubicBezTo>
                    <a:lnTo>
                      <a:pt x="9893" y="10649"/>
                    </a:lnTo>
                    <a:lnTo>
                      <a:pt x="2143" y="10649"/>
                    </a:lnTo>
                    <a:lnTo>
                      <a:pt x="2143" y="10302"/>
                    </a:lnTo>
                    <a:cubicBezTo>
                      <a:pt x="2143" y="10113"/>
                      <a:pt x="1985" y="9956"/>
                      <a:pt x="1764" y="9956"/>
                    </a:cubicBezTo>
                    <a:lnTo>
                      <a:pt x="1418" y="9956"/>
                    </a:lnTo>
                    <a:lnTo>
                      <a:pt x="1418" y="6805"/>
                    </a:lnTo>
                    <a:cubicBezTo>
                      <a:pt x="1670" y="6994"/>
                      <a:pt x="1985" y="7183"/>
                      <a:pt x="2332" y="7435"/>
                    </a:cubicBezTo>
                    <a:cubicBezTo>
                      <a:pt x="3182" y="7940"/>
                      <a:pt x="4505" y="8538"/>
                      <a:pt x="5986" y="8538"/>
                    </a:cubicBezTo>
                    <a:cubicBezTo>
                      <a:pt x="7498" y="8538"/>
                      <a:pt x="8790" y="7940"/>
                      <a:pt x="9641" y="7435"/>
                    </a:cubicBezTo>
                    <a:cubicBezTo>
                      <a:pt x="10019" y="7215"/>
                      <a:pt x="10334" y="6994"/>
                      <a:pt x="10554" y="6805"/>
                    </a:cubicBezTo>
                    <a:close/>
                    <a:moveTo>
                      <a:pt x="1418" y="10617"/>
                    </a:moveTo>
                    <a:lnTo>
                      <a:pt x="1418" y="11311"/>
                    </a:lnTo>
                    <a:lnTo>
                      <a:pt x="693" y="11311"/>
                    </a:lnTo>
                    <a:lnTo>
                      <a:pt x="693" y="10617"/>
                    </a:lnTo>
                    <a:close/>
                    <a:moveTo>
                      <a:pt x="11310" y="10617"/>
                    </a:moveTo>
                    <a:lnTo>
                      <a:pt x="11310" y="11311"/>
                    </a:lnTo>
                    <a:lnTo>
                      <a:pt x="10586" y="11311"/>
                    </a:lnTo>
                    <a:lnTo>
                      <a:pt x="10586" y="10617"/>
                    </a:lnTo>
                    <a:close/>
                    <a:moveTo>
                      <a:pt x="347" y="0"/>
                    </a:moveTo>
                    <a:cubicBezTo>
                      <a:pt x="158" y="0"/>
                      <a:pt x="0" y="189"/>
                      <a:pt x="0" y="378"/>
                    </a:cubicBezTo>
                    <a:lnTo>
                      <a:pt x="0" y="1796"/>
                    </a:lnTo>
                    <a:cubicBezTo>
                      <a:pt x="0" y="1985"/>
                      <a:pt x="158" y="2143"/>
                      <a:pt x="347" y="2143"/>
                    </a:cubicBezTo>
                    <a:lnTo>
                      <a:pt x="693" y="2143"/>
                    </a:lnTo>
                    <a:lnTo>
                      <a:pt x="693" y="9893"/>
                    </a:lnTo>
                    <a:lnTo>
                      <a:pt x="347" y="9893"/>
                    </a:lnTo>
                    <a:cubicBezTo>
                      <a:pt x="158" y="9893"/>
                      <a:pt x="0" y="10050"/>
                      <a:pt x="0" y="10239"/>
                    </a:cubicBezTo>
                    <a:lnTo>
                      <a:pt x="0" y="11657"/>
                    </a:lnTo>
                    <a:cubicBezTo>
                      <a:pt x="0" y="11878"/>
                      <a:pt x="158" y="12035"/>
                      <a:pt x="347" y="12035"/>
                    </a:cubicBezTo>
                    <a:lnTo>
                      <a:pt x="1764" y="12035"/>
                    </a:lnTo>
                    <a:cubicBezTo>
                      <a:pt x="1954" y="12035"/>
                      <a:pt x="2111" y="11878"/>
                      <a:pt x="2111" y="11657"/>
                    </a:cubicBezTo>
                    <a:lnTo>
                      <a:pt x="2111" y="11311"/>
                    </a:lnTo>
                    <a:lnTo>
                      <a:pt x="9893" y="11311"/>
                    </a:lnTo>
                    <a:lnTo>
                      <a:pt x="9893" y="11657"/>
                    </a:lnTo>
                    <a:cubicBezTo>
                      <a:pt x="9893" y="11878"/>
                      <a:pt x="10050" y="12035"/>
                      <a:pt x="10239" y="12035"/>
                    </a:cubicBezTo>
                    <a:lnTo>
                      <a:pt x="11657" y="12035"/>
                    </a:lnTo>
                    <a:cubicBezTo>
                      <a:pt x="11846" y="12035"/>
                      <a:pt x="12004" y="11878"/>
                      <a:pt x="12004" y="11657"/>
                    </a:cubicBezTo>
                    <a:lnTo>
                      <a:pt x="12004" y="10239"/>
                    </a:lnTo>
                    <a:cubicBezTo>
                      <a:pt x="12004" y="10050"/>
                      <a:pt x="11846" y="9893"/>
                      <a:pt x="11657" y="9893"/>
                    </a:cubicBezTo>
                    <a:lnTo>
                      <a:pt x="11310" y="9893"/>
                    </a:lnTo>
                    <a:lnTo>
                      <a:pt x="11310" y="2143"/>
                    </a:lnTo>
                    <a:lnTo>
                      <a:pt x="11657" y="2143"/>
                    </a:lnTo>
                    <a:cubicBezTo>
                      <a:pt x="11846" y="2143"/>
                      <a:pt x="12004" y="1985"/>
                      <a:pt x="12004" y="1796"/>
                    </a:cubicBezTo>
                    <a:lnTo>
                      <a:pt x="12004" y="378"/>
                    </a:lnTo>
                    <a:cubicBezTo>
                      <a:pt x="12004" y="189"/>
                      <a:pt x="11846" y="0"/>
                      <a:pt x="11657" y="0"/>
                    </a:cubicBezTo>
                    <a:lnTo>
                      <a:pt x="10239" y="0"/>
                    </a:lnTo>
                    <a:cubicBezTo>
                      <a:pt x="10050" y="0"/>
                      <a:pt x="9893" y="189"/>
                      <a:pt x="9893" y="378"/>
                    </a:cubicBezTo>
                    <a:lnTo>
                      <a:pt x="9893" y="725"/>
                    </a:lnTo>
                    <a:lnTo>
                      <a:pt x="2111" y="725"/>
                    </a:lnTo>
                    <a:lnTo>
                      <a:pt x="2111" y="378"/>
                    </a:lnTo>
                    <a:cubicBezTo>
                      <a:pt x="2111" y="189"/>
                      <a:pt x="1954" y="0"/>
                      <a:pt x="17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2" name="Google Shape;8816;p59"/>
              <p:cNvSpPr/>
              <p:nvPr/>
            </p:nvSpPr>
            <p:spPr>
              <a:xfrm>
                <a:off x="-48509525" y="2097050"/>
                <a:ext cx="52800" cy="5277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1" extrusionOk="0">
                    <a:moveTo>
                      <a:pt x="1041" y="725"/>
                    </a:moveTo>
                    <a:cubicBezTo>
                      <a:pt x="1230" y="725"/>
                      <a:pt x="1387" y="882"/>
                      <a:pt x="1387" y="1071"/>
                    </a:cubicBezTo>
                    <a:cubicBezTo>
                      <a:pt x="1387" y="1260"/>
                      <a:pt x="1230" y="1418"/>
                      <a:pt x="1041" y="1418"/>
                    </a:cubicBezTo>
                    <a:cubicBezTo>
                      <a:pt x="852" y="1418"/>
                      <a:pt x="694" y="1260"/>
                      <a:pt x="694" y="1071"/>
                    </a:cubicBezTo>
                    <a:cubicBezTo>
                      <a:pt x="694" y="882"/>
                      <a:pt x="852" y="725"/>
                      <a:pt x="1041" y="725"/>
                    </a:cubicBezTo>
                    <a:close/>
                    <a:moveTo>
                      <a:pt x="1041" y="0"/>
                    </a:moveTo>
                    <a:cubicBezTo>
                      <a:pt x="442" y="0"/>
                      <a:pt x="1" y="473"/>
                      <a:pt x="1" y="1071"/>
                    </a:cubicBezTo>
                    <a:cubicBezTo>
                      <a:pt x="1" y="1670"/>
                      <a:pt x="442" y="2111"/>
                      <a:pt x="1041" y="2111"/>
                    </a:cubicBezTo>
                    <a:cubicBezTo>
                      <a:pt x="1639" y="2111"/>
                      <a:pt x="2112" y="1670"/>
                      <a:pt x="2112" y="1071"/>
                    </a:cubicBezTo>
                    <a:cubicBezTo>
                      <a:pt x="2112" y="473"/>
                      <a:pt x="1639" y="0"/>
                      <a:pt x="10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3" name="Google Shape;8842;p59"/>
            <p:cNvGrpSpPr/>
            <p:nvPr/>
          </p:nvGrpSpPr>
          <p:grpSpPr>
            <a:xfrm>
              <a:off x="4559222" y="5283407"/>
              <a:ext cx="442428" cy="442464"/>
              <a:chOff x="-50154850" y="2316775"/>
              <a:chExt cx="300100" cy="300125"/>
            </a:xfrm>
            <a:solidFill>
              <a:schemeClr val="bg1"/>
            </a:solidFill>
          </p:grpSpPr>
          <p:sp>
            <p:nvSpPr>
              <p:cNvPr id="24" name="Google Shape;8843;p59"/>
              <p:cNvSpPr/>
              <p:nvPr/>
            </p:nvSpPr>
            <p:spPr>
              <a:xfrm>
                <a:off x="-50154850" y="2316775"/>
                <a:ext cx="300100" cy="300125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12005" extrusionOk="0">
                    <a:moveTo>
                      <a:pt x="1418" y="694"/>
                    </a:moveTo>
                    <a:lnTo>
                      <a:pt x="1418" y="1419"/>
                    </a:lnTo>
                    <a:lnTo>
                      <a:pt x="693" y="1419"/>
                    </a:lnTo>
                    <a:lnTo>
                      <a:pt x="693" y="694"/>
                    </a:lnTo>
                    <a:close/>
                    <a:moveTo>
                      <a:pt x="11279" y="694"/>
                    </a:moveTo>
                    <a:lnTo>
                      <a:pt x="11279" y="1419"/>
                    </a:lnTo>
                    <a:lnTo>
                      <a:pt x="10586" y="1419"/>
                    </a:lnTo>
                    <a:lnTo>
                      <a:pt x="10586" y="694"/>
                    </a:lnTo>
                    <a:close/>
                    <a:moveTo>
                      <a:pt x="9893" y="1419"/>
                    </a:moveTo>
                    <a:lnTo>
                      <a:pt x="9893" y="1765"/>
                    </a:lnTo>
                    <a:cubicBezTo>
                      <a:pt x="9893" y="1954"/>
                      <a:pt x="10019" y="2112"/>
                      <a:pt x="10239" y="2112"/>
                    </a:cubicBezTo>
                    <a:lnTo>
                      <a:pt x="10586" y="2112"/>
                    </a:lnTo>
                    <a:lnTo>
                      <a:pt x="10586" y="9893"/>
                    </a:lnTo>
                    <a:lnTo>
                      <a:pt x="10239" y="9893"/>
                    </a:lnTo>
                    <a:cubicBezTo>
                      <a:pt x="10019" y="9893"/>
                      <a:pt x="9893" y="10051"/>
                      <a:pt x="9893" y="10240"/>
                    </a:cubicBezTo>
                    <a:lnTo>
                      <a:pt x="9893" y="10587"/>
                    </a:lnTo>
                    <a:lnTo>
                      <a:pt x="2111" y="10587"/>
                    </a:lnTo>
                    <a:lnTo>
                      <a:pt x="2111" y="10240"/>
                    </a:lnTo>
                    <a:cubicBezTo>
                      <a:pt x="2111" y="10051"/>
                      <a:pt x="1953" y="9893"/>
                      <a:pt x="1764" y="9893"/>
                    </a:cubicBezTo>
                    <a:lnTo>
                      <a:pt x="1418" y="9893"/>
                    </a:lnTo>
                    <a:lnTo>
                      <a:pt x="1418" y="2112"/>
                    </a:lnTo>
                    <a:lnTo>
                      <a:pt x="1764" y="2112"/>
                    </a:lnTo>
                    <a:cubicBezTo>
                      <a:pt x="1953" y="2112"/>
                      <a:pt x="2111" y="1954"/>
                      <a:pt x="2111" y="1765"/>
                    </a:cubicBezTo>
                    <a:lnTo>
                      <a:pt x="2111" y="1419"/>
                    </a:lnTo>
                    <a:close/>
                    <a:moveTo>
                      <a:pt x="1418" y="10555"/>
                    </a:moveTo>
                    <a:lnTo>
                      <a:pt x="1418" y="11248"/>
                    </a:lnTo>
                    <a:lnTo>
                      <a:pt x="693" y="11248"/>
                    </a:lnTo>
                    <a:lnTo>
                      <a:pt x="693" y="10555"/>
                    </a:lnTo>
                    <a:close/>
                    <a:moveTo>
                      <a:pt x="11279" y="10555"/>
                    </a:moveTo>
                    <a:lnTo>
                      <a:pt x="11279" y="11248"/>
                    </a:lnTo>
                    <a:lnTo>
                      <a:pt x="10586" y="11248"/>
                    </a:lnTo>
                    <a:lnTo>
                      <a:pt x="10586" y="10555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0" y="158"/>
                      <a:pt x="0" y="348"/>
                    </a:cubicBezTo>
                    <a:lnTo>
                      <a:pt x="0" y="1765"/>
                    </a:lnTo>
                    <a:cubicBezTo>
                      <a:pt x="0" y="1954"/>
                      <a:pt x="158" y="2112"/>
                      <a:pt x="347" y="2112"/>
                    </a:cubicBezTo>
                    <a:lnTo>
                      <a:pt x="693" y="2112"/>
                    </a:lnTo>
                    <a:lnTo>
                      <a:pt x="693" y="9893"/>
                    </a:lnTo>
                    <a:lnTo>
                      <a:pt x="347" y="9893"/>
                    </a:lnTo>
                    <a:cubicBezTo>
                      <a:pt x="158" y="9893"/>
                      <a:pt x="0" y="10051"/>
                      <a:pt x="0" y="10240"/>
                    </a:cubicBezTo>
                    <a:lnTo>
                      <a:pt x="0" y="11658"/>
                    </a:lnTo>
                    <a:cubicBezTo>
                      <a:pt x="0" y="11847"/>
                      <a:pt x="158" y="12004"/>
                      <a:pt x="347" y="12004"/>
                    </a:cubicBezTo>
                    <a:lnTo>
                      <a:pt x="1764" y="12004"/>
                    </a:lnTo>
                    <a:cubicBezTo>
                      <a:pt x="1953" y="12004"/>
                      <a:pt x="2111" y="11847"/>
                      <a:pt x="2111" y="11658"/>
                    </a:cubicBezTo>
                    <a:lnTo>
                      <a:pt x="2111" y="11311"/>
                    </a:lnTo>
                    <a:lnTo>
                      <a:pt x="9893" y="11311"/>
                    </a:lnTo>
                    <a:lnTo>
                      <a:pt x="9893" y="11658"/>
                    </a:lnTo>
                    <a:cubicBezTo>
                      <a:pt x="9893" y="11847"/>
                      <a:pt x="10019" y="12004"/>
                      <a:pt x="10239" y="12004"/>
                    </a:cubicBezTo>
                    <a:lnTo>
                      <a:pt x="11657" y="12004"/>
                    </a:lnTo>
                    <a:cubicBezTo>
                      <a:pt x="11846" y="12004"/>
                      <a:pt x="12004" y="11847"/>
                      <a:pt x="12004" y="11658"/>
                    </a:cubicBezTo>
                    <a:lnTo>
                      <a:pt x="12004" y="10240"/>
                    </a:lnTo>
                    <a:cubicBezTo>
                      <a:pt x="12004" y="10051"/>
                      <a:pt x="11846" y="9893"/>
                      <a:pt x="11657" y="9893"/>
                    </a:cubicBezTo>
                    <a:lnTo>
                      <a:pt x="11310" y="9893"/>
                    </a:lnTo>
                    <a:lnTo>
                      <a:pt x="11310" y="2112"/>
                    </a:lnTo>
                    <a:lnTo>
                      <a:pt x="11657" y="2112"/>
                    </a:lnTo>
                    <a:lnTo>
                      <a:pt x="11657" y="2080"/>
                    </a:lnTo>
                    <a:cubicBezTo>
                      <a:pt x="11846" y="2080"/>
                      <a:pt x="12004" y="1923"/>
                      <a:pt x="12004" y="1734"/>
                    </a:cubicBezTo>
                    <a:lnTo>
                      <a:pt x="12004" y="348"/>
                    </a:lnTo>
                    <a:cubicBezTo>
                      <a:pt x="12004" y="158"/>
                      <a:pt x="11846" y="1"/>
                      <a:pt x="11657" y="1"/>
                    </a:cubicBezTo>
                    <a:lnTo>
                      <a:pt x="10239" y="1"/>
                    </a:lnTo>
                    <a:cubicBezTo>
                      <a:pt x="10019" y="1"/>
                      <a:pt x="9893" y="158"/>
                      <a:pt x="9893" y="348"/>
                    </a:cubicBezTo>
                    <a:lnTo>
                      <a:pt x="9893" y="694"/>
                    </a:lnTo>
                    <a:lnTo>
                      <a:pt x="2111" y="694"/>
                    </a:lnTo>
                    <a:lnTo>
                      <a:pt x="2111" y="348"/>
                    </a:lnTo>
                    <a:cubicBezTo>
                      <a:pt x="2111" y="158"/>
                      <a:pt x="1953" y="1"/>
                      <a:pt x="17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8844;p59"/>
              <p:cNvSpPr/>
              <p:nvPr/>
            </p:nvSpPr>
            <p:spPr>
              <a:xfrm>
                <a:off x="-50083975" y="2368775"/>
                <a:ext cx="158325" cy="193775"/>
              </a:xfrm>
              <a:custGeom>
                <a:avLst/>
                <a:gdLst/>
                <a:ahLst/>
                <a:cxnLst/>
                <a:rect l="l" t="t" r="r" b="b"/>
                <a:pathLst>
                  <a:path w="6333" h="7751" extrusionOk="0">
                    <a:moveTo>
                      <a:pt x="5577" y="693"/>
                    </a:moveTo>
                    <a:lnTo>
                      <a:pt x="5577" y="1567"/>
                    </a:lnTo>
                    <a:lnTo>
                      <a:pt x="5577" y="1567"/>
                    </a:lnTo>
                    <a:cubicBezTo>
                      <a:pt x="5492" y="1468"/>
                      <a:pt x="5402" y="1418"/>
                      <a:pt x="5262" y="1418"/>
                    </a:cubicBezTo>
                    <a:lnTo>
                      <a:pt x="3844" y="1418"/>
                    </a:lnTo>
                    <a:cubicBezTo>
                      <a:pt x="3655" y="1418"/>
                      <a:pt x="3498" y="1576"/>
                      <a:pt x="3498" y="1765"/>
                    </a:cubicBezTo>
                    <a:lnTo>
                      <a:pt x="3498" y="6742"/>
                    </a:lnTo>
                    <a:cubicBezTo>
                      <a:pt x="3498" y="6900"/>
                      <a:pt x="3624" y="6963"/>
                      <a:pt x="3687" y="7089"/>
                    </a:cubicBezTo>
                    <a:lnTo>
                      <a:pt x="2584" y="7089"/>
                    </a:lnTo>
                    <a:cubicBezTo>
                      <a:pt x="2710" y="6963"/>
                      <a:pt x="2773" y="6900"/>
                      <a:pt x="2773" y="6742"/>
                    </a:cubicBezTo>
                    <a:lnTo>
                      <a:pt x="2773" y="1765"/>
                    </a:lnTo>
                    <a:cubicBezTo>
                      <a:pt x="2773" y="1576"/>
                      <a:pt x="2647" y="1418"/>
                      <a:pt x="2426" y="1418"/>
                    </a:cubicBezTo>
                    <a:lnTo>
                      <a:pt x="1009" y="1418"/>
                    </a:lnTo>
                    <a:cubicBezTo>
                      <a:pt x="851" y="1418"/>
                      <a:pt x="788" y="1544"/>
                      <a:pt x="662" y="1607"/>
                    </a:cubicBezTo>
                    <a:lnTo>
                      <a:pt x="662" y="693"/>
                    </a:lnTo>
                    <a:close/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2489"/>
                    </a:lnTo>
                    <a:cubicBezTo>
                      <a:pt x="1" y="2696"/>
                      <a:pt x="163" y="2835"/>
                      <a:pt x="328" y="2835"/>
                    </a:cubicBezTo>
                    <a:cubicBezTo>
                      <a:pt x="415" y="2835"/>
                      <a:pt x="503" y="2796"/>
                      <a:pt x="568" y="2710"/>
                    </a:cubicBezTo>
                    <a:lnTo>
                      <a:pt x="1166" y="2143"/>
                    </a:lnTo>
                    <a:lnTo>
                      <a:pt x="2080" y="2143"/>
                    </a:lnTo>
                    <a:lnTo>
                      <a:pt x="2080" y="6585"/>
                    </a:lnTo>
                    <a:lnTo>
                      <a:pt x="1481" y="7183"/>
                    </a:lnTo>
                    <a:cubicBezTo>
                      <a:pt x="1261" y="7404"/>
                      <a:pt x="1418" y="7750"/>
                      <a:pt x="1733" y="7750"/>
                    </a:cubicBezTo>
                    <a:lnTo>
                      <a:pt x="4537" y="7750"/>
                    </a:lnTo>
                    <a:cubicBezTo>
                      <a:pt x="4852" y="7750"/>
                      <a:pt x="5010" y="7372"/>
                      <a:pt x="4758" y="7183"/>
                    </a:cubicBezTo>
                    <a:lnTo>
                      <a:pt x="4159" y="6585"/>
                    </a:lnTo>
                    <a:lnTo>
                      <a:pt x="4159" y="2143"/>
                    </a:lnTo>
                    <a:lnTo>
                      <a:pt x="5073" y="2143"/>
                    </a:lnTo>
                    <a:lnTo>
                      <a:pt x="5671" y="2710"/>
                    </a:lnTo>
                    <a:cubicBezTo>
                      <a:pt x="5747" y="2796"/>
                      <a:pt x="5842" y="2835"/>
                      <a:pt x="5933" y="2835"/>
                    </a:cubicBezTo>
                    <a:cubicBezTo>
                      <a:pt x="6107" y="2835"/>
                      <a:pt x="6270" y="2696"/>
                      <a:pt x="6270" y="2489"/>
                    </a:cubicBezTo>
                    <a:lnTo>
                      <a:pt x="6270" y="347"/>
                    </a:lnTo>
                    <a:cubicBezTo>
                      <a:pt x="6333" y="158"/>
                      <a:pt x="6176" y="0"/>
                      <a:pt x="59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" name="Google Shape;8870;p59"/>
            <p:cNvGrpSpPr/>
            <p:nvPr/>
          </p:nvGrpSpPr>
          <p:grpSpPr>
            <a:xfrm>
              <a:off x="7190351" y="2474145"/>
              <a:ext cx="443607" cy="443569"/>
              <a:chOff x="-44914800" y="2342000"/>
              <a:chExt cx="300900" cy="300875"/>
            </a:xfrm>
            <a:solidFill>
              <a:schemeClr val="bg1"/>
            </a:solidFill>
          </p:grpSpPr>
          <p:sp>
            <p:nvSpPr>
              <p:cNvPr id="27" name="Google Shape;8871;p59"/>
              <p:cNvSpPr/>
              <p:nvPr/>
            </p:nvSpPr>
            <p:spPr>
              <a:xfrm>
                <a:off x="-44914800" y="2342000"/>
                <a:ext cx="300900" cy="300875"/>
              </a:xfrm>
              <a:custGeom>
                <a:avLst/>
                <a:gdLst/>
                <a:ahLst/>
                <a:cxnLst/>
                <a:rect l="l" t="t" r="r" b="b"/>
                <a:pathLst>
                  <a:path w="12036" h="12035" extrusionOk="0">
                    <a:moveTo>
                      <a:pt x="1450" y="725"/>
                    </a:moveTo>
                    <a:lnTo>
                      <a:pt x="1450" y="1418"/>
                    </a:lnTo>
                    <a:lnTo>
                      <a:pt x="725" y="1418"/>
                    </a:lnTo>
                    <a:lnTo>
                      <a:pt x="725" y="725"/>
                    </a:lnTo>
                    <a:close/>
                    <a:moveTo>
                      <a:pt x="11311" y="725"/>
                    </a:moveTo>
                    <a:lnTo>
                      <a:pt x="11311" y="1418"/>
                    </a:lnTo>
                    <a:lnTo>
                      <a:pt x="10618" y="1418"/>
                    </a:lnTo>
                    <a:lnTo>
                      <a:pt x="10618" y="725"/>
                    </a:lnTo>
                    <a:close/>
                    <a:moveTo>
                      <a:pt x="9893" y="1418"/>
                    </a:moveTo>
                    <a:lnTo>
                      <a:pt x="9893" y="1796"/>
                    </a:lnTo>
                    <a:cubicBezTo>
                      <a:pt x="9893" y="1985"/>
                      <a:pt x="10051" y="2142"/>
                      <a:pt x="10240" y="2142"/>
                    </a:cubicBezTo>
                    <a:lnTo>
                      <a:pt x="10618" y="2142"/>
                    </a:lnTo>
                    <a:lnTo>
                      <a:pt x="10618" y="9893"/>
                    </a:lnTo>
                    <a:lnTo>
                      <a:pt x="10240" y="9893"/>
                    </a:lnTo>
                    <a:cubicBezTo>
                      <a:pt x="10051" y="9893"/>
                      <a:pt x="9893" y="10050"/>
                      <a:pt x="9893" y="10239"/>
                    </a:cubicBezTo>
                    <a:lnTo>
                      <a:pt x="9893" y="10617"/>
                    </a:lnTo>
                    <a:lnTo>
                      <a:pt x="2143" y="10617"/>
                    </a:lnTo>
                    <a:lnTo>
                      <a:pt x="2143" y="10239"/>
                    </a:lnTo>
                    <a:cubicBezTo>
                      <a:pt x="2143" y="10050"/>
                      <a:pt x="1985" y="9893"/>
                      <a:pt x="1796" y="9893"/>
                    </a:cubicBezTo>
                    <a:lnTo>
                      <a:pt x="1450" y="9893"/>
                    </a:lnTo>
                    <a:lnTo>
                      <a:pt x="1450" y="2142"/>
                    </a:lnTo>
                    <a:lnTo>
                      <a:pt x="1796" y="2142"/>
                    </a:lnTo>
                    <a:cubicBezTo>
                      <a:pt x="1985" y="2142"/>
                      <a:pt x="2143" y="1985"/>
                      <a:pt x="2143" y="1796"/>
                    </a:cubicBezTo>
                    <a:lnTo>
                      <a:pt x="2143" y="1418"/>
                    </a:lnTo>
                    <a:close/>
                    <a:moveTo>
                      <a:pt x="1418" y="10617"/>
                    </a:moveTo>
                    <a:lnTo>
                      <a:pt x="1418" y="11310"/>
                    </a:lnTo>
                    <a:lnTo>
                      <a:pt x="725" y="11310"/>
                    </a:lnTo>
                    <a:lnTo>
                      <a:pt x="725" y="10617"/>
                    </a:lnTo>
                    <a:close/>
                    <a:moveTo>
                      <a:pt x="11311" y="10617"/>
                    </a:moveTo>
                    <a:lnTo>
                      <a:pt x="11311" y="11310"/>
                    </a:lnTo>
                    <a:lnTo>
                      <a:pt x="10618" y="11310"/>
                    </a:lnTo>
                    <a:lnTo>
                      <a:pt x="10618" y="10617"/>
                    </a:lnTo>
                    <a:close/>
                    <a:moveTo>
                      <a:pt x="379" y="0"/>
                    </a:moveTo>
                    <a:cubicBezTo>
                      <a:pt x="158" y="0"/>
                      <a:pt x="1" y="158"/>
                      <a:pt x="1" y="378"/>
                    </a:cubicBezTo>
                    <a:lnTo>
                      <a:pt x="1" y="1764"/>
                    </a:lnTo>
                    <a:cubicBezTo>
                      <a:pt x="1" y="1985"/>
                      <a:pt x="158" y="2142"/>
                      <a:pt x="379" y="2142"/>
                    </a:cubicBezTo>
                    <a:lnTo>
                      <a:pt x="725" y="2142"/>
                    </a:lnTo>
                    <a:lnTo>
                      <a:pt x="725" y="9893"/>
                    </a:lnTo>
                    <a:lnTo>
                      <a:pt x="379" y="9893"/>
                    </a:lnTo>
                    <a:cubicBezTo>
                      <a:pt x="158" y="9893"/>
                      <a:pt x="1" y="10050"/>
                      <a:pt x="1" y="10239"/>
                    </a:cubicBezTo>
                    <a:lnTo>
                      <a:pt x="1" y="11657"/>
                    </a:lnTo>
                    <a:cubicBezTo>
                      <a:pt x="1" y="11877"/>
                      <a:pt x="158" y="12035"/>
                      <a:pt x="379" y="12035"/>
                    </a:cubicBezTo>
                    <a:lnTo>
                      <a:pt x="1796" y="12035"/>
                    </a:lnTo>
                    <a:cubicBezTo>
                      <a:pt x="1985" y="12035"/>
                      <a:pt x="2143" y="11877"/>
                      <a:pt x="2143" y="11657"/>
                    </a:cubicBezTo>
                    <a:lnTo>
                      <a:pt x="2143" y="11310"/>
                    </a:lnTo>
                    <a:lnTo>
                      <a:pt x="9893" y="11310"/>
                    </a:lnTo>
                    <a:lnTo>
                      <a:pt x="9893" y="11657"/>
                    </a:lnTo>
                    <a:cubicBezTo>
                      <a:pt x="9893" y="11877"/>
                      <a:pt x="10051" y="12035"/>
                      <a:pt x="10240" y="12035"/>
                    </a:cubicBezTo>
                    <a:lnTo>
                      <a:pt x="11657" y="12035"/>
                    </a:lnTo>
                    <a:cubicBezTo>
                      <a:pt x="11878" y="12035"/>
                      <a:pt x="12036" y="11877"/>
                      <a:pt x="12036" y="11657"/>
                    </a:cubicBezTo>
                    <a:lnTo>
                      <a:pt x="12036" y="10239"/>
                    </a:lnTo>
                    <a:cubicBezTo>
                      <a:pt x="12036" y="10050"/>
                      <a:pt x="11878" y="9893"/>
                      <a:pt x="11657" y="9893"/>
                    </a:cubicBezTo>
                    <a:lnTo>
                      <a:pt x="11311" y="9893"/>
                    </a:lnTo>
                    <a:lnTo>
                      <a:pt x="11311" y="2142"/>
                    </a:lnTo>
                    <a:lnTo>
                      <a:pt x="11657" y="2142"/>
                    </a:lnTo>
                    <a:cubicBezTo>
                      <a:pt x="11878" y="2142"/>
                      <a:pt x="12036" y="1985"/>
                      <a:pt x="12036" y="1764"/>
                    </a:cubicBezTo>
                    <a:lnTo>
                      <a:pt x="12036" y="378"/>
                    </a:lnTo>
                    <a:cubicBezTo>
                      <a:pt x="12036" y="158"/>
                      <a:pt x="11878" y="0"/>
                      <a:pt x="11657" y="0"/>
                    </a:cubicBezTo>
                    <a:lnTo>
                      <a:pt x="10240" y="0"/>
                    </a:lnTo>
                    <a:cubicBezTo>
                      <a:pt x="10051" y="0"/>
                      <a:pt x="9893" y="158"/>
                      <a:pt x="9893" y="378"/>
                    </a:cubicBezTo>
                    <a:lnTo>
                      <a:pt x="9893" y="725"/>
                    </a:lnTo>
                    <a:lnTo>
                      <a:pt x="2143" y="725"/>
                    </a:lnTo>
                    <a:lnTo>
                      <a:pt x="2143" y="378"/>
                    </a:lnTo>
                    <a:cubicBezTo>
                      <a:pt x="2143" y="158"/>
                      <a:pt x="1985" y="0"/>
                      <a:pt x="17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8872;p59"/>
              <p:cNvSpPr/>
              <p:nvPr/>
            </p:nvSpPr>
            <p:spPr>
              <a:xfrm>
                <a:off x="-44860450" y="2412875"/>
                <a:ext cx="193000" cy="159125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6365" extrusionOk="0">
                    <a:moveTo>
                      <a:pt x="7026" y="694"/>
                    </a:moveTo>
                    <a:lnTo>
                      <a:pt x="7026" y="725"/>
                    </a:lnTo>
                    <a:lnTo>
                      <a:pt x="7026" y="5136"/>
                    </a:lnTo>
                    <a:lnTo>
                      <a:pt x="5514" y="3624"/>
                    </a:lnTo>
                    <a:cubicBezTo>
                      <a:pt x="5451" y="3561"/>
                      <a:pt x="5356" y="3498"/>
                      <a:pt x="5262" y="3498"/>
                    </a:cubicBezTo>
                    <a:cubicBezTo>
                      <a:pt x="5167" y="3498"/>
                      <a:pt x="5041" y="3561"/>
                      <a:pt x="5010" y="3624"/>
                    </a:cubicBezTo>
                    <a:lnTo>
                      <a:pt x="3907" y="4821"/>
                    </a:lnTo>
                    <a:lnTo>
                      <a:pt x="2678" y="3592"/>
                    </a:lnTo>
                    <a:cubicBezTo>
                      <a:pt x="2615" y="3529"/>
                      <a:pt x="2529" y="3498"/>
                      <a:pt x="2438" y="3498"/>
                    </a:cubicBezTo>
                    <a:cubicBezTo>
                      <a:pt x="2348" y="3498"/>
                      <a:pt x="2253" y="3529"/>
                      <a:pt x="2174" y="3592"/>
                    </a:cubicBezTo>
                    <a:lnTo>
                      <a:pt x="662" y="5104"/>
                    </a:lnTo>
                    <a:lnTo>
                      <a:pt x="662" y="694"/>
                    </a:lnTo>
                    <a:close/>
                    <a:moveTo>
                      <a:pt x="2458" y="4380"/>
                    </a:moveTo>
                    <a:lnTo>
                      <a:pt x="3718" y="5640"/>
                    </a:lnTo>
                    <a:lnTo>
                      <a:pt x="1198" y="5640"/>
                    </a:lnTo>
                    <a:lnTo>
                      <a:pt x="2458" y="4380"/>
                    </a:lnTo>
                    <a:close/>
                    <a:moveTo>
                      <a:pt x="5293" y="4411"/>
                    </a:moveTo>
                    <a:lnTo>
                      <a:pt x="6554" y="5671"/>
                    </a:lnTo>
                    <a:lnTo>
                      <a:pt x="4695" y="5671"/>
                    </a:lnTo>
                    <a:lnTo>
                      <a:pt x="4695" y="5640"/>
                    </a:lnTo>
                    <a:lnTo>
                      <a:pt x="4411" y="5356"/>
                    </a:lnTo>
                    <a:lnTo>
                      <a:pt x="5293" y="4411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5986"/>
                    </a:lnTo>
                    <a:cubicBezTo>
                      <a:pt x="0" y="6207"/>
                      <a:pt x="158" y="6365"/>
                      <a:pt x="347" y="6365"/>
                    </a:cubicBezTo>
                    <a:lnTo>
                      <a:pt x="7373" y="6365"/>
                    </a:lnTo>
                    <a:cubicBezTo>
                      <a:pt x="7562" y="6365"/>
                      <a:pt x="7719" y="6207"/>
                      <a:pt x="7719" y="5986"/>
                    </a:cubicBezTo>
                    <a:lnTo>
                      <a:pt x="7719" y="379"/>
                    </a:lnTo>
                    <a:cubicBezTo>
                      <a:pt x="7719" y="158"/>
                      <a:pt x="7562" y="1"/>
                      <a:pt x="73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9" name="Google Shape;8873;p59"/>
              <p:cNvSpPr/>
              <p:nvPr/>
            </p:nvSpPr>
            <p:spPr>
              <a:xfrm>
                <a:off x="-44791150" y="2439650"/>
                <a:ext cx="52800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44" extrusionOk="0">
                    <a:moveTo>
                      <a:pt x="1041" y="725"/>
                    </a:moveTo>
                    <a:cubicBezTo>
                      <a:pt x="1261" y="725"/>
                      <a:pt x="1419" y="883"/>
                      <a:pt x="1419" y="1072"/>
                    </a:cubicBezTo>
                    <a:cubicBezTo>
                      <a:pt x="1419" y="1261"/>
                      <a:pt x="1261" y="1418"/>
                      <a:pt x="1041" y="1418"/>
                    </a:cubicBezTo>
                    <a:cubicBezTo>
                      <a:pt x="852" y="1418"/>
                      <a:pt x="694" y="1261"/>
                      <a:pt x="694" y="1072"/>
                    </a:cubicBezTo>
                    <a:cubicBezTo>
                      <a:pt x="694" y="883"/>
                      <a:pt x="852" y="725"/>
                      <a:pt x="1041" y="725"/>
                    </a:cubicBezTo>
                    <a:close/>
                    <a:moveTo>
                      <a:pt x="1041" y="1"/>
                    </a:moveTo>
                    <a:cubicBezTo>
                      <a:pt x="473" y="1"/>
                      <a:pt x="1" y="473"/>
                      <a:pt x="1" y="1072"/>
                    </a:cubicBezTo>
                    <a:cubicBezTo>
                      <a:pt x="32" y="1670"/>
                      <a:pt x="505" y="2143"/>
                      <a:pt x="1041" y="2143"/>
                    </a:cubicBezTo>
                    <a:cubicBezTo>
                      <a:pt x="1639" y="2143"/>
                      <a:pt x="2112" y="1670"/>
                      <a:pt x="2112" y="1072"/>
                    </a:cubicBezTo>
                    <a:cubicBezTo>
                      <a:pt x="2112" y="473"/>
                      <a:pt x="1639" y="1"/>
                      <a:pt x="10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0" name="Google Shape;8992;p59"/>
            <p:cNvSpPr/>
            <p:nvPr/>
          </p:nvSpPr>
          <p:spPr>
            <a:xfrm>
              <a:off x="7190940" y="5283425"/>
              <a:ext cx="442428" cy="442428"/>
            </a:xfrm>
            <a:custGeom>
              <a:avLst/>
              <a:gdLst/>
              <a:ahLst/>
              <a:cxnLst/>
              <a:rect l="l" t="t" r="r" b="b"/>
              <a:pathLst>
                <a:path w="12004" h="12004" extrusionOk="0">
                  <a:moveTo>
                    <a:pt x="2867" y="725"/>
                  </a:moveTo>
                  <a:lnTo>
                    <a:pt x="2867" y="1449"/>
                  </a:lnTo>
                  <a:lnTo>
                    <a:pt x="2174" y="1449"/>
                  </a:lnTo>
                  <a:lnTo>
                    <a:pt x="2174" y="725"/>
                  </a:lnTo>
                  <a:close/>
                  <a:moveTo>
                    <a:pt x="7971" y="3592"/>
                  </a:moveTo>
                  <a:lnTo>
                    <a:pt x="3560" y="8002"/>
                  </a:lnTo>
                  <a:lnTo>
                    <a:pt x="3560" y="3592"/>
                  </a:lnTo>
                  <a:close/>
                  <a:moveTo>
                    <a:pt x="8506" y="4064"/>
                  </a:moveTo>
                  <a:lnTo>
                    <a:pt x="8506" y="8475"/>
                  </a:lnTo>
                  <a:lnTo>
                    <a:pt x="4096" y="8475"/>
                  </a:lnTo>
                  <a:lnTo>
                    <a:pt x="8506" y="4064"/>
                  </a:lnTo>
                  <a:close/>
                  <a:moveTo>
                    <a:pt x="2867" y="3529"/>
                  </a:moveTo>
                  <a:lnTo>
                    <a:pt x="2867" y="8821"/>
                  </a:lnTo>
                  <a:cubicBezTo>
                    <a:pt x="2867" y="9011"/>
                    <a:pt x="3025" y="9168"/>
                    <a:pt x="3214" y="9168"/>
                  </a:cubicBezTo>
                  <a:lnTo>
                    <a:pt x="8506" y="9168"/>
                  </a:lnTo>
                  <a:lnTo>
                    <a:pt x="8506" y="9893"/>
                  </a:lnTo>
                  <a:lnTo>
                    <a:pt x="2174" y="9893"/>
                  </a:lnTo>
                  <a:lnTo>
                    <a:pt x="2174" y="3529"/>
                  </a:lnTo>
                  <a:close/>
                  <a:moveTo>
                    <a:pt x="11342" y="9168"/>
                  </a:moveTo>
                  <a:lnTo>
                    <a:pt x="11342" y="9893"/>
                  </a:lnTo>
                  <a:lnTo>
                    <a:pt x="10617" y="9893"/>
                  </a:lnTo>
                  <a:lnTo>
                    <a:pt x="10617" y="9168"/>
                  </a:lnTo>
                  <a:close/>
                  <a:moveTo>
                    <a:pt x="9830" y="2111"/>
                  </a:moveTo>
                  <a:lnTo>
                    <a:pt x="9830" y="11310"/>
                  </a:lnTo>
                  <a:lnTo>
                    <a:pt x="9168" y="11310"/>
                  </a:lnTo>
                  <a:lnTo>
                    <a:pt x="9168" y="3182"/>
                  </a:lnTo>
                  <a:lnTo>
                    <a:pt x="9168" y="3151"/>
                  </a:lnTo>
                  <a:cubicBezTo>
                    <a:pt x="9168" y="2993"/>
                    <a:pt x="9010" y="2836"/>
                    <a:pt x="8821" y="2836"/>
                  </a:cubicBezTo>
                  <a:lnTo>
                    <a:pt x="693" y="2836"/>
                  </a:lnTo>
                  <a:lnTo>
                    <a:pt x="693" y="2111"/>
                  </a:lnTo>
                  <a:close/>
                  <a:moveTo>
                    <a:pt x="1764" y="0"/>
                  </a:moveTo>
                  <a:cubicBezTo>
                    <a:pt x="1575" y="0"/>
                    <a:pt x="1418" y="158"/>
                    <a:pt x="1418" y="347"/>
                  </a:cubicBezTo>
                  <a:lnTo>
                    <a:pt x="1418" y="1418"/>
                  </a:lnTo>
                  <a:lnTo>
                    <a:pt x="347" y="1418"/>
                  </a:lnTo>
                  <a:cubicBezTo>
                    <a:pt x="158" y="1418"/>
                    <a:pt x="0" y="1575"/>
                    <a:pt x="0" y="1764"/>
                  </a:cubicBezTo>
                  <a:lnTo>
                    <a:pt x="0" y="3182"/>
                  </a:lnTo>
                  <a:cubicBezTo>
                    <a:pt x="0" y="3371"/>
                    <a:pt x="158" y="3529"/>
                    <a:pt x="347" y="3529"/>
                  </a:cubicBezTo>
                  <a:lnTo>
                    <a:pt x="1418" y="3529"/>
                  </a:lnTo>
                  <a:lnTo>
                    <a:pt x="1418" y="10082"/>
                  </a:lnTo>
                  <a:lnTo>
                    <a:pt x="819" y="10680"/>
                  </a:lnTo>
                  <a:cubicBezTo>
                    <a:pt x="693" y="10775"/>
                    <a:pt x="693" y="11027"/>
                    <a:pt x="819" y="11184"/>
                  </a:cubicBezTo>
                  <a:cubicBezTo>
                    <a:pt x="882" y="11247"/>
                    <a:pt x="969" y="11279"/>
                    <a:pt x="1059" y="11279"/>
                  </a:cubicBezTo>
                  <a:cubicBezTo>
                    <a:pt x="1150" y="11279"/>
                    <a:pt x="1245" y="11247"/>
                    <a:pt x="1323" y="11184"/>
                  </a:cubicBezTo>
                  <a:lnTo>
                    <a:pt x="1922" y="10586"/>
                  </a:lnTo>
                  <a:lnTo>
                    <a:pt x="8475" y="10586"/>
                  </a:lnTo>
                  <a:lnTo>
                    <a:pt x="8475" y="11657"/>
                  </a:lnTo>
                  <a:cubicBezTo>
                    <a:pt x="8475" y="11846"/>
                    <a:pt x="8601" y="12003"/>
                    <a:pt x="8821" y="12003"/>
                  </a:cubicBezTo>
                  <a:lnTo>
                    <a:pt x="10239" y="12003"/>
                  </a:lnTo>
                  <a:cubicBezTo>
                    <a:pt x="10428" y="12003"/>
                    <a:pt x="10586" y="11846"/>
                    <a:pt x="10586" y="11657"/>
                  </a:cubicBezTo>
                  <a:lnTo>
                    <a:pt x="10586" y="10586"/>
                  </a:lnTo>
                  <a:lnTo>
                    <a:pt x="11657" y="10586"/>
                  </a:lnTo>
                  <a:cubicBezTo>
                    <a:pt x="11846" y="10586"/>
                    <a:pt x="12003" y="10428"/>
                    <a:pt x="12003" y="10239"/>
                  </a:cubicBezTo>
                  <a:lnTo>
                    <a:pt x="12003" y="8821"/>
                  </a:lnTo>
                  <a:cubicBezTo>
                    <a:pt x="12003" y="8632"/>
                    <a:pt x="11846" y="8475"/>
                    <a:pt x="11657" y="8475"/>
                  </a:cubicBezTo>
                  <a:lnTo>
                    <a:pt x="10586" y="8475"/>
                  </a:lnTo>
                  <a:lnTo>
                    <a:pt x="10586" y="1922"/>
                  </a:lnTo>
                  <a:lnTo>
                    <a:pt x="11184" y="1323"/>
                  </a:lnTo>
                  <a:cubicBezTo>
                    <a:pt x="11279" y="1229"/>
                    <a:pt x="11279" y="977"/>
                    <a:pt x="11184" y="819"/>
                  </a:cubicBezTo>
                  <a:cubicBezTo>
                    <a:pt x="11121" y="756"/>
                    <a:pt x="11035" y="725"/>
                    <a:pt x="10940" y="725"/>
                  </a:cubicBezTo>
                  <a:cubicBezTo>
                    <a:pt x="10846" y="725"/>
                    <a:pt x="10743" y="756"/>
                    <a:pt x="10649" y="819"/>
                  </a:cubicBezTo>
                  <a:lnTo>
                    <a:pt x="10082" y="1418"/>
                  </a:lnTo>
                  <a:lnTo>
                    <a:pt x="3529" y="1418"/>
                  </a:lnTo>
                  <a:lnTo>
                    <a:pt x="3529" y="347"/>
                  </a:lnTo>
                  <a:cubicBezTo>
                    <a:pt x="3529" y="158"/>
                    <a:pt x="3371" y="0"/>
                    <a:pt x="31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590346" y="559780"/>
            <a:ext cx="5011308" cy="1051092"/>
            <a:chOff x="6630172" y="1134547"/>
            <a:chExt cx="5011308" cy="1051092"/>
          </a:xfrm>
        </p:grpSpPr>
        <p:sp>
          <p:nvSpPr>
            <p:cNvPr id="49" name="TextBox 48"/>
            <p:cNvSpPr txBox="1"/>
            <p:nvPr/>
          </p:nvSpPr>
          <p:spPr>
            <a:xfrm>
              <a:off x="6630172" y="1416198"/>
              <a:ext cx="501130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Dayton Infographic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465162" y="1134547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666419" y="2264925"/>
            <a:ext cx="2672141" cy="841492"/>
            <a:chOff x="8666419" y="2264925"/>
            <a:chExt cx="2672141" cy="84149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8666419" y="2285439"/>
              <a:ext cx="0" cy="820978"/>
            </a:xfrm>
            <a:prstGeom prst="line">
              <a:avLst/>
            </a:prstGeom>
            <a:ln w="34925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8824227" y="2264925"/>
              <a:ext cx="9268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b="1" dirty="0">
                  <a:solidFill>
                    <a:schemeClr val="accent2"/>
                  </a:solidFill>
                  <a:latin typeface="Philosopher" panose="02000503000000020004" pitchFamily="2" charset="0"/>
                  <a:cs typeface="Taviraj" panose="00000500000000000000" pitchFamily="2" charset="-34"/>
                </a:rPr>
                <a:t>Option B</a:t>
              </a:r>
              <a:endParaRPr lang="en-US" sz="1400" b="1" dirty="0">
                <a:solidFill>
                  <a:schemeClr val="accent2"/>
                </a:solidFill>
                <a:latin typeface="Philosopher" panose="02000503000000020004" pitchFamily="2" charset="0"/>
                <a:cs typeface="Taviraj" panose="00000500000000000000" pitchFamily="2" charset="-34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8824227" y="2570886"/>
              <a:ext cx="2514333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are.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8666419" y="5071903"/>
            <a:ext cx="2672141" cy="849418"/>
            <a:chOff x="8666419" y="5071903"/>
            <a:chExt cx="2672141" cy="849418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8666419" y="5092417"/>
              <a:ext cx="0" cy="820978"/>
            </a:xfrm>
            <a:prstGeom prst="line">
              <a:avLst/>
            </a:prstGeom>
            <a:ln w="34925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8824227" y="5071903"/>
              <a:ext cx="9252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b="1" dirty="0">
                  <a:solidFill>
                    <a:schemeClr val="accent4"/>
                  </a:solidFill>
                  <a:latin typeface="Philosopher" panose="02000503000000020004" pitchFamily="2" charset="0"/>
                  <a:cs typeface="Taviraj" panose="00000500000000000000" pitchFamily="2" charset="-34"/>
                </a:rPr>
                <a:t>Option C</a:t>
              </a:r>
              <a:endParaRPr lang="en-US" sz="1400" b="1" dirty="0">
                <a:solidFill>
                  <a:schemeClr val="accent4"/>
                </a:solidFill>
                <a:latin typeface="Philosopher" panose="02000503000000020004" pitchFamily="2" charset="0"/>
                <a:cs typeface="Taviraj" panose="00000500000000000000" pitchFamily="2" charset="-34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8824227" y="5385790"/>
              <a:ext cx="2514333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are.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53441" y="2226595"/>
            <a:ext cx="2672141" cy="879822"/>
            <a:chOff x="853441" y="2226595"/>
            <a:chExt cx="2672141" cy="879822"/>
          </a:xfrm>
        </p:grpSpPr>
        <p:cxnSp>
          <p:nvCxnSpPr>
            <p:cNvPr id="44" name="Straight Connector 43"/>
            <p:cNvCxnSpPr/>
            <p:nvPr/>
          </p:nvCxnSpPr>
          <p:spPr>
            <a:xfrm flipH="1">
              <a:off x="3525582" y="2247109"/>
              <a:ext cx="0" cy="820978"/>
            </a:xfrm>
            <a:prstGeom prst="line">
              <a:avLst/>
            </a:prstGeom>
            <a:ln w="349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 flipH="1">
              <a:off x="2440917" y="2226595"/>
              <a:ext cx="9268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D" sz="1400" b="1" dirty="0">
                  <a:solidFill>
                    <a:schemeClr val="accent1"/>
                  </a:solidFill>
                  <a:latin typeface="Philosopher" panose="02000503000000020004" pitchFamily="2" charset="0"/>
                  <a:cs typeface="Taviraj" panose="00000500000000000000" pitchFamily="2" charset="-34"/>
                </a:rPr>
                <a:t>Option A</a:t>
              </a:r>
              <a:endParaRPr lang="en-US" sz="1400" b="1" dirty="0">
                <a:solidFill>
                  <a:schemeClr val="accent1"/>
                </a:solidFill>
                <a:latin typeface="Philosopher" panose="02000503000000020004" pitchFamily="2" charset="0"/>
                <a:cs typeface="Taviraj" panose="00000500000000000000" pitchFamily="2" charset="-34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853441" y="2570886"/>
              <a:ext cx="2514333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are.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853441" y="5071903"/>
            <a:ext cx="2672141" cy="849418"/>
            <a:chOff x="853441" y="5071903"/>
            <a:chExt cx="2672141" cy="849418"/>
          </a:xfrm>
        </p:grpSpPr>
        <p:cxnSp>
          <p:nvCxnSpPr>
            <p:cNvPr id="40" name="Straight Connector 39"/>
            <p:cNvCxnSpPr/>
            <p:nvPr/>
          </p:nvCxnSpPr>
          <p:spPr>
            <a:xfrm flipH="1">
              <a:off x="3525582" y="5092417"/>
              <a:ext cx="0" cy="820978"/>
            </a:xfrm>
            <a:prstGeom prst="line">
              <a:avLst/>
            </a:prstGeom>
            <a:ln w="34925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 flipH="1">
              <a:off x="2434505" y="5071903"/>
              <a:ext cx="9332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D" sz="1400" b="1" dirty="0">
                  <a:solidFill>
                    <a:schemeClr val="accent3"/>
                  </a:solidFill>
                  <a:latin typeface="Philosopher" panose="02000503000000020004" pitchFamily="2" charset="0"/>
                  <a:cs typeface="Taviraj" panose="00000500000000000000" pitchFamily="2" charset="-34"/>
                </a:rPr>
                <a:t>Option D</a:t>
              </a:r>
              <a:endParaRPr lang="en-US" sz="1400" b="1" dirty="0">
                <a:solidFill>
                  <a:schemeClr val="accent3"/>
                </a:solidFill>
                <a:latin typeface="Philosopher" panose="02000503000000020004" pitchFamily="2" charset="0"/>
                <a:cs typeface="Taviraj" panose="00000500000000000000" pitchFamily="2" charset="-34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853441" y="5385790"/>
              <a:ext cx="2514333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0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173843" y="2083345"/>
            <a:ext cx="9844314" cy="1033835"/>
            <a:chOff x="1173843" y="2083345"/>
            <a:chExt cx="9844314" cy="1033835"/>
          </a:xfrm>
        </p:grpSpPr>
        <p:sp>
          <p:nvSpPr>
            <p:cNvPr id="2" name="Rectangle 1"/>
            <p:cNvSpPr/>
            <p:nvPr/>
          </p:nvSpPr>
          <p:spPr>
            <a:xfrm>
              <a:off x="1173843" y="2086264"/>
              <a:ext cx="8817147" cy="10309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 rot="16200000">
              <a:off x="8961931" y="2088120"/>
              <a:ext cx="1023643" cy="1034475"/>
            </a:xfrm>
            <a:custGeom>
              <a:avLst/>
              <a:gdLst>
                <a:gd name="connsiteX0" fmla="*/ 0 w 994228"/>
                <a:gd name="connsiteY0" fmla="*/ 0 h 1001302"/>
                <a:gd name="connsiteX1" fmla="*/ 98396 w 994228"/>
                <a:gd name="connsiteY1" fmla="*/ 4969 h 1001302"/>
                <a:gd name="connsiteX2" fmla="*/ 994228 w 994228"/>
                <a:gd name="connsiteY2" fmla="*/ 997674 h 1001302"/>
                <a:gd name="connsiteX3" fmla="*/ 994045 w 994228"/>
                <a:gd name="connsiteY3" fmla="*/ 1001302 h 1001302"/>
                <a:gd name="connsiteX4" fmla="*/ 0 w 994228"/>
                <a:gd name="connsiteY4" fmla="*/ 1001302 h 100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4228" h="1001302">
                  <a:moveTo>
                    <a:pt x="0" y="0"/>
                  </a:moveTo>
                  <a:lnTo>
                    <a:pt x="98396" y="4969"/>
                  </a:lnTo>
                  <a:cubicBezTo>
                    <a:pt x="601571" y="56069"/>
                    <a:pt x="994228" y="481017"/>
                    <a:pt x="994228" y="997674"/>
                  </a:cubicBezTo>
                  <a:lnTo>
                    <a:pt x="994045" y="1001302"/>
                  </a:lnTo>
                  <a:lnTo>
                    <a:pt x="0" y="10013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 rot="10800000" flipH="1">
              <a:off x="9990990" y="2083345"/>
              <a:ext cx="1027167" cy="1030927"/>
            </a:xfrm>
            <a:custGeom>
              <a:avLst/>
              <a:gdLst>
                <a:gd name="connsiteX0" fmla="*/ 0 w 994228"/>
                <a:gd name="connsiteY0" fmla="*/ 0 h 1001302"/>
                <a:gd name="connsiteX1" fmla="*/ 98396 w 994228"/>
                <a:gd name="connsiteY1" fmla="*/ 4969 h 1001302"/>
                <a:gd name="connsiteX2" fmla="*/ 994228 w 994228"/>
                <a:gd name="connsiteY2" fmla="*/ 997674 h 1001302"/>
                <a:gd name="connsiteX3" fmla="*/ 994045 w 994228"/>
                <a:gd name="connsiteY3" fmla="*/ 1001302 h 1001302"/>
                <a:gd name="connsiteX4" fmla="*/ 0 w 994228"/>
                <a:gd name="connsiteY4" fmla="*/ 1001302 h 100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4228" h="1001302">
                  <a:moveTo>
                    <a:pt x="0" y="0"/>
                  </a:moveTo>
                  <a:lnTo>
                    <a:pt x="98396" y="4969"/>
                  </a:lnTo>
                  <a:cubicBezTo>
                    <a:pt x="601571" y="56069"/>
                    <a:pt x="994228" y="481017"/>
                    <a:pt x="994228" y="997674"/>
                  </a:cubicBezTo>
                  <a:lnTo>
                    <a:pt x="994045" y="1001302"/>
                  </a:lnTo>
                  <a:lnTo>
                    <a:pt x="0" y="10013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oogle Shape;8842;p59"/>
            <p:cNvGrpSpPr/>
            <p:nvPr/>
          </p:nvGrpSpPr>
          <p:grpSpPr>
            <a:xfrm>
              <a:off x="10246576" y="2275901"/>
              <a:ext cx="403788" cy="403821"/>
              <a:chOff x="-50154850" y="2316775"/>
              <a:chExt cx="300100" cy="300125"/>
            </a:xfrm>
            <a:solidFill>
              <a:schemeClr val="bg1"/>
            </a:solidFill>
          </p:grpSpPr>
          <p:sp>
            <p:nvSpPr>
              <p:cNvPr id="44" name="Google Shape;8843;p59"/>
              <p:cNvSpPr/>
              <p:nvPr/>
            </p:nvSpPr>
            <p:spPr>
              <a:xfrm>
                <a:off x="-50154850" y="2316775"/>
                <a:ext cx="300100" cy="300125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12005" extrusionOk="0">
                    <a:moveTo>
                      <a:pt x="1418" y="694"/>
                    </a:moveTo>
                    <a:lnTo>
                      <a:pt x="1418" y="1419"/>
                    </a:lnTo>
                    <a:lnTo>
                      <a:pt x="693" y="1419"/>
                    </a:lnTo>
                    <a:lnTo>
                      <a:pt x="693" y="694"/>
                    </a:lnTo>
                    <a:close/>
                    <a:moveTo>
                      <a:pt x="11279" y="694"/>
                    </a:moveTo>
                    <a:lnTo>
                      <a:pt x="11279" y="1419"/>
                    </a:lnTo>
                    <a:lnTo>
                      <a:pt x="10586" y="1419"/>
                    </a:lnTo>
                    <a:lnTo>
                      <a:pt x="10586" y="694"/>
                    </a:lnTo>
                    <a:close/>
                    <a:moveTo>
                      <a:pt x="9893" y="1419"/>
                    </a:moveTo>
                    <a:lnTo>
                      <a:pt x="9893" y="1765"/>
                    </a:lnTo>
                    <a:cubicBezTo>
                      <a:pt x="9893" y="1954"/>
                      <a:pt x="10019" y="2112"/>
                      <a:pt x="10239" y="2112"/>
                    </a:cubicBezTo>
                    <a:lnTo>
                      <a:pt x="10586" y="2112"/>
                    </a:lnTo>
                    <a:lnTo>
                      <a:pt x="10586" y="9893"/>
                    </a:lnTo>
                    <a:lnTo>
                      <a:pt x="10239" y="9893"/>
                    </a:lnTo>
                    <a:cubicBezTo>
                      <a:pt x="10019" y="9893"/>
                      <a:pt x="9893" y="10051"/>
                      <a:pt x="9893" y="10240"/>
                    </a:cubicBezTo>
                    <a:lnTo>
                      <a:pt x="9893" y="10587"/>
                    </a:lnTo>
                    <a:lnTo>
                      <a:pt x="2111" y="10587"/>
                    </a:lnTo>
                    <a:lnTo>
                      <a:pt x="2111" y="10240"/>
                    </a:lnTo>
                    <a:cubicBezTo>
                      <a:pt x="2111" y="10051"/>
                      <a:pt x="1953" y="9893"/>
                      <a:pt x="1764" y="9893"/>
                    </a:cubicBezTo>
                    <a:lnTo>
                      <a:pt x="1418" y="9893"/>
                    </a:lnTo>
                    <a:lnTo>
                      <a:pt x="1418" y="2112"/>
                    </a:lnTo>
                    <a:lnTo>
                      <a:pt x="1764" y="2112"/>
                    </a:lnTo>
                    <a:cubicBezTo>
                      <a:pt x="1953" y="2112"/>
                      <a:pt x="2111" y="1954"/>
                      <a:pt x="2111" y="1765"/>
                    </a:cubicBezTo>
                    <a:lnTo>
                      <a:pt x="2111" y="1419"/>
                    </a:lnTo>
                    <a:close/>
                    <a:moveTo>
                      <a:pt x="1418" y="10555"/>
                    </a:moveTo>
                    <a:lnTo>
                      <a:pt x="1418" y="11248"/>
                    </a:lnTo>
                    <a:lnTo>
                      <a:pt x="693" y="11248"/>
                    </a:lnTo>
                    <a:lnTo>
                      <a:pt x="693" y="10555"/>
                    </a:lnTo>
                    <a:close/>
                    <a:moveTo>
                      <a:pt x="11279" y="10555"/>
                    </a:moveTo>
                    <a:lnTo>
                      <a:pt x="11279" y="11248"/>
                    </a:lnTo>
                    <a:lnTo>
                      <a:pt x="10586" y="11248"/>
                    </a:lnTo>
                    <a:lnTo>
                      <a:pt x="10586" y="10555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0" y="158"/>
                      <a:pt x="0" y="348"/>
                    </a:cubicBezTo>
                    <a:lnTo>
                      <a:pt x="0" y="1765"/>
                    </a:lnTo>
                    <a:cubicBezTo>
                      <a:pt x="0" y="1954"/>
                      <a:pt x="158" y="2112"/>
                      <a:pt x="347" y="2112"/>
                    </a:cubicBezTo>
                    <a:lnTo>
                      <a:pt x="693" y="2112"/>
                    </a:lnTo>
                    <a:lnTo>
                      <a:pt x="693" y="9893"/>
                    </a:lnTo>
                    <a:lnTo>
                      <a:pt x="347" y="9893"/>
                    </a:lnTo>
                    <a:cubicBezTo>
                      <a:pt x="158" y="9893"/>
                      <a:pt x="0" y="10051"/>
                      <a:pt x="0" y="10240"/>
                    </a:cubicBezTo>
                    <a:lnTo>
                      <a:pt x="0" y="11658"/>
                    </a:lnTo>
                    <a:cubicBezTo>
                      <a:pt x="0" y="11847"/>
                      <a:pt x="158" y="12004"/>
                      <a:pt x="347" y="12004"/>
                    </a:cubicBezTo>
                    <a:lnTo>
                      <a:pt x="1764" y="12004"/>
                    </a:lnTo>
                    <a:cubicBezTo>
                      <a:pt x="1953" y="12004"/>
                      <a:pt x="2111" y="11847"/>
                      <a:pt x="2111" y="11658"/>
                    </a:cubicBezTo>
                    <a:lnTo>
                      <a:pt x="2111" y="11311"/>
                    </a:lnTo>
                    <a:lnTo>
                      <a:pt x="9893" y="11311"/>
                    </a:lnTo>
                    <a:lnTo>
                      <a:pt x="9893" y="11658"/>
                    </a:lnTo>
                    <a:cubicBezTo>
                      <a:pt x="9893" y="11847"/>
                      <a:pt x="10019" y="12004"/>
                      <a:pt x="10239" y="12004"/>
                    </a:cubicBezTo>
                    <a:lnTo>
                      <a:pt x="11657" y="12004"/>
                    </a:lnTo>
                    <a:cubicBezTo>
                      <a:pt x="11846" y="12004"/>
                      <a:pt x="12004" y="11847"/>
                      <a:pt x="12004" y="11658"/>
                    </a:cubicBezTo>
                    <a:lnTo>
                      <a:pt x="12004" y="10240"/>
                    </a:lnTo>
                    <a:cubicBezTo>
                      <a:pt x="12004" y="10051"/>
                      <a:pt x="11846" y="9893"/>
                      <a:pt x="11657" y="9893"/>
                    </a:cubicBezTo>
                    <a:lnTo>
                      <a:pt x="11310" y="9893"/>
                    </a:lnTo>
                    <a:lnTo>
                      <a:pt x="11310" y="2112"/>
                    </a:lnTo>
                    <a:lnTo>
                      <a:pt x="11657" y="2112"/>
                    </a:lnTo>
                    <a:lnTo>
                      <a:pt x="11657" y="2080"/>
                    </a:lnTo>
                    <a:cubicBezTo>
                      <a:pt x="11846" y="2080"/>
                      <a:pt x="12004" y="1923"/>
                      <a:pt x="12004" y="1734"/>
                    </a:cubicBezTo>
                    <a:lnTo>
                      <a:pt x="12004" y="348"/>
                    </a:lnTo>
                    <a:cubicBezTo>
                      <a:pt x="12004" y="158"/>
                      <a:pt x="11846" y="1"/>
                      <a:pt x="11657" y="1"/>
                    </a:cubicBezTo>
                    <a:lnTo>
                      <a:pt x="10239" y="1"/>
                    </a:lnTo>
                    <a:cubicBezTo>
                      <a:pt x="10019" y="1"/>
                      <a:pt x="9893" y="158"/>
                      <a:pt x="9893" y="348"/>
                    </a:cubicBezTo>
                    <a:lnTo>
                      <a:pt x="9893" y="694"/>
                    </a:lnTo>
                    <a:lnTo>
                      <a:pt x="2111" y="694"/>
                    </a:lnTo>
                    <a:lnTo>
                      <a:pt x="2111" y="348"/>
                    </a:lnTo>
                    <a:cubicBezTo>
                      <a:pt x="2111" y="158"/>
                      <a:pt x="1953" y="1"/>
                      <a:pt x="17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5" name="Google Shape;8844;p59"/>
              <p:cNvSpPr/>
              <p:nvPr/>
            </p:nvSpPr>
            <p:spPr>
              <a:xfrm>
                <a:off x="-50083975" y="2368775"/>
                <a:ext cx="158325" cy="193775"/>
              </a:xfrm>
              <a:custGeom>
                <a:avLst/>
                <a:gdLst/>
                <a:ahLst/>
                <a:cxnLst/>
                <a:rect l="l" t="t" r="r" b="b"/>
                <a:pathLst>
                  <a:path w="6333" h="7751" extrusionOk="0">
                    <a:moveTo>
                      <a:pt x="5577" y="693"/>
                    </a:moveTo>
                    <a:lnTo>
                      <a:pt x="5577" y="1567"/>
                    </a:lnTo>
                    <a:lnTo>
                      <a:pt x="5577" y="1567"/>
                    </a:lnTo>
                    <a:cubicBezTo>
                      <a:pt x="5492" y="1468"/>
                      <a:pt x="5402" y="1418"/>
                      <a:pt x="5262" y="1418"/>
                    </a:cubicBezTo>
                    <a:lnTo>
                      <a:pt x="3844" y="1418"/>
                    </a:lnTo>
                    <a:cubicBezTo>
                      <a:pt x="3655" y="1418"/>
                      <a:pt x="3498" y="1576"/>
                      <a:pt x="3498" y="1765"/>
                    </a:cubicBezTo>
                    <a:lnTo>
                      <a:pt x="3498" y="6742"/>
                    </a:lnTo>
                    <a:cubicBezTo>
                      <a:pt x="3498" y="6900"/>
                      <a:pt x="3624" y="6963"/>
                      <a:pt x="3687" y="7089"/>
                    </a:cubicBezTo>
                    <a:lnTo>
                      <a:pt x="2584" y="7089"/>
                    </a:lnTo>
                    <a:cubicBezTo>
                      <a:pt x="2710" y="6963"/>
                      <a:pt x="2773" y="6900"/>
                      <a:pt x="2773" y="6742"/>
                    </a:cubicBezTo>
                    <a:lnTo>
                      <a:pt x="2773" y="1765"/>
                    </a:lnTo>
                    <a:cubicBezTo>
                      <a:pt x="2773" y="1576"/>
                      <a:pt x="2647" y="1418"/>
                      <a:pt x="2426" y="1418"/>
                    </a:cubicBezTo>
                    <a:lnTo>
                      <a:pt x="1009" y="1418"/>
                    </a:lnTo>
                    <a:cubicBezTo>
                      <a:pt x="851" y="1418"/>
                      <a:pt x="788" y="1544"/>
                      <a:pt x="662" y="1607"/>
                    </a:cubicBezTo>
                    <a:lnTo>
                      <a:pt x="662" y="693"/>
                    </a:lnTo>
                    <a:close/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2489"/>
                    </a:lnTo>
                    <a:cubicBezTo>
                      <a:pt x="1" y="2696"/>
                      <a:pt x="163" y="2835"/>
                      <a:pt x="328" y="2835"/>
                    </a:cubicBezTo>
                    <a:cubicBezTo>
                      <a:pt x="415" y="2835"/>
                      <a:pt x="503" y="2796"/>
                      <a:pt x="568" y="2710"/>
                    </a:cubicBezTo>
                    <a:lnTo>
                      <a:pt x="1166" y="2143"/>
                    </a:lnTo>
                    <a:lnTo>
                      <a:pt x="2080" y="2143"/>
                    </a:lnTo>
                    <a:lnTo>
                      <a:pt x="2080" y="6585"/>
                    </a:lnTo>
                    <a:lnTo>
                      <a:pt x="1481" y="7183"/>
                    </a:lnTo>
                    <a:cubicBezTo>
                      <a:pt x="1261" y="7404"/>
                      <a:pt x="1418" y="7750"/>
                      <a:pt x="1733" y="7750"/>
                    </a:cubicBezTo>
                    <a:lnTo>
                      <a:pt x="4537" y="7750"/>
                    </a:lnTo>
                    <a:cubicBezTo>
                      <a:pt x="4852" y="7750"/>
                      <a:pt x="5010" y="7372"/>
                      <a:pt x="4758" y="7183"/>
                    </a:cubicBezTo>
                    <a:lnTo>
                      <a:pt x="4159" y="6585"/>
                    </a:lnTo>
                    <a:lnTo>
                      <a:pt x="4159" y="2143"/>
                    </a:lnTo>
                    <a:lnTo>
                      <a:pt x="5073" y="2143"/>
                    </a:lnTo>
                    <a:lnTo>
                      <a:pt x="5671" y="2710"/>
                    </a:lnTo>
                    <a:cubicBezTo>
                      <a:pt x="5747" y="2796"/>
                      <a:pt x="5842" y="2835"/>
                      <a:pt x="5933" y="2835"/>
                    </a:cubicBezTo>
                    <a:cubicBezTo>
                      <a:pt x="6107" y="2835"/>
                      <a:pt x="6270" y="2696"/>
                      <a:pt x="6270" y="2489"/>
                    </a:cubicBezTo>
                    <a:lnTo>
                      <a:pt x="6270" y="347"/>
                    </a:lnTo>
                    <a:cubicBezTo>
                      <a:pt x="6333" y="158"/>
                      <a:pt x="6176" y="0"/>
                      <a:pt x="59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9210295" y="2347253"/>
              <a:ext cx="6607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000" b="1" dirty="0">
                  <a:solidFill>
                    <a:schemeClr val="accent1"/>
                  </a:solidFill>
                  <a:latin typeface="Philosopher" panose="02000503000000020004" pitchFamily="2" charset="0"/>
                </a:rPr>
                <a:t>01</a:t>
              </a:r>
              <a:endParaRPr lang="en-US" sz="4000" b="1" dirty="0">
                <a:solidFill>
                  <a:schemeClr val="accent1"/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173843" y="3099267"/>
            <a:ext cx="8678443" cy="1033835"/>
            <a:chOff x="1173843" y="3099267"/>
            <a:chExt cx="8678443" cy="1033835"/>
          </a:xfrm>
        </p:grpSpPr>
        <p:sp>
          <p:nvSpPr>
            <p:cNvPr id="3" name="Rectangle 2"/>
            <p:cNvSpPr/>
            <p:nvPr/>
          </p:nvSpPr>
          <p:spPr>
            <a:xfrm>
              <a:off x="1173843" y="3099267"/>
              <a:ext cx="7662521" cy="103091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 rot="16200000">
              <a:off x="7796060" y="3104043"/>
              <a:ext cx="1023643" cy="1034475"/>
            </a:xfrm>
            <a:custGeom>
              <a:avLst/>
              <a:gdLst>
                <a:gd name="connsiteX0" fmla="*/ 0 w 994228"/>
                <a:gd name="connsiteY0" fmla="*/ 0 h 1001302"/>
                <a:gd name="connsiteX1" fmla="*/ 98396 w 994228"/>
                <a:gd name="connsiteY1" fmla="*/ 4969 h 1001302"/>
                <a:gd name="connsiteX2" fmla="*/ 994228 w 994228"/>
                <a:gd name="connsiteY2" fmla="*/ 997674 h 1001302"/>
                <a:gd name="connsiteX3" fmla="*/ 994045 w 994228"/>
                <a:gd name="connsiteY3" fmla="*/ 1001302 h 1001302"/>
                <a:gd name="connsiteX4" fmla="*/ 0 w 994228"/>
                <a:gd name="connsiteY4" fmla="*/ 1001302 h 100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4228" h="1001302">
                  <a:moveTo>
                    <a:pt x="0" y="0"/>
                  </a:moveTo>
                  <a:lnTo>
                    <a:pt x="98396" y="4969"/>
                  </a:lnTo>
                  <a:cubicBezTo>
                    <a:pt x="601571" y="56069"/>
                    <a:pt x="994228" y="481017"/>
                    <a:pt x="994228" y="997674"/>
                  </a:cubicBezTo>
                  <a:lnTo>
                    <a:pt x="994045" y="1001302"/>
                  </a:lnTo>
                  <a:lnTo>
                    <a:pt x="0" y="10013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 rot="10800000" flipH="1">
              <a:off x="8825119" y="3099267"/>
              <a:ext cx="1027167" cy="1030927"/>
            </a:xfrm>
            <a:custGeom>
              <a:avLst/>
              <a:gdLst>
                <a:gd name="connsiteX0" fmla="*/ 0 w 994228"/>
                <a:gd name="connsiteY0" fmla="*/ 0 h 1001302"/>
                <a:gd name="connsiteX1" fmla="*/ 98396 w 994228"/>
                <a:gd name="connsiteY1" fmla="*/ 4969 h 1001302"/>
                <a:gd name="connsiteX2" fmla="*/ 994228 w 994228"/>
                <a:gd name="connsiteY2" fmla="*/ 997674 h 1001302"/>
                <a:gd name="connsiteX3" fmla="*/ 994045 w 994228"/>
                <a:gd name="connsiteY3" fmla="*/ 1001302 h 1001302"/>
                <a:gd name="connsiteX4" fmla="*/ 0 w 994228"/>
                <a:gd name="connsiteY4" fmla="*/ 1001302 h 100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4228" h="1001302">
                  <a:moveTo>
                    <a:pt x="0" y="0"/>
                  </a:moveTo>
                  <a:lnTo>
                    <a:pt x="98396" y="4969"/>
                  </a:lnTo>
                  <a:cubicBezTo>
                    <a:pt x="601571" y="56069"/>
                    <a:pt x="994228" y="481017"/>
                    <a:pt x="994228" y="997674"/>
                  </a:cubicBezTo>
                  <a:lnTo>
                    <a:pt x="994045" y="1001302"/>
                  </a:lnTo>
                  <a:lnTo>
                    <a:pt x="0" y="100130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oogle Shape;8814;p59"/>
            <p:cNvGrpSpPr/>
            <p:nvPr/>
          </p:nvGrpSpPr>
          <p:grpSpPr>
            <a:xfrm>
              <a:off x="9039384" y="3319187"/>
              <a:ext cx="403788" cy="404864"/>
              <a:chOff x="-48633950" y="1972600"/>
              <a:chExt cx="300100" cy="300900"/>
            </a:xfrm>
            <a:solidFill>
              <a:schemeClr val="bg1"/>
            </a:solidFill>
          </p:grpSpPr>
          <p:sp>
            <p:nvSpPr>
              <p:cNvPr id="41" name="Google Shape;8815;p59"/>
              <p:cNvSpPr/>
              <p:nvPr/>
            </p:nvSpPr>
            <p:spPr>
              <a:xfrm>
                <a:off x="-48633950" y="1972600"/>
                <a:ext cx="300100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12036" extrusionOk="0">
                    <a:moveTo>
                      <a:pt x="1418" y="756"/>
                    </a:moveTo>
                    <a:lnTo>
                      <a:pt x="1418" y="1481"/>
                    </a:lnTo>
                    <a:lnTo>
                      <a:pt x="693" y="1481"/>
                    </a:lnTo>
                    <a:lnTo>
                      <a:pt x="693" y="756"/>
                    </a:lnTo>
                    <a:close/>
                    <a:moveTo>
                      <a:pt x="11310" y="756"/>
                    </a:moveTo>
                    <a:lnTo>
                      <a:pt x="11310" y="1481"/>
                    </a:lnTo>
                    <a:lnTo>
                      <a:pt x="10586" y="1481"/>
                    </a:lnTo>
                    <a:lnTo>
                      <a:pt x="10586" y="756"/>
                    </a:lnTo>
                    <a:close/>
                    <a:moveTo>
                      <a:pt x="9893" y="1418"/>
                    </a:moveTo>
                    <a:lnTo>
                      <a:pt x="9893" y="1796"/>
                    </a:lnTo>
                    <a:cubicBezTo>
                      <a:pt x="9893" y="1985"/>
                      <a:pt x="10050" y="2143"/>
                      <a:pt x="10239" y="2143"/>
                    </a:cubicBezTo>
                    <a:lnTo>
                      <a:pt x="10586" y="2143"/>
                    </a:lnTo>
                    <a:lnTo>
                      <a:pt x="10586" y="5293"/>
                    </a:lnTo>
                    <a:cubicBezTo>
                      <a:pt x="10365" y="5104"/>
                      <a:pt x="10050" y="4915"/>
                      <a:pt x="9672" y="4663"/>
                    </a:cubicBezTo>
                    <a:cubicBezTo>
                      <a:pt x="8822" y="4159"/>
                      <a:pt x="7530" y="3560"/>
                      <a:pt x="6018" y="3560"/>
                    </a:cubicBezTo>
                    <a:cubicBezTo>
                      <a:pt x="4537" y="3560"/>
                      <a:pt x="3214" y="4159"/>
                      <a:pt x="2363" y="4663"/>
                    </a:cubicBezTo>
                    <a:cubicBezTo>
                      <a:pt x="2017" y="4852"/>
                      <a:pt x="1701" y="5104"/>
                      <a:pt x="1449" y="5293"/>
                    </a:cubicBezTo>
                    <a:lnTo>
                      <a:pt x="1449" y="2143"/>
                    </a:lnTo>
                    <a:lnTo>
                      <a:pt x="1764" y="2143"/>
                    </a:lnTo>
                    <a:cubicBezTo>
                      <a:pt x="1954" y="2143"/>
                      <a:pt x="2111" y="1985"/>
                      <a:pt x="2111" y="1796"/>
                    </a:cubicBezTo>
                    <a:lnTo>
                      <a:pt x="2111" y="1418"/>
                    </a:lnTo>
                    <a:close/>
                    <a:moveTo>
                      <a:pt x="8065" y="4695"/>
                    </a:moveTo>
                    <a:cubicBezTo>
                      <a:pt x="8538" y="4915"/>
                      <a:pt x="8979" y="5104"/>
                      <a:pt x="9326" y="5293"/>
                    </a:cubicBezTo>
                    <a:cubicBezTo>
                      <a:pt x="9798" y="5577"/>
                      <a:pt x="10208" y="5860"/>
                      <a:pt x="10428" y="6049"/>
                    </a:cubicBezTo>
                    <a:cubicBezTo>
                      <a:pt x="10208" y="6238"/>
                      <a:pt x="9798" y="6522"/>
                      <a:pt x="9326" y="6805"/>
                    </a:cubicBezTo>
                    <a:cubicBezTo>
                      <a:pt x="8979" y="6994"/>
                      <a:pt x="8570" y="7215"/>
                      <a:pt x="8065" y="7372"/>
                    </a:cubicBezTo>
                    <a:cubicBezTo>
                      <a:pt x="8349" y="6994"/>
                      <a:pt x="8475" y="6522"/>
                      <a:pt x="8475" y="6049"/>
                    </a:cubicBezTo>
                    <a:cubicBezTo>
                      <a:pt x="8475" y="5514"/>
                      <a:pt x="8318" y="5104"/>
                      <a:pt x="8065" y="4695"/>
                    </a:cubicBezTo>
                    <a:close/>
                    <a:moveTo>
                      <a:pt x="3970" y="4726"/>
                    </a:moveTo>
                    <a:cubicBezTo>
                      <a:pt x="3718" y="5136"/>
                      <a:pt x="3592" y="5608"/>
                      <a:pt x="3592" y="6081"/>
                    </a:cubicBezTo>
                    <a:cubicBezTo>
                      <a:pt x="3529" y="6553"/>
                      <a:pt x="3686" y="7026"/>
                      <a:pt x="3970" y="7435"/>
                    </a:cubicBezTo>
                    <a:cubicBezTo>
                      <a:pt x="3497" y="7215"/>
                      <a:pt x="3056" y="7026"/>
                      <a:pt x="2710" y="6837"/>
                    </a:cubicBezTo>
                    <a:cubicBezTo>
                      <a:pt x="2237" y="6553"/>
                      <a:pt x="1859" y="6270"/>
                      <a:pt x="1607" y="6081"/>
                    </a:cubicBezTo>
                    <a:cubicBezTo>
                      <a:pt x="1859" y="5892"/>
                      <a:pt x="2237" y="5608"/>
                      <a:pt x="2710" y="5325"/>
                    </a:cubicBezTo>
                    <a:cubicBezTo>
                      <a:pt x="3056" y="5136"/>
                      <a:pt x="3466" y="4915"/>
                      <a:pt x="3970" y="4726"/>
                    </a:cubicBezTo>
                    <a:close/>
                    <a:moveTo>
                      <a:pt x="6018" y="4285"/>
                    </a:moveTo>
                    <a:cubicBezTo>
                      <a:pt x="6994" y="4285"/>
                      <a:pt x="7782" y="5073"/>
                      <a:pt x="7782" y="6049"/>
                    </a:cubicBezTo>
                    <a:cubicBezTo>
                      <a:pt x="7782" y="7026"/>
                      <a:pt x="6994" y="7814"/>
                      <a:pt x="6018" y="7814"/>
                    </a:cubicBezTo>
                    <a:cubicBezTo>
                      <a:pt x="5041" y="7814"/>
                      <a:pt x="4253" y="7026"/>
                      <a:pt x="4253" y="6049"/>
                    </a:cubicBezTo>
                    <a:cubicBezTo>
                      <a:pt x="4253" y="5073"/>
                      <a:pt x="5041" y="4285"/>
                      <a:pt x="6018" y="4285"/>
                    </a:cubicBezTo>
                    <a:close/>
                    <a:moveTo>
                      <a:pt x="10554" y="6805"/>
                    </a:moveTo>
                    <a:lnTo>
                      <a:pt x="10554" y="9956"/>
                    </a:lnTo>
                    <a:lnTo>
                      <a:pt x="10239" y="9956"/>
                    </a:lnTo>
                    <a:cubicBezTo>
                      <a:pt x="10050" y="9956"/>
                      <a:pt x="9893" y="10113"/>
                      <a:pt x="9893" y="10302"/>
                    </a:cubicBezTo>
                    <a:lnTo>
                      <a:pt x="9893" y="10649"/>
                    </a:lnTo>
                    <a:lnTo>
                      <a:pt x="2143" y="10649"/>
                    </a:lnTo>
                    <a:lnTo>
                      <a:pt x="2143" y="10302"/>
                    </a:lnTo>
                    <a:cubicBezTo>
                      <a:pt x="2143" y="10113"/>
                      <a:pt x="1985" y="9956"/>
                      <a:pt x="1764" y="9956"/>
                    </a:cubicBezTo>
                    <a:lnTo>
                      <a:pt x="1418" y="9956"/>
                    </a:lnTo>
                    <a:lnTo>
                      <a:pt x="1418" y="6805"/>
                    </a:lnTo>
                    <a:cubicBezTo>
                      <a:pt x="1670" y="6994"/>
                      <a:pt x="1985" y="7183"/>
                      <a:pt x="2332" y="7435"/>
                    </a:cubicBezTo>
                    <a:cubicBezTo>
                      <a:pt x="3182" y="7940"/>
                      <a:pt x="4505" y="8538"/>
                      <a:pt x="5986" y="8538"/>
                    </a:cubicBezTo>
                    <a:cubicBezTo>
                      <a:pt x="7498" y="8538"/>
                      <a:pt x="8790" y="7940"/>
                      <a:pt x="9641" y="7435"/>
                    </a:cubicBezTo>
                    <a:cubicBezTo>
                      <a:pt x="10019" y="7215"/>
                      <a:pt x="10334" y="6994"/>
                      <a:pt x="10554" y="6805"/>
                    </a:cubicBezTo>
                    <a:close/>
                    <a:moveTo>
                      <a:pt x="1418" y="10617"/>
                    </a:moveTo>
                    <a:lnTo>
                      <a:pt x="1418" y="11311"/>
                    </a:lnTo>
                    <a:lnTo>
                      <a:pt x="693" y="11311"/>
                    </a:lnTo>
                    <a:lnTo>
                      <a:pt x="693" y="10617"/>
                    </a:lnTo>
                    <a:close/>
                    <a:moveTo>
                      <a:pt x="11310" y="10617"/>
                    </a:moveTo>
                    <a:lnTo>
                      <a:pt x="11310" y="11311"/>
                    </a:lnTo>
                    <a:lnTo>
                      <a:pt x="10586" y="11311"/>
                    </a:lnTo>
                    <a:lnTo>
                      <a:pt x="10586" y="10617"/>
                    </a:lnTo>
                    <a:close/>
                    <a:moveTo>
                      <a:pt x="347" y="0"/>
                    </a:moveTo>
                    <a:cubicBezTo>
                      <a:pt x="158" y="0"/>
                      <a:pt x="0" y="189"/>
                      <a:pt x="0" y="378"/>
                    </a:cubicBezTo>
                    <a:lnTo>
                      <a:pt x="0" y="1796"/>
                    </a:lnTo>
                    <a:cubicBezTo>
                      <a:pt x="0" y="1985"/>
                      <a:pt x="158" y="2143"/>
                      <a:pt x="347" y="2143"/>
                    </a:cubicBezTo>
                    <a:lnTo>
                      <a:pt x="693" y="2143"/>
                    </a:lnTo>
                    <a:lnTo>
                      <a:pt x="693" y="9893"/>
                    </a:lnTo>
                    <a:lnTo>
                      <a:pt x="347" y="9893"/>
                    </a:lnTo>
                    <a:cubicBezTo>
                      <a:pt x="158" y="9893"/>
                      <a:pt x="0" y="10050"/>
                      <a:pt x="0" y="10239"/>
                    </a:cubicBezTo>
                    <a:lnTo>
                      <a:pt x="0" y="11657"/>
                    </a:lnTo>
                    <a:cubicBezTo>
                      <a:pt x="0" y="11878"/>
                      <a:pt x="158" y="12035"/>
                      <a:pt x="347" y="12035"/>
                    </a:cubicBezTo>
                    <a:lnTo>
                      <a:pt x="1764" y="12035"/>
                    </a:lnTo>
                    <a:cubicBezTo>
                      <a:pt x="1954" y="12035"/>
                      <a:pt x="2111" y="11878"/>
                      <a:pt x="2111" y="11657"/>
                    </a:cubicBezTo>
                    <a:lnTo>
                      <a:pt x="2111" y="11311"/>
                    </a:lnTo>
                    <a:lnTo>
                      <a:pt x="9893" y="11311"/>
                    </a:lnTo>
                    <a:lnTo>
                      <a:pt x="9893" y="11657"/>
                    </a:lnTo>
                    <a:cubicBezTo>
                      <a:pt x="9893" y="11878"/>
                      <a:pt x="10050" y="12035"/>
                      <a:pt x="10239" y="12035"/>
                    </a:cubicBezTo>
                    <a:lnTo>
                      <a:pt x="11657" y="12035"/>
                    </a:lnTo>
                    <a:cubicBezTo>
                      <a:pt x="11846" y="12035"/>
                      <a:pt x="12004" y="11878"/>
                      <a:pt x="12004" y="11657"/>
                    </a:cubicBezTo>
                    <a:lnTo>
                      <a:pt x="12004" y="10239"/>
                    </a:lnTo>
                    <a:cubicBezTo>
                      <a:pt x="12004" y="10050"/>
                      <a:pt x="11846" y="9893"/>
                      <a:pt x="11657" y="9893"/>
                    </a:cubicBezTo>
                    <a:lnTo>
                      <a:pt x="11310" y="9893"/>
                    </a:lnTo>
                    <a:lnTo>
                      <a:pt x="11310" y="2143"/>
                    </a:lnTo>
                    <a:lnTo>
                      <a:pt x="11657" y="2143"/>
                    </a:lnTo>
                    <a:cubicBezTo>
                      <a:pt x="11846" y="2143"/>
                      <a:pt x="12004" y="1985"/>
                      <a:pt x="12004" y="1796"/>
                    </a:cubicBezTo>
                    <a:lnTo>
                      <a:pt x="12004" y="378"/>
                    </a:lnTo>
                    <a:cubicBezTo>
                      <a:pt x="12004" y="189"/>
                      <a:pt x="11846" y="0"/>
                      <a:pt x="11657" y="0"/>
                    </a:cubicBezTo>
                    <a:lnTo>
                      <a:pt x="10239" y="0"/>
                    </a:lnTo>
                    <a:cubicBezTo>
                      <a:pt x="10050" y="0"/>
                      <a:pt x="9893" y="189"/>
                      <a:pt x="9893" y="378"/>
                    </a:cubicBezTo>
                    <a:lnTo>
                      <a:pt x="9893" y="725"/>
                    </a:lnTo>
                    <a:lnTo>
                      <a:pt x="2111" y="725"/>
                    </a:lnTo>
                    <a:lnTo>
                      <a:pt x="2111" y="378"/>
                    </a:lnTo>
                    <a:cubicBezTo>
                      <a:pt x="2111" y="189"/>
                      <a:pt x="1954" y="0"/>
                      <a:pt x="17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8816;p59"/>
              <p:cNvSpPr/>
              <p:nvPr/>
            </p:nvSpPr>
            <p:spPr>
              <a:xfrm>
                <a:off x="-48509525" y="2097050"/>
                <a:ext cx="52800" cy="5277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1" extrusionOk="0">
                    <a:moveTo>
                      <a:pt x="1041" y="725"/>
                    </a:moveTo>
                    <a:cubicBezTo>
                      <a:pt x="1230" y="725"/>
                      <a:pt x="1387" y="882"/>
                      <a:pt x="1387" y="1071"/>
                    </a:cubicBezTo>
                    <a:cubicBezTo>
                      <a:pt x="1387" y="1260"/>
                      <a:pt x="1230" y="1418"/>
                      <a:pt x="1041" y="1418"/>
                    </a:cubicBezTo>
                    <a:cubicBezTo>
                      <a:pt x="852" y="1418"/>
                      <a:pt x="694" y="1260"/>
                      <a:pt x="694" y="1071"/>
                    </a:cubicBezTo>
                    <a:cubicBezTo>
                      <a:pt x="694" y="882"/>
                      <a:pt x="852" y="725"/>
                      <a:pt x="1041" y="725"/>
                    </a:cubicBezTo>
                    <a:close/>
                    <a:moveTo>
                      <a:pt x="1041" y="0"/>
                    </a:moveTo>
                    <a:cubicBezTo>
                      <a:pt x="442" y="0"/>
                      <a:pt x="1" y="473"/>
                      <a:pt x="1" y="1071"/>
                    </a:cubicBezTo>
                    <a:cubicBezTo>
                      <a:pt x="1" y="1670"/>
                      <a:pt x="442" y="2111"/>
                      <a:pt x="1041" y="2111"/>
                    </a:cubicBezTo>
                    <a:cubicBezTo>
                      <a:pt x="1639" y="2111"/>
                      <a:pt x="2112" y="1670"/>
                      <a:pt x="2112" y="1071"/>
                    </a:cubicBezTo>
                    <a:cubicBezTo>
                      <a:pt x="2112" y="473"/>
                      <a:pt x="1639" y="0"/>
                      <a:pt x="10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7984348" y="3383171"/>
              <a:ext cx="79220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000" b="1" dirty="0">
                  <a:solidFill>
                    <a:schemeClr val="accent1"/>
                  </a:solidFill>
                  <a:latin typeface="Philosopher" panose="02000503000000020004" pitchFamily="2" charset="0"/>
                </a:rPr>
                <a:t>02</a:t>
              </a:r>
              <a:endParaRPr lang="en-US" sz="4000" b="1" dirty="0">
                <a:solidFill>
                  <a:schemeClr val="accent1"/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173843" y="4112271"/>
            <a:ext cx="7553619" cy="1036751"/>
            <a:chOff x="1173843" y="4112271"/>
            <a:chExt cx="7553619" cy="1036751"/>
          </a:xfrm>
        </p:grpSpPr>
        <p:sp>
          <p:nvSpPr>
            <p:cNvPr id="4" name="Rectangle 3"/>
            <p:cNvSpPr/>
            <p:nvPr/>
          </p:nvSpPr>
          <p:spPr>
            <a:xfrm>
              <a:off x="1173843" y="4118106"/>
              <a:ext cx="6507896" cy="103091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 rot="16200000">
              <a:off x="6671237" y="4117046"/>
              <a:ext cx="1023643" cy="1034475"/>
            </a:xfrm>
            <a:custGeom>
              <a:avLst/>
              <a:gdLst>
                <a:gd name="connsiteX0" fmla="*/ 0 w 994228"/>
                <a:gd name="connsiteY0" fmla="*/ 0 h 1001302"/>
                <a:gd name="connsiteX1" fmla="*/ 98396 w 994228"/>
                <a:gd name="connsiteY1" fmla="*/ 4969 h 1001302"/>
                <a:gd name="connsiteX2" fmla="*/ 994228 w 994228"/>
                <a:gd name="connsiteY2" fmla="*/ 997674 h 1001302"/>
                <a:gd name="connsiteX3" fmla="*/ 994045 w 994228"/>
                <a:gd name="connsiteY3" fmla="*/ 1001302 h 1001302"/>
                <a:gd name="connsiteX4" fmla="*/ 0 w 994228"/>
                <a:gd name="connsiteY4" fmla="*/ 1001302 h 100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4228" h="1001302">
                  <a:moveTo>
                    <a:pt x="0" y="0"/>
                  </a:moveTo>
                  <a:lnTo>
                    <a:pt x="98396" y="4969"/>
                  </a:lnTo>
                  <a:cubicBezTo>
                    <a:pt x="601571" y="56069"/>
                    <a:pt x="994228" y="481017"/>
                    <a:pt x="994228" y="997674"/>
                  </a:cubicBezTo>
                  <a:lnTo>
                    <a:pt x="994045" y="1001302"/>
                  </a:lnTo>
                  <a:lnTo>
                    <a:pt x="0" y="10013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 rot="10800000" flipH="1">
              <a:off x="7700295" y="4112271"/>
              <a:ext cx="1027167" cy="1030927"/>
            </a:xfrm>
            <a:custGeom>
              <a:avLst/>
              <a:gdLst>
                <a:gd name="connsiteX0" fmla="*/ 0 w 994228"/>
                <a:gd name="connsiteY0" fmla="*/ 0 h 1001302"/>
                <a:gd name="connsiteX1" fmla="*/ 98396 w 994228"/>
                <a:gd name="connsiteY1" fmla="*/ 4969 h 1001302"/>
                <a:gd name="connsiteX2" fmla="*/ 994228 w 994228"/>
                <a:gd name="connsiteY2" fmla="*/ 997674 h 1001302"/>
                <a:gd name="connsiteX3" fmla="*/ 994045 w 994228"/>
                <a:gd name="connsiteY3" fmla="*/ 1001302 h 1001302"/>
                <a:gd name="connsiteX4" fmla="*/ 0 w 994228"/>
                <a:gd name="connsiteY4" fmla="*/ 1001302 h 100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4228" h="1001302">
                  <a:moveTo>
                    <a:pt x="0" y="0"/>
                  </a:moveTo>
                  <a:lnTo>
                    <a:pt x="98396" y="4969"/>
                  </a:lnTo>
                  <a:cubicBezTo>
                    <a:pt x="601571" y="56069"/>
                    <a:pt x="994228" y="481017"/>
                    <a:pt x="994228" y="997674"/>
                  </a:cubicBezTo>
                  <a:lnTo>
                    <a:pt x="994045" y="1001302"/>
                  </a:lnTo>
                  <a:lnTo>
                    <a:pt x="0" y="100130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Google Shape;8992;p59"/>
            <p:cNvSpPr/>
            <p:nvPr/>
          </p:nvSpPr>
          <p:spPr>
            <a:xfrm>
              <a:off x="7918607" y="4325283"/>
              <a:ext cx="403788" cy="403788"/>
            </a:xfrm>
            <a:custGeom>
              <a:avLst/>
              <a:gdLst/>
              <a:ahLst/>
              <a:cxnLst/>
              <a:rect l="l" t="t" r="r" b="b"/>
              <a:pathLst>
                <a:path w="12004" h="12004" extrusionOk="0">
                  <a:moveTo>
                    <a:pt x="2867" y="725"/>
                  </a:moveTo>
                  <a:lnTo>
                    <a:pt x="2867" y="1449"/>
                  </a:lnTo>
                  <a:lnTo>
                    <a:pt x="2174" y="1449"/>
                  </a:lnTo>
                  <a:lnTo>
                    <a:pt x="2174" y="725"/>
                  </a:lnTo>
                  <a:close/>
                  <a:moveTo>
                    <a:pt x="7971" y="3592"/>
                  </a:moveTo>
                  <a:lnTo>
                    <a:pt x="3560" y="8002"/>
                  </a:lnTo>
                  <a:lnTo>
                    <a:pt x="3560" y="3592"/>
                  </a:lnTo>
                  <a:close/>
                  <a:moveTo>
                    <a:pt x="8506" y="4064"/>
                  </a:moveTo>
                  <a:lnTo>
                    <a:pt x="8506" y="8475"/>
                  </a:lnTo>
                  <a:lnTo>
                    <a:pt x="4096" y="8475"/>
                  </a:lnTo>
                  <a:lnTo>
                    <a:pt x="8506" y="4064"/>
                  </a:lnTo>
                  <a:close/>
                  <a:moveTo>
                    <a:pt x="2867" y="3529"/>
                  </a:moveTo>
                  <a:lnTo>
                    <a:pt x="2867" y="8821"/>
                  </a:lnTo>
                  <a:cubicBezTo>
                    <a:pt x="2867" y="9011"/>
                    <a:pt x="3025" y="9168"/>
                    <a:pt x="3214" y="9168"/>
                  </a:cubicBezTo>
                  <a:lnTo>
                    <a:pt x="8506" y="9168"/>
                  </a:lnTo>
                  <a:lnTo>
                    <a:pt x="8506" y="9893"/>
                  </a:lnTo>
                  <a:lnTo>
                    <a:pt x="2174" y="9893"/>
                  </a:lnTo>
                  <a:lnTo>
                    <a:pt x="2174" y="3529"/>
                  </a:lnTo>
                  <a:close/>
                  <a:moveTo>
                    <a:pt x="11342" y="9168"/>
                  </a:moveTo>
                  <a:lnTo>
                    <a:pt x="11342" y="9893"/>
                  </a:lnTo>
                  <a:lnTo>
                    <a:pt x="10617" y="9893"/>
                  </a:lnTo>
                  <a:lnTo>
                    <a:pt x="10617" y="9168"/>
                  </a:lnTo>
                  <a:close/>
                  <a:moveTo>
                    <a:pt x="9830" y="2111"/>
                  </a:moveTo>
                  <a:lnTo>
                    <a:pt x="9830" y="11310"/>
                  </a:lnTo>
                  <a:lnTo>
                    <a:pt x="9168" y="11310"/>
                  </a:lnTo>
                  <a:lnTo>
                    <a:pt x="9168" y="3182"/>
                  </a:lnTo>
                  <a:lnTo>
                    <a:pt x="9168" y="3151"/>
                  </a:lnTo>
                  <a:cubicBezTo>
                    <a:pt x="9168" y="2993"/>
                    <a:pt x="9010" y="2836"/>
                    <a:pt x="8821" y="2836"/>
                  </a:cubicBezTo>
                  <a:lnTo>
                    <a:pt x="693" y="2836"/>
                  </a:lnTo>
                  <a:lnTo>
                    <a:pt x="693" y="2111"/>
                  </a:lnTo>
                  <a:close/>
                  <a:moveTo>
                    <a:pt x="1764" y="0"/>
                  </a:moveTo>
                  <a:cubicBezTo>
                    <a:pt x="1575" y="0"/>
                    <a:pt x="1418" y="158"/>
                    <a:pt x="1418" y="347"/>
                  </a:cubicBezTo>
                  <a:lnTo>
                    <a:pt x="1418" y="1418"/>
                  </a:lnTo>
                  <a:lnTo>
                    <a:pt x="347" y="1418"/>
                  </a:lnTo>
                  <a:cubicBezTo>
                    <a:pt x="158" y="1418"/>
                    <a:pt x="0" y="1575"/>
                    <a:pt x="0" y="1764"/>
                  </a:cubicBezTo>
                  <a:lnTo>
                    <a:pt x="0" y="3182"/>
                  </a:lnTo>
                  <a:cubicBezTo>
                    <a:pt x="0" y="3371"/>
                    <a:pt x="158" y="3529"/>
                    <a:pt x="347" y="3529"/>
                  </a:cubicBezTo>
                  <a:lnTo>
                    <a:pt x="1418" y="3529"/>
                  </a:lnTo>
                  <a:lnTo>
                    <a:pt x="1418" y="10082"/>
                  </a:lnTo>
                  <a:lnTo>
                    <a:pt x="819" y="10680"/>
                  </a:lnTo>
                  <a:cubicBezTo>
                    <a:pt x="693" y="10775"/>
                    <a:pt x="693" y="11027"/>
                    <a:pt x="819" y="11184"/>
                  </a:cubicBezTo>
                  <a:cubicBezTo>
                    <a:pt x="882" y="11247"/>
                    <a:pt x="969" y="11279"/>
                    <a:pt x="1059" y="11279"/>
                  </a:cubicBezTo>
                  <a:cubicBezTo>
                    <a:pt x="1150" y="11279"/>
                    <a:pt x="1245" y="11247"/>
                    <a:pt x="1323" y="11184"/>
                  </a:cubicBezTo>
                  <a:lnTo>
                    <a:pt x="1922" y="10586"/>
                  </a:lnTo>
                  <a:lnTo>
                    <a:pt x="8475" y="10586"/>
                  </a:lnTo>
                  <a:lnTo>
                    <a:pt x="8475" y="11657"/>
                  </a:lnTo>
                  <a:cubicBezTo>
                    <a:pt x="8475" y="11846"/>
                    <a:pt x="8601" y="12003"/>
                    <a:pt x="8821" y="12003"/>
                  </a:cubicBezTo>
                  <a:lnTo>
                    <a:pt x="10239" y="12003"/>
                  </a:lnTo>
                  <a:cubicBezTo>
                    <a:pt x="10428" y="12003"/>
                    <a:pt x="10586" y="11846"/>
                    <a:pt x="10586" y="11657"/>
                  </a:cubicBezTo>
                  <a:lnTo>
                    <a:pt x="10586" y="10586"/>
                  </a:lnTo>
                  <a:lnTo>
                    <a:pt x="11657" y="10586"/>
                  </a:lnTo>
                  <a:cubicBezTo>
                    <a:pt x="11846" y="10586"/>
                    <a:pt x="12003" y="10428"/>
                    <a:pt x="12003" y="10239"/>
                  </a:cubicBezTo>
                  <a:lnTo>
                    <a:pt x="12003" y="8821"/>
                  </a:lnTo>
                  <a:cubicBezTo>
                    <a:pt x="12003" y="8632"/>
                    <a:pt x="11846" y="8475"/>
                    <a:pt x="11657" y="8475"/>
                  </a:cubicBezTo>
                  <a:lnTo>
                    <a:pt x="10586" y="8475"/>
                  </a:lnTo>
                  <a:lnTo>
                    <a:pt x="10586" y="1922"/>
                  </a:lnTo>
                  <a:lnTo>
                    <a:pt x="11184" y="1323"/>
                  </a:lnTo>
                  <a:cubicBezTo>
                    <a:pt x="11279" y="1229"/>
                    <a:pt x="11279" y="977"/>
                    <a:pt x="11184" y="819"/>
                  </a:cubicBezTo>
                  <a:cubicBezTo>
                    <a:pt x="11121" y="756"/>
                    <a:pt x="11035" y="725"/>
                    <a:pt x="10940" y="725"/>
                  </a:cubicBezTo>
                  <a:cubicBezTo>
                    <a:pt x="10846" y="725"/>
                    <a:pt x="10743" y="756"/>
                    <a:pt x="10649" y="819"/>
                  </a:cubicBezTo>
                  <a:lnTo>
                    <a:pt x="10082" y="1418"/>
                  </a:lnTo>
                  <a:lnTo>
                    <a:pt x="3529" y="1418"/>
                  </a:lnTo>
                  <a:lnTo>
                    <a:pt x="3529" y="347"/>
                  </a:lnTo>
                  <a:cubicBezTo>
                    <a:pt x="3529" y="158"/>
                    <a:pt x="3371" y="0"/>
                    <a:pt x="31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849175" y="4417219"/>
              <a:ext cx="78739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000" b="1" dirty="0">
                  <a:solidFill>
                    <a:schemeClr val="accent3"/>
                  </a:solidFill>
                  <a:latin typeface="Philosopher" panose="02000503000000020004" pitchFamily="2" charset="0"/>
                </a:rPr>
                <a:t>03</a:t>
              </a:r>
              <a:endParaRPr lang="en-US" sz="4000" b="1" dirty="0">
                <a:solidFill>
                  <a:schemeClr val="accent3"/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173843" y="5146105"/>
            <a:ext cx="6369094" cy="1033834"/>
            <a:chOff x="1173843" y="5146105"/>
            <a:chExt cx="6369094" cy="1033834"/>
          </a:xfrm>
        </p:grpSpPr>
        <p:sp>
          <p:nvSpPr>
            <p:cNvPr id="5" name="Rectangle 4"/>
            <p:cNvSpPr/>
            <p:nvPr/>
          </p:nvSpPr>
          <p:spPr>
            <a:xfrm>
              <a:off x="1173843" y="5149023"/>
              <a:ext cx="5353269" cy="103091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 rot="16200000">
              <a:off x="5486711" y="5150880"/>
              <a:ext cx="1023643" cy="1034475"/>
            </a:xfrm>
            <a:custGeom>
              <a:avLst/>
              <a:gdLst>
                <a:gd name="connsiteX0" fmla="*/ 0 w 994228"/>
                <a:gd name="connsiteY0" fmla="*/ 0 h 1001302"/>
                <a:gd name="connsiteX1" fmla="*/ 98396 w 994228"/>
                <a:gd name="connsiteY1" fmla="*/ 4969 h 1001302"/>
                <a:gd name="connsiteX2" fmla="*/ 994228 w 994228"/>
                <a:gd name="connsiteY2" fmla="*/ 997674 h 1001302"/>
                <a:gd name="connsiteX3" fmla="*/ 994045 w 994228"/>
                <a:gd name="connsiteY3" fmla="*/ 1001302 h 1001302"/>
                <a:gd name="connsiteX4" fmla="*/ 0 w 994228"/>
                <a:gd name="connsiteY4" fmla="*/ 1001302 h 100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4228" h="1001302">
                  <a:moveTo>
                    <a:pt x="0" y="0"/>
                  </a:moveTo>
                  <a:lnTo>
                    <a:pt x="98396" y="4969"/>
                  </a:lnTo>
                  <a:cubicBezTo>
                    <a:pt x="601571" y="56069"/>
                    <a:pt x="994228" y="481017"/>
                    <a:pt x="994228" y="997674"/>
                  </a:cubicBezTo>
                  <a:lnTo>
                    <a:pt x="994045" y="1001302"/>
                  </a:lnTo>
                  <a:lnTo>
                    <a:pt x="0" y="10013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 rot="10800000" flipH="1">
              <a:off x="6515770" y="5146105"/>
              <a:ext cx="1027167" cy="1030927"/>
            </a:xfrm>
            <a:custGeom>
              <a:avLst/>
              <a:gdLst>
                <a:gd name="connsiteX0" fmla="*/ 0 w 994228"/>
                <a:gd name="connsiteY0" fmla="*/ 0 h 1001302"/>
                <a:gd name="connsiteX1" fmla="*/ 98396 w 994228"/>
                <a:gd name="connsiteY1" fmla="*/ 4969 h 1001302"/>
                <a:gd name="connsiteX2" fmla="*/ 994228 w 994228"/>
                <a:gd name="connsiteY2" fmla="*/ 997674 h 1001302"/>
                <a:gd name="connsiteX3" fmla="*/ 994045 w 994228"/>
                <a:gd name="connsiteY3" fmla="*/ 1001302 h 1001302"/>
                <a:gd name="connsiteX4" fmla="*/ 0 w 994228"/>
                <a:gd name="connsiteY4" fmla="*/ 1001302 h 100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4228" h="1001302">
                  <a:moveTo>
                    <a:pt x="0" y="0"/>
                  </a:moveTo>
                  <a:lnTo>
                    <a:pt x="98396" y="4969"/>
                  </a:lnTo>
                  <a:cubicBezTo>
                    <a:pt x="601571" y="56069"/>
                    <a:pt x="994228" y="481017"/>
                    <a:pt x="994228" y="997674"/>
                  </a:cubicBezTo>
                  <a:lnTo>
                    <a:pt x="994045" y="1001302"/>
                  </a:lnTo>
                  <a:lnTo>
                    <a:pt x="0" y="10013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6" name="Google Shape;8870;p59"/>
            <p:cNvGrpSpPr/>
            <p:nvPr/>
          </p:nvGrpSpPr>
          <p:grpSpPr>
            <a:xfrm>
              <a:off x="6737865" y="5395910"/>
              <a:ext cx="404864" cy="404829"/>
              <a:chOff x="-44914800" y="2342000"/>
              <a:chExt cx="300900" cy="300875"/>
            </a:xfrm>
            <a:solidFill>
              <a:schemeClr val="bg1"/>
            </a:solidFill>
          </p:grpSpPr>
          <p:sp>
            <p:nvSpPr>
              <p:cNvPr id="47" name="Google Shape;8871;p59"/>
              <p:cNvSpPr/>
              <p:nvPr/>
            </p:nvSpPr>
            <p:spPr>
              <a:xfrm>
                <a:off x="-44914800" y="2342000"/>
                <a:ext cx="300900" cy="300875"/>
              </a:xfrm>
              <a:custGeom>
                <a:avLst/>
                <a:gdLst/>
                <a:ahLst/>
                <a:cxnLst/>
                <a:rect l="l" t="t" r="r" b="b"/>
                <a:pathLst>
                  <a:path w="12036" h="12035" extrusionOk="0">
                    <a:moveTo>
                      <a:pt x="1450" y="725"/>
                    </a:moveTo>
                    <a:lnTo>
                      <a:pt x="1450" y="1418"/>
                    </a:lnTo>
                    <a:lnTo>
                      <a:pt x="725" y="1418"/>
                    </a:lnTo>
                    <a:lnTo>
                      <a:pt x="725" y="725"/>
                    </a:lnTo>
                    <a:close/>
                    <a:moveTo>
                      <a:pt x="11311" y="725"/>
                    </a:moveTo>
                    <a:lnTo>
                      <a:pt x="11311" y="1418"/>
                    </a:lnTo>
                    <a:lnTo>
                      <a:pt x="10618" y="1418"/>
                    </a:lnTo>
                    <a:lnTo>
                      <a:pt x="10618" y="725"/>
                    </a:lnTo>
                    <a:close/>
                    <a:moveTo>
                      <a:pt x="9893" y="1418"/>
                    </a:moveTo>
                    <a:lnTo>
                      <a:pt x="9893" y="1796"/>
                    </a:lnTo>
                    <a:cubicBezTo>
                      <a:pt x="9893" y="1985"/>
                      <a:pt x="10051" y="2142"/>
                      <a:pt x="10240" y="2142"/>
                    </a:cubicBezTo>
                    <a:lnTo>
                      <a:pt x="10618" y="2142"/>
                    </a:lnTo>
                    <a:lnTo>
                      <a:pt x="10618" y="9893"/>
                    </a:lnTo>
                    <a:lnTo>
                      <a:pt x="10240" y="9893"/>
                    </a:lnTo>
                    <a:cubicBezTo>
                      <a:pt x="10051" y="9893"/>
                      <a:pt x="9893" y="10050"/>
                      <a:pt x="9893" y="10239"/>
                    </a:cubicBezTo>
                    <a:lnTo>
                      <a:pt x="9893" y="10617"/>
                    </a:lnTo>
                    <a:lnTo>
                      <a:pt x="2143" y="10617"/>
                    </a:lnTo>
                    <a:lnTo>
                      <a:pt x="2143" y="10239"/>
                    </a:lnTo>
                    <a:cubicBezTo>
                      <a:pt x="2143" y="10050"/>
                      <a:pt x="1985" y="9893"/>
                      <a:pt x="1796" y="9893"/>
                    </a:cubicBezTo>
                    <a:lnTo>
                      <a:pt x="1450" y="9893"/>
                    </a:lnTo>
                    <a:lnTo>
                      <a:pt x="1450" y="2142"/>
                    </a:lnTo>
                    <a:lnTo>
                      <a:pt x="1796" y="2142"/>
                    </a:lnTo>
                    <a:cubicBezTo>
                      <a:pt x="1985" y="2142"/>
                      <a:pt x="2143" y="1985"/>
                      <a:pt x="2143" y="1796"/>
                    </a:cubicBezTo>
                    <a:lnTo>
                      <a:pt x="2143" y="1418"/>
                    </a:lnTo>
                    <a:close/>
                    <a:moveTo>
                      <a:pt x="1418" y="10617"/>
                    </a:moveTo>
                    <a:lnTo>
                      <a:pt x="1418" y="11310"/>
                    </a:lnTo>
                    <a:lnTo>
                      <a:pt x="725" y="11310"/>
                    </a:lnTo>
                    <a:lnTo>
                      <a:pt x="725" y="10617"/>
                    </a:lnTo>
                    <a:close/>
                    <a:moveTo>
                      <a:pt x="11311" y="10617"/>
                    </a:moveTo>
                    <a:lnTo>
                      <a:pt x="11311" y="11310"/>
                    </a:lnTo>
                    <a:lnTo>
                      <a:pt x="10618" y="11310"/>
                    </a:lnTo>
                    <a:lnTo>
                      <a:pt x="10618" y="10617"/>
                    </a:lnTo>
                    <a:close/>
                    <a:moveTo>
                      <a:pt x="379" y="0"/>
                    </a:moveTo>
                    <a:cubicBezTo>
                      <a:pt x="158" y="0"/>
                      <a:pt x="1" y="158"/>
                      <a:pt x="1" y="378"/>
                    </a:cubicBezTo>
                    <a:lnTo>
                      <a:pt x="1" y="1764"/>
                    </a:lnTo>
                    <a:cubicBezTo>
                      <a:pt x="1" y="1985"/>
                      <a:pt x="158" y="2142"/>
                      <a:pt x="379" y="2142"/>
                    </a:cubicBezTo>
                    <a:lnTo>
                      <a:pt x="725" y="2142"/>
                    </a:lnTo>
                    <a:lnTo>
                      <a:pt x="725" y="9893"/>
                    </a:lnTo>
                    <a:lnTo>
                      <a:pt x="379" y="9893"/>
                    </a:lnTo>
                    <a:cubicBezTo>
                      <a:pt x="158" y="9893"/>
                      <a:pt x="1" y="10050"/>
                      <a:pt x="1" y="10239"/>
                    </a:cubicBezTo>
                    <a:lnTo>
                      <a:pt x="1" y="11657"/>
                    </a:lnTo>
                    <a:cubicBezTo>
                      <a:pt x="1" y="11877"/>
                      <a:pt x="158" y="12035"/>
                      <a:pt x="379" y="12035"/>
                    </a:cubicBezTo>
                    <a:lnTo>
                      <a:pt x="1796" y="12035"/>
                    </a:lnTo>
                    <a:cubicBezTo>
                      <a:pt x="1985" y="12035"/>
                      <a:pt x="2143" y="11877"/>
                      <a:pt x="2143" y="11657"/>
                    </a:cubicBezTo>
                    <a:lnTo>
                      <a:pt x="2143" y="11310"/>
                    </a:lnTo>
                    <a:lnTo>
                      <a:pt x="9893" y="11310"/>
                    </a:lnTo>
                    <a:lnTo>
                      <a:pt x="9893" y="11657"/>
                    </a:lnTo>
                    <a:cubicBezTo>
                      <a:pt x="9893" y="11877"/>
                      <a:pt x="10051" y="12035"/>
                      <a:pt x="10240" y="12035"/>
                    </a:cubicBezTo>
                    <a:lnTo>
                      <a:pt x="11657" y="12035"/>
                    </a:lnTo>
                    <a:cubicBezTo>
                      <a:pt x="11878" y="12035"/>
                      <a:pt x="12036" y="11877"/>
                      <a:pt x="12036" y="11657"/>
                    </a:cubicBezTo>
                    <a:lnTo>
                      <a:pt x="12036" y="10239"/>
                    </a:lnTo>
                    <a:cubicBezTo>
                      <a:pt x="12036" y="10050"/>
                      <a:pt x="11878" y="9893"/>
                      <a:pt x="11657" y="9893"/>
                    </a:cubicBezTo>
                    <a:lnTo>
                      <a:pt x="11311" y="9893"/>
                    </a:lnTo>
                    <a:lnTo>
                      <a:pt x="11311" y="2142"/>
                    </a:lnTo>
                    <a:lnTo>
                      <a:pt x="11657" y="2142"/>
                    </a:lnTo>
                    <a:cubicBezTo>
                      <a:pt x="11878" y="2142"/>
                      <a:pt x="12036" y="1985"/>
                      <a:pt x="12036" y="1764"/>
                    </a:cubicBezTo>
                    <a:lnTo>
                      <a:pt x="12036" y="378"/>
                    </a:lnTo>
                    <a:cubicBezTo>
                      <a:pt x="12036" y="158"/>
                      <a:pt x="11878" y="0"/>
                      <a:pt x="11657" y="0"/>
                    </a:cubicBezTo>
                    <a:lnTo>
                      <a:pt x="10240" y="0"/>
                    </a:lnTo>
                    <a:cubicBezTo>
                      <a:pt x="10051" y="0"/>
                      <a:pt x="9893" y="158"/>
                      <a:pt x="9893" y="378"/>
                    </a:cubicBezTo>
                    <a:lnTo>
                      <a:pt x="9893" y="725"/>
                    </a:lnTo>
                    <a:lnTo>
                      <a:pt x="2143" y="725"/>
                    </a:lnTo>
                    <a:lnTo>
                      <a:pt x="2143" y="378"/>
                    </a:lnTo>
                    <a:cubicBezTo>
                      <a:pt x="2143" y="158"/>
                      <a:pt x="1985" y="0"/>
                      <a:pt x="17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8" name="Google Shape;8872;p59"/>
              <p:cNvSpPr/>
              <p:nvPr/>
            </p:nvSpPr>
            <p:spPr>
              <a:xfrm>
                <a:off x="-44860450" y="2412875"/>
                <a:ext cx="193000" cy="159125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6365" extrusionOk="0">
                    <a:moveTo>
                      <a:pt x="7026" y="694"/>
                    </a:moveTo>
                    <a:lnTo>
                      <a:pt x="7026" y="725"/>
                    </a:lnTo>
                    <a:lnTo>
                      <a:pt x="7026" y="5136"/>
                    </a:lnTo>
                    <a:lnTo>
                      <a:pt x="5514" y="3624"/>
                    </a:lnTo>
                    <a:cubicBezTo>
                      <a:pt x="5451" y="3561"/>
                      <a:pt x="5356" y="3498"/>
                      <a:pt x="5262" y="3498"/>
                    </a:cubicBezTo>
                    <a:cubicBezTo>
                      <a:pt x="5167" y="3498"/>
                      <a:pt x="5041" y="3561"/>
                      <a:pt x="5010" y="3624"/>
                    </a:cubicBezTo>
                    <a:lnTo>
                      <a:pt x="3907" y="4821"/>
                    </a:lnTo>
                    <a:lnTo>
                      <a:pt x="2678" y="3592"/>
                    </a:lnTo>
                    <a:cubicBezTo>
                      <a:pt x="2615" y="3529"/>
                      <a:pt x="2529" y="3498"/>
                      <a:pt x="2438" y="3498"/>
                    </a:cubicBezTo>
                    <a:cubicBezTo>
                      <a:pt x="2348" y="3498"/>
                      <a:pt x="2253" y="3529"/>
                      <a:pt x="2174" y="3592"/>
                    </a:cubicBezTo>
                    <a:lnTo>
                      <a:pt x="662" y="5104"/>
                    </a:lnTo>
                    <a:lnTo>
                      <a:pt x="662" y="694"/>
                    </a:lnTo>
                    <a:close/>
                    <a:moveTo>
                      <a:pt x="2458" y="4380"/>
                    </a:moveTo>
                    <a:lnTo>
                      <a:pt x="3718" y="5640"/>
                    </a:lnTo>
                    <a:lnTo>
                      <a:pt x="1198" y="5640"/>
                    </a:lnTo>
                    <a:lnTo>
                      <a:pt x="2458" y="4380"/>
                    </a:lnTo>
                    <a:close/>
                    <a:moveTo>
                      <a:pt x="5293" y="4411"/>
                    </a:moveTo>
                    <a:lnTo>
                      <a:pt x="6554" y="5671"/>
                    </a:lnTo>
                    <a:lnTo>
                      <a:pt x="4695" y="5671"/>
                    </a:lnTo>
                    <a:lnTo>
                      <a:pt x="4695" y="5640"/>
                    </a:lnTo>
                    <a:lnTo>
                      <a:pt x="4411" y="5356"/>
                    </a:lnTo>
                    <a:lnTo>
                      <a:pt x="5293" y="4411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5986"/>
                    </a:lnTo>
                    <a:cubicBezTo>
                      <a:pt x="0" y="6207"/>
                      <a:pt x="158" y="6365"/>
                      <a:pt x="347" y="6365"/>
                    </a:cubicBezTo>
                    <a:lnTo>
                      <a:pt x="7373" y="6365"/>
                    </a:lnTo>
                    <a:cubicBezTo>
                      <a:pt x="7562" y="6365"/>
                      <a:pt x="7719" y="6207"/>
                      <a:pt x="7719" y="5986"/>
                    </a:cubicBezTo>
                    <a:lnTo>
                      <a:pt x="7719" y="379"/>
                    </a:lnTo>
                    <a:cubicBezTo>
                      <a:pt x="7719" y="158"/>
                      <a:pt x="7562" y="1"/>
                      <a:pt x="73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9" name="Google Shape;8873;p59"/>
              <p:cNvSpPr/>
              <p:nvPr/>
            </p:nvSpPr>
            <p:spPr>
              <a:xfrm>
                <a:off x="-44791150" y="2439650"/>
                <a:ext cx="52800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44" extrusionOk="0">
                    <a:moveTo>
                      <a:pt x="1041" y="725"/>
                    </a:moveTo>
                    <a:cubicBezTo>
                      <a:pt x="1261" y="725"/>
                      <a:pt x="1419" y="883"/>
                      <a:pt x="1419" y="1072"/>
                    </a:cubicBezTo>
                    <a:cubicBezTo>
                      <a:pt x="1419" y="1261"/>
                      <a:pt x="1261" y="1418"/>
                      <a:pt x="1041" y="1418"/>
                    </a:cubicBezTo>
                    <a:cubicBezTo>
                      <a:pt x="852" y="1418"/>
                      <a:pt x="694" y="1261"/>
                      <a:pt x="694" y="1072"/>
                    </a:cubicBezTo>
                    <a:cubicBezTo>
                      <a:pt x="694" y="883"/>
                      <a:pt x="852" y="725"/>
                      <a:pt x="1041" y="725"/>
                    </a:cubicBezTo>
                    <a:close/>
                    <a:moveTo>
                      <a:pt x="1041" y="1"/>
                    </a:moveTo>
                    <a:cubicBezTo>
                      <a:pt x="473" y="1"/>
                      <a:pt x="1" y="473"/>
                      <a:pt x="1" y="1072"/>
                    </a:cubicBezTo>
                    <a:cubicBezTo>
                      <a:pt x="32" y="1670"/>
                      <a:pt x="505" y="2143"/>
                      <a:pt x="1041" y="2143"/>
                    </a:cubicBezTo>
                    <a:cubicBezTo>
                      <a:pt x="1639" y="2143"/>
                      <a:pt x="2112" y="1670"/>
                      <a:pt x="2112" y="1072"/>
                    </a:cubicBezTo>
                    <a:cubicBezTo>
                      <a:pt x="2112" y="473"/>
                      <a:pt x="1639" y="1"/>
                      <a:pt x="10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5673829" y="5423487"/>
              <a:ext cx="79060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000" b="1" dirty="0">
                  <a:solidFill>
                    <a:schemeClr val="accent4"/>
                  </a:solidFill>
                  <a:latin typeface="Philosopher" panose="02000503000000020004" pitchFamily="2" charset="0"/>
                </a:rPr>
                <a:t>04</a:t>
              </a:r>
              <a:endParaRPr lang="en-US" sz="4000" b="1" dirty="0">
                <a:solidFill>
                  <a:schemeClr val="accent4"/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3590346" y="572843"/>
            <a:ext cx="5011308" cy="1051092"/>
            <a:chOff x="6630172" y="1134547"/>
            <a:chExt cx="5011308" cy="1051092"/>
          </a:xfrm>
        </p:grpSpPr>
        <p:sp>
          <p:nvSpPr>
            <p:cNvPr id="56" name="TextBox 55"/>
            <p:cNvSpPr txBox="1"/>
            <p:nvPr/>
          </p:nvSpPr>
          <p:spPr>
            <a:xfrm>
              <a:off x="6630172" y="1416198"/>
              <a:ext cx="501130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Dayton Infographic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465162" y="1134547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61" name="Rectangle 60"/>
          <p:cNvSpPr/>
          <p:nvPr/>
        </p:nvSpPr>
        <p:spPr>
          <a:xfrm>
            <a:off x="1492974" y="2333957"/>
            <a:ext cx="736195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Carr-Rodriguez.</a:t>
            </a:r>
            <a:r>
              <a:rPr lang="en-US" sz="1200" dirty="0" err="1">
                <a:solidFill>
                  <a:schemeClr val="bg1"/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He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was promoted to the role in October.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492975" y="3346960"/>
            <a:ext cx="608226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-.</a:t>
            </a:r>
          </a:p>
        </p:txBody>
      </p:sp>
      <p:sp>
        <p:nvSpPr>
          <p:cNvPr id="63" name="Rectangle 62"/>
          <p:cNvSpPr/>
          <p:nvPr/>
        </p:nvSpPr>
        <p:spPr>
          <a:xfrm>
            <a:off x="1492975" y="4365799"/>
            <a:ext cx="495113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Fig.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492976" y="5396716"/>
            <a:ext cx="384951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on.</a:t>
            </a:r>
          </a:p>
        </p:txBody>
      </p:sp>
    </p:spTree>
    <p:extLst>
      <p:ext uri="{BB962C8B-B14F-4D97-AF65-F5344CB8AC3E}">
        <p14:creationId xmlns:p14="http://schemas.microsoft.com/office/powerpoint/2010/main" val="243441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4377249-AD9B-4D5B-8211-4ABA667A4F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9878291" y="1117809"/>
            <a:ext cx="2313709" cy="4622382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5634F69-7409-46C9-B83A-0F62660AD2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0" y="1117809"/>
            <a:ext cx="2313709" cy="462238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743200" y="886691"/>
            <a:ext cx="6705600" cy="5084618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17500" dist="76200" dir="1800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 flipV="1">
            <a:off x="9252787" y="2894616"/>
            <a:ext cx="820062" cy="820058"/>
            <a:chOff x="1279392" y="5646058"/>
            <a:chExt cx="798604" cy="798600"/>
          </a:xfrm>
        </p:grpSpPr>
        <p:sp>
          <p:nvSpPr>
            <p:cNvPr id="29" name="Oval 28"/>
            <p:cNvSpPr/>
            <p:nvPr/>
          </p:nvSpPr>
          <p:spPr>
            <a:xfrm rot="5400000" flipH="1" flipV="1">
              <a:off x="1279394" y="5646056"/>
              <a:ext cx="798600" cy="7986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hape 2899"/>
            <p:cNvSpPr/>
            <p:nvPr/>
          </p:nvSpPr>
          <p:spPr>
            <a:xfrm rot="5400000" flipH="1" flipV="1">
              <a:off x="1517258" y="5964640"/>
              <a:ext cx="322872" cy="161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0" y="0"/>
                  </a:moveTo>
                  <a:cubicBezTo>
                    <a:pt x="20911" y="0"/>
                    <a:pt x="20776" y="121"/>
                    <a:pt x="20678" y="316"/>
                  </a:cubicBezTo>
                  <a:lnTo>
                    <a:pt x="10800" y="19033"/>
                  </a:lnTo>
                  <a:lnTo>
                    <a:pt x="922" y="316"/>
                  </a:lnTo>
                  <a:cubicBezTo>
                    <a:pt x="824" y="121"/>
                    <a:pt x="689" y="0"/>
                    <a:pt x="540" y="0"/>
                  </a:cubicBezTo>
                  <a:cubicBezTo>
                    <a:pt x="242" y="0"/>
                    <a:pt x="0" y="483"/>
                    <a:pt x="0" y="1080"/>
                  </a:cubicBezTo>
                  <a:cubicBezTo>
                    <a:pt x="0" y="1378"/>
                    <a:pt x="60" y="1648"/>
                    <a:pt x="158" y="1844"/>
                  </a:cubicBezTo>
                  <a:lnTo>
                    <a:pt x="10418" y="21284"/>
                  </a:lnTo>
                  <a:cubicBezTo>
                    <a:pt x="10516" y="21480"/>
                    <a:pt x="10651" y="21600"/>
                    <a:pt x="10800" y="21600"/>
                  </a:cubicBezTo>
                  <a:cubicBezTo>
                    <a:pt x="10949" y="21600"/>
                    <a:pt x="11084" y="21480"/>
                    <a:pt x="11182" y="21284"/>
                  </a:cubicBezTo>
                  <a:lnTo>
                    <a:pt x="21442" y="1844"/>
                  </a:lnTo>
                  <a:cubicBezTo>
                    <a:pt x="21540" y="1648"/>
                    <a:pt x="21600" y="1378"/>
                    <a:pt x="21600" y="1080"/>
                  </a:cubicBezTo>
                  <a:cubicBezTo>
                    <a:pt x="21600" y="483"/>
                    <a:pt x="21358" y="0"/>
                    <a:pt x="2106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4284" tIns="14284" rIns="14284" bIns="14284" anchor="ctr"/>
            <a:lstStyle/>
            <a:p>
              <a:pPr defTabSz="171399" eaLnBrk="1" hangingPunct="1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25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Calibri" charset="0"/>
                <a:cs typeface="Calibri" charset="0"/>
                <a:sym typeface="Gill Sans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 flipV="1">
            <a:off x="2118424" y="2894616"/>
            <a:ext cx="820062" cy="820058"/>
            <a:chOff x="1279392" y="5646058"/>
            <a:chExt cx="798604" cy="798600"/>
          </a:xfrm>
        </p:grpSpPr>
        <p:sp>
          <p:nvSpPr>
            <p:cNvPr id="32" name="Oval 31"/>
            <p:cNvSpPr/>
            <p:nvPr/>
          </p:nvSpPr>
          <p:spPr>
            <a:xfrm rot="5400000" flipH="1" flipV="1">
              <a:off x="1279394" y="5646056"/>
              <a:ext cx="798600" cy="7986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hape 2899"/>
            <p:cNvSpPr/>
            <p:nvPr/>
          </p:nvSpPr>
          <p:spPr>
            <a:xfrm rot="5400000" flipH="1" flipV="1">
              <a:off x="1517258" y="5964640"/>
              <a:ext cx="322872" cy="161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0" y="0"/>
                  </a:moveTo>
                  <a:cubicBezTo>
                    <a:pt x="20911" y="0"/>
                    <a:pt x="20776" y="121"/>
                    <a:pt x="20678" y="316"/>
                  </a:cubicBezTo>
                  <a:lnTo>
                    <a:pt x="10800" y="19033"/>
                  </a:lnTo>
                  <a:lnTo>
                    <a:pt x="922" y="316"/>
                  </a:lnTo>
                  <a:cubicBezTo>
                    <a:pt x="824" y="121"/>
                    <a:pt x="689" y="0"/>
                    <a:pt x="540" y="0"/>
                  </a:cubicBezTo>
                  <a:cubicBezTo>
                    <a:pt x="242" y="0"/>
                    <a:pt x="0" y="483"/>
                    <a:pt x="0" y="1080"/>
                  </a:cubicBezTo>
                  <a:cubicBezTo>
                    <a:pt x="0" y="1378"/>
                    <a:pt x="60" y="1648"/>
                    <a:pt x="158" y="1844"/>
                  </a:cubicBezTo>
                  <a:lnTo>
                    <a:pt x="10418" y="21284"/>
                  </a:lnTo>
                  <a:cubicBezTo>
                    <a:pt x="10516" y="21480"/>
                    <a:pt x="10651" y="21600"/>
                    <a:pt x="10800" y="21600"/>
                  </a:cubicBezTo>
                  <a:cubicBezTo>
                    <a:pt x="10949" y="21600"/>
                    <a:pt x="11084" y="21480"/>
                    <a:pt x="11182" y="21284"/>
                  </a:cubicBezTo>
                  <a:lnTo>
                    <a:pt x="21442" y="1844"/>
                  </a:lnTo>
                  <a:cubicBezTo>
                    <a:pt x="21540" y="1648"/>
                    <a:pt x="21600" y="1378"/>
                    <a:pt x="21600" y="1080"/>
                  </a:cubicBezTo>
                  <a:cubicBezTo>
                    <a:pt x="21600" y="483"/>
                    <a:pt x="21358" y="0"/>
                    <a:pt x="2106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4284" tIns="14284" rIns="14284" bIns="14284" anchor="ctr"/>
            <a:lstStyle/>
            <a:p>
              <a:pPr defTabSz="171399" eaLnBrk="1" hangingPunct="1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25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Calibri" charset="0"/>
                <a:cs typeface="Calibri" charset="0"/>
                <a:sym typeface="Gill Sans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341128" y="3473514"/>
            <a:ext cx="5509743" cy="2115466"/>
            <a:chOff x="3341128" y="3525923"/>
            <a:chExt cx="5509743" cy="1983787"/>
          </a:xfrm>
        </p:grpSpPr>
        <p:sp>
          <p:nvSpPr>
            <p:cNvPr id="11" name="Rectangle: Rounded Corners 89"/>
            <p:cNvSpPr/>
            <p:nvPr/>
          </p:nvSpPr>
          <p:spPr>
            <a:xfrm>
              <a:off x="3454908" y="3889375"/>
              <a:ext cx="551807" cy="1331717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EB Garamond" panose="02000502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2" name="Rectangle: Rounded Corners 90"/>
            <p:cNvSpPr/>
            <p:nvPr/>
          </p:nvSpPr>
          <p:spPr>
            <a:xfrm>
              <a:off x="4248443" y="4186584"/>
              <a:ext cx="551807" cy="1034508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EB Garamond" panose="02000502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3" name="Rectangle: Rounded Corners 91"/>
            <p:cNvSpPr/>
            <p:nvPr/>
          </p:nvSpPr>
          <p:spPr>
            <a:xfrm>
              <a:off x="5041981" y="3977723"/>
              <a:ext cx="551807" cy="1243369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EB Garamond" panose="02000502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4" name="Rectangle: Rounded Corners 92"/>
            <p:cNvSpPr/>
            <p:nvPr/>
          </p:nvSpPr>
          <p:spPr>
            <a:xfrm>
              <a:off x="5835516" y="3525923"/>
              <a:ext cx="551807" cy="169517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EB Garamond" panose="02000502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5" name="Rectangle: Rounded Corners 93"/>
            <p:cNvSpPr/>
            <p:nvPr/>
          </p:nvSpPr>
          <p:spPr>
            <a:xfrm>
              <a:off x="6629053" y="4186583"/>
              <a:ext cx="551807" cy="1034507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EB Garamond" panose="02000502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6" name="Rectangle: Rounded Corners 94"/>
            <p:cNvSpPr/>
            <p:nvPr/>
          </p:nvSpPr>
          <p:spPr>
            <a:xfrm>
              <a:off x="7422589" y="3977723"/>
              <a:ext cx="551807" cy="1243369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EB Garamond" panose="02000502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7" name="Rectangle: Rounded Corners 95"/>
            <p:cNvSpPr/>
            <p:nvPr/>
          </p:nvSpPr>
          <p:spPr>
            <a:xfrm>
              <a:off x="8216126" y="3671063"/>
              <a:ext cx="551807" cy="1550029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EB Garamond" panose="02000502000000000000" pitchFamily="2" charset="0"/>
                <a:ea typeface="Roboto Light" panose="02000000000000000000" pitchFamily="2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3341128" y="5142171"/>
              <a:ext cx="5509743" cy="0"/>
            </a:xfrm>
            <a:prstGeom prst="line">
              <a:avLst/>
            </a:prstGeom>
            <a:ln>
              <a:solidFill>
                <a:schemeClr val="accent2">
                  <a:lumMod val="50000"/>
                  <a:alpha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454908" y="5221091"/>
              <a:ext cx="551807" cy="288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bg1">
                      <a:lumMod val="85000"/>
                    </a:schemeClr>
                  </a:solidFill>
                  <a:latin typeface="EB Garamond" panose="02000502000000000000" pitchFamily="2" charset="0"/>
                  <a:ea typeface="Roboto Light" panose="02000000000000000000" pitchFamily="2" charset="0"/>
                  <a:cs typeface="DejaVu Sans" panose="020B0603030804020204" pitchFamily="34" charset="0"/>
                </a:rPr>
                <a:t>1</a:t>
              </a:r>
              <a:endParaRPr lang="en-US" sz="1400" dirty="0">
                <a:solidFill>
                  <a:schemeClr val="bg1">
                    <a:lumMod val="85000"/>
                  </a:schemeClr>
                </a:solidFill>
                <a:latin typeface="EB Garamond" panose="02000502000000000000" pitchFamily="2" charset="0"/>
                <a:ea typeface="Roboto Light" panose="02000000000000000000" pitchFamily="2" charset="0"/>
                <a:cs typeface="DejaVu Sans" panose="020B0603030804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48443" y="5221091"/>
              <a:ext cx="551807" cy="288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bg1">
                      <a:lumMod val="85000"/>
                    </a:schemeClr>
                  </a:solidFill>
                  <a:latin typeface="EB Garamond" panose="02000502000000000000" pitchFamily="2" charset="0"/>
                  <a:ea typeface="Roboto Light" panose="02000000000000000000" pitchFamily="2" charset="0"/>
                  <a:cs typeface="DejaVu Sans" panose="020B0603030804020204" pitchFamily="34" charset="0"/>
                </a:rPr>
                <a:t>2</a:t>
              </a:r>
              <a:endParaRPr lang="en-US" sz="1400" dirty="0">
                <a:solidFill>
                  <a:schemeClr val="bg1">
                    <a:lumMod val="85000"/>
                  </a:schemeClr>
                </a:solidFill>
                <a:latin typeface="EB Garamond" panose="02000502000000000000" pitchFamily="2" charset="0"/>
                <a:ea typeface="Roboto Light" panose="02000000000000000000" pitchFamily="2" charset="0"/>
                <a:cs typeface="DejaVu Sans" panose="020B0603030804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041979" y="5221091"/>
              <a:ext cx="551807" cy="288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bg1">
                      <a:lumMod val="85000"/>
                    </a:schemeClr>
                  </a:solidFill>
                  <a:latin typeface="EB Garamond" panose="02000502000000000000" pitchFamily="2" charset="0"/>
                  <a:ea typeface="Roboto Light" panose="02000000000000000000" pitchFamily="2" charset="0"/>
                  <a:cs typeface="DejaVu Sans" panose="020B0603030804020204" pitchFamily="34" charset="0"/>
                </a:rPr>
                <a:t>3</a:t>
              </a:r>
              <a:endParaRPr lang="en-US" sz="1400" dirty="0">
                <a:solidFill>
                  <a:schemeClr val="bg1">
                    <a:lumMod val="85000"/>
                  </a:schemeClr>
                </a:solidFill>
                <a:latin typeface="EB Garamond" panose="02000502000000000000" pitchFamily="2" charset="0"/>
                <a:ea typeface="Roboto Light" panose="02000000000000000000" pitchFamily="2" charset="0"/>
                <a:cs typeface="DejaVu Sans" panose="020B0603030804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835514" y="5221091"/>
              <a:ext cx="551807" cy="288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bg1">
                      <a:lumMod val="85000"/>
                    </a:schemeClr>
                  </a:solidFill>
                  <a:latin typeface="EB Garamond" panose="02000502000000000000" pitchFamily="2" charset="0"/>
                  <a:ea typeface="Roboto Light" panose="02000000000000000000" pitchFamily="2" charset="0"/>
                  <a:cs typeface="DejaVu Sans" panose="020B0603030804020204" pitchFamily="34" charset="0"/>
                </a:rPr>
                <a:t>4</a:t>
              </a:r>
              <a:endParaRPr lang="en-US" sz="1400" dirty="0">
                <a:solidFill>
                  <a:schemeClr val="bg1">
                    <a:lumMod val="85000"/>
                  </a:schemeClr>
                </a:solidFill>
                <a:latin typeface="EB Garamond" panose="02000502000000000000" pitchFamily="2" charset="0"/>
                <a:ea typeface="Roboto Light" panose="02000000000000000000" pitchFamily="2" charset="0"/>
                <a:cs typeface="DejaVu Sans" panose="020B0603030804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29050" y="5221091"/>
              <a:ext cx="551807" cy="288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bg1">
                      <a:lumMod val="85000"/>
                    </a:schemeClr>
                  </a:solidFill>
                  <a:latin typeface="EB Garamond" panose="02000502000000000000" pitchFamily="2" charset="0"/>
                  <a:ea typeface="Roboto Light" panose="02000000000000000000" pitchFamily="2" charset="0"/>
                  <a:cs typeface="DejaVu Sans" panose="020B0603030804020204" pitchFamily="34" charset="0"/>
                </a:rPr>
                <a:t>5</a:t>
              </a:r>
              <a:endParaRPr lang="en-US" sz="1400" dirty="0">
                <a:solidFill>
                  <a:schemeClr val="bg1">
                    <a:lumMod val="85000"/>
                  </a:schemeClr>
                </a:solidFill>
                <a:latin typeface="EB Garamond" panose="02000502000000000000" pitchFamily="2" charset="0"/>
                <a:ea typeface="Roboto Light" panose="02000000000000000000" pitchFamily="2" charset="0"/>
                <a:cs typeface="DejaVu Sans" panose="020B0603030804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422585" y="5221091"/>
              <a:ext cx="551807" cy="288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>
                      <a:lumMod val="85000"/>
                    </a:schemeClr>
                  </a:solidFill>
                  <a:latin typeface="EB Garamond" panose="02000502000000000000" pitchFamily="2" charset="0"/>
                  <a:ea typeface="Roboto Light" panose="02000000000000000000" pitchFamily="2" charset="0"/>
                  <a:cs typeface="DejaVu Sans" panose="020B0603030804020204" pitchFamily="34" charset="0"/>
                </a:rPr>
                <a:t>6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216121" y="5221091"/>
              <a:ext cx="551807" cy="288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bg1">
                      <a:lumMod val="85000"/>
                    </a:schemeClr>
                  </a:solidFill>
                  <a:latin typeface="EB Garamond" panose="02000502000000000000" pitchFamily="2" charset="0"/>
                  <a:ea typeface="Roboto Light" panose="02000000000000000000" pitchFamily="2" charset="0"/>
                  <a:cs typeface="DejaVu Sans" panose="020B0603030804020204" pitchFamily="34" charset="0"/>
                </a:rPr>
                <a:t>7</a:t>
              </a:r>
              <a:endParaRPr lang="en-US" sz="1400" dirty="0">
                <a:solidFill>
                  <a:schemeClr val="bg1">
                    <a:lumMod val="85000"/>
                  </a:schemeClr>
                </a:solidFill>
                <a:latin typeface="EB Garamond" panose="02000502000000000000" pitchFamily="2" charset="0"/>
                <a:ea typeface="Roboto Light" panose="02000000000000000000" pitchFamily="2" charset="0"/>
                <a:cs typeface="DejaVu Sans" panose="020B0603030804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341128" y="1360431"/>
            <a:ext cx="3658374" cy="1051092"/>
            <a:chOff x="767464" y="1213320"/>
            <a:chExt cx="3658374" cy="1051092"/>
          </a:xfrm>
        </p:grpSpPr>
        <p:sp>
          <p:nvSpPr>
            <p:cNvPr id="37" name="TextBox 36"/>
            <p:cNvSpPr txBox="1"/>
            <p:nvPr/>
          </p:nvSpPr>
          <p:spPr>
            <a:xfrm>
              <a:off x="767464" y="1494971"/>
              <a:ext cx="365837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4400" b="1" dirty="0">
                  <a:solidFill>
                    <a:schemeClr val="bg1"/>
                  </a:solidFill>
                  <a:latin typeface="Philosopher" panose="02000503000000020004" pitchFamily="2" charset="0"/>
                </a:rPr>
                <a:t>Diagram Slide</a:t>
              </a:r>
              <a:endParaRPr lang="en-US" sz="4400" b="1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67464" y="1213320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3338269" y="2563953"/>
            <a:ext cx="551260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Carr-Rodriguez.</a:t>
            </a:r>
            <a:r>
              <a:rPr lang="en-US" sz="1200" dirty="0" err="1">
                <a:solidFill>
                  <a:schemeClr val="bg1"/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He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was promoted to the role in October 2018 as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Figliulo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&amp; Partners.</a:t>
            </a:r>
          </a:p>
        </p:txBody>
      </p:sp>
    </p:spTree>
    <p:extLst>
      <p:ext uri="{BB962C8B-B14F-4D97-AF65-F5344CB8AC3E}">
        <p14:creationId xmlns:p14="http://schemas.microsoft.com/office/powerpoint/2010/main" val="70999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56C4A3F-2C70-4032-9536-54A4F206EE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440B745-1E45-4881-8629-58B5DF2F294E}"/>
              </a:ext>
            </a:extLst>
          </p:cNvPr>
          <p:cNvGrpSpPr/>
          <p:nvPr/>
        </p:nvGrpSpPr>
        <p:grpSpPr>
          <a:xfrm rot="5400000">
            <a:off x="6145095" y="2273302"/>
            <a:ext cx="1256000" cy="2311399"/>
            <a:chOff x="5797944" y="2273300"/>
            <a:chExt cx="1256000" cy="2311399"/>
          </a:xfrm>
        </p:grpSpPr>
        <p:sp>
          <p:nvSpPr>
            <p:cNvPr id="6" name="Rounded Rectangle 5"/>
            <p:cNvSpPr/>
            <p:nvPr/>
          </p:nvSpPr>
          <p:spPr>
            <a:xfrm>
              <a:off x="5797944" y="2273300"/>
              <a:ext cx="1256000" cy="231139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90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5647526" y="3013501"/>
              <a:ext cx="155683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800" dirty="0">
                  <a:solidFill>
                    <a:schemeClr val="accent1"/>
                  </a:solidFill>
                  <a:latin typeface="Philosopher" panose="02000503000000020004" pitchFamily="2" charset="0"/>
                </a:rPr>
                <a:t>2020</a:t>
              </a:r>
              <a:endParaRPr lang="en-US" sz="4800" dirty="0">
                <a:solidFill>
                  <a:schemeClr val="accent1"/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922941" y="2881384"/>
            <a:ext cx="404553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</a:p>
          <a:p>
            <a:pPr algn="just" fontAlgn="base">
              <a:lnSpc>
                <a:spcPct val="120000"/>
              </a:lnSpc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EB Garamond" panose="02000502000000000000" pitchFamily="2" charset="0"/>
              <a:cs typeface="Segoe UI Light" panose="020B0502040204020203" pitchFamily="34" charset="0"/>
            </a:endParaRPr>
          </a:p>
          <a:p>
            <a:pPr algn="just" fontAlgn="base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He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was promoted to the role in October 2018 as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Figliulo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&amp; Partners rebranded to Fig.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922941" y="1699662"/>
            <a:ext cx="3648756" cy="1051092"/>
            <a:chOff x="922941" y="1699662"/>
            <a:chExt cx="3648756" cy="1051092"/>
          </a:xfrm>
        </p:grpSpPr>
        <p:sp>
          <p:nvSpPr>
            <p:cNvPr id="10" name="TextBox 9"/>
            <p:cNvSpPr txBox="1"/>
            <p:nvPr/>
          </p:nvSpPr>
          <p:spPr>
            <a:xfrm>
              <a:off x="922941" y="1981313"/>
              <a:ext cx="364875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About Dayton</a:t>
              </a:r>
              <a:endPara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22941" y="1699662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019615" y="4767501"/>
            <a:ext cx="1162596" cy="384731"/>
            <a:chOff x="1019615" y="4767501"/>
            <a:chExt cx="1162596" cy="384731"/>
          </a:xfrm>
        </p:grpSpPr>
        <p:sp>
          <p:nvSpPr>
            <p:cNvPr id="13" name="Rounded Rectangle 12"/>
            <p:cNvSpPr/>
            <p:nvPr/>
          </p:nvSpPr>
          <p:spPr>
            <a:xfrm>
              <a:off x="1019615" y="4767501"/>
              <a:ext cx="1162596" cy="384731"/>
            </a:xfrm>
            <a:prstGeom prst="roundRect">
              <a:avLst/>
            </a:prstGeom>
            <a:ln>
              <a:noFill/>
            </a:ln>
            <a:effectLst>
              <a:outerShdw blurRad="317500" dist="76200" dir="1800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96796" y="4803652"/>
              <a:ext cx="8082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bg1"/>
                  </a:solidFill>
                  <a:latin typeface="EB Garamond" panose="02000502000000000000" pitchFamily="2" charset="0"/>
                </a:rPr>
                <a:t>Preview</a:t>
              </a:r>
              <a:endParaRPr lang="en-US" sz="1600" dirty="0">
                <a:solidFill>
                  <a:schemeClr val="bg1"/>
                </a:solidFill>
                <a:latin typeface="EB Garamond" panose="02000502000000000000" pitchFamily="2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398581" y="4767501"/>
            <a:ext cx="1162596" cy="390834"/>
            <a:chOff x="2398581" y="4767501"/>
            <a:chExt cx="1162596" cy="390834"/>
          </a:xfrm>
        </p:grpSpPr>
        <p:sp>
          <p:nvSpPr>
            <p:cNvPr id="15" name="Rounded Rectangle 14"/>
            <p:cNvSpPr/>
            <p:nvPr/>
          </p:nvSpPr>
          <p:spPr>
            <a:xfrm>
              <a:off x="2398581" y="4767501"/>
              <a:ext cx="1162596" cy="390834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691980" y="4803652"/>
              <a:ext cx="5757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</a:rPr>
                <a:t>Next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EB Garamond" panose="02000502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046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ounded Rectangle 36"/>
          <p:cNvSpPr/>
          <p:nvPr/>
        </p:nvSpPr>
        <p:spPr>
          <a:xfrm>
            <a:off x="1080654" y="1900055"/>
            <a:ext cx="10266219" cy="2819210"/>
          </a:xfrm>
          <a:prstGeom prst="roundRect">
            <a:avLst>
              <a:gd name="adj" fmla="val 4487"/>
            </a:avLst>
          </a:prstGeom>
          <a:solidFill>
            <a:schemeClr val="bg1"/>
          </a:solidFill>
          <a:ln>
            <a:noFill/>
          </a:ln>
          <a:effectLst>
            <a:outerShdw blurRad="317500" dist="76200" dir="1800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1080654" y="4888240"/>
            <a:ext cx="10266219" cy="1143983"/>
          </a:xfrm>
          <a:prstGeom prst="roundRect">
            <a:avLst>
              <a:gd name="adj" fmla="val 7576"/>
            </a:avLst>
          </a:prstGeom>
          <a:solidFill>
            <a:schemeClr val="bg1"/>
          </a:solidFill>
          <a:ln>
            <a:noFill/>
          </a:ln>
          <a:effectLst>
            <a:outerShdw blurRad="317500" dist="76200" dir="1800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556160" y="2233230"/>
            <a:ext cx="9264595" cy="2235990"/>
            <a:chOff x="1556160" y="2233230"/>
            <a:chExt cx="9264595" cy="2235990"/>
          </a:xfrm>
        </p:grpSpPr>
        <p:cxnSp>
          <p:nvCxnSpPr>
            <p:cNvPr id="3" name="Straight Connector 2"/>
            <p:cNvCxnSpPr/>
            <p:nvPr/>
          </p:nvCxnSpPr>
          <p:spPr>
            <a:xfrm flipV="1">
              <a:off x="1867465" y="2233230"/>
              <a:ext cx="0" cy="1951388"/>
            </a:xfrm>
            <a:prstGeom prst="line">
              <a:avLst/>
            </a:prstGeom>
            <a:ln w="25400" cap="rnd">
              <a:solidFill>
                <a:schemeClr val="bg1">
                  <a:lumMod val="8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1558565" y="4215304"/>
              <a:ext cx="25359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0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73797" y="3738005"/>
              <a:ext cx="22313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1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64978" y="3314708"/>
              <a:ext cx="24077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2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68183" y="2891817"/>
              <a:ext cx="23435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3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56160" y="2468521"/>
              <a:ext cx="25840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4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49806" y="4215304"/>
              <a:ext cx="22313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1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22768" y="4215304"/>
              <a:ext cx="24077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2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316732" y="4215304"/>
              <a:ext cx="23435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3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85839" y="4215304"/>
              <a:ext cx="25840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4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84036" y="4215304"/>
              <a:ext cx="23596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5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61983" y="4215304"/>
              <a:ext cx="25038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6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1866135" y="3314707"/>
              <a:ext cx="1707475" cy="869906"/>
            </a:xfrm>
            <a:custGeom>
              <a:avLst/>
              <a:gdLst>
                <a:gd name="connsiteX0" fmla="*/ 689769 w 1379538"/>
                <a:gd name="connsiteY0" fmla="*/ 0 h 702832"/>
                <a:gd name="connsiteX1" fmla="*/ 1379538 w 1379538"/>
                <a:gd name="connsiteY1" fmla="*/ 689769 h 702832"/>
                <a:gd name="connsiteX2" fmla="*/ 1378221 w 1379538"/>
                <a:gd name="connsiteY2" fmla="*/ 702832 h 702832"/>
                <a:gd name="connsiteX3" fmla="*/ 1317 w 1379538"/>
                <a:gd name="connsiteY3" fmla="*/ 702832 h 702832"/>
                <a:gd name="connsiteX4" fmla="*/ 0 w 1379538"/>
                <a:gd name="connsiteY4" fmla="*/ 689769 h 702832"/>
                <a:gd name="connsiteX5" fmla="*/ 689769 w 1379538"/>
                <a:gd name="connsiteY5" fmla="*/ 0 h 702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9538" h="702832">
                  <a:moveTo>
                    <a:pt x="689769" y="0"/>
                  </a:moveTo>
                  <a:cubicBezTo>
                    <a:pt x="1070718" y="0"/>
                    <a:pt x="1379538" y="308820"/>
                    <a:pt x="1379538" y="689769"/>
                  </a:cubicBezTo>
                  <a:lnTo>
                    <a:pt x="1378221" y="702832"/>
                  </a:lnTo>
                  <a:lnTo>
                    <a:pt x="1317" y="702832"/>
                  </a:lnTo>
                  <a:lnTo>
                    <a:pt x="0" y="689769"/>
                  </a:lnTo>
                  <a:cubicBezTo>
                    <a:pt x="0" y="308820"/>
                    <a:pt x="308820" y="0"/>
                    <a:pt x="6897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EB Garamond" panose="02000502000000000000" pitchFamily="2" charset="0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3572945" y="3601996"/>
              <a:ext cx="1143577" cy="582617"/>
            </a:xfrm>
            <a:custGeom>
              <a:avLst/>
              <a:gdLst>
                <a:gd name="connsiteX0" fmla="*/ 689769 w 1379538"/>
                <a:gd name="connsiteY0" fmla="*/ 0 h 702832"/>
                <a:gd name="connsiteX1" fmla="*/ 1379538 w 1379538"/>
                <a:gd name="connsiteY1" fmla="*/ 689769 h 702832"/>
                <a:gd name="connsiteX2" fmla="*/ 1378221 w 1379538"/>
                <a:gd name="connsiteY2" fmla="*/ 702832 h 702832"/>
                <a:gd name="connsiteX3" fmla="*/ 1317 w 1379538"/>
                <a:gd name="connsiteY3" fmla="*/ 702832 h 702832"/>
                <a:gd name="connsiteX4" fmla="*/ 0 w 1379538"/>
                <a:gd name="connsiteY4" fmla="*/ 689769 h 702832"/>
                <a:gd name="connsiteX5" fmla="*/ 689769 w 1379538"/>
                <a:gd name="connsiteY5" fmla="*/ 0 h 702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9538" h="702832">
                  <a:moveTo>
                    <a:pt x="689769" y="0"/>
                  </a:moveTo>
                  <a:cubicBezTo>
                    <a:pt x="1070718" y="0"/>
                    <a:pt x="1379538" y="308820"/>
                    <a:pt x="1379538" y="689769"/>
                  </a:cubicBezTo>
                  <a:lnTo>
                    <a:pt x="1378221" y="702832"/>
                  </a:lnTo>
                  <a:lnTo>
                    <a:pt x="1317" y="702832"/>
                  </a:lnTo>
                  <a:lnTo>
                    <a:pt x="0" y="689769"/>
                  </a:lnTo>
                  <a:cubicBezTo>
                    <a:pt x="0" y="308820"/>
                    <a:pt x="308820" y="0"/>
                    <a:pt x="6897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EB Garamond" panose="02000502000000000000" pitchFamily="2" charset="0"/>
              </a:endParaRPr>
            </a:p>
          </p:txBody>
        </p:sp>
        <p:sp>
          <p:nvSpPr>
            <p:cNvPr id="25" name="Freeform 24"/>
            <p:cNvSpPr/>
            <p:nvPr/>
          </p:nvSpPr>
          <p:spPr>
            <a:xfrm>
              <a:off x="4716522" y="3104304"/>
              <a:ext cx="2120463" cy="1080310"/>
            </a:xfrm>
            <a:custGeom>
              <a:avLst/>
              <a:gdLst>
                <a:gd name="connsiteX0" fmla="*/ 689769 w 1379538"/>
                <a:gd name="connsiteY0" fmla="*/ 0 h 702832"/>
                <a:gd name="connsiteX1" fmla="*/ 1379538 w 1379538"/>
                <a:gd name="connsiteY1" fmla="*/ 689769 h 702832"/>
                <a:gd name="connsiteX2" fmla="*/ 1378221 w 1379538"/>
                <a:gd name="connsiteY2" fmla="*/ 702832 h 702832"/>
                <a:gd name="connsiteX3" fmla="*/ 1317 w 1379538"/>
                <a:gd name="connsiteY3" fmla="*/ 702832 h 702832"/>
                <a:gd name="connsiteX4" fmla="*/ 0 w 1379538"/>
                <a:gd name="connsiteY4" fmla="*/ 689769 h 702832"/>
                <a:gd name="connsiteX5" fmla="*/ 689769 w 1379538"/>
                <a:gd name="connsiteY5" fmla="*/ 0 h 702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9538" h="702832">
                  <a:moveTo>
                    <a:pt x="689769" y="0"/>
                  </a:moveTo>
                  <a:cubicBezTo>
                    <a:pt x="1070718" y="0"/>
                    <a:pt x="1379538" y="308820"/>
                    <a:pt x="1379538" y="689769"/>
                  </a:cubicBezTo>
                  <a:lnTo>
                    <a:pt x="1378221" y="702832"/>
                  </a:lnTo>
                  <a:lnTo>
                    <a:pt x="1317" y="702832"/>
                  </a:lnTo>
                  <a:lnTo>
                    <a:pt x="0" y="689769"/>
                  </a:lnTo>
                  <a:cubicBezTo>
                    <a:pt x="0" y="308820"/>
                    <a:pt x="308820" y="0"/>
                    <a:pt x="6897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EB Garamond" panose="02000502000000000000" pitchFamily="2" charset="0"/>
              </a:endParaRPr>
            </a:p>
          </p:txBody>
        </p:sp>
        <p:sp>
          <p:nvSpPr>
            <p:cNvPr id="26" name="Freeform 25"/>
            <p:cNvSpPr/>
            <p:nvPr/>
          </p:nvSpPr>
          <p:spPr>
            <a:xfrm>
              <a:off x="6836985" y="3458069"/>
              <a:ext cx="1426083" cy="726545"/>
            </a:xfrm>
            <a:custGeom>
              <a:avLst/>
              <a:gdLst>
                <a:gd name="connsiteX0" fmla="*/ 689769 w 1379538"/>
                <a:gd name="connsiteY0" fmla="*/ 0 h 702832"/>
                <a:gd name="connsiteX1" fmla="*/ 1379538 w 1379538"/>
                <a:gd name="connsiteY1" fmla="*/ 689769 h 702832"/>
                <a:gd name="connsiteX2" fmla="*/ 1378221 w 1379538"/>
                <a:gd name="connsiteY2" fmla="*/ 702832 h 702832"/>
                <a:gd name="connsiteX3" fmla="*/ 1317 w 1379538"/>
                <a:gd name="connsiteY3" fmla="*/ 702832 h 702832"/>
                <a:gd name="connsiteX4" fmla="*/ 0 w 1379538"/>
                <a:gd name="connsiteY4" fmla="*/ 689769 h 702832"/>
                <a:gd name="connsiteX5" fmla="*/ 689769 w 1379538"/>
                <a:gd name="connsiteY5" fmla="*/ 0 h 702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9538" h="702832">
                  <a:moveTo>
                    <a:pt x="689769" y="0"/>
                  </a:moveTo>
                  <a:cubicBezTo>
                    <a:pt x="1070718" y="0"/>
                    <a:pt x="1379538" y="308820"/>
                    <a:pt x="1379538" y="689769"/>
                  </a:cubicBezTo>
                  <a:lnTo>
                    <a:pt x="1378221" y="702832"/>
                  </a:lnTo>
                  <a:lnTo>
                    <a:pt x="1317" y="702832"/>
                  </a:lnTo>
                  <a:lnTo>
                    <a:pt x="0" y="689769"/>
                  </a:lnTo>
                  <a:cubicBezTo>
                    <a:pt x="0" y="308820"/>
                    <a:pt x="308820" y="0"/>
                    <a:pt x="6897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EB Garamond" panose="02000502000000000000" pitchFamily="2" charset="0"/>
              </a:endParaRPr>
            </a:p>
          </p:txBody>
        </p:sp>
        <p:cxnSp>
          <p:nvCxnSpPr>
            <p:cNvPr id="2" name="Straight Connector 1"/>
            <p:cNvCxnSpPr/>
            <p:nvPr/>
          </p:nvCxnSpPr>
          <p:spPr>
            <a:xfrm>
              <a:off x="1866135" y="4184615"/>
              <a:ext cx="8954620" cy="0"/>
            </a:xfrm>
            <a:prstGeom prst="line">
              <a:avLst/>
            </a:prstGeom>
            <a:ln w="25400" cap="rnd">
              <a:solidFill>
                <a:schemeClr val="bg1">
                  <a:lumMod val="8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653162" y="4215304"/>
              <a:ext cx="24718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7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243538" y="4215304"/>
              <a:ext cx="24558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8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830851" y="4215304"/>
              <a:ext cx="24718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9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396523" y="4215304"/>
              <a:ext cx="29206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10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000959" y="4215304"/>
              <a:ext cx="26161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11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8262503" y="3213013"/>
              <a:ext cx="1907088" cy="971602"/>
            </a:xfrm>
            <a:custGeom>
              <a:avLst/>
              <a:gdLst>
                <a:gd name="connsiteX0" fmla="*/ 689769 w 1379538"/>
                <a:gd name="connsiteY0" fmla="*/ 0 h 702832"/>
                <a:gd name="connsiteX1" fmla="*/ 1379538 w 1379538"/>
                <a:gd name="connsiteY1" fmla="*/ 689769 h 702832"/>
                <a:gd name="connsiteX2" fmla="*/ 1378221 w 1379538"/>
                <a:gd name="connsiteY2" fmla="*/ 702832 h 702832"/>
                <a:gd name="connsiteX3" fmla="*/ 1317 w 1379538"/>
                <a:gd name="connsiteY3" fmla="*/ 702832 h 702832"/>
                <a:gd name="connsiteX4" fmla="*/ 0 w 1379538"/>
                <a:gd name="connsiteY4" fmla="*/ 689769 h 702832"/>
                <a:gd name="connsiteX5" fmla="*/ 689769 w 1379538"/>
                <a:gd name="connsiteY5" fmla="*/ 0 h 702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9538" h="702832">
                  <a:moveTo>
                    <a:pt x="689769" y="0"/>
                  </a:moveTo>
                  <a:cubicBezTo>
                    <a:pt x="1070718" y="0"/>
                    <a:pt x="1379538" y="308820"/>
                    <a:pt x="1379538" y="689769"/>
                  </a:cubicBezTo>
                  <a:lnTo>
                    <a:pt x="1378221" y="702832"/>
                  </a:lnTo>
                  <a:lnTo>
                    <a:pt x="1317" y="702832"/>
                  </a:lnTo>
                  <a:lnTo>
                    <a:pt x="0" y="689769"/>
                  </a:lnTo>
                  <a:cubicBezTo>
                    <a:pt x="0" y="308820"/>
                    <a:pt x="308820" y="0"/>
                    <a:pt x="68976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EB Garamond" panose="02000502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568526" y="4215304"/>
              <a:ext cx="27924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12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9148116" y="4215304"/>
              <a:ext cx="27283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13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716485" y="4215304"/>
              <a:ext cx="28886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14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300884" y="4215304"/>
              <a:ext cx="27443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B Garamond" panose="02000502000000000000" pitchFamily="2" charset="0"/>
                </a:rPr>
                <a:t>15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438384" y="3623050"/>
              <a:ext cx="5629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b="1" dirty="0">
                  <a:solidFill>
                    <a:schemeClr val="bg1"/>
                  </a:solidFill>
                  <a:latin typeface="EB Garamond" panose="02000502000000000000" pitchFamily="2" charset="0"/>
                </a:rPr>
                <a:t>20%</a:t>
              </a:r>
              <a:endParaRPr lang="en-US" b="1" dirty="0">
                <a:solidFill>
                  <a:schemeClr val="bg1"/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877985" y="3724650"/>
              <a:ext cx="5325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b="1" dirty="0">
                  <a:solidFill>
                    <a:schemeClr val="bg1"/>
                  </a:solidFill>
                  <a:latin typeface="EB Garamond" panose="02000502000000000000" pitchFamily="2" charset="0"/>
                </a:rPr>
                <a:t>10%</a:t>
              </a:r>
              <a:endParaRPr lang="en-US" b="1" dirty="0">
                <a:solidFill>
                  <a:schemeClr val="bg1"/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497759" y="3506938"/>
              <a:ext cx="5517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b="1" dirty="0">
                  <a:solidFill>
                    <a:schemeClr val="bg1"/>
                  </a:solidFill>
                  <a:latin typeface="EB Garamond" panose="02000502000000000000" pitchFamily="2" charset="0"/>
                </a:rPr>
                <a:t>30%</a:t>
              </a:r>
              <a:endParaRPr lang="en-US" b="1" dirty="0">
                <a:solidFill>
                  <a:schemeClr val="bg1"/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298994" y="3666594"/>
              <a:ext cx="502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b="1" dirty="0">
                  <a:solidFill>
                    <a:schemeClr val="bg1"/>
                  </a:solidFill>
                  <a:latin typeface="EB Garamond" panose="02000502000000000000" pitchFamily="2" charset="0"/>
                </a:rPr>
                <a:t>15%</a:t>
              </a:r>
              <a:endParaRPr lang="en-US" b="1" dirty="0">
                <a:solidFill>
                  <a:schemeClr val="bg1"/>
                </a:solidFill>
                <a:latin typeface="EB Garamond" panose="02000502000000000000" pitchFamily="2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949788" y="3550480"/>
              <a:ext cx="5325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b="1" dirty="0">
                  <a:solidFill>
                    <a:schemeClr val="bg1"/>
                  </a:solidFill>
                  <a:latin typeface="EB Garamond" panose="02000502000000000000" pitchFamily="2" charset="0"/>
                </a:rPr>
                <a:t>25%</a:t>
              </a:r>
              <a:endParaRPr lang="en-US" b="1" dirty="0">
                <a:solidFill>
                  <a:schemeClr val="bg1"/>
                </a:solidFill>
                <a:latin typeface="EB Garamond" panose="02000502000000000000" pitchFamily="2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962243" y="525127"/>
            <a:ext cx="4267515" cy="1051092"/>
            <a:chOff x="3962245" y="730672"/>
            <a:chExt cx="4267515" cy="1051092"/>
          </a:xfrm>
        </p:grpSpPr>
        <p:sp>
          <p:nvSpPr>
            <p:cNvPr id="47" name="TextBox 46"/>
            <p:cNvSpPr txBox="1"/>
            <p:nvPr/>
          </p:nvSpPr>
          <p:spPr>
            <a:xfrm>
              <a:off x="3962245" y="1012323"/>
              <a:ext cx="426751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400" b="1" dirty="0">
                  <a:solidFill>
                    <a:schemeClr val="bg1"/>
                  </a:solidFill>
                  <a:latin typeface="Philosopher" panose="02000503000000020004" pitchFamily="2" charset="0"/>
                </a:rPr>
                <a:t>Dayton Diagram</a:t>
              </a:r>
              <a:endParaRPr lang="en-US" sz="4400" b="1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425336" y="730672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562451" y="5037504"/>
            <a:ext cx="9302625" cy="845455"/>
            <a:chOff x="6628893" y="3264770"/>
            <a:chExt cx="9302625" cy="845455"/>
          </a:xfrm>
        </p:grpSpPr>
        <p:sp>
          <p:nvSpPr>
            <p:cNvPr id="52" name="Rectangle 51"/>
            <p:cNvSpPr/>
            <p:nvPr/>
          </p:nvSpPr>
          <p:spPr>
            <a:xfrm>
              <a:off x="6628893" y="3587966"/>
              <a:ext cx="9302625" cy="5222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 to redefine themselves as they take on their category, so we are a perfect </a:t>
              </a:r>
              <a:r>
                <a:rPr lang="en-US" sz="12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fit,said</a:t>
              </a: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 Fig partner and CEO Judith </a:t>
              </a:r>
              <a:r>
                <a:rPr lang="en-US" sz="12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Carr-Rodriguez.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  <a:cs typeface="Segoe UI Light" panose="020B0502040204020203" pitchFamily="34" charset="0"/>
                </a:rPr>
                <a:t>He</a:t>
              </a: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 was promoted to the role in October 2018 as </a:t>
              </a:r>
              <a:r>
                <a:rPr lang="en-US" sz="12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Figliulo</a:t>
              </a: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 &amp; Partners rebranded to Fig. 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628894" y="3264770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312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5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94A16500-9586-4B90-BD3A-0583B2994F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3398" y="697063"/>
            <a:ext cx="2806911" cy="5463874"/>
          </a:xfrm>
          <a:prstGeom prst="rect">
            <a:avLst/>
          </a:prstGeom>
          <a:effectLst/>
        </p:spPr>
      </p:pic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3398535-8EAA-482F-8B28-3CBB36ED03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6" name="Rectangle 65"/>
          <p:cNvSpPr/>
          <p:nvPr/>
        </p:nvSpPr>
        <p:spPr>
          <a:xfrm>
            <a:off x="6695811" y="2840442"/>
            <a:ext cx="404553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</a:p>
          <a:p>
            <a:pPr algn="just" fontAlgn="base">
              <a:lnSpc>
                <a:spcPct val="120000"/>
              </a:lnSpc>
            </a:pPr>
            <a:endParaRPr lang="en-US" sz="1200" dirty="0">
              <a:solidFill>
                <a:schemeClr val="bg1"/>
              </a:solidFill>
              <a:latin typeface="EB Garamond" panose="02000502000000000000" pitchFamily="2" charset="0"/>
              <a:cs typeface="Segoe UI Light" panose="020B0502040204020203" pitchFamily="34" charset="0"/>
            </a:endParaRPr>
          </a:p>
          <a:p>
            <a:pPr algn="just" fontAlgn="base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He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was promoted to the role in October 2018 as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Figliulo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&amp; Partners rebranded to Fig.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695811" y="1658720"/>
            <a:ext cx="4022191" cy="1051092"/>
            <a:chOff x="6695811" y="1658720"/>
            <a:chExt cx="4022191" cy="1051092"/>
          </a:xfrm>
        </p:grpSpPr>
        <p:sp>
          <p:nvSpPr>
            <p:cNvPr id="67" name="TextBox 66"/>
            <p:cNvSpPr txBox="1"/>
            <p:nvPr/>
          </p:nvSpPr>
          <p:spPr>
            <a:xfrm>
              <a:off x="6695811" y="1940371"/>
              <a:ext cx="402219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4400" b="1" dirty="0" err="1">
                  <a:solidFill>
                    <a:schemeClr val="bg1"/>
                  </a:solidFill>
                  <a:latin typeface="Philosopher" panose="02000503000000020004" pitchFamily="2" charset="0"/>
                </a:rPr>
                <a:t>Mockup</a:t>
              </a:r>
              <a:r>
                <a:rPr lang="en-ID" sz="4400" b="1" dirty="0">
                  <a:solidFill>
                    <a:schemeClr val="bg1"/>
                  </a:solidFill>
                  <a:latin typeface="Philosopher" panose="02000503000000020004" pitchFamily="2" charset="0"/>
                </a:rPr>
                <a:t> Device</a:t>
              </a:r>
              <a:endParaRPr lang="en-US" sz="4400" b="1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695811" y="1658720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792485" y="4726559"/>
            <a:ext cx="1162596" cy="384731"/>
            <a:chOff x="6792485" y="4726559"/>
            <a:chExt cx="1162596" cy="384731"/>
          </a:xfrm>
        </p:grpSpPr>
        <p:sp>
          <p:nvSpPr>
            <p:cNvPr id="70" name="Rounded Rectangle 69"/>
            <p:cNvSpPr/>
            <p:nvPr/>
          </p:nvSpPr>
          <p:spPr>
            <a:xfrm>
              <a:off x="6792485" y="4726559"/>
              <a:ext cx="1162596" cy="3847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969666" y="4762710"/>
              <a:ext cx="8082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accent2"/>
                  </a:solidFill>
                  <a:latin typeface="EB Garamond" panose="02000502000000000000" pitchFamily="2" charset="0"/>
                </a:rPr>
                <a:t>Preview</a:t>
              </a:r>
              <a:endParaRPr lang="en-US" sz="1600" dirty="0">
                <a:solidFill>
                  <a:schemeClr val="accent2"/>
                </a:solidFill>
                <a:latin typeface="EB Garamond" panose="02000502000000000000" pitchFamily="2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171451" y="4726559"/>
            <a:ext cx="1162596" cy="390834"/>
            <a:chOff x="8171451" y="4726559"/>
            <a:chExt cx="1162596" cy="390834"/>
          </a:xfrm>
        </p:grpSpPr>
        <p:sp>
          <p:nvSpPr>
            <p:cNvPr id="72" name="Rounded Rectangle 71"/>
            <p:cNvSpPr/>
            <p:nvPr/>
          </p:nvSpPr>
          <p:spPr>
            <a:xfrm>
              <a:off x="8171451" y="4726559"/>
              <a:ext cx="1162596" cy="390834"/>
            </a:xfrm>
            <a:prstGeom prst="round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8464850" y="4762710"/>
              <a:ext cx="5757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bg1"/>
                  </a:solidFill>
                  <a:latin typeface="EB Garamond" panose="02000502000000000000" pitchFamily="2" charset="0"/>
                </a:rPr>
                <a:t>Next</a:t>
              </a:r>
              <a:endParaRPr lang="en-US" sz="1600" dirty="0">
                <a:solidFill>
                  <a:schemeClr val="bg1"/>
                </a:solidFill>
                <a:latin typeface="EB Garamond" panose="02000502000000000000" pitchFamily="2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532548" y="1487540"/>
            <a:ext cx="1339904" cy="1282956"/>
            <a:chOff x="1532548" y="1487540"/>
            <a:chExt cx="1339904" cy="1282956"/>
          </a:xfrm>
        </p:grpSpPr>
        <p:sp>
          <p:nvSpPr>
            <p:cNvPr id="51" name="Rounded Rectangle 50"/>
            <p:cNvSpPr/>
            <p:nvPr/>
          </p:nvSpPr>
          <p:spPr>
            <a:xfrm>
              <a:off x="1532548" y="1487540"/>
              <a:ext cx="1339904" cy="1282956"/>
            </a:xfrm>
            <a:prstGeom prst="roundRect">
              <a:avLst>
                <a:gd name="adj" fmla="val 2837"/>
              </a:avLst>
            </a:prstGeom>
            <a:solidFill>
              <a:schemeClr val="accent4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1690709" y="1634818"/>
              <a:ext cx="1023582" cy="988400"/>
              <a:chOff x="1470682" y="1670535"/>
              <a:chExt cx="1023582" cy="988400"/>
            </a:xfrm>
          </p:grpSpPr>
          <p:grpSp>
            <p:nvGrpSpPr>
              <p:cNvPr id="57" name="Google Shape;9429;p60"/>
              <p:cNvGrpSpPr/>
              <p:nvPr/>
            </p:nvGrpSpPr>
            <p:grpSpPr>
              <a:xfrm>
                <a:off x="1743013" y="1670535"/>
                <a:ext cx="460721" cy="458483"/>
                <a:chOff x="-41695775" y="2683025"/>
                <a:chExt cx="319000" cy="317450"/>
              </a:xfrm>
              <a:solidFill>
                <a:schemeClr val="bg1"/>
              </a:solidFill>
            </p:grpSpPr>
            <p:sp>
              <p:nvSpPr>
                <p:cNvPr id="58" name="Google Shape;9430;p60"/>
                <p:cNvSpPr/>
                <p:nvPr/>
              </p:nvSpPr>
              <p:spPr>
                <a:xfrm>
                  <a:off x="-41695775" y="2683025"/>
                  <a:ext cx="319000" cy="317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760" h="12698" extrusionOk="0">
                      <a:moveTo>
                        <a:pt x="6238" y="2521"/>
                      </a:moveTo>
                      <a:lnTo>
                        <a:pt x="10240" y="5199"/>
                      </a:lnTo>
                      <a:lnTo>
                        <a:pt x="10240" y="11815"/>
                      </a:lnTo>
                      <a:lnTo>
                        <a:pt x="2521" y="11815"/>
                      </a:lnTo>
                      <a:lnTo>
                        <a:pt x="2521" y="5199"/>
                      </a:lnTo>
                      <a:lnTo>
                        <a:pt x="6238" y="2521"/>
                      </a:lnTo>
                      <a:close/>
                      <a:moveTo>
                        <a:pt x="6270" y="1"/>
                      </a:moveTo>
                      <a:cubicBezTo>
                        <a:pt x="6049" y="1"/>
                        <a:pt x="5860" y="190"/>
                        <a:pt x="5860" y="379"/>
                      </a:cubicBezTo>
                      <a:lnTo>
                        <a:pt x="5860" y="1859"/>
                      </a:lnTo>
                      <a:lnTo>
                        <a:pt x="1891" y="4695"/>
                      </a:lnTo>
                      <a:lnTo>
                        <a:pt x="221" y="5861"/>
                      </a:lnTo>
                      <a:cubicBezTo>
                        <a:pt x="32" y="5987"/>
                        <a:pt x="0" y="6270"/>
                        <a:pt x="158" y="6459"/>
                      </a:cubicBezTo>
                      <a:cubicBezTo>
                        <a:pt x="229" y="6566"/>
                        <a:pt x="342" y="6623"/>
                        <a:pt x="466" y="6623"/>
                      </a:cubicBezTo>
                      <a:cubicBezTo>
                        <a:pt x="560" y="6623"/>
                        <a:pt x="661" y="6590"/>
                        <a:pt x="757" y="6522"/>
                      </a:cubicBezTo>
                      <a:lnTo>
                        <a:pt x="1733" y="5829"/>
                      </a:lnTo>
                      <a:lnTo>
                        <a:pt x="1733" y="12288"/>
                      </a:lnTo>
                      <a:cubicBezTo>
                        <a:pt x="1733" y="12508"/>
                        <a:pt x="1922" y="12697"/>
                        <a:pt x="2111" y="12697"/>
                      </a:cubicBezTo>
                      <a:lnTo>
                        <a:pt x="10649" y="12697"/>
                      </a:lnTo>
                      <a:cubicBezTo>
                        <a:pt x="10901" y="12697"/>
                        <a:pt x="11059" y="12508"/>
                        <a:pt x="11059" y="12288"/>
                      </a:cubicBezTo>
                      <a:lnTo>
                        <a:pt x="11059" y="5798"/>
                      </a:lnTo>
                      <a:lnTo>
                        <a:pt x="12035" y="6491"/>
                      </a:lnTo>
                      <a:cubicBezTo>
                        <a:pt x="12114" y="6543"/>
                        <a:pt x="12204" y="6568"/>
                        <a:pt x="12294" y="6568"/>
                      </a:cubicBezTo>
                      <a:cubicBezTo>
                        <a:pt x="12418" y="6568"/>
                        <a:pt x="12542" y="6519"/>
                        <a:pt x="12634" y="6428"/>
                      </a:cubicBezTo>
                      <a:cubicBezTo>
                        <a:pt x="12760" y="6207"/>
                        <a:pt x="12697" y="5987"/>
                        <a:pt x="12571" y="5829"/>
                      </a:cubicBezTo>
                      <a:lnTo>
                        <a:pt x="10901" y="4632"/>
                      </a:lnTo>
                      <a:cubicBezTo>
                        <a:pt x="10901" y="4632"/>
                        <a:pt x="6679" y="1796"/>
                        <a:pt x="6648" y="1796"/>
                      </a:cubicBezTo>
                      <a:lnTo>
                        <a:pt x="6648" y="379"/>
                      </a:lnTo>
                      <a:cubicBezTo>
                        <a:pt x="6648" y="158"/>
                        <a:pt x="6459" y="1"/>
                        <a:pt x="627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defTabSz="1219170">
                    <a:buClr>
                      <a:srgbClr val="000000"/>
                    </a:buClr>
                  </a:pPr>
                  <a:endParaRPr sz="1867" ker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9" name="Google Shape;9431;p60"/>
                <p:cNvSpPr/>
                <p:nvPr/>
              </p:nvSpPr>
              <p:spPr>
                <a:xfrm>
                  <a:off x="-41615450" y="2813750"/>
                  <a:ext cx="152050" cy="144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82" h="5799" extrusionOk="0">
                      <a:moveTo>
                        <a:pt x="3050" y="782"/>
                      </a:moveTo>
                      <a:cubicBezTo>
                        <a:pt x="3325" y="782"/>
                        <a:pt x="3606" y="835"/>
                        <a:pt x="3876" y="947"/>
                      </a:cubicBezTo>
                      <a:cubicBezTo>
                        <a:pt x="4853" y="1419"/>
                        <a:pt x="5357" y="2616"/>
                        <a:pt x="4916" y="3656"/>
                      </a:cubicBezTo>
                      <a:cubicBezTo>
                        <a:pt x="4601" y="4412"/>
                        <a:pt x="3908" y="4916"/>
                        <a:pt x="3025" y="4916"/>
                      </a:cubicBezTo>
                      <a:cubicBezTo>
                        <a:pt x="1545" y="4916"/>
                        <a:pt x="568" y="3436"/>
                        <a:pt x="1135" y="2049"/>
                      </a:cubicBezTo>
                      <a:cubicBezTo>
                        <a:pt x="1465" y="1248"/>
                        <a:pt x="2235" y="782"/>
                        <a:pt x="3050" y="782"/>
                      </a:cubicBezTo>
                      <a:close/>
                      <a:moveTo>
                        <a:pt x="2968" y="0"/>
                      </a:moveTo>
                      <a:cubicBezTo>
                        <a:pt x="1995" y="0"/>
                        <a:pt x="1120" y="497"/>
                        <a:pt x="631" y="1262"/>
                      </a:cubicBezTo>
                      <a:cubicBezTo>
                        <a:pt x="95" y="2081"/>
                        <a:pt x="1" y="3152"/>
                        <a:pt x="347" y="4034"/>
                      </a:cubicBezTo>
                      <a:cubicBezTo>
                        <a:pt x="789" y="5074"/>
                        <a:pt x="1860" y="5798"/>
                        <a:pt x="3057" y="5798"/>
                      </a:cubicBezTo>
                      <a:cubicBezTo>
                        <a:pt x="4034" y="5798"/>
                        <a:pt x="4884" y="5326"/>
                        <a:pt x="5451" y="4538"/>
                      </a:cubicBezTo>
                      <a:cubicBezTo>
                        <a:pt x="5987" y="3719"/>
                        <a:pt x="6081" y="2648"/>
                        <a:pt x="5735" y="1766"/>
                      </a:cubicBezTo>
                      <a:cubicBezTo>
                        <a:pt x="5294" y="726"/>
                        <a:pt x="4223" y="1"/>
                        <a:pt x="3057" y="1"/>
                      </a:cubicBezTo>
                      <a:cubicBezTo>
                        <a:pt x="3027" y="1"/>
                        <a:pt x="2997" y="0"/>
                        <a:pt x="29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defTabSz="1219170">
                    <a:buClr>
                      <a:srgbClr val="000000"/>
                    </a:buClr>
                  </a:pPr>
                  <a:endParaRPr sz="1867" ker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" name="Google Shape;9432;p60"/>
                <p:cNvSpPr/>
                <p:nvPr/>
              </p:nvSpPr>
              <p:spPr>
                <a:xfrm>
                  <a:off x="-41550075" y="2853950"/>
                  <a:ext cx="40200" cy="4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8" h="1702" extrusionOk="0">
                      <a:moveTo>
                        <a:pt x="379" y="0"/>
                      </a:moveTo>
                      <a:cubicBezTo>
                        <a:pt x="190" y="0"/>
                        <a:pt x="1" y="221"/>
                        <a:pt x="1" y="441"/>
                      </a:cubicBezTo>
                      <a:lnTo>
                        <a:pt x="1" y="1260"/>
                      </a:lnTo>
                      <a:cubicBezTo>
                        <a:pt x="1" y="1512"/>
                        <a:pt x="190" y="1701"/>
                        <a:pt x="379" y="1701"/>
                      </a:cubicBezTo>
                      <a:lnTo>
                        <a:pt x="1230" y="1701"/>
                      </a:lnTo>
                      <a:cubicBezTo>
                        <a:pt x="1450" y="1701"/>
                        <a:pt x="1608" y="1512"/>
                        <a:pt x="1608" y="1260"/>
                      </a:cubicBezTo>
                      <a:cubicBezTo>
                        <a:pt x="1608" y="1040"/>
                        <a:pt x="1419" y="851"/>
                        <a:pt x="1230" y="851"/>
                      </a:cubicBezTo>
                      <a:lnTo>
                        <a:pt x="788" y="851"/>
                      </a:lnTo>
                      <a:lnTo>
                        <a:pt x="788" y="410"/>
                      </a:lnTo>
                      <a:cubicBezTo>
                        <a:pt x="788" y="158"/>
                        <a:pt x="568" y="0"/>
                        <a:pt x="37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defTabSz="1219170">
                    <a:buClr>
                      <a:srgbClr val="000000"/>
                    </a:buClr>
                  </a:pPr>
                  <a:endParaRPr sz="1867" ker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63" name="TextBox 62"/>
              <p:cNvSpPr txBox="1"/>
              <p:nvPr/>
            </p:nvSpPr>
            <p:spPr>
              <a:xfrm>
                <a:off x="1470682" y="2197270"/>
                <a:ext cx="10235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200" dirty="0">
                    <a:solidFill>
                      <a:schemeClr val="bg1"/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Lorem ipsum sit </a:t>
                </a:r>
                <a:r>
                  <a:rPr lang="en-ID" sz="1200" dirty="0" err="1">
                    <a:solidFill>
                      <a:schemeClr val="bg1"/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amet</a:t>
                </a:r>
                <a:endParaRPr lang="en-US" sz="1200" dirty="0">
                  <a:solidFill>
                    <a:schemeClr val="bg1"/>
                  </a:solidFill>
                  <a:latin typeface="EB Garamond" panose="02000502000000000000" pitchFamily="2" charset="0"/>
                  <a:cs typeface="Segoe UI Light" panose="020B0502040204020203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4127607" y="4012374"/>
            <a:ext cx="1339904" cy="1282956"/>
            <a:chOff x="4127607" y="4012374"/>
            <a:chExt cx="1339904" cy="1282956"/>
          </a:xfrm>
        </p:grpSpPr>
        <p:sp>
          <p:nvSpPr>
            <p:cNvPr id="52" name="Rounded Rectangle 51"/>
            <p:cNvSpPr/>
            <p:nvPr/>
          </p:nvSpPr>
          <p:spPr>
            <a:xfrm>
              <a:off x="4127607" y="4012374"/>
              <a:ext cx="1339904" cy="1282956"/>
            </a:xfrm>
            <a:prstGeom prst="roundRect">
              <a:avLst>
                <a:gd name="adj" fmla="val 2837"/>
              </a:avLst>
            </a:prstGeom>
            <a:solidFill>
              <a:schemeClr val="accent4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4285768" y="4211596"/>
              <a:ext cx="1023582" cy="966401"/>
              <a:chOff x="4002146" y="4195369"/>
              <a:chExt cx="1023582" cy="966401"/>
            </a:xfrm>
          </p:grpSpPr>
          <p:grpSp>
            <p:nvGrpSpPr>
              <p:cNvPr id="54" name="Google Shape;9414;p60"/>
              <p:cNvGrpSpPr/>
              <p:nvPr/>
            </p:nvGrpSpPr>
            <p:grpSpPr>
              <a:xfrm>
                <a:off x="4346691" y="4195369"/>
                <a:ext cx="334492" cy="458483"/>
                <a:chOff x="-38275925" y="1946600"/>
                <a:chExt cx="231600" cy="317450"/>
              </a:xfrm>
              <a:solidFill>
                <a:schemeClr val="bg1"/>
              </a:solidFill>
            </p:grpSpPr>
            <p:sp>
              <p:nvSpPr>
                <p:cNvPr id="55" name="Google Shape;9415;p60"/>
                <p:cNvSpPr/>
                <p:nvPr/>
              </p:nvSpPr>
              <p:spPr>
                <a:xfrm>
                  <a:off x="-38275925" y="1946600"/>
                  <a:ext cx="231600" cy="317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64" h="12698" extrusionOk="0">
                      <a:moveTo>
                        <a:pt x="4546" y="892"/>
                      </a:moveTo>
                      <a:cubicBezTo>
                        <a:pt x="4811" y="892"/>
                        <a:pt x="5082" y="920"/>
                        <a:pt x="5357" y="977"/>
                      </a:cubicBezTo>
                      <a:cubicBezTo>
                        <a:pt x="6964" y="1292"/>
                        <a:pt x="8287" y="2742"/>
                        <a:pt x="8287" y="4600"/>
                      </a:cubicBezTo>
                      <a:cubicBezTo>
                        <a:pt x="8287" y="5987"/>
                        <a:pt x="7531" y="7215"/>
                        <a:pt x="6396" y="7845"/>
                      </a:cubicBezTo>
                      <a:cubicBezTo>
                        <a:pt x="5987" y="8034"/>
                        <a:pt x="5798" y="8475"/>
                        <a:pt x="5798" y="8885"/>
                      </a:cubicBezTo>
                      <a:lnTo>
                        <a:pt x="5798" y="9169"/>
                      </a:lnTo>
                      <a:lnTo>
                        <a:pt x="3309" y="9169"/>
                      </a:lnTo>
                      <a:lnTo>
                        <a:pt x="3309" y="8854"/>
                      </a:lnTo>
                      <a:cubicBezTo>
                        <a:pt x="3309" y="8412"/>
                        <a:pt x="3088" y="8034"/>
                        <a:pt x="2679" y="7782"/>
                      </a:cubicBezTo>
                      <a:cubicBezTo>
                        <a:pt x="1545" y="7121"/>
                        <a:pt x="820" y="5955"/>
                        <a:pt x="820" y="4600"/>
                      </a:cubicBezTo>
                      <a:cubicBezTo>
                        <a:pt x="820" y="2536"/>
                        <a:pt x="2499" y="892"/>
                        <a:pt x="4546" y="892"/>
                      </a:cubicBezTo>
                      <a:close/>
                      <a:moveTo>
                        <a:pt x="5798" y="9956"/>
                      </a:moveTo>
                      <a:lnTo>
                        <a:pt x="5798" y="10681"/>
                      </a:lnTo>
                      <a:cubicBezTo>
                        <a:pt x="5798" y="10901"/>
                        <a:pt x="5609" y="11059"/>
                        <a:pt x="5357" y="11090"/>
                      </a:cubicBezTo>
                      <a:lnTo>
                        <a:pt x="3719" y="11090"/>
                      </a:lnTo>
                      <a:cubicBezTo>
                        <a:pt x="3467" y="11090"/>
                        <a:pt x="3309" y="10901"/>
                        <a:pt x="3277" y="10681"/>
                      </a:cubicBezTo>
                      <a:lnTo>
                        <a:pt x="3277" y="9956"/>
                      </a:lnTo>
                      <a:close/>
                      <a:moveTo>
                        <a:pt x="4443" y="1"/>
                      </a:moveTo>
                      <a:cubicBezTo>
                        <a:pt x="2049" y="32"/>
                        <a:pt x="1" y="2080"/>
                        <a:pt x="1" y="4600"/>
                      </a:cubicBezTo>
                      <a:cubicBezTo>
                        <a:pt x="1" y="6270"/>
                        <a:pt x="883" y="7719"/>
                        <a:pt x="2238" y="8539"/>
                      </a:cubicBezTo>
                      <a:cubicBezTo>
                        <a:pt x="2332" y="8570"/>
                        <a:pt x="2395" y="8696"/>
                        <a:pt x="2458" y="8759"/>
                      </a:cubicBezTo>
                      <a:lnTo>
                        <a:pt x="2458" y="10681"/>
                      </a:lnTo>
                      <a:cubicBezTo>
                        <a:pt x="2458" y="11216"/>
                        <a:pt x="2805" y="11689"/>
                        <a:pt x="3309" y="11847"/>
                      </a:cubicBezTo>
                      <a:cubicBezTo>
                        <a:pt x="3467" y="12351"/>
                        <a:pt x="3939" y="12697"/>
                        <a:pt x="4506" y="12697"/>
                      </a:cubicBezTo>
                      <a:cubicBezTo>
                        <a:pt x="5042" y="12697"/>
                        <a:pt x="5514" y="12351"/>
                        <a:pt x="5672" y="11847"/>
                      </a:cubicBezTo>
                      <a:cubicBezTo>
                        <a:pt x="6176" y="11689"/>
                        <a:pt x="6554" y="11216"/>
                        <a:pt x="6554" y="10681"/>
                      </a:cubicBezTo>
                      <a:lnTo>
                        <a:pt x="6554" y="8854"/>
                      </a:lnTo>
                      <a:cubicBezTo>
                        <a:pt x="6554" y="8728"/>
                        <a:pt x="6617" y="8570"/>
                        <a:pt x="6712" y="8507"/>
                      </a:cubicBezTo>
                      <a:cubicBezTo>
                        <a:pt x="8318" y="7593"/>
                        <a:pt x="9263" y="5735"/>
                        <a:pt x="8948" y="3750"/>
                      </a:cubicBezTo>
                      <a:cubicBezTo>
                        <a:pt x="8602" y="1702"/>
                        <a:pt x="6806" y="1"/>
                        <a:pt x="444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ctr" defTabSz="1219170">
                    <a:buClr>
                      <a:srgbClr val="000000"/>
                    </a:buClr>
                  </a:pPr>
                  <a:endParaRPr sz="1867" ker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" name="Google Shape;9416;p60"/>
                <p:cNvSpPr/>
                <p:nvPr/>
              </p:nvSpPr>
              <p:spPr>
                <a:xfrm>
                  <a:off x="-38235750" y="1989125"/>
                  <a:ext cx="84300" cy="83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2" h="3341" extrusionOk="0">
                      <a:moveTo>
                        <a:pt x="2931" y="1"/>
                      </a:moveTo>
                      <a:cubicBezTo>
                        <a:pt x="1355" y="1"/>
                        <a:pt x="64" y="1293"/>
                        <a:pt x="1" y="2899"/>
                      </a:cubicBezTo>
                      <a:cubicBezTo>
                        <a:pt x="1" y="3120"/>
                        <a:pt x="158" y="3340"/>
                        <a:pt x="410" y="3340"/>
                      </a:cubicBezTo>
                      <a:cubicBezTo>
                        <a:pt x="631" y="3340"/>
                        <a:pt x="851" y="3120"/>
                        <a:pt x="851" y="2899"/>
                      </a:cubicBezTo>
                      <a:cubicBezTo>
                        <a:pt x="883" y="1765"/>
                        <a:pt x="1796" y="820"/>
                        <a:pt x="2931" y="820"/>
                      </a:cubicBezTo>
                      <a:cubicBezTo>
                        <a:pt x="3151" y="820"/>
                        <a:pt x="3372" y="631"/>
                        <a:pt x="3372" y="379"/>
                      </a:cubicBezTo>
                      <a:cubicBezTo>
                        <a:pt x="3372" y="190"/>
                        <a:pt x="3151" y="1"/>
                        <a:pt x="293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ctr" defTabSz="1219170">
                    <a:buClr>
                      <a:srgbClr val="000000"/>
                    </a:buClr>
                  </a:pPr>
                  <a:endParaRPr sz="1867" ker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61" name="TextBox 60"/>
              <p:cNvSpPr txBox="1"/>
              <p:nvPr/>
            </p:nvSpPr>
            <p:spPr>
              <a:xfrm>
                <a:off x="4002146" y="4700105"/>
                <a:ext cx="10235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200" dirty="0">
                    <a:solidFill>
                      <a:schemeClr val="bg1"/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Lorem ipsum sit </a:t>
                </a:r>
                <a:r>
                  <a:rPr lang="en-ID" sz="1200" dirty="0" err="1">
                    <a:solidFill>
                      <a:schemeClr val="bg1"/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amet</a:t>
                </a:r>
                <a:endParaRPr lang="en-US" sz="1200" dirty="0">
                  <a:solidFill>
                    <a:schemeClr val="bg1"/>
                  </a:solidFill>
                  <a:latin typeface="EB Garamond" panose="02000502000000000000" pitchFamily="2" charset="0"/>
                  <a:cs typeface="Segoe UI Light" panose="020B0502040204020203" pitchFamily="34" charset="0"/>
                </a:endParaRPr>
              </a:p>
            </p:txBody>
          </p:sp>
        </p:grpSp>
      </p:grpSp>
      <p:sp>
        <p:nvSpPr>
          <p:cNvPr id="49" name="Freeform 48"/>
          <p:cNvSpPr/>
          <p:nvPr/>
        </p:nvSpPr>
        <p:spPr>
          <a:xfrm>
            <a:off x="2872452" y="889700"/>
            <a:ext cx="1290861" cy="270294"/>
          </a:xfrm>
          <a:custGeom>
            <a:avLst/>
            <a:gdLst>
              <a:gd name="connsiteX0" fmla="*/ 0 w 1352550"/>
              <a:gd name="connsiteY0" fmla="*/ 0 h 283211"/>
              <a:gd name="connsiteX1" fmla="*/ 1352550 w 1352550"/>
              <a:gd name="connsiteY1" fmla="*/ 0 h 283211"/>
              <a:gd name="connsiteX2" fmla="*/ 1352550 w 1352550"/>
              <a:gd name="connsiteY2" fmla="*/ 137793 h 283211"/>
              <a:gd name="connsiteX3" fmla="*/ 1207132 w 1352550"/>
              <a:gd name="connsiteY3" fmla="*/ 283211 h 283211"/>
              <a:gd name="connsiteX4" fmla="*/ 145418 w 1352550"/>
              <a:gd name="connsiteY4" fmla="*/ 283211 h 283211"/>
              <a:gd name="connsiteX5" fmla="*/ 0 w 1352550"/>
              <a:gd name="connsiteY5" fmla="*/ 137793 h 283211"/>
              <a:gd name="connsiteX6" fmla="*/ 0 w 1352550"/>
              <a:gd name="connsiteY6" fmla="*/ 0 h 283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2550" h="283211">
                <a:moveTo>
                  <a:pt x="0" y="0"/>
                </a:moveTo>
                <a:lnTo>
                  <a:pt x="1352550" y="0"/>
                </a:lnTo>
                <a:lnTo>
                  <a:pt x="1352550" y="137793"/>
                </a:lnTo>
                <a:cubicBezTo>
                  <a:pt x="1352550" y="218105"/>
                  <a:pt x="1287444" y="283211"/>
                  <a:pt x="1207132" y="283211"/>
                </a:cubicBezTo>
                <a:lnTo>
                  <a:pt x="145418" y="283211"/>
                </a:lnTo>
                <a:cubicBezTo>
                  <a:pt x="65106" y="283211"/>
                  <a:pt x="0" y="218105"/>
                  <a:pt x="0" y="13779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21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4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31">
            <a:extLst>
              <a:ext uri="{FF2B5EF4-FFF2-40B4-BE49-F238E27FC236}">
                <a16:creationId xmlns:a16="http://schemas.microsoft.com/office/drawing/2014/main" id="{7D14595F-B9BF-4F8B-9D1E-F4C6E83F5E77}"/>
              </a:ext>
            </a:extLst>
          </p:cNvPr>
          <p:cNvSpPr/>
          <p:nvPr/>
        </p:nvSpPr>
        <p:spPr>
          <a:xfrm flipV="1">
            <a:off x="1" y="3140518"/>
            <a:ext cx="12191998" cy="3717483"/>
          </a:xfrm>
          <a:custGeom>
            <a:avLst/>
            <a:gdLst>
              <a:gd name="connsiteX0" fmla="*/ 6096001 w 12191998"/>
              <a:gd name="connsiteY0" fmla="*/ 3717483 h 3717483"/>
              <a:gd name="connsiteX1" fmla="*/ 11981464 w 12191998"/>
              <a:gd name="connsiteY1" fmla="*/ 2122241 h 3717483"/>
              <a:gd name="connsiteX2" fmla="*/ 12191998 w 12191998"/>
              <a:gd name="connsiteY2" fmla="*/ 1994536 h 3717483"/>
              <a:gd name="connsiteX3" fmla="*/ 12191998 w 12191998"/>
              <a:gd name="connsiteY3" fmla="*/ 0 h 3717483"/>
              <a:gd name="connsiteX4" fmla="*/ 0 w 12191998"/>
              <a:gd name="connsiteY4" fmla="*/ 0 h 3717483"/>
              <a:gd name="connsiteX5" fmla="*/ 0 w 12191998"/>
              <a:gd name="connsiteY5" fmla="*/ 1994535 h 3717483"/>
              <a:gd name="connsiteX6" fmla="*/ 210536 w 12191998"/>
              <a:gd name="connsiteY6" fmla="*/ 2122241 h 3717483"/>
              <a:gd name="connsiteX7" fmla="*/ 6096001 w 12191998"/>
              <a:gd name="connsiteY7" fmla="*/ 3717483 h 3717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8" h="3717483">
                <a:moveTo>
                  <a:pt x="6096001" y="3717483"/>
                </a:moveTo>
                <a:cubicBezTo>
                  <a:pt x="8243208" y="3717483"/>
                  <a:pt x="10254634" y="3136131"/>
                  <a:pt x="11981464" y="2122241"/>
                </a:cubicBezTo>
                <a:lnTo>
                  <a:pt x="12191998" y="1994536"/>
                </a:lnTo>
                <a:lnTo>
                  <a:pt x="12191998" y="0"/>
                </a:lnTo>
                <a:lnTo>
                  <a:pt x="0" y="0"/>
                </a:lnTo>
                <a:lnTo>
                  <a:pt x="0" y="1994535"/>
                </a:lnTo>
                <a:lnTo>
                  <a:pt x="210536" y="2122241"/>
                </a:lnTo>
                <a:cubicBezTo>
                  <a:pt x="1937366" y="3136131"/>
                  <a:pt x="3948792" y="3717483"/>
                  <a:pt x="6096001" y="37174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6F429E-9C71-4599-8627-4EF429BE64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158" y="2279656"/>
            <a:ext cx="6805685" cy="3810659"/>
          </a:xfrm>
          <a:prstGeom prst="rect">
            <a:avLst/>
          </a:prstGeom>
          <a:effectLst/>
        </p:spPr>
      </p:pic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3087A7B-1538-4B65-B75C-B45EB9B281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8" name="Group 7"/>
          <p:cNvGrpSpPr/>
          <p:nvPr/>
        </p:nvGrpSpPr>
        <p:grpSpPr>
          <a:xfrm>
            <a:off x="4084905" y="658572"/>
            <a:ext cx="4022191" cy="1051092"/>
            <a:chOff x="4362043" y="672535"/>
            <a:chExt cx="4022191" cy="1051092"/>
          </a:xfrm>
        </p:grpSpPr>
        <p:sp>
          <p:nvSpPr>
            <p:cNvPr id="6" name="TextBox 5"/>
            <p:cNvSpPr txBox="1"/>
            <p:nvPr/>
          </p:nvSpPr>
          <p:spPr>
            <a:xfrm>
              <a:off x="4362043" y="954186"/>
              <a:ext cx="402219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44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Mockup</a:t>
              </a:r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 Device</a:t>
              </a:r>
              <a:endPara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702474" y="672535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677171" y="3084104"/>
            <a:ext cx="3114238" cy="859842"/>
            <a:chOff x="7677171" y="3084104"/>
            <a:chExt cx="3114238" cy="859842"/>
          </a:xfrm>
        </p:grpSpPr>
        <p:sp>
          <p:nvSpPr>
            <p:cNvPr id="22" name="Rounded Rectangle 21"/>
            <p:cNvSpPr/>
            <p:nvPr/>
          </p:nvSpPr>
          <p:spPr>
            <a:xfrm>
              <a:off x="7677171" y="3084104"/>
              <a:ext cx="3114238" cy="859842"/>
            </a:xfrm>
            <a:prstGeom prst="roundRect">
              <a:avLst>
                <a:gd name="adj" fmla="val 1914"/>
              </a:avLst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227560" y="3248026"/>
              <a:ext cx="2463478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are.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677171" y="4184982"/>
            <a:ext cx="3114238" cy="859842"/>
            <a:chOff x="7677171" y="4184982"/>
            <a:chExt cx="3114238" cy="859842"/>
          </a:xfrm>
        </p:grpSpPr>
        <p:sp>
          <p:nvSpPr>
            <p:cNvPr id="23" name="Rounded Rectangle 22"/>
            <p:cNvSpPr/>
            <p:nvPr/>
          </p:nvSpPr>
          <p:spPr>
            <a:xfrm>
              <a:off x="7677171" y="4184982"/>
              <a:ext cx="3114238" cy="859842"/>
            </a:xfrm>
            <a:prstGeom prst="roundRect">
              <a:avLst>
                <a:gd name="adj" fmla="val 1914"/>
              </a:avLst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227560" y="4347138"/>
              <a:ext cx="2463478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are.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359648" y="3084098"/>
            <a:ext cx="3114238" cy="859842"/>
            <a:chOff x="1359648" y="3084098"/>
            <a:chExt cx="3114238" cy="859842"/>
          </a:xfrm>
        </p:grpSpPr>
        <p:sp>
          <p:nvSpPr>
            <p:cNvPr id="25" name="Rounded Rectangle 24"/>
            <p:cNvSpPr/>
            <p:nvPr/>
          </p:nvSpPr>
          <p:spPr>
            <a:xfrm>
              <a:off x="1359648" y="3084098"/>
              <a:ext cx="3114238" cy="859842"/>
            </a:xfrm>
            <a:prstGeom prst="roundRect">
              <a:avLst>
                <a:gd name="adj" fmla="val 1914"/>
              </a:avLst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468188" y="3248026"/>
              <a:ext cx="2463478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are.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359648" y="4184982"/>
            <a:ext cx="3114238" cy="859842"/>
            <a:chOff x="1359648" y="4184982"/>
            <a:chExt cx="3114238" cy="859842"/>
          </a:xfrm>
        </p:grpSpPr>
        <p:sp>
          <p:nvSpPr>
            <p:cNvPr id="24" name="Rounded Rectangle 23"/>
            <p:cNvSpPr/>
            <p:nvPr/>
          </p:nvSpPr>
          <p:spPr>
            <a:xfrm>
              <a:off x="1359648" y="4184982"/>
              <a:ext cx="3114238" cy="859842"/>
            </a:xfrm>
            <a:prstGeom prst="roundRect">
              <a:avLst>
                <a:gd name="adj" fmla="val 1914"/>
              </a:avLst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68188" y="4347138"/>
              <a:ext cx="2463478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are.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247251" y="3084104"/>
            <a:ext cx="859845" cy="859845"/>
            <a:chOff x="7247251" y="3084104"/>
            <a:chExt cx="859845" cy="859845"/>
          </a:xfrm>
        </p:grpSpPr>
        <p:sp>
          <p:nvSpPr>
            <p:cNvPr id="9" name="Oval 8"/>
            <p:cNvSpPr/>
            <p:nvPr/>
          </p:nvSpPr>
          <p:spPr>
            <a:xfrm>
              <a:off x="7247251" y="3084104"/>
              <a:ext cx="859845" cy="8598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oogle Shape;9429;p60"/>
            <p:cNvGrpSpPr/>
            <p:nvPr/>
          </p:nvGrpSpPr>
          <p:grpSpPr>
            <a:xfrm>
              <a:off x="7446813" y="3284785"/>
              <a:ext cx="460721" cy="458483"/>
              <a:chOff x="-41695775" y="2683025"/>
              <a:chExt cx="319000" cy="317450"/>
            </a:xfrm>
            <a:solidFill>
              <a:schemeClr val="bg1"/>
            </a:solidFill>
          </p:grpSpPr>
          <p:sp>
            <p:nvSpPr>
              <p:cNvPr id="32" name="Google Shape;9430;p60"/>
              <p:cNvSpPr/>
              <p:nvPr/>
            </p:nvSpPr>
            <p:spPr>
              <a:xfrm>
                <a:off x="-41695775" y="2683025"/>
                <a:ext cx="319000" cy="31745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698" extrusionOk="0">
                    <a:moveTo>
                      <a:pt x="6238" y="2521"/>
                    </a:moveTo>
                    <a:lnTo>
                      <a:pt x="10240" y="5199"/>
                    </a:lnTo>
                    <a:lnTo>
                      <a:pt x="10240" y="11815"/>
                    </a:lnTo>
                    <a:lnTo>
                      <a:pt x="2521" y="11815"/>
                    </a:lnTo>
                    <a:lnTo>
                      <a:pt x="2521" y="5199"/>
                    </a:lnTo>
                    <a:lnTo>
                      <a:pt x="6238" y="2521"/>
                    </a:lnTo>
                    <a:close/>
                    <a:moveTo>
                      <a:pt x="6270" y="1"/>
                    </a:moveTo>
                    <a:cubicBezTo>
                      <a:pt x="6049" y="1"/>
                      <a:pt x="5860" y="190"/>
                      <a:pt x="5860" y="379"/>
                    </a:cubicBezTo>
                    <a:lnTo>
                      <a:pt x="5860" y="1859"/>
                    </a:lnTo>
                    <a:lnTo>
                      <a:pt x="1891" y="4695"/>
                    </a:lnTo>
                    <a:lnTo>
                      <a:pt x="221" y="5861"/>
                    </a:lnTo>
                    <a:cubicBezTo>
                      <a:pt x="32" y="5987"/>
                      <a:pt x="0" y="6270"/>
                      <a:pt x="158" y="6459"/>
                    </a:cubicBezTo>
                    <a:cubicBezTo>
                      <a:pt x="229" y="6566"/>
                      <a:pt x="342" y="6623"/>
                      <a:pt x="466" y="6623"/>
                    </a:cubicBezTo>
                    <a:cubicBezTo>
                      <a:pt x="560" y="6623"/>
                      <a:pt x="661" y="6590"/>
                      <a:pt x="757" y="6522"/>
                    </a:cubicBezTo>
                    <a:lnTo>
                      <a:pt x="1733" y="5829"/>
                    </a:lnTo>
                    <a:lnTo>
                      <a:pt x="1733" y="12288"/>
                    </a:lnTo>
                    <a:cubicBezTo>
                      <a:pt x="1733" y="12508"/>
                      <a:pt x="1922" y="12697"/>
                      <a:pt x="2111" y="12697"/>
                    </a:cubicBezTo>
                    <a:lnTo>
                      <a:pt x="10649" y="12697"/>
                    </a:lnTo>
                    <a:cubicBezTo>
                      <a:pt x="10901" y="12697"/>
                      <a:pt x="11059" y="12508"/>
                      <a:pt x="11059" y="12288"/>
                    </a:cubicBezTo>
                    <a:lnTo>
                      <a:pt x="11059" y="5798"/>
                    </a:lnTo>
                    <a:lnTo>
                      <a:pt x="12035" y="6491"/>
                    </a:lnTo>
                    <a:cubicBezTo>
                      <a:pt x="12114" y="6543"/>
                      <a:pt x="12204" y="6568"/>
                      <a:pt x="12294" y="6568"/>
                    </a:cubicBezTo>
                    <a:cubicBezTo>
                      <a:pt x="12418" y="6568"/>
                      <a:pt x="12542" y="6519"/>
                      <a:pt x="12634" y="6428"/>
                    </a:cubicBezTo>
                    <a:cubicBezTo>
                      <a:pt x="12760" y="6207"/>
                      <a:pt x="12697" y="5987"/>
                      <a:pt x="12571" y="5829"/>
                    </a:cubicBezTo>
                    <a:lnTo>
                      <a:pt x="10901" y="4632"/>
                    </a:lnTo>
                    <a:cubicBezTo>
                      <a:pt x="10901" y="4632"/>
                      <a:pt x="6679" y="1796"/>
                      <a:pt x="6648" y="1796"/>
                    </a:cubicBezTo>
                    <a:lnTo>
                      <a:pt x="6648" y="379"/>
                    </a:lnTo>
                    <a:cubicBezTo>
                      <a:pt x="6648" y="158"/>
                      <a:pt x="6459" y="1"/>
                      <a:pt x="62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3" name="Google Shape;9431;p60"/>
              <p:cNvSpPr/>
              <p:nvPr/>
            </p:nvSpPr>
            <p:spPr>
              <a:xfrm>
                <a:off x="-41615450" y="2813750"/>
                <a:ext cx="152050" cy="144975"/>
              </a:xfrm>
              <a:custGeom>
                <a:avLst/>
                <a:gdLst/>
                <a:ahLst/>
                <a:cxnLst/>
                <a:rect l="l" t="t" r="r" b="b"/>
                <a:pathLst>
                  <a:path w="6082" h="5799" extrusionOk="0">
                    <a:moveTo>
                      <a:pt x="3050" y="782"/>
                    </a:moveTo>
                    <a:cubicBezTo>
                      <a:pt x="3325" y="782"/>
                      <a:pt x="3606" y="835"/>
                      <a:pt x="3876" y="947"/>
                    </a:cubicBezTo>
                    <a:cubicBezTo>
                      <a:pt x="4853" y="1419"/>
                      <a:pt x="5357" y="2616"/>
                      <a:pt x="4916" y="3656"/>
                    </a:cubicBezTo>
                    <a:cubicBezTo>
                      <a:pt x="4601" y="4412"/>
                      <a:pt x="3908" y="4916"/>
                      <a:pt x="3025" y="4916"/>
                    </a:cubicBezTo>
                    <a:cubicBezTo>
                      <a:pt x="1545" y="4916"/>
                      <a:pt x="568" y="3436"/>
                      <a:pt x="1135" y="2049"/>
                    </a:cubicBezTo>
                    <a:cubicBezTo>
                      <a:pt x="1465" y="1248"/>
                      <a:pt x="2235" y="782"/>
                      <a:pt x="3050" y="782"/>
                    </a:cubicBezTo>
                    <a:close/>
                    <a:moveTo>
                      <a:pt x="2968" y="0"/>
                    </a:moveTo>
                    <a:cubicBezTo>
                      <a:pt x="1995" y="0"/>
                      <a:pt x="1120" y="497"/>
                      <a:pt x="631" y="1262"/>
                    </a:cubicBezTo>
                    <a:cubicBezTo>
                      <a:pt x="95" y="2081"/>
                      <a:pt x="1" y="3152"/>
                      <a:pt x="347" y="4034"/>
                    </a:cubicBezTo>
                    <a:cubicBezTo>
                      <a:pt x="789" y="5074"/>
                      <a:pt x="1860" y="5798"/>
                      <a:pt x="3057" y="5798"/>
                    </a:cubicBezTo>
                    <a:cubicBezTo>
                      <a:pt x="4034" y="5798"/>
                      <a:pt x="4884" y="5326"/>
                      <a:pt x="5451" y="4538"/>
                    </a:cubicBezTo>
                    <a:cubicBezTo>
                      <a:pt x="5987" y="3719"/>
                      <a:pt x="6081" y="2648"/>
                      <a:pt x="5735" y="1766"/>
                    </a:cubicBezTo>
                    <a:cubicBezTo>
                      <a:pt x="5294" y="726"/>
                      <a:pt x="4223" y="1"/>
                      <a:pt x="3057" y="1"/>
                    </a:cubicBezTo>
                    <a:cubicBezTo>
                      <a:pt x="3027" y="1"/>
                      <a:pt x="2997" y="0"/>
                      <a:pt x="29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9432;p60"/>
              <p:cNvSpPr/>
              <p:nvPr/>
            </p:nvSpPr>
            <p:spPr>
              <a:xfrm>
                <a:off x="-41550075" y="2853950"/>
                <a:ext cx="40200" cy="42550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702" extrusionOk="0">
                    <a:moveTo>
                      <a:pt x="379" y="0"/>
                    </a:moveTo>
                    <a:cubicBezTo>
                      <a:pt x="190" y="0"/>
                      <a:pt x="1" y="221"/>
                      <a:pt x="1" y="441"/>
                    </a:cubicBezTo>
                    <a:lnTo>
                      <a:pt x="1" y="1260"/>
                    </a:lnTo>
                    <a:cubicBezTo>
                      <a:pt x="1" y="1512"/>
                      <a:pt x="190" y="1701"/>
                      <a:pt x="379" y="1701"/>
                    </a:cubicBezTo>
                    <a:lnTo>
                      <a:pt x="1230" y="1701"/>
                    </a:lnTo>
                    <a:cubicBezTo>
                      <a:pt x="1450" y="1701"/>
                      <a:pt x="1608" y="1512"/>
                      <a:pt x="1608" y="1260"/>
                    </a:cubicBezTo>
                    <a:cubicBezTo>
                      <a:pt x="1608" y="1040"/>
                      <a:pt x="1419" y="851"/>
                      <a:pt x="1230" y="851"/>
                    </a:cubicBezTo>
                    <a:lnTo>
                      <a:pt x="788" y="851"/>
                    </a:lnTo>
                    <a:lnTo>
                      <a:pt x="788" y="410"/>
                    </a:lnTo>
                    <a:cubicBezTo>
                      <a:pt x="788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4057609" y="4184985"/>
            <a:ext cx="859845" cy="859845"/>
            <a:chOff x="4057609" y="4184985"/>
            <a:chExt cx="859845" cy="859845"/>
          </a:xfrm>
        </p:grpSpPr>
        <p:sp>
          <p:nvSpPr>
            <p:cNvPr id="20" name="Oval 19"/>
            <p:cNvSpPr/>
            <p:nvPr/>
          </p:nvSpPr>
          <p:spPr>
            <a:xfrm>
              <a:off x="4057609" y="4184985"/>
              <a:ext cx="859845" cy="85984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oogle Shape;9414;p60"/>
            <p:cNvGrpSpPr/>
            <p:nvPr/>
          </p:nvGrpSpPr>
          <p:grpSpPr>
            <a:xfrm>
              <a:off x="4320285" y="4385666"/>
              <a:ext cx="334492" cy="458483"/>
              <a:chOff x="-38275925" y="1946600"/>
              <a:chExt cx="231600" cy="317450"/>
            </a:xfrm>
            <a:solidFill>
              <a:schemeClr val="bg1"/>
            </a:solidFill>
          </p:grpSpPr>
          <p:sp>
            <p:nvSpPr>
              <p:cNvPr id="36" name="Google Shape;9415;p60"/>
              <p:cNvSpPr/>
              <p:nvPr/>
            </p:nvSpPr>
            <p:spPr>
              <a:xfrm>
                <a:off x="-38275925" y="1946600"/>
                <a:ext cx="231600" cy="317450"/>
              </a:xfrm>
              <a:custGeom>
                <a:avLst/>
                <a:gdLst/>
                <a:ahLst/>
                <a:cxnLst/>
                <a:rect l="l" t="t" r="r" b="b"/>
                <a:pathLst>
                  <a:path w="9264" h="12698" extrusionOk="0">
                    <a:moveTo>
                      <a:pt x="4546" y="892"/>
                    </a:moveTo>
                    <a:cubicBezTo>
                      <a:pt x="4811" y="892"/>
                      <a:pt x="5082" y="920"/>
                      <a:pt x="5357" y="977"/>
                    </a:cubicBezTo>
                    <a:cubicBezTo>
                      <a:pt x="6964" y="1292"/>
                      <a:pt x="8287" y="2742"/>
                      <a:pt x="8287" y="4600"/>
                    </a:cubicBezTo>
                    <a:cubicBezTo>
                      <a:pt x="8287" y="5987"/>
                      <a:pt x="7531" y="7215"/>
                      <a:pt x="6396" y="7845"/>
                    </a:cubicBezTo>
                    <a:cubicBezTo>
                      <a:pt x="5987" y="8034"/>
                      <a:pt x="5798" y="8475"/>
                      <a:pt x="5798" y="8885"/>
                    </a:cubicBezTo>
                    <a:lnTo>
                      <a:pt x="5798" y="9169"/>
                    </a:lnTo>
                    <a:lnTo>
                      <a:pt x="3309" y="9169"/>
                    </a:lnTo>
                    <a:lnTo>
                      <a:pt x="3309" y="8854"/>
                    </a:lnTo>
                    <a:cubicBezTo>
                      <a:pt x="3309" y="8412"/>
                      <a:pt x="3088" y="8034"/>
                      <a:pt x="2679" y="7782"/>
                    </a:cubicBezTo>
                    <a:cubicBezTo>
                      <a:pt x="1545" y="7121"/>
                      <a:pt x="820" y="5955"/>
                      <a:pt x="820" y="4600"/>
                    </a:cubicBezTo>
                    <a:cubicBezTo>
                      <a:pt x="820" y="2536"/>
                      <a:pt x="2499" y="892"/>
                      <a:pt x="4546" y="892"/>
                    </a:cubicBezTo>
                    <a:close/>
                    <a:moveTo>
                      <a:pt x="5798" y="9956"/>
                    </a:moveTo>
                    <a:lnTo>
                      <a:pt x="5798" y="10681"/>
                    </a:lnTo>
                    <a:cubicBezTo>
                      <a:pt x="5798" y="10901"/>
                      <a:pt x="5609" y="11059"/>
                      <a:pt x="5357" y="11090"/>
                    </a:cubicBezTo>
                    <a:lnTo>
                      <a:pt x="3719" y="11090"/>
                    </a:lnTo>
                    <a:cubicBezTo>
                      <a:pt x="3467" y="11090"/>
                      <a:pt x="3309" y="10901"/>
                      <a:pt x="3277" y="10681"/>
                    </a:cubicBezTo>
                    <a:lnTo>
                      <a:pt x="3277" y="9956"/>
                    </a:lnTo>
                    <a:close/>
                    <a:moveTo>
                      <a:pt x="4443" y="1"/>
                    </a:moveTo>
                    <a:cubicBezTo>
                      <a:pt x="2049" y="32"/>
                      <a:pt x="1" y="2080"/>
                      <a:pt x="1" y="4600"/>
                    </a:cubicBezTo>
                    <a:cubicBezTo>
                      <a:pt x="1" y="6270"/>
                      <a:pt x="883" y="7719"/>
                      <a:pt x="2238" y="8539"/>
                    </a:cubicBezTo>
                    <a:cubicBezTo>
                      <a:pt x="2332" y="8570"/>
                      <a:pt x="2395" y="8696"/>
                      <a:pt x="2458" y="8759"/>
                    </a:cubicBezTo>
                    <a:lnTo>
                      <a:pt x="2458" y="10681"/>
                    </a:lnTo>
                    <a:cubicBezTo>
                      <a:pt x="2458" y="11216"/>
                      <a:pt x="2805" y="11689"/>
                      <a:pt x="3309" y="11847"/>
                    </a:cubicBezTo>
                    <a:cubicBezTo>
                      <a:pt x="3467" y="12351"/>
                      <a:pt x="3939" y="12697"/>
                      <a:pt x="4506" y="12697"/>
                    </a:cubicBezTo>
                    <a:cubicBezTo>
                      <a:pt x="5042" y="12697"/>
                      <a:pt x="5514" y="12351"/>
                      <a:pt x="5672" y="11847"/>
                    </a:cubicBezTo>
                    <a:cubicBezTo>
                      <a:pt x="6176" y="11689"/>
                      <a:pt x="6554" y="11216"/>
                      <a:pt x="6554" y="10681"/>
                    </a:cubicBezTo>
                    <a:lnTo>
                      <a:pt x="6554" y="8854"/>
                    </a:lnTo>
                    <a:cubicBezTo>
                      <a:pt x="6554" y="8728"/>
                      <a:pt x="6617" y="8570"/>
                      <a:pt x="6712" y="8507"/>
                    </a:cubicBezTo>
                    <a:cubicBezTo>
                      <a:pt x="8318" y="7593"/>
                      <a:pt x="9263" y="5735"/>
                      <a:pt x="8948" y="3750"/>
                    </a:cubicBezTo>
                    <a:cubicBezTo>
                      <a:pt x="8602" y="1702"/>
                      <a:pt x="6806" y="1"/>
                      <a:pt x="44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9416;p60"/>
              <p:cNvSpPr/>
              <p:nvPr/>
            </p:nvSpPr>
            <p:spPr>
              <a:xfrm>
                <a:off x="-38235750" y="1989125"/>
                <a:ext cx="84300" cy="83525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3341" extrusionOk="0">
                    <a:moveTo>
                      <a:pt x="2931" y="1"/>
                    </a:moveTo>
                    <a:cubicBezTo>
                      <a:pt x="1355" y="1"/>
                      <a:pt x="64" y="1293"/>
                      <a:pt x="1" y="2899"/>
                    </a:cubicBezTo>
                    <a:cubicBezTo>
                      <a:pt x="1" y="3120"/>
                      <a:pt x="158" y="3340"/>
                      <a:pt x="410" y="3340"/>
                    </a:cubicBezTo>
                    <a:cubicBezTo>
                      <a:pt x="631" y="3340"/>
                      <a:pt x="851" y="3120"/>
                      <a:pt x="851" y="2899"/>
                    </a:cubicBezTo>
                    <a:cubicBezTo>
                      <a:pt x="883" y="1765"/>
                      <a:pt x="1796" y="820"/>
                      <a:pt x="2931" y="820"/>
                    </a:cubicBezTo>
                    <a:cubicBezTo>
                      <a:pt x="3151" y="820"/>
                      <a:pt x="3372" y="631"/>
                      <a:pt x="3372" y="379"/>
                    </a:cubicBezTo>
                    <a:cubicBezTo>
                      <a:pt x="3372" y="190"/>
                      <a:pt x="3151" y="1"/>
                      <a:pt x="29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7247251" y="4184985"/>
            <a:ext cx="859845" cy="859845"/>
            <a:chOff x="7247251" y="4184985"/>
            <a:chExt cx="859845" cy="859845"/>
          </a:xfrm>
        </p:grpSpPr>
        <p:sp>
          <p:nvSpPr>
            <p:cNvPr id="14" name="Oval 13"/>
            <p:cNvSpPr/>
            <p:nvPr/>
          </p:nvSpPr>
          <p:spPr>
            <a:xfrm>
              <a:off x="7247251" y="4184985"/>
              <a:ext cx="859845" cy="85984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Google Shape;9369;p60"/>
            <p:cNvSpPr/>
            <p:nvPr/>
          </p:nvSpPr>
          <p:spPr>
            <a:xfrm>
              <a:off x="7512202" y="4387381"/>
              <a:ext cx="329943" cy="455052"/>
            </a:xfrm>
            <a:custGeom>
              <a:avLst/>
              <a:gdLst/>
              <a:ahLst/>
              <a:cxnLst/>
              <a:rect l="l" t="t" r="r" b="b"/>
              <a:pathLst>
                <a:path w="9138" h="12603" extrusionOk="0">
                  <a:moveTo>
                    <a:pt x="5420" y="788"/>
                  </a:moveTo>
                  <a:cubicBezTo>
                    <a:pt x="7026" y="788"/>
                    <a:pt x="8287" y="2080"/>
                    <a:pt x="8287" y="3655"/>
                  </a:cubicBezTo>
                  <a:lnTo>
                    <a:pt x="8287" y="4978"/>
                  </a:lnTo>
                  <a:lnTo>
                    <a:pt x="5829" y="4978"/>
                  </a:lnTo>
                  <a:lnTo>
                    <a:pt x="5829" y="3718"/>
                  </a:lnTo>
                  <a:cubicBezTo>
                    <a:pt x="5829" y="3151"/>
                    <a:pt x="5451" y="2710"/>
                    <a:pt x="4979" y="2521"/>
                  </a:cubicBezTo>
                  <a:lnTo>
                    <a:pt x="4979" y="788"/>
                  </a:lnTo>
                  <a:close/>
                  <a:moveTo>
                    <a:pt x="4159" y="882"/>
                  </a:moveTo>
                  <a:lnTo>
                    <a:pt x="4159" y="2615"/>
                  </a:lnTo>
                  <a:cubicBezTo>
                    <a:pt x="3687" y="2773"/>
                    <a:pt x="3340" y="3245"/>
                    <a:pt x="3340" y="3781"/>
                  </a:cubicBezTo>
                  <a:lnTo>
                    <a:pt x="3340" y="5041"/>
                  </a:lnTo>
                  <a:lnTo>
                    <a:pt x="851" y="5041"/>
                  </a:lnTo>
                  <a:lnTo>
                    <a:pt x="851" y="3749"/>
                  </a:lnTo>
                  <a:cubicBezTo>
                    <a:pt x="851" y="2143"/>
                    <a:pt x="2175" y="882"/>
                    <a:pt x="3781" y="882"/>
                  </a:cubicBezTo>
                  <a:close/>
                  <a:moveTo>
                    <a:pt x="4569" y="3308"/>
                  </a:moveTo>
                  <a:cubicBezTo>
                    <a:pt x="4790" y="3308"/>
                    <a:pt x="4947" y="3497"/>
                    <a:pt x="4947" y="3749"/>
                  </a:cubicBezTo>
                  <a:lnTo>
                    <a:pt x="4947" y="5388"/>
                  </a:lnTo>
                  <a:cubicBezTo>
                    <a:pt x="4947" y="5620"/>
                    <a:pt x="4736" y="5830"/>
                    <a:pt x="4504" y="5830"/>
                  </a:cubicBezTo>
                  <a:cubicBezTo>
                    <a:pt x="4453" y="5830"/>
                    <a:pt x="4400" y="5820"/>
                    <a:pt x="4348" y="5797"/>
                  </a:cubicBezTo>
                  <a:cubicBezTo>
                    <a:pt x="4191" y="5703"/>
                    <a:pt x="4128" y="5608"/>
                    <a:pt x="4128" y="5388"/>
                  </a:cubicBezTo>
                  <a:lnTo>
                    <a:pt x="4128" y="3718"/>
                  </a:lnTo>
                  <a:cubicBezTo>
                    <a:pt x="4159" y="3466"/>
                    <a:pt x="4348" y="3308"/>
                    <a:pt x="4569" y="3308"/>
                  </a:cubicBezTo>
                  <a:close/>
                  <a:moveTo>
                    <a:pt x="8287" y="5797"/>
                  </a:moveTo>
                  <a:lnTo>
                    <a:pt x="8287" y="8948"/>
                  </a:lnTo>
                  <a:cubicBezTo>
                    <a:pt x="8287" y="10554"/>
                    <a:pt x="6995" y="11815"/>
                    <a:pt x="5420" y="11815"/>
                  </a:cubicBezTo>
                  <a:lnTo>
                    <a:pt x="3781" y="11815"/>
                  </a:lnTo>
                  <a:cubicBezTo>
                    <a:pt x="2143" y="11815"/>
                    <a:pt x="883" y="10523"/>
                    <a:pt x="851" y="8948"/>
                  </a:cubicBezTo>
                  <a:lnTo>
                    <a:pt x="851" y="5797"/>
                  </a:lnTo>
                  <a:lnTo>
                    <a:pt x="3403" y="5797"/>
                  </a:lnTo>
                  <a:cubicBezTo>
                    <a:pt x="3498" y="6018"/>
                    <a:pt x="3655" y="6270"/>
                    <a:pt x="3876" y="6427"/>
                  </a:cubicBezTo>
                  <a:cubicBezTo>
                    <a:pt x="4098" y="6579"/>
                    <a:pt x="4340" y="6649"/>
                    <a:pt x="4575" y="6649"/>
                  </a:cubicBezTo>
                  <a:cubicBezTo>
                    <a:pt x="5073" y="6649"/>
                    <a:pt x="5542" y="6332"/>
                    <a:pt x="5735" y="5797"/>
                  </a:cubicBezTo>
                  <a:close/>
                  <a:moveTo>
                    <a:pt x="3750" y="0"/>
                  </a:moveTo>
                  <a:cubicBezTo>
                    <a:pt x="1702" y="0"/>
                    <a:pt x="1" y="1670"/>
                    <a:pt x="1" y="3718"/>
                  </a:cubicBezTo>
                  <a:lnTo>
                    <a:pt x="1" y="8885"/>
                  </a:lnTo>
                  <a:cubicBezTo>
                    <a:pt x="1" y="10932"/>
                    <a:pt x="1639" y="12602"/>
                    <a:pt x="3750" y="12602"/>
                  </a:cubicBezTo>
                  <a:lnTo>
                    <a:pt x="5388" y="12602"/>
                  </a:lnTo>
                  <a:cubicBezTo>
                    <a:pt x="7436" y="12602"/>
                    <a:pt x="9137" y="10964"/>
                    <a:pt x="9074" y="8885"/>
                  </a:cubicBezTo>
                  <a:lnTo>
                    <a:pt x="9074" y="3686"/>
                  </a:lnTo>
                  <a:cubicBezTo>
                    <a:pt x="9137" y="1670"/>
                    <a:pt x="7467" y="0"/>
                    <a:pt x="53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057609" y="3084104"/>
            <a:ext cx="859845" cy="859845"/>
            <a:chOff x="7247251" y="3084104"/>
            <a:chExt cx="859845" cy="859845"/>
          </a:xfrm>
        </p:grpSpPr>
        <p:sp>
          <p:nvSpPr>
            <p:cNvPr id="17" name="Oval 16"/>
            <p:cNvSpPr/>
            <p:nvPr/>
          </p:nvSpPr>
          <p:spPr>
            <a:xfrm>
              <a:off x="7247251" y="3084104"/>
              <a:ext cx="859845" cy="85984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Google Shape;9350;p60"/>
            <p:cNvSpPr/>
            <p:nvPr/>
          </p:nvSpPr>
          <p:spPr>
            <a:xfrm>
              <a:off x="7475824" y="3284080"/>
              <a:ext cx="402697" cy="459891"/>
            </a:xfrm>
            <a:custGeom>
              <a:avLst/>
              <a:gdLst/>
              <a:ahLst/>
              <a:cxnLst/>
              <a:rect l="l" t="t" r="r" b="b"/>
              <a:pathLst>
                <a:path w="11153" h="12737" extrusionOk="0">
                  <a:moveTo>
                    <a:pt x="9452" y="4262"/>
                  </a:moveTo>
                  <a:lnTo>
                    <a:pt x="9452" y="4262"/>
                  </a:lnTo>
                  <a:cubicBezTo>
                    <a:pt x="9704" y="4703"/>
                    <a:pt x="9609" y="5270"/>
                    <a:pt x="9231" y="5679"/>
                  </a:cubicBezTo>
                  <a:cubicBezTo>
                    <a:pt x="8976" y="5915"/>
                    <a:pt x="8672" y="6040"/>
                    <a:pt x="8364" y="6040"/>
                  </a:cubicBezTo>
                  <a:cubicBezTo>
                    <a:pt x="8178" y="6040"/>
                    <a:pt x="7992" y="5995"/>
                    <a:pt x="7814" y="5900"/>
                  </a:cubicBezTo>
                  <a:lnTo>
                    <a:pt x="9452" y="4262"/>
                  </a:lnTo>
                  <a:close/>
                  <a:moveTo>
                    <a:pt x="6018" y="835"/>
                  </a:moveTo>
                  <a:cubicBezTo>
                    <a:pt x="6120" y="835"/>
                    <a:pt x="6223" y="875"/>
                    <a:pt x="6301" y="954"/>
                  </a:cubicBezTo>
                  <a:lnTo>
                    <a:pt x="7215" y="1867"/>
                  </a:lnTo>
                  <a:cubicBezTo>
                    <a:pt x="7306" y="1935"/>
                    <a:pt x="7397" y="1987"/>
                    <a:pt x="7499" y="1987"/>
                  </a:cubicBezTo>
                  <a:cubicBezTo>
                    <a:pt x="7539" y="1987"/>
                    <a:pt x="7581" y="1979"/>
                    <a:pt x="7625" y="1962"/>
                  </a:cubicBezTo>
                  <a:cubicBezTo>
                    <a:pt x="7863" y="1897"/>
                    <a:pt x="8110" y="1865"/>
                    <a:pt x="8359" y="1865"/>
                  </a:cubicBezTo>
                  <a:cubicBezTo>
                    <a:pt x="8963" y="1865"/>
                    <a:pt x="9578" y="2055"/>
                    <a:pt x="10113" y="2434"/>
                  </a:cubicBezTo>
                  <a:lnTo>
                    <a:pt x="6049" y="6498"/>
                  </a:lnTo>
                  <a:cubicBezTo>
                    <a:pt x="5482" y="5774"/>
                    <a:pt x="5356" y="4892"/>
                    <a:pt x="5577" y="4010"/>
                  </a:cubicBezTo>
                  <a:cubicBezTo>
                    <a:pt x="5608" y="3852"/>
                    <a:pt x="5577" y="3726"/>
                    <a:pt x="5451" y="3631"/>
                  </a:cubicBezTo>
                  <a:lnTo>
                    <a:pt x="5199" y="3379"/>
                  </a:lnTo>
                  <a:lnTo>
                    <a:pt x="4537" y="2718"/>
                  </a:lnTo>
                  <a:cubicBezTo>
                    <a:pt x="4380" y="2560"/>
                    <a:pt x="4380" y="2277"/>
                    <a:pt x="4537" y="2119"/>
                  </a:cubicBezTo>
                  <a:lnTo>
                    <a:pt x="5734" y="954"/>
                  </a:lnTo>
                  <a:cubicBezTo>
                    <a:pt x="5813" y="875"/>
                    <a:pt x="5915" y="835"/>
                    <a:pt x="6018" y="835"/>
                  </a:cubicBezTo>
                  <a:close/>
                  <a:moveTo>
                    <a:pt x="1290" y="6917"/>
                  </a:moveTo>
                  <a:cubicBezTo>
                    <a:pt x="1502" y="6917"/>
                    <a:pt x="1702" y="7106"/>
                    <a:pt x="1702" y="7318"/>
                  </a:cubicBezTo>
                  <a:cubicBezTo>
                    <a:pt x="1670" y="7538"/>
                    <a:pt x="1544" y="7696"/>
                    <a:pt x="1387" y="7727"/>
                  </a:cubicBezTo>
                  <a:cubicBezTo>
                    <a:pt x="1342" y="7740"/>
                    <a:pt x="1298" y="7746"/>
                    <a:pt x="1256" y="7746"/>
                  </a:cubicBezTo>
                  <a:cubicBezTo>
                    <a:pt x="1084" y="7746"/>
                    <a:pt x="933" y="7645"/>
                    <a:pt x="883" y="7444"/>
                  </a:cubicBezTo>
                  <a:cubicBezTo>
                    <a:pt x="788" y="7223"/>
                    <a:pt x="914" y="7002"/>
                    <a:pt x="1166" y="6939"/>
                  </a:cubicBezTo>
                  <a:cubicBezTo>
                    <a:pt x="1207" y="6924"/>
                    <a:pt x="1248" y="6917"/>
                    <a:pt x="1290" y="6917"/>
                  </a:cubicBezTo>
                  <a:close/>
                  <a:moveTo>
                    <a:pt x="5807" y="10240"/>
                  </a:moveTo>
                  <a:cubicBezTo>
                    <a:pt x="6104" y="10240"/>
                    <a:pt x="6409" y="10293"/>
                    <a:pt x="6711" y="10405"/>
                  </a:cubicBezTo>
                  <a:cubicBezTo>
                    <a:pt x="7373" y="10626"/>
                    <a:pt x="7877" y="11193"/>
                    <a:pt x="8160" y="11886"/>
                  </a:cubicBezTo>
                  <a:lnTo>
                    <a:pt x="3529" y="11886"/>
                  </a:lnTo>
                  <a:cubicBezTo>
                    <a:pt x="3847" y="10882"/>
                    <a:pt x="4774" y="10240"/>
                    <a:pt x="5807" y="10240"/>
                  </a:cubicBezTo>
                  <a:close/>
                  <a:moveTo>
                    <a:pt x="6030" y="1"/>
                  </a:moveTo>
                  <a:cubicBezTo>
                    <a:pt x="5711" y="1"/>
                    <a:pt x="5388" y="119"/>
                    <a:pt x="5136" y="355"/>
                  </a:cubicBezTo>
                  <a:lnTo>
                    <a:pt x="3938" y="1552"/>
                  </a:lnTo>
                  <a:cubicBezTo>
                    <a:pt x="3466" y="1993"/>
                    <a:pt x="3466" y="2781"/>
                    <a:pt x="3938" y="3316"/>
                  </a:cubicBezTo>
                  <a:lnTo>
                    <a:pt x="4348" y="3694"/>
                  </a:lnTo>
                  <a:lnTo>
                    <a:pt x="1828" y="6215"/>
                  </a:lnTo>
                  <a:cubicBezTo>
                    <a:pt x="1652" y="6127"/>
                    <a:pt x="1468" y="6087"/>
                    <a:pt x="1287" y="6087"/>
                  </a:cubicBezTo>
                  <a:cubicBezTo>
                    <a:pt x="623" y="6087"/>
                    <a:pt x="0" y="6625"/>
                    <a:pt x="0" y="7318"/>
                  </a:cubicBezTo>
                  <a:cubicBezTo>
                    <a:pt x="0" y="8052"/>
                    <a:pt x="611" y="8583"/>
                    <a:pt x="1293" y="8583"/>
                  </a:cubicBezTo>
                  <a:cubicBezTo>
                    <a:pt x="1459" y="8583"/>
                    <a:pt x="1629" y="8551"/>
                    <a:pt x="1796" y="8483"/>
                  </a:cubicBezTo>
                  <a:lnTo>
                    <a:pt x="3592" y="10279"/>
                  </a:lnTo>
                  <a:cubicBezTo>
                    <a:pt x="3056" y="10783"/>
                    <a:pt x="2647" y="11476"/>
                    <a:pt x="2584" y="12264"/>
                  </a:cubicBezTo>
                  <a:cubicBezTo>
                    <a:pt x="2521" y="12484"/>
                    <a:pt x="2741" y="12736"/>
                    <a:pt x="2962" y="12736"/>
                  </a:cubicBezTo>
                  <a:lnTo>
                    <a:pt x="8664" y="12736"/>
                  </a:lnTo>
                  <a:cubicBezTo>
                    <a:pt x="8916" y="12736"/>
                    <a:pt x="9105" y="12484"/>
                    <a:pt x="9074" y="12264"/>
                  </a:cubicBezTo>
                  <a:cubicBezTo>
                    <a:pt x="8837" y="10556"/>
                    <a:pt x="7367" y="9419"/>
                    <a:pt x="5795" y="9419"/>
                  </a:cubicBezTo>
                  <a:cubicBezTo>
                    <a:pt x="5279" y="9419"/>
                    <a:pt x="4752" y="9542"/>
                    <a:pt x="4254" y="9806"/>
                  </a:cubicBezTo>
                  <a:lnTo>
                    <a:pt x="2363" y="7916"/>
                  </a:lnTo>
                  <a:cubicBezTo>
                    <a:pt x="2521" y="7601"/>
                    <a:pt x="2521" y="7223"/>
                    <a:pt x="2426" y="6845"/>
                  </a:cubicBezTo>
                  <a:lnTo>
                    <a:pt x="4663" y="4608"/>
                  </a:lnTo>
                  <a:lnTo>
                    <a:pt x="4663" y="4608"/>
                  </a:lnTo>
                  <a:cubicBezTo>
                    <a:pt x="4632" y="5679"/>
                    <a:pt x="4978" y="6687"/>
                    <a:pt x="5734" y="7444"/>
                  </a:cubicBezTo>
                  <a:cubicBezTo>
                    <a:pt x="5813" y="7522"/>
                    <a:pt x="5915" y="7562"/>
                    <a:pt x="6018" y="7562"/>
                  </a:cubicBezTo>
                  <a:cubicBezTo>
                    <a:pt x="6120" y="7562"/>
                    <a:pt x="6223" y="7522"/>
                    <a:pt x="6301" y="7444"/>
                  </a:cubicBezTo>
                  <a:lnTo>
                    <a:pt x="7215" y="6530"/>
                  </a:lnTo>
                  <a:cubicBezTo>
                    <a:pt x="7564" y="6771"/>
                    <a:pt x="7958" y="6887"/>
                    <a:pt x="8352" y="6887"/>
                  </a:cubicBezTo>
                  <a:cubicBezTo>
                    <a:pt x="8883" y="6887"/>
                    <a:pt x="9414" y="6676"/>
                    <a:pt x="9830" y="6278"/>
                  </a:cubicBezTo>
                  <a:cubicBezTo>
                    <a:pt x="10523" y="5553"/>
                    <a:pt x="10618" y="4451"/>
                    <a:pt x="10082" y="3663"/>
                  </a:cubicBezTo>
                  <a:lnTo>
                    <a:pt x="10996" y="2749"/>
                  </a:lnTo>
                  <a:cubicBezTo>
                    <a:pt x="11153" y="2560"/>
                    <a:pt x="11153" y="2340"/>
                    <a:pt x="10996" y="2119"/>
                  </a:cubicBezTo>
                  <a:cubicBezTo>
                    <a:pt x="10259" y="1383"/>
                    <a:pt x="9297" y="1056"/>
                    <a:pt x="8341" y="1056"/>
                  </a:cubicBezTo>
                  <a:cubicBezTo>
                    <a:pt x="8111" y="1056"/>
                    <a:pt x="7882" y="1074"/>
                    <a:pt x="7656" y="1111"/>
                  </a:cubicBezTo>
                  <a:lnTo>
                    <a:pt x="6900" y="355"/>
                  </a:lnTo>
                  <a:cubicBezTo>
                    <a:pt x="6664" y="119"/>
                    <a:pt x="6349" y="1"/>
                    <a:pt x="603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562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932543"/>
            <a:ext cx="7124131" cy="4992914"/>
          </a:xfrm>
          <a:custGeom>
            <a:avLst/>
            <a:gdLst>
              <a:gd name="connsiteX0" fmla="*/ 0 w 7605486"/>
              <a:gd name="connsiteY0" fmla="*/ 0 h 4992914"/>
              <a:gd name="connsiteX1" fmla="*/ 7557105 w 7605486"/>
              <a:gd name="connsiteY1" fmla="*/ 0 h 4992914"/>
              <a:gd name="connsiteX2" fmla="*/ 7605486 w 7605486"/>
              <a:gd name="connsiteY2" fmla="*/ 48381 h 4992914"/>
              <a:gd name="connsiteX3" fmla="*/ 7605486 w 7605486"/>
              <a:gd name="connsiteY3" fmla="*/ 4944533 h 4992914"/>
              <a:gd name="connsiteX4" fmla="*/ 7557105 w 7605486"/>
              <a:gd name="connsiteY4" fmla="*/ 4992914 h 4992914"/>
              <a:gd name="connsiteX5" fmla="*/ 0 w 7605486"/>
              <a:gd name="connsiteY5" fmla="*/ 4992914 h 4992914"/>
              <a:gd name="connsiteX6" fmla="*/ 0 w 7605486"/>
              <a:gd name="connsiteY6" fmla="*/ 0 h 499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05486" h="4992914">
                <a:moveTo>
                  <a:pt x="0" y="0"/>
                </a:moveTo>
                <a:lnTo>
                  <a:pt x="7557105" y="0"/>
                </a:lnTo>
                <a:cubicBezTo>
                  <a:pt x="7583825" y="0"/>
                  <a:pt x="7605486" y="21661"/>
                  <a:pt x="7605486" y="48381"/>
                </a:cubicBezTo>
                <a:lnTo>
                  <a:pt x="7605486" y="4944533"/>
                </a:lnTo>
                <a:cubicBezTo>
                  <a:pt x="7605486" y="4971253"/>
                  <a:pt x="7583825" y="4992914"/>
                  <a:pt x="7557105" y="4992914"/>
                </a:cubicBezTo>
                <a:lnTo>
                  <a:pt x="0" y="49929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2444563-DE2B-4538-9849-2FA647305CC2}"/>
              </a:ext>
            </a:extLst>
          </p:cNvPr>
          <p:cNvGrpSpPr/>
          <p:nvPr/>
        </p:nvGrpSpPr>
        <p:grpSpPr>
          <a:xfrm>
            <a:off x="1108438" y="1624084"/>
            <a:ext cx="4907254" cy="3609832"/>
            <a:chOff x="1108438" y="1624084"/>
            <a:chExt cx="4907254" cy="3609832"/>
          </a:xfrm>
        </p:grpSpPr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4421757" y="3756709"/>
              <a:ext cx="381042" cy="496427"/>
            </a:xfrm>
            <a:custGeom>
              <a:avLst/>
              <a:gdLst>
                <a:gd name="T0" fmla="*/ 225 w 568"/>
                <a:gd name="T1" fmla="*/ 28 h 740"/>
                <a:gd name="T2" fmla="*/ 255 w 568"/>
                <a:gd name="T3" fmla="*/ 69 h 740"/>
                <a:gd name="T4" fmla="*/ 303 w 568"/>
                <a:gd name="T5" fmla="*/ 92 h 740"/>
                <a:gd name="T6" fmla="*/ 343 w 568"/>
                <a:gd name="T7" fmla="*/ 111 h 740"/>
                <a:gd name="T8" fmla="*/ 390 w 568"/>
                <a:gd name="T9" fmla="*/ 135 h 740"/>
                <a:gd name="T10" fmla="*/ 374 w 568"/>
                <a:gd name="T11" fmla="*/ 185 h 740"/>
                <a:gd name="T12" fmla="*/ 376 w 568"/>
                <a:gd name="T13" fmla="*/ 218 h 740"/>
                <a:gd name="T14" fmla="*/ 400 w 568"/>
                <a:gd name="T15" fmla="*/ 248 h 740"/>
                <a:gd name="T16" fmla="*/ 426 w 568"/>
                <a:gd name="T17" fmla="*/ 274 h 740"/>
                <a:gd name="T18" fmla="*/ 468 w 568"/>
                <a:gd name="T19" fmla="*/ 258 h 740"/>
                <a:gd name="T20" fmla="*/ 494 w 568"/>
                <a:gd name="T21" fmla="*/ 251 h 740"/>
                <a:gd name="T22" fmla="*/ 518 w 568"/>
                <a:gd name="T23" fmla="*/ 293 h 740"/>
                <a:gd name="T24" fmla="*/ 490 w 568"/>
                <a:gd name="T25" fmla="*/ 308 h 740"/>
                <a:gd name="T26" fmla="*/ 466 w 568"/>
                <a:gd name="T27" fmla="*/ 296 h 740"/>
                <a:gd name="T28" fmla="*/ 454 w 568"/>
                <a:gd name="T29" fmla="*/ 312 h 740"/>
                <a:gd name="T30" fmla="*/ 430 w 568"/>
                <a:gd name="T31" fmla="*/ 362 h 740"/>
                <a:gd name="T32" fmla="*/ 435 w 568"/>
                <a:gd name="T33" fmla="*/ 414 h 740"/>
                <a:gd name="T34" fmla="*/ 459 w 568"/>
                <a:gd name="T35" fmla="*/ 431 h 740"/>
                <a:gd name="T36" fmla="*/ 468 w 568"/>
                <a:gd name="T37" fmla="*/ 466 h 740"/>
                <a:gd name="T38" fmla="*/ 513 w 568"/>
                <a:gd name="T39" fmla="*/ 476 h 740"/>
                <a:gd name="T40" fmla="*/ 534 w 568"/>
                <a:gd name="T41" fmla="*/ 490 h 740"/>
                <a:gd name="T42" fmla="*/ 558 w 568"/>
                <a:gd name="T43" fmla="*/ 530 h 740"/>
                <a:gd name="T44" fmla="*/ 542 w 568"/>
                <a:gd name="T45" fmla="*/ 568 h 740"/>
                <a:gd name="T46" fmla="*/ 525 w 568"/>
                <a:gd name="T47" fmla="*/ 587 h 740"/>
                <a:gd name="T48" fmla="*/ 523 w 568"/>
                <a:gd name="T49" fmla="*/ 608 h 740"/>
                <a:gd name="T50" fmla="*/ 480 w 568"/>
                <a:gd name="T51" fmla="*/ 625 h 740"/>
                <a:gd name="T52" fmla="*/ 480 w 568"/>
                <a:gd name="T53" fmla="*/ 662 h 740"/>
                <a:gd name="T54" fmla="*/ 438 w 568"/>
                <a:gd name="T55" fmla="*/ 710 h 740"/>
                <a:gd name="T56" fmla="*/ 402 w 568"/>
                <a:gd name="T57" fmla="*/ 733 h 740"/>
                <a:gd name="T58" fmla="*/ 364 w 568"/>
                <a:gd name="T59" fmla="*/ 717 h 740"/>
                <a:gd name="T60" fmla="*/ 315 w 568"/>
                <a:gd name="T61" fmla="*/ 707 h 740"/>
                <a:gd name="T62" fmla="*/ 296 w 568"/>
                <a:gd name="T63" fmla="*/ 681 h 740"/>
                <a:gd name="T64" fmla="*/ 270 w 568"/>
                <a:gd name="T65" fmla="*/ 669 h 740"/>
                <a:gd name="T66" fmla="*/ 234 w 568"/>
                <a:gd name="T67" fmla="*/ 714 h 740"/>
                <a:gd name="T68" fmla="*/ 211 w 568"/>
                <a:gd name="T69" fmla="*/ 698 h 740"/>
                <a:gd name="T70" fmla="*/ 232 w 568"/>
                <a:gd name="T71" fmla="*/ 655 h 740"/>
                <a:gd name="T72" fmla="*/ 189 w 568"/>
                <a:gd name="T73" fmla="*/ 669 h 740"/>
                <a:gd name="T74" fmla="*/ 142 w 568"/>
                <a:gd name="T75" fmla="*/ 662 h 740"/>
                <a:gd name="T76" fmla="*/ 123 w 568"/>
                <a:gd name="T77" fmla="*/ 610 h 740"/>
                <a:gd name="T78" fmla="*/ 111 w 568"/>
                <a:gd name="T79" fmla="*/ 575 h 740"/>
                <a:gd name="T80" fmla="*/ 116 w 568"/>
                <a:gd name="T81" fmla="*/ 537 h 740"/>
                <a:gd name="T82" fmla="*/ 97 w 568"/>
                <a:gd name="T83" fmla="*/ 490 h 740"/>
                <a:gd name="T84" fmla="*/ 66 w 568"/>
                <a:gd name="T85" fmla="*/ 468 h 740"/>
                <a:gd name="T86" fmla="*/ 73 w 568"/>
                <a:gd name="T87" fmla="*/ 423 h 740"/>
                <a:gd name="T88" fmla="*/ 121 w 568"/>
                <a:gd name="T89" fmla="*/ 395 h 740"/>
                <a:gd name="T90" fmla="*/ 123 w 568"/>
                <a:gd name="T91" fmla="*/ 298 h 740"/>
                <a:gd name="T92" fmla="*/ 92 w 568"/>
                <a:gd name="T93" fmla="*/ 322 h 740"/>
                <a:gd name="T94" fmla="*/ 50 w 568"/>
                <a:gd name="T95" fmla="*/ 296 h 740"/>
                <a:gd name="T96" fmla="*/ 7 w 568"/>
                <a:gd name="T97" fmla="*/ 246 h 740"/>
                <a:gd name="T98" fmla="*/ 17 w 568"/>
                <a:gd name="T99" fmla="*/ 225 h 740"/>
                <a:gd name="T100" fmla="*/ 55 w 568"/>
                <a:gd name="T101" fmla="*/ 166 h 740"/>
                <a:gd name="T102" fmla="*/ 81 w 568"/>
                <a:gd name="T103" fmla="*/ 128 h 740"/>
                <a:gd name="T104" fmla="*/ 109 w 568"/>
                <a:gd name="T105" fmla="*/ 85 h 740"/>
                <a:gd name="T106" fmla="*/ 140 w 568"/>
                <a:gd name="T107" fmla="*/ 114 h 740"/>
                <a:gd name="T108" fmla="*/ 196 w 568"/>
                <a:gd name="T109" fmla="*/ 114 h 740"/>
                <a:gd name="T110" fmla="*/ 199 w 568"/>
                <a:gd name="T111" fmla="*/ 62 h 740"/>
                <a:gd name="T112" fmla="*/ 177 w 568"/>
                <a:gd name="T113" fmla="*/ 50 h 740"/>
                <a:gd name="T114" fmla="*/ 161 w 568"/>
                <a:gd name="T115" fmla="*/ 17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8" h="740">
                  <a:moveTo>
                    <a:pt x="177" y="2"/>
                  </a:moveTo>
                  <a:lnTo>
                    <a:pt x="185" y="0"/>
                  </a:lnTo>
                  <a:lnTo>
                    <a:pt x="192" y="14"/>
                  </a:lnTo>
                  <a:lnTo>
                    <a:pt x="203" y="21"/>
                  </a:lnTo>
                  <a:lnTo>
                    <a:pt x="201" y="24"/>
                  </a:lnTo>
                  <a:lnTo>
                    <a:pt x="225" y="28"/>
                  </a:lnTo>
                  <a:lnTo>
                    <a:pt x="232" y="38"/>
                  </a:lnTo>
                  <a:lnTo>
                    <a:pt x="241" y="36"/>
                  </a:lnTo>
                  <a:lnTo>
                    <a:pt x="248" y="38"/>
                  </a:lnTo>
                  <a:lnTo>
                    <a:pt x="248" y="54"/>
                  </a:lnTo>
                  <a:lnTo>
                    <a:pt x="258" y="62"/>
                  </a:lnTo>
                  <a:lnTo>
                    <a:pt x="255" y="69"/>
                  </a:lnTo>
                  <a:lnTo>
                    <a:pt x="267" y="76"/>
                  </a:lnTo>
                  <a:lnTo>
                    <a:pt x="267" y="80"/>
                  </a:lnTo>
                  <a:lnTo>
                    <a:pt x="274" y="85"/>
                  </a:lnTo>
                  <a:lnTo>
                    <a:pt x="289" y="85"/>
                  </a:lnTo>
                  <a:lnTo>
                    <a:pt x="296" y="83"/>
                  </a:lnTo>
                  <a:lnTo>
                    <a:pt x="303" y="92"/>
                  </a:lnTo>
                  <a:lnTo>
                    <a:pt x="312" y="85"/>
                  </a:lnTo>
                  <a:lnTo>
                    <a:pt x="322" y="97"/>
                  </a:lnTo>
                  <a:lnTo>
                    <a:pt x="326" y="90"/>
                  </a:lnTo>
                  <a:lnTo>
                    <a:pt x="331" y="95"/>
                  </a:lnTo>
                  <a:lnTo>
                    <a:pt x="336" y="111"/>
                  </a:lnTo>
                  <a:lnTo>
                    <a:pt x="343" y="111"/>
                  </a:lnTo>
                  <a:lnTo>
                    <a:pt x="341" y="135"/>
                  </a:lnTo>
                  <a:lnTo>
                    <a:pt x="364" y="133"/>
                  </a:lnTo>
                  <a:lnTo>
                    <a:pt x="367" y="128"/>
                  </a:lnTo>
                  <a:lnTo>
                    <a:pt x="386" y="128"/>
                  </a:lnTo>
                  <a:lnTo>
                    <a:pt x="395" y="133"/>
                  </a:lnTo>
                  <a:lnTo>
                    <a:pt x="390" y="135"/>
                  </a:lnTo>
                  <a:lnTo>
                    <a:pt x="390" y="144"/>
                  </a:lnTo>
                  <a:lnTo>
                    <a:pt x="386" y="149"/>
                  </a:lnTo>
                  <a:lnTo>
                    <a:pt x="386" y="170"/>
                  </a:lnTo>
                  <a:lnTo>
                    <a:pt x="378" y="168"/>
                  </a:lnTo>
                  <a:lnTo>
                    <a:pt x="376" y="170"/>
                  </a:lnTo>
                  <a:lnTo>
                    <a:pt x="374" y="185"/>
                  </a:lnTo>
                  <a:lnTo>
                    <a:pt x="369" y="189"/>
                  </a:lnTo>
                  <a:lnTo>
                    <a:pt x="371" y="194"/>
                  </a:lnTo>
                  <a:lnTo>
                    <a:pt x="364" y="206"/>
                  </a:lnTo>
                  <a:lnTo>
                    <a:pt x="369" y="206"/>
                  </a:lnTo>
                  <a:lnTo>
                    <a:pt x="371" y="213"/>
                  </a:lnTo>
                  <a:lnTo>
                    <a:pt x="376" y="218"/>
                  </a:lnTo>
                  <a:lnTo>
                    <a:pt x="390" y="213"/>
                  </a:lnTo>
                  <a:lnTo>
                    <a:pt x="393" y="206"/>
                  </a:lnTo>
                  <a:lnTo>
                    <a:pt x="397" y="208"/>
                  </a:lnTo>
                  <a:lnTo>
                    <a:pt x="402" y="239"/>
                  </a:lnTo>
                  <a:lnTo>
                    <a:pt x="409" y="244"/>
                  </a:lnTo>
                  <a:lnTo>
                    <a:pt x="400" y="248"/>
                  </a:lnTo>
                  <a:lnTo>
                    <a:pt x="402" y="260"/>
                  </a:lnTo>
                  <a:lnTo>
                    <a:pt x="407" y="258"/>
                  </a:lnTo>
                  <a:lnTo>
                    <a:pt x="407" y="270"/>
                  </a:lnTo>
                  <a:lnTo>
                    <a:pt x="416" y="270"/>
                  </a:lnTo>
                  <a:lnTo>
                    <a:pt x="416" y="277"/>
                  </a:lnTo>
                  <a:lnTo>
                    <a:pt x="426" y="274"/>
                  </a:lnTo>
                  <a:lnTo>
                    <a:pt x="442" y="277"/>
                  </a:lnTo>
                  <a:lnTo>
                    <a:pt x="449" y="274"/>
                  </a:lnTo>
                  <a:lnTo>
                    <a:pt x="456" y="277"/>
                  </a:lnTo>
                  <a:lnTo>
                    <a:pt x="461" y="274"/>
                  </a:lnTo>
                  <a:lnTo>
                    <a:pt x="461" y="258"/>
                  </a:lnTo>
                  <a:lnTo>
                    <a:pt x="468" y="258"/>
                  </a:lnTo>
                  <a:lnTo>
                    <a:pt x="468" y="248"/>
                  </a:lnTo>
                  <a:lnTo>
                    <a:pt x="473" y="248"/>
                  </a:lnTo>
                  <a:lnTo>
                    <a:pt x="473" y="244"/>
                  </a:lnTo>
                  <a:lnTo>
                    <a:pt x="482" y="246"/>
                  </a:lnTo>
                  <a:lnTo>
                    <a:pt x="494" y="244"/>
                  </a:lnTo>
                  <a:lnTo>
                    <a:pt x="494" y="251"/>
                  </a:lnTo>
                  <a:lnTo>
                    <a:pt x="497" y="251"/>
                  </a:lnTo>
                  <a:lnTo>
                    <a:pt x="504" y="263"/>
                  </a:lnTo>
                  <a:lnTo>
                    <a:pt x="513" y="263"/>
                  </a:lnTo>
                  <a:lnTo>
                    <a:pt x="516" y="277"/>
                  </a:lnTo>
                  <a:lnTo>
                    <a:pt x="516" y="284"/>
                  </a:lnTo>
                  <a:lnTo>
                    <a:pt x="518" y="293"/>
                  </a:lnTo>
                  <a:lnTo>
                    <a:pt x="518" y="298"/>
                  </a:lnTo>
                  <a:lnTo>
                    <a:pt x="513" y="293"/>
                  </a:lnTo>
                  <a:lnTo>
                    <a:pt x="508" y="310"/>
                  </a:lnTo>
                  <a:lnTo>
                    <a:pt x="501" y="315"/>
                  </a:lnTo>
                  <a:lnTo>
                    <a:pt x="497" y="305"/>
                  </a:lnTo>
                  <a:lnTo>
                    <a:pt x="490" y="308"/>
                  </a:lnTo>
                  <a:lnTo>
                    <a:pt x="485" y="300"/>
                  </a:lnTo>
                  <a:lnTo>
                    <a:pt x="478" y="300"/>
                  </a:lnTo>
                  <a:lnTo>
                    <a:pt x="480" y="296"/>
                  </a:lnTo>
                  <a:lnTo>
                    <a:pt x="473" y="298"/>
                  </a:lnTo>
                  <a:lnTo>
                    <a:pt x="471" y="293"/>
                  </a:lnTo>
                  <a:lnTo>
                    <a:pt x="466" y="296"/>
                  </a:lnTo>
                  <a:lnTo>
                    <a:pt x="456" y="293"/>
                  </a:lnTo>
                  <a:lnTo>
                    <a:pt x="440" y="296"/>
                  </a:lnTo>
                  <a:lnTo>
                    <a:pt x="440" y="300"/>
                  </a:lnTo>
                  <a:lnTo>
                    <a:pt x="445" y="305"/>
                  </a:lnTo>
                  <a:lnTo>
                    <a:pt x="442" y="312"/>
                  </a:lnTo>
                  <a:lnTo>
                    <a:pt x="454" y="312"/>
                  </a:lnTo>
                  <a:lnTo>
                    <a:pt x="454" y="324"/>
                  </a:lnTo>
                  <a:lnTo>
                    <a:pt x="456" y="331"/>
                  </a:lnTo>
                  <a:lnTo>
                    <a:pt x="449" y="336"/>
                  </a:lnTo>
                  <a:lnTo>
                    <a:pt x="452" y="348"/>
                  </a:lnTo>
                  <a:lnTo>
                    <a:pt x="433" y="353"/>
                  </a:lnTo>
                  <a:lnTo>
                    <a:pt x="430" y="362"/>
                  </a:lnTo>
                  <a:lnTo>
                    <a:pt x="419" y="367"/>
                  </a:lnTo>
                  <a:lnTo>
                    <a:pt x="416" y="388"/>
                  </a:lnTo>
                  <a:lnTo>
                    <a:pt x="428" y="400"/>
                  </a:lnTo>
                  <a:lnTo>
                    <a:pt x="433" y="400"/>
                  </a:lnTo>
                  <a:lnTo>
                    <a:pt x="430" y="407"/>
                  </a:lnTo>
                  <a:lnTo>
                    <a:pt x="435" y="414"/>
                  </a:lnTo>
                  <a:lnTo>
                    <a:pt x="447" y="412"/>
                  </a:lnTo>
                  <a:lnTo>
                    <a:pt x="452" y="416"/>
                  </a:lnTo>
                  <a:lnTo>
                    <a:pt x="454" y="419"/>
                  </a:lnTo>
                  <a:lnTo>
                    <a:pt x="449" y="423"/>
                  </a:lnTo>
                  <a:lnTo>
                    <a:pt x="452" y="428"/>
                  </a:lnTo>
                  <a:lnTo>
                    <a:pt x="459" y="431"/>
                  </a:lnTo>
                  <a:lnTo>
                    <a:pt x="464" y="423"/>
                  </a:lnTo>
                  <a:lnTo>
                    <a:pt x="468" y="431"/>
                  </a:lnTo>
                  <a:lnTo>
                    <a:pt x="475" y="431"/>
                  </a:lnTo>
                  <a:lnTo>
                    <a:pt x="478" y="445"/>
                  </a:lnTo>
                  <a:lnTo>
                    <a:pt x="475" y="459"/>
                  </a:lnTo>
                  <a:lnTo>
                    <a:pt x="468" y="466"/>
                  </a:lnTo>
                  <a:lnTo>
                    <a:pt x="461" y="468"/>
                  </a:lnTo>
                  <a:lnTo>
                    <a:pt x="456" y="476"/>
                  </a:lnTo>
                  <a:lnTo>
                    <a:pt x="464" y="480"/>
                  </a:lnTo>
                  <a:lnTo>
                    <a:pt x="466" y="485"/>
                  </a:lnTo>
                  <a:lnTo>
                    <a:pt x="501" y="485"/>
                  </a:lnTo>
                  <a:lnTo>
                    <a:pt x="513" y="476"/>
                  </a:lnTo>
                  <a:lnTo>
                    <a:pt x="516" y="480"/>
                  </a:lnTo>
                  <a:lnTo>
                    <a:pt x="525" y="483"/>
                  </a:lnTo>
                  <a:lnTo>
                    <a:pt x="532" y="483"/>
                  </a:lnTo>
                  <a:lnTo>
                    <a:pt x="534" y="476"/>
                  </a:lnTo>
                  <a:lnTo>
                    <a:pt x="537" y="480"/>
                  </a:lnTo>
                  <a:lnTo>
                    <a:pt x="534" y="490"/>
                  </a:lnTo>
                  <a:lnTo>
                    <a:pt x="539" y="490"/>
                  </a:lnTo>
                  <a:lnTo>
                    <a:pt x="539" y="492"/>
                  </a:lnTo>
                  <a:lnTo>
                    <a:pt x="568" y="499"/>
                  </a:lnTo>
                  <a:lnTo>
                    <a:pt x="568" y="499"/>
                  </a:lnTo>
                  <a:lnTo>
                    <a:pt x="568" y="516"/>
                  </a:lnTo>
                  <a:lnTo>
                    <a:pt x="558" y="530"/>
                  </a:lnTo>
                  <a:lnTo>
                    <a:pt x="560" y="542"/>
                  </a:lnTo>
                  <a:lnTo>
                    <a:pt x="556" y="549"/>
                  </a:lnTo>
                  <a:lnTo>
                    <a:pt x="551" y="549"/>
                  </a:lnTo>
                  <a:lnTo>
                    <a:pt x="551" y="558"/>
                  </a:lnTo>
                  <a:lnTo>
                    <a:pt x="544" y="565"/>
                  </a:lnTo>
                  <a:lnTo>
                    <a:pt x="542" y="568"/>
                  </a:lnTo>
                  <a:lnTo>
                    <a:pt x="537" y="561"/>
                  </a:lnTo>
                  <a:lnTo>
                    <a:pt x="530" y="570"/>
                  </a:lnTo>
                  <a:lnTo>
                    <a:pt x="520" y="572"/>
                  </a:lnTo>
                  <a:lnTo>
                    <a:pt x="523" y="577"/>
                  </a:lnTo>
                  <a:lnTo>
                    <a:pt x="520" y="582"/>
                  </a:lnTo>
                  <a:lnTo>
                    <a:pt x="525" y="587"/>
                  </a:lnTo>
                  <a:lnTo>
                    <a:pt x="530" y="582"/>
                  </a:lnTo>
                  <a:lnTo>
                    <a:pt x="534" y="599"/>
                  </a:lnTo>
                  <a:lnTo>
                    <a:pt x="539" y="606"/>
                  </a:lnTo>
                  <a:lnTo>
                    <a:pt x="534" y="608"/>
                  </a:lnTo>
                  <a:lnTo>
                    <a:pt x="530" y="606"/>
                  </a:lnTo>
                  <a:lnTo>
                    <a:pt x="523" y="608"/>
                  </a:lnTo>
                  <a:lnTo>
                    <a:pt x="518" y="615"/>
                  </a:lnTo>
                  <a:lnTo>
                    <a:pt x="501" y="610"/>
                  </a:lnTo>
                  <a:lnTo>
                    <a:pt x="497" y="613"/>
                  </a:lnTo>
                  <a:lnTo>
                    <a:pt x="487" y="606"/>
                  </a:lnTo>
                  <a:lnTo>
                    <a:pt x="478" y="613"/>
                  </a:lnTo>
                  <a:lnTo>
                    <a:pt x="480" y="625"/>
                  </a:lnTo>
                  <a:lnTo>
                    <a:pt x="482" y="627"/>
                  </a:lnTo>
                  <a:lnTo>
                    <a:pt x="473" y="634"/>
                  </a:lnTo>
                  <a:lnTo>
                    <a:pt x="480" y="634"/>
                  </a:lnTo>
                  <a:lnTo>
                    <a:pt x="475" y="641"/>
                  </a:lnTo>
                  <a:lnTo>
                    <a:pt x="480" y="653"/>
                  </a:lnTo>
                  <a:lnTo>
                    <a:pt x="480" y="662"/>
                  </a:lnTo>
                  <a:lnTo>
                    <a:pt x="473" y="665"/>
                  </a:lnTo>
                  <a:lnTo>
                    <a:pt x="471" y="672"/>
                  </a:lnTo>
                  <a:lnTo>
                    <a:pt x="464" y="677"/>
                  </a:lnTo>
                  <a:lnTo>
                    <a:pt x="461" y="693"/>
                  </a:lnTo>
                  <a:lnTo>
                    <a:pt x="449" y="705"/>
                  </a:lnTo>
                  <a:lnTo>
                    <a:pt x="438" y="710"/>
                  </a:lnTo>
                  <a:lnTo>
                    <a:pt x="430" y="724"/>
                  </a:lnTo>
                  <a:lnTo>
                    <a:pt x="423" y="724"/>
                  </a:lnTo>
                  <a:lnTo>
                    <a:pt x="421" y="729"/>
                  </a:lnTo>
                  <a:lnTo>
                    <a:pt x="409" y="726"/>
                  </a:lnTo>
                  <a:lnTo>
                    <a:pt x="409" y="736"/>
                  </a:lnTo>
                  <a:lnTo>
                    <a:pt x="402" y="733"/>
                  </a:lnTo>
                  <a:lnTo>
                    <a:pt x="395" y="740"/>
                  </a:lnTo>
                  <a:lnTo>
                    <a:pt x="395" y="740"/>
                  </a:lnTo>
                  <a:lnTo>
                    <a:pt x="388" y="736"/>
                  </a:lnTo>
                  <a:lnTo>
                    <a:pt x="388" y="724"/>
                  </a:lnTo>
                  <a:lnTo>
                    <a:pt x="374" y="714"/>
                  </a:lnTo>
                  <a:lnTo>
                    <a:pt x="364" y="717"/>
                  </a:lnTo>
                  <a:lnTo>
                    <a:pt x="350" y="714"/>
                  </a:lnTo>
                  <a:lnTo>
                    <a:pt x="336" y="719"/>
                  </a:lnTo>
                  <a:lnTo>
                    <a:pt x="331" y="710"/>
                  </a:lnTo>
                  <a:lnTo>
                    <a:pt x="324" y="712"/>
                  </a:lnTo>
                  <a:lnTo>
                    <a:pt x="317" y="712"/>
                  </a:lnTo>
                  <a:lnTo>
                    <a:pt x="315" y="707"/>
                  </a:lnTo>
                  <a:lnTo>
                    <a:pt x="317" y="703"/>
                  </a:lnTo>
                  <a:lnTo>
                    <a:pt x="308" y="698"/>
                  </a:lnTo>
                  <a:lnTo>
                    <a:pt x="308" y="691"/>
                  </a:lnTo>
                  <a:lnTo>
                    <a:pt x="300" y="684"/>
                  </a:lnTo>
                  <a:lnTo>
                    <a:pt x="303" y="677"/>
                  </a:lnTo>
                  <a:lnTo>
                    <a:pt x="296" y="681"/>
                  </a:lnTo>
                  <a:lnTo>
                    <a:pt x="293" y="677"/>
                  </a:lnTo>
                  <a:lnTo>
                    <a:pt x="286" y="681"/>
                  </a:lnTo>
                  <a:lnTo>
                    <a:pt x="284" y="679"/>
                  </a:lnTo>
                  <a:lnTo>
                    <a:pt x="284" y="669"/>
                  </a:lnTo>
                  <a:lnTo>
                    <a:pt x="277" y="667"/>
                  </a:lnTo>
                  <a:lnTo>
                    <a:pt x="270" y="669"/>
                  </a:lnTo>
                  <a:lnTo>
                    <a:pt x="267" y="674"/>
                  </a:lnTo>
                  <a:lnTo>
                    <a:pt x="260" y="679"/>
                  </a:lnTo>
                  <a:lnTo>
                    <a:pt x="270" y="686"/>
                  </a:lnTo>
                  <a:lnTo>
                    <a:pt x="265" y="695"/>
                  </a:lnTo>
                  <a:lnTo>
                    <a:pt x="253" y="700"/>
                  </a:lnTo>
                  <a:lnTo>
                    <a:pt x="234" y="714"/>
                  </a:lnTo>
                  <a:lnTo>
                    <a:pt x="227" y="714"/>
                  </a:lnTo>
                  <a:lnTo>
                    <a:pt x="225" y="712"/>
                  </a:lnTo>
                  <a:lnTo>
                    <a:pt x="220" y="717"/>
                  </a:lnTo>
                  <a:lnTo>
                    <a:pt x="211" y="705"/>
                  </a:lnTo>
                  <a:lnTo>
                    <a:pt x="215" y="700"/>
                  </a:lnTo>
                  <a:lnTo>
                    <a:pt x="211" y="698"/>
                  </a:lnTo>
                  <a:lnTo>
                    <a:pt x="222" y="684"/>
                  </a:lnTo>
                  <a:lnTo>
                    <a:pt x="229" y="681"/>
                  </a:lnTo>
                  <a:lnTo>
                    <a:pt x="241" y="662"/>
                  </a:lnTo>
                  <a:lnTo>
                    <a:pt x="237" y="660"/>
                  </a:lnTo>
                  <a:lnTo>
                    <a:pt x="232" y="660"/>
                  </a:lnTo>
                  <a:lnTo>
                    <a:pt x="232" y="655"/>
                  </a:lnTo>
                  <a:lnTo>
                    <a:pt x="229" y="655"/>
                  </a:lnTo>
                  <a:lnTo>
                    <a:pt x="227" y="651"/>
                  </a:lnTo>
                  <a:lnTo>
                    <a:pt x="213" y="646"/>
                  </a:lnTo>
                  <a:lnTo>
                    <a:pt x="203" y="648"/>
                  </a:lnTo>
                  <a:lnTo>
                    <a:pt x="196" y="669"/>
                  </a:lnTo>
                  <a:lnTo>
                    <a:pt x="189" y="669"/>
                  </a:lnTo>
                  <a:lnTo>
                    <a:pt x="163" y="686"/>
                  </a:lnTo>
                  <a:lnTo>
                    <a:pt x="159" y="679"/>
                  </a:lnTo>
                  <a:lnTo>
                    <a:pt x="149" y="681"/>
                  </a:lnTo>
                  <a:lnTo>
                    <a:pt x="149" y="681"/>
                  </a:lnTo>
                  <a:lnTo>
                    <a:pt x="149" y="672"/>
                  </a:lnTo>
                  <a:lnTo>
                    <a:pt x="142" y="662"/>
                  </a:lnTo>
                  <a:lnTo>
                    <a:pt x="144" y="651"/>
                  </a:lnTo>
                  <a:lnTo>
                    <a:pt x="140" y="627"/>
                  </a:lnTo>
                  <a:lnTo>
                    <a:pt x="133" y="622"/>
                  </a:lnTo>
                  <a:lnTo>
                    <a:pt x="130" y="615"/>
                  </a:lnTo>
                  <a:lnTo>
                    <a:pt x="121" y="613"/>
                  </a:lnTo>
                  <a:lnTo>
                    <a:pt x="123" y="610"/>
                  </a:lnTo>
                  <a:lnTo>
                    <a:pt x="118" y="603"/>
                  </a:lnTo>
                  <a:lnTo>
                    <a:pt x="125" y="599"/>
                  </a:lnTo>
                  <a:lnTo>
                    <a:pt x="121" y="594"/>
                  </a:lnTo>
                  <a:lnTo>
                    <a:pt x="123" y="584"/>
                  </a:lnTo>
                  <a:lnTo>
                    <a:pt x="118" y="575"/>
                  </a:lnTo>
                  <a:lnTo>
                    <a:pt x="111" y="575"/>
                  </a:lnTo>
                  <a:lnTo>
                    <a:pt x="109" y="568"/>
                  </a:lnTo>
                  <a:lnTo>
                    <a:pt x="104" y="563"/>
                  </a:lnTo>
                  <a:lnTo>
                    <a:pt x="107" y="551"/>
                  </a:lnTo>
                  <a:lnTo>
                    <a:pt x="116" y="549"/>
                  </a:lnTo>
                  <a:lnTo>
                    <a:pt x="114" y="542"/>
                  </a:lnTo>
                  <a:lnTo>
                    <a:pt x="116" y="537"/>
                  </a:lnTo>
                  <a:lnTo>
                    <a:pt x="142" y="523"/>
                  </a:lnTo>
                  <a:lnTo>
                    <a:pt x="137" y="516"/>
                  </a:lnTo>
                  <a:lnTo>
                    <a:pt x="125" y="511"/>
                  </a:lnTo>
                  <a:lnTo>
                    <a:pt x="118" y="497"/>
                  </a:lnTo>
                  <a:lnTo>
                    <a:pt x="107" y="502"/>
                  </a:lnTo>
                  <a:lnTo>
                    <a:pt x="97" y="490"/>
                  </a:lnTo>
                  <a:lnTo>
                    <a:pt x="92" y="490"/>
                  </a:lnTo>
                  <a:lnTo>
                    <a:pt x="83" y="497"/>
                  </a:lnTo>
                  <a:lnTo>
                    <a:pt x="76" y="483"/>
                  </a:lnTo>
                  <a:lnTo>
                    <a:pt x="69" y="480"/>
                  </a:lnTo>
                  <a:lnTo>
                    <a:pt x="69" y="473"/>
                  </a:lnTo>
                  <a:lnTo>
                    <a:pt x="66" y="468"/>
                  </a:lnTo>
                  <a:lnTo>
                    <a:pt x="59" y="471"/>
                  </a:lnTo>
                  <a:lnTo>
                    <a:pt x="57" y="461"/>
                  </a:lnTo>
                  <a:lnTo>
                    <a:pt x="57" y="461"/>
                  </a:lnTo>
                  <a:lnTo>
                    <a:pt x="59" y="449"/>
                  </a:lnTo>
                  <a:lnTo>
                    <a:pt x="71" y="433"/>
                  </a:lnTo>
                  <a:lnTo>
                    <a:pt x="73" y="423"/>
                  </a:lnTo>
                  <a:lnTo>
                    <a:pt x="95" y="409"/>
                  </a:lnTo>
                  <a:lnTo>
                    <a:pt x="99" y="412"/>
                  </a:lnTo>
                  <a:lnTo>
                    <a:pt x="104" y="409"/>
                  </a:lnTo>
                  <a:lnTo>
                    <a:pt x="111" y="412"/>
                  </a:lnTo>
                  <a:lnTo>
                    <a:pt x="123" y="407"/>
                  </a:lnTo>
                  <a:lnTo>
                    <a:pt x="121" y="395"/>
                  </a:lnTo>
                  <a:lnTo>
                    <a:pt x="123" y="390"/>
                  </a:lnTo>
                  <a:lnTo>
                    <a:pt x="125" y="355"/>
                  </a:lnTo>
                  <a:lnTo>
                    <a:pt x="121" y="348"/>
                  </a:lnTo>
                  <a:lnTo>
                    <a:pt x="118" y="310"/>
                  </a:lnTo>
                  <a:lnTo>
                    <a:pt x="114" y="308"/>
                  </a:lnTo>
                  <a:lnTo>
                    <a:pt x="123" y="298"/>
                  </a:lnTo>
                  <a:lnTo>
                    <a:pt x="121" y="298"/>
                  </a:lnTo>
                  <a:lnTo>
                    <a:pt x="107" y="312"/>
                  </a:lnTo>
                  <a:lnTo>
                    <a:pt x="104" y="308"/>
                  </a:lnTo>
                  <a:lnTo>
                    <a:pt x="104" y="312"/>
                  </a:lnTo>
                  <a:lnTo>
                    <a:pt x="97" y="310"/>
                  </a:lnTo>
                  <a:lnTo>
                    <a:pt x="92" y="322"/>
                  </a:lnTo>
                  <a:lnTo>
                    <a:pt x="85" y="319"/>
                  </a:lnTo>
                  <a:lnTo>
                    <a:pt x="78" y="322"/>
                  </a:lnTo>
                  <a:lnTo>
                    <a:pt x="81" y="319"/>
                  </a:lnTo>
                  <a:lnTo>
                    <a:pt x="62" y="298"/>
                  </a:lnTo>
                  <a:lnTo>
                    <a:pt x="50" y="300"/>
                  </a:lnTo>
                  <a:lnTo>
                    <a:pt x="50" y="296"/>
                  </a:lnTo>
                  <a:lnTo>
                    <a:pt x="38" y="296"/>
                  </a:lnTo>
                  <a:lnTo>
                    <a:pt x="38" y="258"/>
                  </a:lnTo>
                  <a:lnTo>
                    <a:pt x="29" y="251"/>
                  </a:lnTo>
                  <a:lnTo>
                    <a:pt x="17" y="251"/>
                  </a:lnTo>
                  <a:lnTo>
                    <a:pt x="14" y="246"/>
                  </a:lnTo>
                  <a:lnTo>
                    <a:pt x="7" y="246"/>
                  </a:lnTo>
                  <a:lnTo>
                    <a:pt x="0" y="239"/>
                  </a:lnTo>
                  <a:lnTo>
                    <a:pt x="5" y="234"/>
                  </a:lnTo>
                  <a:lnTo>
                    <a:pt x="0" y="225"/>
                  </a:lnTo>
                  <a:lnTo>
                    <a:pt x="3" y="220"/>
                  </a:lnTo>
                  <a:lnTo>
                    <a:pt x="5" y="215"/>
                  </a:lnTo>
                  <a:lnTo>
                    <a:pt x="17" y="225"/>
                  </a:lnTo>
                  <a:lnTo>
                    <a:pt x="31" y="225"/>
                  </a:lnTo>
                  <a:lnTo>
                    <a:pt x="36" y="220"/>
                  </a:lnTo>
                  <a:lnTo>
                    <a:pt x="47" y="218"/>
                  </a:lnTo>
                  <a:lnTo>
                    <a:pt x="57" y="192"/>
                  </a:lnTo>
                  <a:lnTo>
                    <a:pt x="50" y="185"/>
                  </a:lnTo>
                  <a:lnTo>
                    <a:pt x="55" y="166"/>
                  </a:lnTo>
                  <a:lnTo>
                    <a:pt x="57" y="163"/>
                  </a:lnTo>
                  <a:lnTo>
                    <a:pt x="62" y="166"/>
                  </a:lnTo>
                  <a:lnTo>
                    <a:pt x="62" y="159"/>
                  </a:lnTo>
                  <a:lnTo>
                    <a:pt x="81" y="159"/>
                  </a:lnTo>
                  <a:lnTo>
                    <a:pt x="90" y="154"/>
                  </a:lnTo>
                  <a:lnTo>
                    <a:pt x="81" y="128"/>
                  </a:lnTo>
                  <a:lnTo>
                    <a:pt x="88" y="125"/>
                  </a:lnTo>
                  <a:lnTo>
                    <a:pt x="90" y="114"/>
                  </a:lnTo>
                  <a:lnTo>
                    <a:pt x="78" y="111"/>
                  </a:lnTo>
                  <a:lnTo>
                    <a:pt x="85" y="90"/>
                  </a:lnTo>
                  <a:lnTo>
                    <a:pt x="90" y="85"/>
                  </a:lnTo>
                  <a:lnTo>
                    <a:pt x="109" y="85"/>
                  </a:lnTo>
                  <a:lnTo>
                    <a:pt x="116" y="95"/>
                  </a:lnTo>
                  <a:lnTo>
                    <a:pt x="118" y="90"/>
                  </a:lnTo>
                  <a:lnTo>
                    <a:pt x="130" y="95"/>
                  </a:lnTo>
                  <a:lnTo>
                    <a:pt x="133" y="99"/>
                  </a:lnTo>
                  <a:lnTo>
                    <a:pt x="130" y="109"/>
                  </a:lnTo>
                  <a:lnTo>
                    <a:pt x="140" y="114"/>
                  </a:lnTo>
                  <a:lnTo>
                    <a:pt x="137" y="118"/>
                  </a:lnTo>
                  <a:lnTo>
                    <a:pt x="142" y="125"/>
                  </a:lnTo>
                  <a:lnTo>
                    <a:pt x="151" y="137"/>
                  </a:lnTo>
                  <a:lnTo>
                    <a:pt x="185" y="123"/>
                  </a:lnTo>
                  <a:lnTo>
                    <a:pt x="185" y="116"/>
                  </a:lnTo>
                  <a:lnTo>
                    <a:pt x="196" y="114"/>
                  </a:lnTo>
                  <a:lnTo>
                    <a:pt x="201" y="109"/>
                  </a:lnTo>
                  <a:lnTo>
                    <a:pt x="211" y="111"/>
                  </a:lnTo>
                  <a:lnTo>
                    <a:pt x="211" y="99"/>
                  </a:lnTo>
                  <a:lnTo>
                    <a:pt x="196" y="78"/>
                  </a:lnTo>
                  <a:lnTo>
                    <a:pt x="201" y="71"/>
                  </a:lnTo>
                  <a:lnTo>
                    <a:pt x="199" y="62"/>
                  </a:lnTo>
                  <a:lnTo>
                    <a:pt x="201" y="54"/>
                  </a:lnTo>
                  <a:lnTo>
                    <a:pt x="194" y="52"/>
                  </a:lnTo>
                  <a:lnTo>
                    <a:pt x="187" y="57"/>
                  </a:lnTo>
                  <a:lnTo>
                    <a:pt x="187" y="52"/>
                  </a:lnTo>
                  <a:lnTo>
                    <a:pt x="177" y="57"/>
                  </a:lnTo>
                  <a:lnTo>
                    <a:pt x="177" y="50"/>
                  </a:lnTo>
                  <a:lnTo>
                    <a:pt x="159" y="40"/>
                  </a:lnTo>
                  <a:lnTo>
                    <a:pt x="151" y="28"/>
                  </a:lnTo>
                  <a:lnTo>
                    <a:pt x="156" y="21"/>
                  </a:lnTo>
                  <a:lnTo>
                    <a:pt x="156" y="12"/>
                  </a:lnTo>
                  <a:lnTo>
                    <a:pt x="156" y="12"/>
                  </a:lnTo>
                  <a:lnTo>
                    <a:pt x="161" y="17"/>
                  </a:lnTo>
                  <a:lnTo>
                    <a:pt x="166" y="7"/>
                  </a:lnTo>
                  <a:lnTo>
                    <a:pt x="170" y="10"/>
                  </a:lnTo>
                  <a:lnTo>
                    <a:pt x="177" y="2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464691" y="3109341"/>
              <a:ext cx="166370" cy="168383"/>
            </a:xfrm>
            <a:custGeom>
              <a:avLst/>
              <a:gdLst>
                <a:gd name="T0" fmla="*/ 163 w 248"/>
                <a:gd name="T1" fmla="*/ 227 h 251"/>
                <a:gd name="T2" fmla="*/ 154 w 248"/>
                <a:gd name="T3" fmla="*/ 229 h 251"/>
                <a:gd name="T4" fmla="*/ 137 w 248"/>
                <a:gd name="T5" fmla="*/ 225 h 251"/>
                <a:gd name="T6" fmla="*/ 118 w 248"/>
                <a:gd name="T7" fmla="*/ 241 h 251"/>
                <a:gd name="T8" fmla="*/ 109 w 248"/>
                <a:gd name="T9" fmla="*/ 251 h 251"/>
                <a:gd name="T10" fmla="*/ 97 w 248"/>
                <a:gd name="T11" fmla="*/ 234 h 251"/>
                <a:gd name="T12" fmla="*/ 85 w 248"/>
                <a:gd name="T13" fmla="*/ 232 h 251"/>
                <a:gd name="T14" fmla="*/ 64 w 248"/>
                <a:gd name="T15" fmla="*/ 232 h 251"/>
                <a:gd name="T16" fmla="*/ 57 w 248"/>
                <a:gd name="T17" fmla="*/ 232 h 251"/>
                <a:gd name="T18" fmla="*/ 45 w 248"/>
                <a:gd name="T19" fmla="*/ 241 h 251"/>
                <a:gd name="T20" fmla="*/ 31 w 248"/>
                <a:gd name="T21" fmla="*/ 227 h 251"/>
                <a:gd name="T22" fmla="*/ 7 w 248"/>
                <a:gd name="T23" fmla="*/ 218 h 251"/>
                <a:gd name="T24" fmla="*/ 0 w 248"/>
                <a:gd name="T25" fmla="*/ 201 h 251"/>
                <a:gd name="T26" fmla="*/ 12 w 248"/>
                <a:gd name="T27" fmla="*/ 189 h 251"/>
                <a:gd name="T28" fmla="*/ 0 w 248"/>
                <a:gd name="T29" fmla="*/ 173 h 251"/>
                <a:gd name="T30" fmla="*/ 24 w 248"/>
                <a:gd name="T31" fmla="*/ 147 h 251"/>
                <a:gd name="T32" fmla="*/ 43 w 248"/>
                <a:gd name="T33" fmla="*/ 137 h 251"/>
                <a:gd name="T34" fmla="*/ 54 w 248"/>
                <a:gd name="T35" fmla="*/ 130 h 251"/>
                <a:gd name="T36" fmla="*/ 59 w 248"/>
                <a:gd name="T37" fmla="*/ 109 h 251"/>
                <a:gd name="T38" fmla="*/ 43 w 248"/>
                <a:gd name="T39" fmla="*/ 95 h 251"/>
                <a:gd name="T40" fmla="*/ 38 w 248"/>
                <a:gd name="T41" fmla="*/ 88 h 251"/>
                <a:gd name="T42" fmla="*/ 59 w 248"/>
                <a:gd name="T43" fmla="*/ 69 h 251"/>
                <a:gd name="T44" fmla="*/ 80 w 248"/>
                <a:gd name="T45" fmla="*/ 69 h 251"/>
                <a:gd name="T46" fmla="*/ 104 w 248"/>
                <a:gd name="T47" fmla="*/ 47 h 251"/>
                <a:gd name="T48" fmla="*/ 123 w 248"/>
                <a:gd name="T49" fmla="*/ 45 h 251"/>
                <a:gd name="T50" fmla="*/ 109 w 248"/>
                <a:gd name="T51" fmla="*/ 24 h 251"/>
                <a:gd name="T52" fmla="*/ 113 w 248"/>
                <a:gd name="T53" fmla="*/ 19 h 251"/>
                <a:gd name="T54" fmla="*/ 125 w 248"/>
                <a:gd name="T55" fmla="*/ 26 h 251"/>
                <a:gd name="T56" fmla="*/ 139 w 248"/>
                <a:gd name="T57" fmla="*/ 12 h 251"/>
                <a:gd name="T58" fmla="*/ 147 w 248"/>
                <a:gd name="T59" fmla="*/ 0 h 251"/>
                <a:gd name="T60" fmla="*/ 149 w 248"/>
                <a:gd name="T61" fmla="*/ 12 h 251"/>
                <a:gd name="T62" fmla="*/ 163 w 248"/>
                <a:gd name="T63" fmla="*/ 33 h 251"/>
                <a:gd name="T64" fmla="*/ 189 w 248"/>
                <a:gd name="T65" fmla="*/ 57 h 251"/>
                <a:gd name="T66" fmla="*/ 225 w 248"/>
                <a:gd name="T67" fmla="*/ 64 h 251"/>
                <a:gd name="T68" fmla="*/ 248 w 248"/>
                <a:gd name="T69" fmla="*/ 62 h 251"/>
                <a:gd name="T70" fmla="*/ 241 w 248"/>
                <a:gd name="T71" fmla="*/ 64 h 251"/>
                <a:gd name="T72" fmla="*/ 241 w 248"/>
                <a:gd name="T73" fmla="*/ 76 h 251"/>
                <a:gd name="T74" fmla="*/ 217 w 248"/>
                <a:gd name="T75" fmla="*/ 80 h 251"/>
                <a:gd name="T76" fmla="*/ 213 w 248"/>
                <a:gd name="T77" fmla="*/ 88 h 251"/>
                <a:gd name="T78" fmla="*/ 215 w 248"/>
                <a:gd name="T79" fmla="*/ 106 h 251"/>
                <a:gd name="T80" fmla="*/ 234 w 248"/>
                <a:gd name="T81" fmla="*/ 130 h 251"/>
                <a:gd name="T82" fmla="*/ 234 w 248"/>
                <a:gd name="T83" fmla="*/ 137 h 251"/>
                <a:gd name="T84" fmla="*/ 213 w 248"/>
                <a:gd name="T85" fmla="*/ 151 h 251"/>
                <a:gd name="T86" fmla="*/ 189 w 248"/>
                <a:gd name="T87" fmla="*/ 161 h 251"/>
                <a:gd name="T88" fmla="*/ 163 w 248"/>
                <a:gd name="T89" fmla="*/ 161 h 251"/>
                <a:gd name="T90" fmla="*/ 163 w 248"/>
                <a:gd name="T91" fmla="*/ 180 h 251"/>
                <a:gd name="T92" fmla="*/ 182 w 248"/>
                <a:gd name="T93" fmla="*/ 199 h 251"/>
                <a:gd name="T94" fmla="*/ 177 w 248"/>
                <a:gd name="T95" fmla="*/ 213 h 251"/>
                <a:gd name="T96" fmla="*/ 177 w 248"/>
                <a:gd name="T97" fmla="*/ 215 h 251"/>
                <a:gd name="T98" fmla="*/ 165 w 248"/>
                <a:gd name="T99" fmla="*/ 22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8" h="251">
                  <a:moveTo>
                    <a:pt x="165" y="225"/>
                  </a:moveTo>
                  <a:lnTo>
                    <a:pt x="163" y="227"/>
                  </a:lnTo>
                  <a:lnTo>
                    <a:pt x="154" y="225"/>
                  </a:lnTo>
                  <a:lnTo>
                    <a:pt x="154" y="229"/>
                  </a:lnTo>
                  <a:lnTo>
                    <a:pt x="142" y="222"/>
                  </a:lnTo>
                  <a:lnTo>
                    <a:pt x="137" y="225"/>
                  </a:lnTo>
                  <a:lnTo>
                    <a:pt x="128" y="237"/>
                  </a:lnTo>
                  <a:lnTo>
                    <a:pt x="118" y="241"/>
                  </a:lnTo>
                  <a:lnTo>
                    <a:pt x="123" y="251"/>
                  </a:lnTo>
                  <a:lnTo>
                    <a:pt x="109" y="251"/>
                  </a:lnTo>
                  <a:lnTo>
                    <a:pt x="99" y="241"/>
                  </a:lnTo>
                  <a:lnTo>
                    <a:pt x="97" y="234"/>
                  </a:lnTo>
                  <a:lnTo>
                    <a:pt x="92" y="229"/>
                  </a:lnTo>
                  <a:lnTo>
                    <a:pt x="85" y="232"/>
                  </a:lnTo>
                  <a:lnTo>
                    <a:pt x="69" y="229"/>
                  </a:lnTo>
                  <a:lnTo>
                    <a:pt x="64" y="232"/>
                  </a:lnTo>
                  <a:lnTo>
                    <a:pt x="59" y="227"/>
                  </a:lnTo>
                  <a:lnTo>
                    <a:pt x="57" y="232"/>
                  </a:lnTo>
                  <a:lnTo>
                    <a:pt x="50" y="234"/>
                  </a:lnTo>
                  <a:lnTo>
                    <a:pt x="45" y="241"/>
                  </a:lnTo>
                  <a:lnTo>
                    <a:pt x="40" y="241"/>
                  </a:lnTo>
                  <a:lnTo>
                    <a:pt x="31" y="227"/>
                  </a:lnTo>
                  <a:lnTo>
                    <a:pt x="17" y="227"/>
                  </a:lnTo>
                  <a:lnTo>
                    <a:pt x="7" y="218"/>
                  </a:lnTo>
                  <a:lnTo>
                    <a:pt x="7" y="206"/>
                  </a:lnTo>
                  <a:lnTo>
                    <a:pt x="0" y="201"/>
                  </a:lnTo>
                  <a:lnTo>
                    <a:pt x="17" y="194"/>
                  </a:lnTo>
                  <a:lnTo>
                    <a:pt x="12" y="189"/>
                  </a:lnTo>
                  <a:lnTo>
                    <a:pt x="12" y="177"/>
                  </a:lnTo>
                  <a:lnTo>
                    <a:pt x="0" y="173"/>
                  </a:lnTo>
                  <a:lnTo>
                    <a:pt x="2" y="161"/>
                  </a:lnTo>
                  <a:lnTo>
                    <a:pt x="24" y="147"/>
                  </a:lnTo>
                  <a:lnTo>
                    <a:pt x="40" y="144"/>
                  </a:lnTo>
                  <a:lnTo>
                    <a:pt x="43" y="137"/>
                  </a:lnTo>
                  <a:lnTo>
                    <a:pt x="50" y="144"/>
                  </a:lnTo>
                  <a:lnTo>
                    <a:pt x="54" y="130"/>
                  </a:lnTo>
                  <a:lnTo>
                    <a:pt x="64" y="123"/>
                  </a:lnTo>
                  <a:lnTo>
                    <a:pt x="59" y="109"/>
                  </a:lnTo>
                  <a:lnTo>
                    <a:pt x="54" y="109"/>
                  </a:lnTo>
                  <a:lnTo>
                    <a:pt x="43" y="95"/>
                  </a:lnTo>
                  <a:lnTo>
                    <a:pt x="43" y="88"/>
                  </a:lnTo>
                  <a:lnTo>
                    <a:pt x="38" y="88"/>
                  </a:lnTo>
                  <a:lnTo>
                    <a:pt x="40" y="80"/>
                  </a:lnTo>
                  <a:lnTo>
                    <a:pt x="59" y="69"/>
                  </a:lnTo>
                  <a:lnTo>
                    <a:pt x="66" y="73"/>
                  </a:lnTo>
                  <a:lnTo>
                    <a:pt x="80" y="69"/>
                  </a:lnTo>
                  <a:lnTo>
                    <a:pt x="97" y="43"/>
                  </a:lnTo>
                  <a:lnTo>
                    <a:pt x="104" y="47"/>
                  </a:lnTo>
                  <a:lnTo>
                    <a:pt x="118" y="43"/>
                  </a:lnTo>
                  <a:lnTo>
                    <a:pt x="123" y="45"/>
                  </a:lnTo>
                  <a:lnTo>
                    <a:pt x="123" y="40"/>
                  </a:lnTo>
                  <a:lnTo>
                    <a:pt x="109" y="24"/>
                  </a:lnTo>
                  <a:lnTo>
                    <a:pt x="109" y="19"/>
                  </a:lnTo>
                  <a:lnTo>
                    <a:pt x="113" y="19"/>
                  </a:lnTo>
                  <a:lnTo>
                    <a:pt x="116" y="24"/>
                  </a:lnTo>
                  <a:lnTo>
                    <a:pt x="125" y="26"/>
                  </a:lnTo>
                  <a:lnTo>
                    <a:pt x="123" y="12"/>
                  </a:lnTo>
                  <a:lnTo>
                    <a:pt x="139" y="12"/>
                  </a:lnTo>
                  <a:lnTo>
                    <a:pt x="142" y="2"/>
                  </a:lnTo>
                  <a:lnTo>
                    <a:pt x="147" y="0"/>
                  </a:lnTo>
                  <a:lnTo>
                    <a:pt x="151" y="2"/>
                  </a:lnTo>
                  <a:lnTo>
                    <a:pt x="149" y="12"/>
                  </a:lnTo>
                  <a:lnTo>
                    <a:pt x="156" y="24"/>
                  </a:lnTo>
                  <a:lnTo>
                    <a:pt x="163" y="33"/>
                  </a:lnTo>
                  <a:lnTo>
                    <a:pt x="170" y="35"/>
                  </a:lnTo>
                  <a:lnTo>
                    <a:pt x="189" y="57"/>
                  </a:lnTo>
                  <a:lnTo>
                    <a:pt x="206" y="54"/>
                  </a:lnTo>
                  <a:lnTo>
                    <a:pt x="225" y="64"/>
                  </a:lnTo>
                  <a:lnTo>
                    <a:pt x="236" y="59"/>
                  </a:lnTo>
                  <a:lnTo>
                    <a:pt x="248" y="62"/>
                  </a:lnTo>
                  <a:lnTo>
                    <a:pt x="248" y="66"/>
                  </a:lnTo>
                  <a:lnTo>
                    <a:pt x="241" y="64"/>
                  </a:lnTo>
                  <a:lnTo>
                    <a:pt x="239" y="66"/>
                  </a:lnTo>
                  <a:lnTo>
                    <a:pt x="241" y="76"/>
                  </a:lnTo>
                  <a:lnTo>
                    <a:pt x="225" y="76"/>
                  </a:lnTo>
                  <a:lnTo>
                    <a:pt x="217" y="80"/>
                  </a:lnTo>
                  <a:lnTo>
                    <a:pt x="217" y="85"/>
                  </a:lnTo>
                  <a:lnTo>
                    <a:pt x="213" y="88"/>
                  </a:lnTo>
                  <a:lnTo>
                    <a:pt x="217" y="97"/>
                  </a:lnTo>
                  <a:lnTo>
                    <a:pt x="215" y="106"/>
                  </a:lnTo>
                  <a:lnTo>
                    <a:pt x="229" y="128"/>
                  </a:lnTo>
                  <a:lnTo>
                    <a:pt x="234" y="130"/>
                  </a:lnTo>
                  <a:lnTo>
                    <a:pt x="234" y="130"/>
                  </a:lnTo>
                  <a:lnTo>
                    <a:pt x="234" y="137"/>
                  </a:lnTo>
                  <a:lnTo>
                    <a:pt x="213" y="151"/>
                  </a:lnTo>
                  <a:lnTo>
                    <a:pt x="213" y="151"/>
                  </a:lnTo>
                  <a:lnTo>
                    <a:pt x="196" y="156"/>
                  </a:lnTo>
                  <a:lnTo>
                    <a:pt x="189" y="161"/>
                  </a:lnTo>
                  <a:lnTo>
                    <a:pt x="182" y="158"/>
                  </a:lnTo>
                  <a:lnTo>
                    <a:pt x="163" y="161"/>
                  </a:lnTo>
                  <a:lnTo>
                    <a:pt x="161" y="170"/>
                  </a:lnTo>
                  <a:lnTo>
                    <a:pt x="163" y="180"/>
                  </a:lnTo>
                  <a:lnTo>
                    <a:pt x="180" y="189"/>
                  </a:lnTo>
                  <a:lnTo>
                    <a:pt x="182" y="199"/>
                  </a:lnTo>
                  <a:lnTo>
                    <a:pt x="177" y="203"/>
                  </a:lnTo>
                  <a:lnTo>
                    <a:pt x="177" y="213"/>
                  </a:lnTo>
                  <a:lnTo>
                    <a:pt x="177" y="213"/>
                  </a:lnTo>
                  <a:lnTo>
                    <a:pt x="177" y="215"/>
                  </a:lnTo>
                  <a:lnTo>
                    <a:pt x="170" y="218"/>
                  </a:lnTo>
                  <a:lnTo>
                    <a:pt x="165" y="225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3652294" y="3991506"/>
              <a:ext cx="393788" cy="372991"/>
            </a:xfrm>
            <a:custGeom>
              <a:avLst/>
              <a:gdLst>
                <a:gd name="T0" fmla="*/ 431 w 587"/>
                <a:gd name="T1" fmla="*/ 29 h 556"/>
                <a:gd name="T2" fmla="*/ 476 w 587"/>
                <a:gd name="T3" fmla="*/ 62 h 556"/>
                <a:gd name="T4" fmla="*/ 532 w 587"/>
                <a:gd name="T5" fmla="*/ 83 h 556"/>
                <a:gd name="T6" fmla="*/ 556 w 587"/>
                <a:gd name="T7" fmla="*/ 102 h 556"/>
                <a:gd name="T8" fmla="*/ 582 w 587"/>
                <a:gd name="T9" fmla="*/ 170 h 556"/>
                <a:gd name="T10" fmla="*/ 551 w 587"/>
                <a:gd name="T11" fmla="*/ 185 h 556"/>
                <a:gd name="T12" fmla="*/ 513 w 587"/>
                <a:gd name="T13" fmla="*/ 215 h 556"/>
                <a:gd name="T14" fmla="*/ 480 w 587"/>
                <a:gd name="T15" fmla="*/ 220 h 556"/>
                <a:gd name="T16" fmla="*/ 438 w 587"/>
                <a:gd name="T17" fmla="*/ 220 h 556"/>
                <a:gd name="T18" fmla="*/ 402 w 587"/>
                <a:gd name="T19" fmla="*/ 232 h 556"/>
                <a:gd name="T20" fmla="*/ 393 w 587"/>
                <a:gd name="T21" fmla="*/ 272 h 556"/>
                <a:gd name="T22" fmla="*/ 386 w 587"/>
                <a:gd name="T23" fmla="*/ 324 h 556"/>
                <a:gd name="T24" fmla="*/ 374 w 587"/>
                <a:gd name="T25" fmla="*/ 331 h 556"/>
                <a:gd name="T26" fmla="*/ 395 w 587"/>
                <a:gd name="T27" fmla="*/ 327 h 556"/>
                <a:gd name="T28" fmla="*/ 419 w 587"/>
                <a:gd name="T29" fmla="*/ 350 h 556"/>
                <a:gd name="T30" fmla="*/ 433 w 587"/>
                <a:gd name="T31" fmla="*/ 362 h 556"/>
                <a:gd name="T32" fmla="*/ 452 w 587"/>
                <a:gd name="T33" fmla="*/ 390 h 556"/>
                <a:gd name="T34" fmla="*/ 471 w 587"/>
                <a:gd name="T35" fmla="*/ 426 h 556"/>
                <a:gd name="T36" fmla="*/ 473 w 587"/>
                <a:gd name="T37" fmla="*/ 473 h 556"/>
                <a:gd name="T38" fmla="*/ 469 w 587"/>
                <a:gd name="T39" fmla="*/ 497 h 556"/>
                <a:gd name="T40" fmla="*/ 466 w 587"/>
                <a:gd name="T41" fmla="*/ 516 h 556"/>
                <a:gd name="T42" fmla="*/ 447 w 587"/>
                <a:gd name="T43" fmla="*/ 549 h 556"/>
                <a:gd name="T44" fmla="*/ 414 w 587"/>
                <a:gd name="T45" fmla="*/ 551 h 556"/>
                <a:gd name="T46" fmla="*/ 400 w 587"/>
                <a:gd name="T47" fmla="*/ 516 h 556"/>
                <a:gd name="T48" fmla="*/ 393 w 587"/>
                <a:gd name="T49" fmla="*/ 530 h 556"/>
                <a:gd name="T50" fmla="*/ 393 w 587"/>
                <a:gd name="T51" fmla="*/ 490 h 556"/>
                <a:gd name="T52" fmla="*/ 367 w 587"/>
                <a:gd name="T53" fmla="*/ 459 h 556"/>
                <a:gd name="T54" fmla="*/ 348 w 587"/>
                <a:gd name="T55" fmla="*/ 433 h 556"/>
                <a:gd name="T56" fmla="*/ 305 w 587"/>
                <a:gd name="T57" fmla="*/ 447 h 556"/>
                <a:gd name="T58" fmla="*/ 282 w 587"/>
                <a:gd name="T59" fmla="*/ 419 h 556"/>
                <a:gd name="T60" fmla="*/ 253 w 587"/>
                <a:gd name="T61" fmla="*/ 419 h 556"/>
                <a:gd name="T62" fmla="*/ 258 w 587"/>
                <a:gd name="T63" fmla="*/ 450 h 556"/>
                <a:gd name="T64" fmla="*/ 230 w 587"/>
                <a:gd name="T65" fmla="*/ 466 h 556"/>
                <a:gd name="T66" fmla="*/ 204 w 587"/>
                <a:gd name="T67" fmla="*/ 473 h 556"/>
                <a:gd name="T68" fmla="*/ 190 w 587"/>
                <a:gd name="T69" fmla="*/ 485 h 556"/>
                <a:gd name="T70" fmla="*/ 175 w 587"/>
                <a:gd name="T71" fmla="*/ 511 h 556"/>
                <a:gd name="T72" fmla="*/ 156 w 587"/>
                <a:gd name="T73" fmla="*/ 509 h 556"/>
                <a:gd name="T74" fmla="*/ 142 w 587"/>
                <a:gd name="T75" fmla="*/ 466 h 556"/>
                <a:gd name="T76" fmla="*/ 145 w 587"/>
                <a:gd name="T77" fmla="*/ 506 h 556"/>
                <a:gd name="T78" fmla="*/ 126 w 587"/>
                <a:gd name="T79" fmla="*/ 492 h 556"/>
                <a:gd name="T80" fmla="*/ 90 w 587"/>
                <a:gd name="T81" fmla="*/ 457 h 556"/>
                <a:gd name="T82" fmla="*/ 62 w 587"/>
                <a:gd name="T83" fmla="*/ 452 h 556"/>
                <a:gd name="T84" fmla="*/ 48 w 587"/>
                <a:gd name="T85" fmla="*/ 405 h 556"/>
                <a:gd name="T86" fmla="*/ 17 w 587"/>
                <a:gd name="T87" fmla="*/ 400 h 556"/>
                <a:gd name="T88" fmla="*/ 5 w 587"/>
                <a:gd name="T89" fmla="*/ 383 h 556"/>
                <a:gd name="T90" fmla="*/ 22 w 587"/>
                <a:gd name="T91" fmla="*/ 350 h 556"/>
                <a:gd name="T92" fmla="*/ 52 w 587"/>
                <a:gd name="T93" fmla="*/ 327 h 556"/>
                <a:gd name="T94" fmla="*/ 43 w 587"/>
                <a:gd name="T95" fmla="*/ 277 h 556"/>
                <a:gd name="T96" fmla="*/ 64 w 587"/>
                <a:gd name="T97" fmla="*/ 246 h 556"/>
                <a:gd name="T98" fmla="*/ 121 w 587"/>
                <a:gd name="T99" fmla="*/ 279 h 556"/>
                <a:gd name="T100" fmla="*/ 161 w 587"/>
                <a:gd name="T101" fmla="*/ 270 h 556"/>
                <a:gd name="T102" fmla="*/ 206 w 587"/>
                <a:gd name="T103" fmla="*/ 301 h 556"/>
                <a:gd name="T104" fmla="*/ 251 w 587"/>
                <a:gd name="T105" fmla="*/ 239 h 556"/>
                <a:gd name="T106" fmla="*/ 282 w 587"/>
                <a:gd name="T107" fmla="*/ 194 h 556"/>
                <a:gd name="T108" fmla="*/ 317 w 587"/>
                <a:gd name="T109" fmla="*/ 178 h 556"/>
                <a:gd name="T110" fmla="*/ 327 w 587"/>
                <a:gd name="T111" fmla="*/ 137 h 556"/>
                <a:gd name="T112" fmla="*/ 350 w 587"/>
                <a:gd name="T113" fmla="*/ 104 h 556"/>
                <a:gd name="T114" fmla="*/ 381 w 587"/>
                <a:gd name="T115" fmla="*/ 78 h 556"/>
                <a:gd name="T116" fmla="*/ 379 w 587"/>
                <a:gd name="T117" fmla="*/ 59 h 556"/>
                <a:gd name="T118" fmla="*/ 367 w 587"/>
                <a:gd name="T119" fmla="*/ 31 h 556"/>
                <a:gd name="T120" fmla="*/ 374 w 587"/>
                <a:gd name="T121" fmla="*/ 10 h 556"/>
                <a:gd name="T122" fmla="*/ 386 w 587"/>
                <a:gd name="T123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7" h="556">
                  <a:moveTo>
                    <a:pt x="386" y="0"/>
                  </a:moveTo>
                  <a:lnTo>
                    <a:pt x="405" y="14"/>
                  </a:lnTo>
                  <a:lnTo>
                    <a:pt x="414" y="14"/>
                  </a:lnTo>
                  <a:lnTo>
                    <a:pt x="414" y="19"/>
                  </a:lnTo>
                  <a:lnTo>
                    <a:pt x="431" y="29"/>
                  </a:lnTo>
                  <a:lnTo>
                    <a:pt x="447" y="33"/>
                  </a:lnTo>
                  <a:lnTo>
                    <a:pt x="466" y="47"/>
                  </a:lnTo>
                  <a:lnTo>
                    <a:pt x="466" y="52"/>
                  </a:lnTo>
                  <a:lnTo>
                    <a:pt x="476" y="57"/>
                  </a:lnTo>
                  <a:lnTo>
                    <a:pt x="476" y="62"/>
                  </a:lnTo>
                  <a:lnTo>
                    <a:pt x="478" y="69"/>
                  </a:lnTo>
                  <a:lnTo>
                    <a:pt x="513" y="66"/>
                  </a:lnTo>
                  <a:lnTo>
                    <a:pt x="513" y="66"/>
                  </a:lnTo>
                  <a:lnTo>
                    <a:pt x="530" y="71"/>
                  </a:lnTo>
                  <a:lnTo>
                    <a:pt x="532" y="83"/>
                  </a:lnTo>
                  <a:lnTo>
                    <a:pt x="530" y="90"/>
                  </a:lnTo>
                  <a:lnTo>
                    <a:pt x="542" y="90"/>
                  </a:lnTo>
                  <a:lnTo>
                    <a:pt x="549" y="95"/>
                  </a:lnTo>
                  <a:lnTo>
                    <a:pt x="561" y="97"/>
                  </a:lnTo>
                  <a:lnTo>
                    <a:pt x="556" y="102"/>
                  </a:lnTo>
                  <a:lnTo>
                    <a:pt x="580" y="114"/>
                  </a:lnTo>
                  <a:lnTo>
                    <a:pt x="587" y="147"/>
                  </a:lnTo>
                  <a:lnTo>
                    <a:pt x="577" y="154"/>
                  </a:lnTo>
                  <a:lnTo>
                    <a:pt x="577" y="163"/>
                  </a:lnTo>
                  <a:lnTo>
                    <a:pt x="582" y="170"/>
                  </a:lnTo>
                  <a:lnTo>
                    <a:pt x="573" y="196"/>
                  </a:lnTo>
                  <a:lnTo>
                    <a:pt x="566" y="192"/>
                  </a:lnTo>
                  <a:lnTo>
                    <a:pt x="563" y="182"/>
                  </a:lnTo>
                  <a:lnTo>
                    <a:pt x="558" y="187"/>
                  </a:lnTo>
                  <a:lnTo>
                    <a:pt x="551" y="185"/>
                  </a:lnTo>
                  <a:lnTo>
                    <a:pt x="537" y="189"/>
                  </a:lnTo>
                  <a:lnTo>
                    <a:pt x="523" y="201"/>
                  </a:lnTo>
                  <a:lnTo>
                    <a:pt x="521" y="208"/>
                  </a:lnTo>
                  <a:lnTo>
                    <a:pt x="513" y="211"/>
                  </a:lnTo>
                  <a:lnTo>
                    <a:pt x="513" y="215"/>
                  </a:lnTo>
                  <a:lnTo>
                    <a:pt x="509" y="213"/>
                  </a:lnTo>
                  <a:lnTo>
                    <a:pt x="499" y="220"/>
                  </a:lnTo>
                  <a:lnTo>
                    <a:pt x="485" y="239"/>
                  </a:lnTo>
                  <a:lnTo>
                    <a:pt x="485" y="230"/>
                  </a:lnTo>
                  <a:lnTo>
                    <a:pt x="480" y="220"/>
                  </a:lnTo>
                  <a:lnTo>
                    <a:pt x="459" y="232"/>
                  </a:lnTo>
                  <a:lnTo>
                    <a:pt x="454" y="230"/>
                  </a:lnTo>
                  <a:lnTo>
                    <a:pt x="457" y="218"/>
                  </a:lnTo>
                  <a:lnTo>
                    <a:pt x="447" y="215"/>
                  </a:lnTo>
                  <a:lnTo>
                    <a:pt x="438" y="220"/>
                  </a:lnTo>
                  <a:lnTo>
                    <a:pt x="424" y="239"/>
                  </a:lnTo>
                  <a:lnTo>
                    <a:pt x="412" y="237"/>
                  </a:lnTo>
                  <a:lnTo>
                    <a:pt x="407" y="225"/>
                  </a:lnTo>
                  <a:lnTo>
                    <a:pt x="400" y="225"/>
                  </a:lnTo>
                  <a:lnTo>
                    <a:pt x="402" y="232"/>
                  </a:lnTo>
                  <a:lnTo>
                    <a:pt x="393" y="241"/>
                  </a:lnTo>
                  <a:lnTo>
                    <a:pt x="386" y="237"/>
                  </a:lnTo>
                  <a:lnTo>
                    <a:pt x="374" y="239"/>
                  </a:lnTo>
                  <a:lnTo>
                    <a:pt x="372" y="253"/>
                  </a:lnTo>
                  <a:lnTo>
                    <a:pt x="393" y="272"/>
                  </a:lnTo>
                  <a:lnTo>
                    <a:pt x="391" y="286"/>
                  </a:lnTo>
                  <a:lnTo>
                    <a:pt x="383" y="298"/>
                  </a:lnTo>
                  <a:lnTo>
                    <a:pt x="388" y="298"/>
                  </a:lnTo>
                  <a:lnTo>
                    <a:pt x="388" y="308"/>
                  </a:lnTo>
                  <a:lnTo>
                    <a:pt x="386" y="324"/>
                  </a:lnTo>
                  <a:lnTo>
                    <a:pt x="376" y="322"/>
                  </a:lnTo>
                  <a:lnTo>
                    <a:pt x="372" y="324"/>
                  </a:lnTo>
                  <a:lnTo>
                    <a:pt x="369" y="331"/>
                  </a:lnTo>
                  <a:lnTo>
                    <a:pt x="372" y="329"/>
                  </a:lnTo>
                  <a:lnTo>
                    <a:pt x="374" y="331"/>
                  </a:lnTo>
                  <a:lnTo>
                    <a:pt x="376" y="343"/>
                  </a:lnTo>
                  <a:lnTo>
                    <a:pt x="386" y="345"/>
                  </a:lnTo>
                  <a:lnTo>
                    <a:pt x="388" y="343"/>
                  </a:lnTo>
                  <a:lnTo>
                    <a:pt x="388" y="336"/>
                  </a:lnTo>
                  <a:lnTo>
                    <a:pt x="395" y="327"/>
                  </a:lnTo>
                  <a:lnTo>
                    <a:pt x="402" y="327"/>
                  </a:lnTo>
                  <a:lnTo>
                    <a:pt x="405" y="348"/>
                  </a:lnTo>
                  <a:lnTo>
                    <a:pt x="409" y="348"/>
                  </a:lnTo>
                  <a:lnTo>
                    <a:pt x="414" y="355"/>
                  </a:lnTo>
                  <a:lnTo>
                    <a:pt x="419" y="350"/>
                  </a:lnTo>
                  <a:lnTo>
                    <a:pt x="419" y="357"/>
                  </a:lnTo>
                  <a:lnTo>
                    <a:pt x="426" y="355"/>
                  </a:lnTo>
                  <a:lnTo>
                    <a:pt x="428" y="357"/>
                  </a:lnTo>
                  <a:lnTo>
                    <a:pt x="428" y="362"/>
                  </a:lnTo>
                  <a:lnTo>
                    <a:pt x="433" y="362"/>
                  </a:lnTo>
                  <a:lnTo>
                    <a:pt x="428" y="379"/>
                  </a:lnTo>
                  <a:lnTo>
                    <a:pt x="435" y="386"/>
                  </a:lnTo>
                  <a:lnTo>
                    <a:pt x="433" y="400"/>
                  </a:lnTo>
                  <a:lnTo>
                    <a:pt x="440" y="398"/>
                  </a:lnTo>
                  <a:lnTo>
                    <a:pt x="452" y="390"/>
                  </a:lnTo>
                  <a:lnTo>
                    <a:pt x="457" y="393"/>
                  </a:lnTo>
                  <a:lnTo>
                    <a:pt x="457" y="402"/>
                  </a:lnTo>
                  <a:lnTo>
                    <a:pt x="459" y="407"/>
                  </a:lnTo>
                  <a:lnTo>
                    <a:pt x="457" y="416"/>
                  </a:lnTo>
                  <a:lnTo>
                    <a:pt x="471" y="426"/>
                  </a:lnTo>
                  <a:lnTo>
                    <a:pt x="471" y="426"/>
                  </a:lnTo>
                  <a:lnTo>
                    <a:pt x="471" y="431"/>
                  </a:lnTo>
                  <a:lnTo>
                    <a:pt x="483" y="438"/>
                  </a:lnTo>
                  <a:lnTo>
                    <a:pt x="471" y="459"/>
                  </a:lnTo>
                  <a:lnTo>
                    <a:pt x="473" y="473"/>
                  </a:lnTo>
                  <a:lnTo>
                    <a:pt x="480" y="480"/>
                  </a:lnTo>
                  <a:lnTo>
                    <a:pt x="473" y="485"/>
                  </a:lnTo>
                  <a:lnTo>
                    <a:pt x="476" y="487"/>
                  </a:lnTo>
                  <a:lnTo>
                    <a:pt x="466" y="495"/>
                  </a:lnTo>
                  <a:lnTo>
                    <a:pt x="469" y="497"/>
                  </a:lnTo>
                  <a:lnTo>
                    <a:pt x="478" y="495"/>
                  </a:lnTo>
                  <a:lnTo>
                    <a:pt x="483" y="499"/>
                  </a:lnTo>
                  <a:lnTo>
                    <a:pt x="476" y="511"/>
                  </a:lnTo>
                  <a:lnTo>
                    <a:pt x="476" y="511"/>
                  </a:lnTo>
                  <a:lnTo>
                    <a:pt x="466" y="516"/>
                  </a:lnTo>
                  <a:lnTo>
                    <a:pt x="461" y="523"/>
                  </a:lnTo>
                  <a:lnTo>
                    <a:pt x="459" y="537"/>
                  </a:lnTo>
                  <a:lnTo>
                    <a:pt x="454" y="544"/>
                  </a:lnTo>
                  <a:lnTo>
                    <a:pt x="454" y="551"/>
                  </a:lnTo>
                  <a:lnTo>
                    <a:pt x="447" y="549"/>
                  </a:lnTo>
                  <a:lnTo>
                    <a:pt x="443" y="556"/>
                  </a:lnTo>
                  <a:lnTo>
                    <a:pt x="433" y="549"/>
                  </a:lnTo>
                  <a:lnTo>
                    <a:pt x="426" y="551"/>
                  </a:lnTo>
                  <a:lnTo>
                    <a:pt x="421" y="544"/>
                  </a:lnTo>
                  <a:lnTo>
                    <a:pt x="414" y="551"/>
                  </a:lnTo>
                  <a:lnTo>
                    <a:pt x="412" y="542"/>
                  </a:lnTo>
                  <a:lnTo>
                    <a:pt x="417" y="537"/>
                  </a:lnTo>
                  <a:lnTo>
                    <a:pt x="417" y="521"/>
                  </a:lnTo>
                  <a:lnTo>
                    <a:pt x="409" y="511"/>
                  </a:lnTo>
                  <a:lnTo>
                    <a:pt x="400" y="516"/>
                  </a:lnTo>
                  <a:lnTo>
                    <a:pt x="407" y="523"/>
                  </a:lnTo>
                  <a:lnTo>
                    <a:pt x="402" y="530"/>
                  </a:lnTo>
                  <a:lnTo>
                    <a:pt x="405" y="532"/>
                  </a:lnTo>
                  <a:lnTo>
                    <a:pt x="398" y="535"/>
                  </a:lnTo>
                  <a:lnTo>
                    <a:pt x="393" y="530"/>
                  </a:lnTo>
                  <a:lnTo>
                    <a:pt x="395" y="521"/>
                  </a:lnTo>
                  <a:lnTo>
                    <a:pt x="393" y="506"/>
                  </a:lnTo>
                  <a:lnTo>
                    <a:pt x="398" y="504"/>
                  </a:lnTo>
                  <a:lnTo>
                    <a:pt x="400" y="492"/>
                  </a:lnTo>
                  <a:lnTo>
                    <a:pt x="393" y="490"/>
                  </a:lnTo>
                  <a:lnTo>
                    <a:pt x="381" y="495"/>
                  </a:lnTo>
                  <a:lnTo>
                    <a:pt x="365" y="487"/>
                  </a:lnTo>
                  <a:lnTo>
                    <a:pt x="369" y="471"/>
                  </a:lnTo>
                  <a:lnTo>
                    <a:pt x="365" y="464"/>
                  </a:lnTo>
                  <a:lnTo>
                    <a:pt x="367" y="459"/>
                  </a:lnTo>
                  <a:lnTo>
                    <a:pt x="362" y="447"/>
                  </a:lnTo>
                  <a:lnTo>
                    <a:pt x="360" y="431"/>
                  </a:lnTo>
                  <a:lnTo>
                    <a:pt x="357" y="433"/>
                  </a:lnTo>
                  <a:lnTo>
                    <a:pt x="353" y="438"/>
                  </a:lnTo>
                  <a:lnTo>
                    <a:pt x="348" y="433"/>
                  </a:lnTo>
                  <a:lnTo>
                    <a:pt x="343" y="435"/>
                  </a:lnTo>
                  <a:lnTo>
                    <a:pt x="331" y="431"/>
                  </a:lnTo>
                  <a:lnTo>
                    <a:pt x="327" y="440"/>
                  </a:lnTo>
                  <a:lnTo>
                    <a:pt x="317" y="438"/>
                  </a:lnTo>
                  <a:lnTo>
                    <a:pt x="305" y="447"/>
                  </a:lnTo>
                  <a:lnTo>
                    <a:pt x="298" y="435"/>
                  </a:lnTo>
                  <a:lnTo>
                    <a:pt x="301" y="424"/>
                  </a:lnTo>
                  <a:lnTo>
                    <a:pt x="296" y="419"/>
                  </a:lnTo>
                  <a:lnTo>
                    <a:pt x="287" y="424"/>
                  </a:lnTo>
                  <a:lnTo>
                    <a:pt x="282" y="419"/>
                  </a:lnTo>
                  <a:lnTo>
                    <a:pt x="275" y="421"/>
                  </a:lnTo>
                  <a:lnTo>
                    <a:pt x="272" y="414"/>
                  </a:lnTo>
                  <a:lnTo>
                    <a:pt x="263" y="419"/>
                  </a:lnTo>
                  <a:lnTo>
                    <a:pt x="258" y="416"/>
                  </a:lnTo>
                  <a:lnTo>
                    <a:pt x="253" y="419"/>
                  </a:lnTo>
                  <a:lnTo>
                    <a:pt x="256" y="428"/>
                  </a:lnTo>
                  <a:lnTo>
                    <a:pt x="249" y="428"/>
                  </a:lnTo>
                  <a:lnTo>
                    <a:pt x="251" y="438"/>
                  </a:lnTo>
                  <a:lnTo>
                    <a:pt x="249" y="442"/>
                  </a:lnTo>
                  <a:lnTo>
                    <a:pt x="258" y="450"/>
                  </a:lnTo>
                  <a:lnTo>
                    <a:pt x="251" y="464"/>
                  </a:lnTo>
                  <a:lnTo>
                    <a:pt x="246" y="464"/>
                  </a:lnTo>
                  <a:lnTo>
                    <a:pt x="244" y="468"/>
                  </a:lnTo>
                  <a:lnTo>
                    <a:pt x="232" y="473"/>
                  </a:lnTo>
                  <a:lnTo>
                    <a:pt x="230" y="466"/>
                  </a:lnTo>
                  <a:lnTo>
                    <a:pt x="220" y="459"/>
                  </a:lnTo>
                  <a:lnTo>
                    <a:pt x="213" y="461"/>
                  </a:lnTo>
                  <a:lnTo>
                    <a:pt x="206" y="459"/>
                  </a:lnTo>
                  <a:lnTo>
                    <a:pt x="201" y="464"/>
                  </a:lnTo>
                  <a:lnTo>
                    <a:pt x="204" y="473"/>
                  </a:lnTo>
                  <a:lnTo>
                    <a:pt x="199" y="473"/>
                  </a:lnTo>
                  <a:lnTo>
                    <a:pt x="192" y="468"/>
                  </a:lnTo>
                  <a:lnTo>
                    <a:pt x="185" y="473"/>
                  </a:lnTo>
                  <a:lnTo>
                    <a:pt x="182" y="478"/>
                  </a:lnTo>
                  <a:lnTo>
                    <a:pt x="190" y="485"/>
                  </a:lnTo>
                  <a:lnTo>
                    <a:pt x="182" y="499"/>
                  </a:lnTo>
                  <a:lnTo>
                    <a:pt x="178" y="495"/>
                  </a:lnTo>
                  <a:lnTo>
                    <a:pt x="178" y="502"/>
                  </a:lnTo>
                  <a:lnTo>
                    <a:pt x="173" y="506"/>
                  </a:lnTo>
                  <a:lnTo>
                    <a:pt x="175" y="511"/>
                  </a:lnTo>
                  <a:lnTo>
                    <a:pt x="173" y="516"/>
                  </a:lnTo>
                  <a:lnTo>
                    <a:pt x="168" y="516"/>
                  </a:lnTo>
                  <a:lnTo>
                    <a:pt x="168" y="511"/>
                  </a:lnTo>
                  <a:lnTo>
                    <a:pt x="164" y="513"/>
                  </a:lnTo>
                  <a:lnTo>
                    <a:pt x="156" y="509"/>
                  </a:lnTo>
                  <a:lnTo>
                    <a:pt x="154" y="511"/>
                  </a:lnTo>
                  <a:lnTo>
                    <a:pt x="164" y="490"/>
                  </a:lnTo>
                  <a:lnTo>
                    <a:pt x="154" y="485"/>
                  </a:lnTo>
                  <a:lnTo>
                    <a:pt x="156" y="480"/>
                  </a:lnTo>
                  <a:lnTo>
                    <a:pt x="142" y="466"/>
                  </a:lnTo>
                  <a:lnTo>
                    <a:pt x="138" y="466"/>
                  </a:lnTo>
                  <a:lnTo>
                    <a:pt x="140" y="473"/>
                  </a:lnTo>
                  <a:lnTo>
                    <a:pt x="147" y="487"/>
                  </a:lnTo>
                  <a:lnTo>
                    <a:pt x="140" y="499"/>
                  </a:lnTo>
                  <a:lnTo>
                    <a:pt x="145" y="506"/>
                  </a:lnTo>
                  <a:lnTo>
                    <a:pt x="133" y="502"/>
                  </a:lnTo>
                  <a:lnTo>
                    <a:pt x="130" y="506"/>
                  </a:lnTo>
                  <a:lnTo>
                    <a:pt x="130" y="506"/>
                  </a:lnTo>
                  <a:lnTo>
                    <a:pt x="126" y="504"/>
                  </a:lnTo>
                  <a:lnTo>
                    <a:pt x="126" y="492"/>
                  </a:lnTo>
                  <a:lnTo>
                    <a:pt x="121" y="492"/>
                  </a:lnTo>
                  <a:lnTo>
                    <a:pt x="116" y="471"/>
                  </a:lnTo>
                  <a:lnTo>
                    <a:pt x="116" y="464"/>
                  </a:lnTo>
                  <a:lnTo>
                    <a:pt x="112" y="457"/>
                  </a:lnTo>
                  <a:lnTo>
                    <a:pt x="90" y="457"/>
                  </a:lnTo>
                  <a:lnTo>
                    <a:pt x="90" y="450"/>
                  </a:lnTo>
                  <a:lnTo>
                    <a:pt x="83" y="445"/>
                  </a:lnTo>
                  <a:lnTo>
                    <a:pt x="74" y="457"/>
                  </a:lnTo>
                  <a:lnTo>
                    <a:pt x="71" y="452"/>
                  </a:lnTo>
                  <a:lnTo>
                    <a:pt x="62" y="452"/>
                  </a:lnTo>
                  <a:lnTo>
                    <a:pt x="55" y="438"/>
                  </a:lnTo>
                  <a:lnTo>
                    <a:pt x="57" y="433"/>
                  </a:lnTo>
                  <a:lnTo>
                    <a:pt x="52" y="428"/>
                  </a:lnTo>
                  <a:lnTo>
                    <a:pt x="55" y="426"/>
                  </a:lnTo>
                  <a:lnTo>
                    <a:pt x="48" y="405"/>
                  </a:lnTo>
                  <a:lnTo>
                    <a:pt x="43" y="409"/>
                  </a:lnTo>
                  <a:lnTo>
                    <a:pt x="41" y="405"/>
                  </a:lnTo>
                  <a:lnTo>
                    <a:pt x="19" y="405"/>
                  </a:lnTo>
                  <a:lnTo>
                    <a:pt x="22" y="400"/>
                  </a:lnTo>
                  <a:lnTo>
                    <a:pt x="17" y="400"/>
                  </a:lnTo>
                  <a:lnTo>
                    <a:pt x="15" y="395"/>
                  </a:lnTo>
                  <a:lnTo>
                    <a:pt x="17" y="388"/>
                  </a:lnTo>
                  <a:lnTo>
                    <a:pt x="12" y="386"/>
                  </a:lnTo>
                  <a:lnTo>
                    <a:pt x="12" y="381"/>
                  </a:lnTo>
                  <a:lnTo>
                    <a:pt x="5" y="383"/>
                  </a:lnTo>
                  <a:lnTo>
                    <a:pt x="0" y="369"/>
                  </a:lnTo>
                  <a:lnTo>
                    <a:pt x="3" y="360"/>
                  </a:lnTo>
                  <a:lnTo>
                    <a:pt x="8" y="362"/>
                  </a:lnTo>
                  <a:lnTo>
                    <a:pt x="15" y="350"/>
                  </a:lnTo>
                  <a:lnTo>
                    <a:pt x="22" y="350"/>
                  </a:lnTo>
                  <a:lnTo>
                    <a:pt x="24" y="345"/>
                  </a:lnTo>
                  <a:lnTo>
                    <a:pt x="29" y="348"/>
                  </a:lnTo>
                  <a:lnTo>
                    <a:pt x="34" y="343"/>
                  </a:lnTo>
                  <a:lnTo>
                    <a:pt x="38" y="329"/>
                  </a:lnTo>
                  <a:lnTo>
                    <a:pt x="52" y="327"/>
                  </a:lnTo>
                  <a:lnTo>
                    <a:pt x="50" y="317"/>
                  </a:lnTo>
                  <a:lnTo>
                    <a:pt x="55" y="303"/>
                  </a:lnTo>
                  <a:lnTo>
                    <a:pt x="48" y="301"/>
                  </a:lnTo>
                  <a:lnTo>
                    <a:pt x="29" y="282"/>
                  </a:lnTo>
                  <a:lnTo>
                    <a:pt x="43" y="277"/>
                  </a:lnTo>
                  <a:lnTo>
                    <a:pt x="41" y="267"/>
                  </a:lnTo>
                  <a:lnTo>
                    <a:pt x="52" y="272"/>
                  </a:lnTo>
                  <a:lnTo>
                    <a:pt x="50" y="265"/>
                  </a:lnTo>
                  <a:lnTo>
                    <a:pt x="55" y="258"/>
                  </a:lnTo>
                  <a:lnTo>
                    <a:pt x="64" y="246"/>
                  </a:lnTo>
                  <a:lnTo>
                    <a:pt x="67" y="253"/>
                  </a:lnTo>
                  <a:lnTo>
                    <a:pt x="71" y="251"/>
                  </a:lnTo>
                  <a:lnTo>
                    <a:pt x="102" y="263"/>
                  </a:lnTo>
                  <a:lnTo>
                    <a:pt x="114" y="282"/>
                  </a:lnTo>
                  <a:lnTo>
                    <a:pt x="121" y="279"/>
                  </a:lnTo>
                  <a:lnTo>
                    <a:pt x="121" y="275"/>
                  </a:lnTo>
                  <a:lnTo>
                    <a:pt x="138" y="272"/>
                  </a:lnTo>
                  <a:lnTo>
                    <a:pt x="138" y="265"/>
                  </a:lnTo>
                  <a:lnTo>
                    <a:pt x="152" y="265"/>
                  </a:lnTo>
                  <a:lnTo>
                    <a:pt x="161" y="270"/>
                  </a:lnTo>
                  <a:lnTo>
                    <a:pt x="159" y="277"/>
                  </a:lnTo>
                  <a:lnTo>
                    <a:pt x="175" y="303"/>
                  </a:lnTo>
                  <a:lnTo>
                    <a:pt x="197" y="301"/>
                  </a:lnTo>
                  <a:lnTo>
                    <a:pt x="201" y="296"/>
                  </a:lnTo>
                  <a:lnTo>
                    <a:pt x="206" y="301"/>
                  </a:lnTo>
                  <a:lnTo>
                    <a:pt x="213" y="298"/>
                  </a:lnTo>
                  <a:lnTo>
                    <a:pt x="232" y="275"/>
                  </a:lnTo>
                  <a:lnTo>
                    <a:pt x="239" y="260"/>
                  </a:lnTo>
                  <a:lnTo>
                    <a:pt x="249" y="251"/>
                  </a:lnTo>
                  <a:lnTo>
                    <a:pt x="251" y="239"/>
                  </a:lnTo>
                  <a:lnTo>
                    <a:pt x="265" y="218"/>
                  </a:lnTo>
                  <a:lnTo>
                    <a:pt x="256" y="204"/>
                  </a:lnTo>
                  <a:lnTo>
                    <a:pt x="265" y="189"/>
                  </a:lnTo>
                  <a:lnTo>
                    <a:pt x="275" y="189"/>
                  </a:lnTo>
                  <a:lnTo>
                    <a:pt x="282" y="194"/>
                  </a:lnTo>
                  <a:lnTo>
                    <a:pt x="291" y="185"/>
                  </a:lnTo>
                  <a:lnTo>
                    <a:pt x="296" y="194"/>
                  </a:lnTo>
                  <a:lnTo>
                    <a:pt x="308" y="194"/>
                  </a:lnTo>
                  <a:lnTo>
                    <a:pt x="322" y="182"/>
                  </a:lnTo>
                  <a:lnTo>
                    <a:pt x="317" y="178"/>
                  </a:lnTo>
                  <a:lnTo>
                    <a:pt x="317" y="170"/>
                  </a:lnTo>
                  <a:lnTo>
                    <a:pt x="331" y="161"/>
                  </a:lnTo>
                  <a:lnTo>
                    <a:pt x="327" y="154"/>
                  </a:lnTo>
                  <a:lnTo>
                    <a:pt x="334" y="140"/>
                  </a:lnTo>
                  <a:lnTo>
                    <a:pt x="327" y="137"/>
                  </a:lnTo>
                  <a:lnTo>
                    <a:pt x="327" y="133"/>
                  </a:lnTo>
                  <a:lnTo>
                    <a:pt x="346" y="121"/>
                  </a:lnTo>
                  <a:lnTo>
                    <a:pt x="343" y="116"/>
                  </a:lnTo>
                  <a:lnTo>
                    <a:pt x="350" y="111"/>
                  </a:lnTo>
                  <a:lnTo>
                    <a:pt x="350" y="104"/>
                  </a:lnTo>
                  <a:lnTo>
                    <a:pt x="348" y="99"/>
                  </a:lnTo>
                  <a:lnTo>
                    <a:pt x="365" y="97"/>
                  </a:lnTo>
                  <a:lnTo>
                    <a:pt x="376" y="81"/>
                  </a:lnTo>
                  <a:lnTo>
                    <a:pt x="381" y="81"/>
                  </a:lnTo>
                  <a:lnTo>
                    <a:pt x="381" y="78"/>
                  </a:lnTo>
                  <a:lnTo>
                    <a:pt x="388" y="73"/>
                  </a:lnTo>
                  <a:lnTo>
                    <a:pt x="386" y="66"/>
                  </a:lnTo>
                  <a:lnTo>
                    <a:pt x="388" y="62"/>
                  </a:lnTo>
                  <a:lnTo>
                    <a:pt x="383" y="59"/>
                  </a:lnTo>
                  <a:lnTo>
                    <a:pt x="379" y="59"/>
                  </a:lnTo>
                  <a:lnTo>
                    <a:pt x="379" y="55"/>
                  </a:lnTo>
                  <a:lnTo>
                    <a:pt x="367" y="47"/>
                  </a:lnTo>
                  <a:lnTo>
                    <a:pt x="355" y="33"/>
                  </a:lnTo>
                  <a:lnTo>
                    <a:pt x="360" y="29"/>
                  </a:lnTo>
                  <a:lnTo>
                    <a:pt x="367" y="31"/>
                  </a:lnTo>
                  <a:lnTo>
                    <a:pt x="365" y="26"/>
                  </a:lnTo>
                  <a:lnTo>
                    <a:pt x="367" y="21"/>
                  </a:lnTo>
                  <a:lnTo>
                    <a:pt x="365" y="19"/>
                  </a:lnTo>
                  <a:lnTo>
                    <a:pt x="379" y="19"/>
                  </a:lnTo>
                  <a:lnTo>
                    <a:pt x="374" y="10"/>
                  </a:lnTo>
                  <a:lnTo>
                    <a:pt x="369" y="7"/>
                  </a:lnTo>
                  <a:lnTo>
                    <a:pt x="369" y="3"/>
                  </a:lnTo>
                  <a:lnTo>
                    <a:pt x="374" y="0"/>
                  </a:lnTo>
                  <a:lnTo>
                    <a:pt x="381" y="3"/>
                  </a:lnTo>
                  <a:lnTo>
                    <a:pt x="386" y="0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4499575" y="4351751"/>
              <a:ext cx="368296" cy="420622"/>
            </a:xfrm>
            <a:custGeom>
              <a:avLst/>
              <a:gdLst>
                <a:gd name="T0" fmla="*/ 189 w 549"/>
                <a:gd name="T1" fmla="*/ 625 h 627"/>
                <a:gd name="T2" fmla="*/ 440 w 549"/>
                <a:gd name="T3" fmla="*/ 416 h 627"/>
                <a:gd name="T4" fmla="*/ 478 w 549"/>
                <a:gd name="T5" fmla="*/ 367 h 627"/>
                <a:gd name="T6" fmla="*/ 468 w 549"/>
                <a:gd name="T7" fmla="*/ 386 h 627"/>
                <a:gd name="T8" fmla="*/ 468 w 549"/>
                <a:gd name="T9" fmla="*/ 353 h 627"/>
                <a:gd name="T10" fmla="*/ 265 w 549"/>
                <a:gd name="T11" fmla="*/ 511 h 627"/>
                <a:gd name="T12" fmla="*/ 244 w 549"/>
                <a:gd name="T13" fmla="*/ 516 h 627"/>
                <a:gd name="T14" fmla="*/ 255 w 549"/>
                <a:gd name="T15" fmla="*/ 542 h 627"/>
                <a:gd name="T16" fmla="*/ 225 w 549"/>
                <a:gd name="T17" fmla="*/ 584 h 627"/>
                <a:gd name="T18" fmla="*/ 208 w 549"/>
                <a:gd name="T19" fmla="*/ 584 h 627"/>
                <a:gd name="T20" fmla="*/ 184 w 549"/>
                <a:gd name="T21" fmla="*/ 599 h 627"/>
                <a:gd name="T22" fmla="*/ 142 w 549"/>
                <a:gd name="T23" fmla="*/ 608 h 627"/>
                <a:gd name="T24" fmla="*/ 118 w 549"/>
                <a:gd name="T25" fmla="*/ 516 h 627"/>
                <a:gd name="T26" fmla="*/ 66 w 549"/>
                <a:gd name="T27" fmla="*/ 476 h 627"/>
                <a:gd name="T28" fmla="*/ 47 w 549"/>
                <a:gd name="T29" fmla="*/ 464 h 627"/>
                <a:gd name="T30" fmla="*/ 2 w 549"/>
                <a:gd name="T31" fmla="*/ 438 h 627"/>
                <a:gd name="T32" fmla="*/ 17 w 549"/>
                <a:gd name="T33" fmla="*/ 379 h 627"/>
                <a:gd name="T34" fmla="*/ 61 w 549"/>
                <a:gd name="T35" fmla="*/ 312 h 627"/>
                <a:gd name="T36" fmla="*/ 92 w 549"/>
                <a:gd name="T37" fmla="*/ 246 h 627"/>
                <a:gd name="T38" fmla="*/ 130 w 549"/>
                <a:gd name="T39" fmla="*/ 173 h 627"/>
                <a:gd name="T40" fmla="*/ 149 w 549"/>
                <a:gd name="T41" fmla="*/ 109 h 627"/>
                <a:gd name="T42" fmla="*/ 161 w 549"/>
                <a:gd name="T43" fmla="*/ 83 h 627"/>
                <a:gd name="T44" fmla="*/ 199 w 549"/>
                <a:gd name="T45" fmla="*/ 43 h 627"/>
                <a:gd name="T46" fmla="*/ 267 w 549"/>
                <a:gd name="T47" fmla="*/ 45 h 627"/>
                <a:gd name="T48" fmla="*/ 317 w 549"/>
                <a:gd name="T49" fmla="*/ 2 h 627"/>
                <a:gd name="T50" fmla="*/ 352 w 549"/>
                <a:gd name="T51" fmla="*/ 24 h 627"/>
                <a:gd name="T52" fmla="*/ 362 w 549"/>
                <a:gd name="T53" fmla="*/ 107 h 627"/>
                <a:gd name="T54" fmla="*/ 390 w 549"/>
                <a:gd name="T55" fmla="*/ 116 h 627"/>
                <a:gd name="T56" fmla="*/ 452 w 549"/>
                <a:gd name="T57" fmla="*/ 95 h 627"/>
                <a:gd name="T58" fmla="*/ 475 w 549"/>
                <a:gd name="T59" fmla="*/ 135 h 627"/>
                <a:gd name="T60" fmla="*/ 497 w 549"/>
                <a:gd name="T61" fmla="*/ 123 h 627"/>
                <a:gd name="T62" fmla="*/ 539 w 549"/>
                <a:gd name="T63" fmla="*/ 128 h 627"/>
                <a:gd name="T64" fmla="*/ 532 w 549"/>
                <a:gd name="T65" fmla="*/ 135 h 627"/>
                <a:gd name="T66" fmla="*/ 532 w 549"/>
                <a:gd name="T67" fmla="*/ 147 h 627"/>
                <a:gd name="T68" fmla="*/ 527 w 549"/>
                <a:gd name="T69" fmla="*/ 166 h 627"/>
                <a:gd name="T70" fmla="*/ 508 w 549"/>
                <a:gd name="T71" fmla="*/ 192 h 627"/>
                <a:gd name="T72" fmla="*/ 508 w 549"/>
                <a:gd name="T73" fmla="*/ 222 h 627"/>
                <a:gd name="T74" fmla="*/ 482 w 549"/>
                <a:gd name="T75" fmla="*/ 239 h 627"/>
                <a:gd name="T76" fmla="*/ 480 w 549"/>
                <a:gd name="T77" fmla="*/ 222 h 627"/>
                <a:gd name="T78" fmla="*/ 473 w 549"/>
                <a:gd name="T79" fmla="*/ 199 h 627"/>
                <a:gd name="T80" fmla="*/ 447 w 549"/>
                <a:gd name="T81" fmla="*/ 208 h 627"/>
                <a:gd name="T82" fmla="*/ 475 w 549"/>
                <a:gd name="T83" fmla="*/ 248 h 627"/>
                <a:gd name="T84" fmla="*/ 480 w 549"/>
                <a:gd name="T85" fmla="*/ 263 h 627"/>
                <a:gd name="T86" fmla="*/ 456 w 549"/>
                <a:gd name="T87" fmla="*/ 279 h 627"/>
                <a:gd name="T88" fmla="*/ 435 w 549"/>
                <a:gd name="T89" fmla="*/ 353 h 627"/>
                <a:gd name="T90" fmla="*/ 447 w 549"/>
                <a:gd name="T91" fmla="*/ 376 h 627"/>
                <a:gd name="T92" fmla="*/ 435 w 549"/>
                <a:gd name="T93" fmla="*/ 381 h 627"/>
                <a:gd name="T94" fmla="*/ 407 w 549"/>
                <a:gd name="T95" fmla="*/ 376 h 627"/>
                <a:gd name="T96" fmla="*/ 421 w 549"/>
                <a:gd name="T97" fmla="*/ 405 h 627"/>
                <a:gd name="T98" fmla="*/ 381 w 549"/>
                <a:gd name="T99" fmla="*/ 423 h 627"/>
                <a:gd name="T100" fmla="*/ 383 w 549"/>
                <a:gd name="T101" fmla="*/ 405 h 627"/>
                <a:gd name="T102" fmla="*/ 374 w 549"/>
                <a:gd name="T103" fmla="*/ 426 h 627"/>
                <a:gd name="T104" fmla="*/ 378 w 549"/>
                <a:gd name="T105" fmla="*/ 447 h 627"/>
                <a:gd name="T106" fmla="*/ 338 w 549"/>
                <a:gd name="T107" fmla="*/ 459 h 627"/>
                <a:gd name="T108" fmla="*/ 336 w 549"/>
                <a:gd name="T109" fmla="*/ 490 h 627"/>
                <a:gd name="T110" fmla="*/ 307 w 549"/>
                <a:gd name="T111" fmla="*/ 492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9" h="627">
                  <a:moveTo>
                    <a:pt x="184" y="599"/>
                  </a:moveTo>
                  <a:lnTo>
                    <a:pt x="189" y="606"/>
                  </a:lnTo>
                  <a:lnTo>
                    <a:pt x="199" y="603"/>
                  </a:lnTo>
                  <a:lnTo>
                    <a:pt x="199" y="608"/>
                  </a:lnTo>
                  <a:lnTo>
                    <a:pt x="196" y="608"/>
                  </a:lnTo>
                  <a:lnTo>
                    <a:pt x="196" y="615"/>
                  </a:lnTo>
                  <a:lnTo>
                    <a:pt x="187" y="615"/>
                  </a:lnTo>
                  <a:lnTo>
                    <a:pt x="189" y="625"/>
                  </a:lnTo>
                  <a:lnTo>
                    <a:pt x="175" y="627"/>
                  </a:lnTo>
                  <a:lnTo>
                    <a:pt x="187" y="613"/>
                  </a:lnTo>
                  <a:lnTo>
                    <a:pt x="177" y="610"/>
                  </a:lnTo>
                  <a:lnTo>
                    <a:pt x="184" y="599"/>
                  </a:lnTo>
                  <a:close/>
                  <a:moveTo>
                    <a:pt x="433" y="407"/>
                  </a:moveTo>
                  <a:lnTo>
                    <a:pt x="440" y="414"/>
                  </a:lnTo>
                  <a:lnTo>
                    <a:pt x="444" y="412"/>
                  </a:lnTo>
                  <a:lnTo>
                    <a:pt x="440" y="416"/>
                  </a:lnTo>
                  <a:lnTo>
                    <a:pt x="442" y="419"/>
                  </a:lnTo>
                  <a:lnTo>
                    <a:pt x="428" y="414"/>
                  </a:lnTo>
                  <a:lnTo>
                    <a:pt x="428" y="409"/>
                  </a:lnTo>
                  <a:lnTo>
                    <a:pt x="433" y="407"/>
                  </a:lnTo>
                  <a:close/>
                  <a:moveTo>
                    <a:pt x="468" y="353"/>
                  </a:moveTo>
                  <a:lnTo>
                    <a:pt x="470" y="360"/>
                  </a:lnTo>
                  <a:lnTo>
                    <a:pt x="473" y="360"/>
                  </a:lnTo>
                  <a:lnTo>
                    <a:pt x="478" y="367"/>
                  </a:lnTo>
                  <a:lnTo>
                    <a:pt x="482" y="367"/>
                  </a:lnTo>
                  <a:lnTo>
                    <a:pt x="478" y="369"/>
                  </a:lnTo>
                  <a:lnTo>
                    <a:pt x="473" y="369"/>
                  </a:lnTo>
                  <a:lnTo>
                    <a:pt x="473" y="376"/>
                  </a:lnTo>
                  <a:lnTo>
                    <a:pt x="480" y="379"/>
                  </a:lnTo>
                  <a:lnTo>
                    <a:pt x="466" y="383"/>
                  </a:lnTo>
                  <a:lnTo>
                    <a:pt x="466" y="386"/>
                  </a:lnTo>
                  <a:lnTo>
                    <a:pt x="468" y="386"/>
                  </a:lnTo>
                  <a:lnTo>
                    <a:pt x="466" y="388"/>
                  </a:lnTo>
                  <a:lnTo>
                    <a:pt x="456" y="379"/>
                  </a:lnTo>
                  <a:lnTo>
                    <a:pt x="459" y="374"/>
                  </a:lnTo>
                  <a:lnTo>
                    <a:pt x="466" y="374"/>
                  </a:lnTo>
                  <a:lnTo>
                    <a:pt x="463" y="362"/>
                  </a:lnTo>
                  <a:lnTo>
                    <a:pt x="461" y="364"/>
                  </a:lnTo>
                  <a:lnTo>
                    <a:pt x="459" y="362"/>
                  </a:lnTo>
                  <a:lnTo>
                    <a:pt x="468" y="353"/>
                  </a:lnTo>
                  <a:close/>
                  <a:moveTo>
                    <a:pt x="277" y="483"/>
                  </a:moveTo>
                  <a:lnTo>
                    <a:pt x="270" y="494"/>
                  </a:lnTo>
                  <a:lnTo>
                    <a:pt x="270" y="499"/>
                  </a:lnTo>
                  <a:lnTo>
                    <a:pt x="279" y="502"/>
                  </a:lnTo>
                  <a:lnTo>
                    <a:pt x="277" y="511"/>
                  </a:lnTo>
                  <a:lnTo>
                    <a:pt x="272" y="516"/>
                  </a:lnTo>
                  <a:lnTo>
                    <a:pt x="267" y="513"/>
                  </a:lnTo>
                  <a:lnTo>
                    <a:pt x="265" y="511"/>
                  </a:lnTo>
                  <a:lnTo>
                    <a:pt x="267" y="497"/>
                  </a:lnTo>
                  <a:lnTo>
                    <a:pt x="265" y="497"/>
                  </a:lnTo>
                  <a:lnTo>
                    <a:pt x="260" y="499"/>
                  </a:lnTo>
                  <a:lnTo>
                    <a:pt x="265" y="504"/>
                  </a:lnTo>
                  <a:lnTo>
                    <a:pt x="258" y="509"/>
                  </a:lnTo>
                  <a:lnTo>
                    <a:pt x="260" y="513"/>
                  </a:lnTo>
                  <a:lnTo>
                    <a:pt x="246" y="509"/>
                  </a:lnTo>
                  <a:lnTo>
                    <a:pt x="244" y="516"/>
                  </a:lnTo>
                  <a:lnTo>
                    <a:pt x="246" y="520"/>
                  </a:lnTo>
                  <a:lnTo>
                    <a:pt x="265" y="518"/>
                  </a:lnTo>
                  <a:lnTo>
                    <a:pt x="260" y="525"/>
                  </a:lnTo>
                  <a:lnTo>
                    <a:pt x="267" y="525"/>
                  </a:lnTo>
                  <a:lnTo>
                    <a:pt x="272" y="535"/>
                  </a:lnTo>
                  <a:lnTo>
                    <a:pt x="260" y="544"/>
                  </a:lnTo>
                  <a:lnTo>
                    <a:pt x="258" y="539"/>
                  </a:lnTo>
                  <a:lnTo>
                    <a:pt x="255" y="542"/>
                  </a:lnTo>
                  <a:lnTo>
                    <a:pt x="255" y="546"/>
                  </a:lnTo>
                  <a:lnTo>
                    <a:pt x="251" y="542"/>
                  </a:lnTo>
                  <a:lnTo>
                    <a:pt x="246" y="546"/>
                  </a:lnTo>
                  <a:lnTo>
                    <a:pt x="251" y="549"/>
                  </a:lnTo>
                  <a:lnTo>
                    <a:pt x="244" y="558"/>
                  </a:lnTo>
                  <a:lnTo>
                    <a:pt x="246" y="565"/>
                  </a:lnTo>
                  <a:lnTo>
                    <a:pt x="236" y="568"/>
                  </a:lnTo>
                  <a:lnTo>
                    <a:pt x="225" y="584"/>
                  </a:lnTo>
                  <a:lnTo>
                    <a:pt x="225" y="580"/>
                  </a:lnTo>
                  <a:lnTo>
                    <a:pt x="234" y="565"/>
                  </a:lnTo>
                  <a:lnTo>
                    <a:pt x="220" y="568"/>
                  </a:lnTo>
                  <a:lnTo>
                    <a:pt x="222" y="577"/>
                  </a:lnTo>
                  <a:lnTo>
                    <a:pt x="213" y="584"/>
                  </a:lnTo>
                  <a:lnTo>
                    <a:pt x="213" y="599"/>
                  </a:lnTo>
                  <a:lnTo>
                    <a:pt x="208" y="608"/>
                  </a:lnTo>
                  <a:lnTo>
                    <a:pt x="208" y="584"/>
                  </a:lnTo>
                  <a:lnTo>
                    <a:pt x="196" y="582"/>
                  </a:lnTo>
                  <a:lnTo>
                    <a:pt x="189" y="577"/>
                  </a:lnTo>
                  <a:lnTo>
                    <a:pt x="187" y="577"/>
                  </a:lnTo>
                  <a:lnTo>
                    <a:pt x="187" y="582"/>
                  </a:lnTo>
                  <a:lnTo>
                    <a:pt x="194" y="582"/>
                  </a:lnTo>
                  <a:lnTo>
                    <a:pt x="196" y="594"/>
                  </a:lnTo>
                  <a:lnTo>
                    <a:pt x="189" y="603"/>
                  </a:lnTo>
                  <a:lnTo>
                    <a:pt x="184" y="599"/>
                  </a:lnTo>
                  <a:lnTo>
                    <a:pt x="175" y="603"/>
                  </a:lnTo>
                  <a:lnTo>
                    <a:pt x="175" y="603"/>
                  </a:lnTo>
                  <a:lnTo>
                    <a:pt x="168" y="606"/>
                  </a:lnTo>
                  <a:lnTo>
                    <a:pt x="170" y="617"/>
                  </a:lnTo>
                  <a:lnTo>
                    <a:pt x="163" y="620"/>
                  </a:lnTo>
                  <a:lnTo>
                    <a:pt x="158" y="620"/>
                  </a:lnTo>
                  <a:lnTo>
                    <a:pt x="158" y="620"/>
                  </a:lnTo>
                  <a:lnTo>
                    <a:pt x="142" y="608"/>
                  </a:lnTo>
                  <a:lnTo>
                    <a:pt x="139" y="594"/>
                  </a:lnTo>
                  <a:lnTo>
                    <a:pt x="132" y="584"/>
                  </a:lnTo>
                  <a:lnTo>
                    <a:pt x="135" y="570"/>
                  </a:lnTo>
                  <a:lnTo>
                    <a:pt x="128" y="561"/>
                  </a:lnTo>
                  <a:lnTo>
                    <a:pt x="135" y="546"/>
                  </a:lnTo>
                  <a:lnTo>
                    <a:pt x="128" y="542"/>
                  </a:lnTo>
                  <a:lnTo>
                    <a:pt x="125" y="523"/>
                  </a:lnTo>
                  <a:lnTo>
                    <a:pt x="118" y="516"/>
                  </a:lnTo>
                  <a:lnTo>
                    <a:pt x="118" y="509"/>
                  </a:lnTo>
                  <a:lnTo>
                    <a:pt x="106" y="499"/>
                  </a:lnTo>
                  <a:lnTo>
                    <a:pt x="113" y="487"/>
                  </a:lnTo>
                  <a:lnTo>
                    <a:pt x="111" y="483"/>
                  </a:lnTo>
                  <a:lnTo>
                    <a:pt x="87" y="487"/>
                  </a:lnTo>
                  <a:lnTo>
                    <a:pt x="78" y="492"/>
                  </a:lnTo>
                  <a:lnTo>
                    <a:pt x="76" y="478"/>
                  </a:lnTo>
                  <a:lnTo>
                    <a:pt x="66" y="476"/>
                  </a:lnTo>
                  <a:lnTo>
                    <a:pt x="66" y="471"/>
                  </a:lnTo>
                  <a:lnTo>
                    <a:pt x="61" y="466"/>
                  </a:lnTo>
                  <a:lnTo>
                    <a:pt x="66" y="461"/>
                  </a:lnTo>
                  <a:lnTo>
                    <a:pt x="64" y="457"/>
                  </a:lnTo>
                  <a:lnTo>
                    <a:pt x="59" y="457"/>
                  </a:lnTo>
                  <a:lnTo>
                    <a:pt x="54" y="466"/>
                  </a:lnTo>
                  <a:lnTo>
                    <a:pt x="45" y="468"/>
                  </a:lnTo>
                  <a:lnTo>
                    <a:pt x="47" y="464"/>
                  </a:lnTo>
                  <a:lnTo>
                    <a:pt x="40" y="459"/>
                  </a:lnTo>
                  <a:lnTo>
                    <a:pt x="26" y="459"/>
                  </a:lnTo>
                  <a:lnTo>
                    <a:pt x="19" y="454"/>
                  </a:lnTo>
                  <a:lnTo>
                    <a:pt x="2" y="450"/>
                  </a:lnTo>
                  <a:lnTo>
                    <a:pt x="2" y="450"/>
                  </a:lnTo>
                  <a:lnTo>
                    <a:pt x="2" y="445"/>
                  </a:lnTo>
                  <a:lnTo>
                    <a:pt x="5" y="442"/>
                  </a:lnTo>
                  <a:lnTo>
                    <a:pt x="2" y="438"/>
                  </a:lnTo>
                  <a:lnTo>
                    <a:pt x="9" y="433"/>
                  </a:lnTo>
                  <a:lnTo>
                    <a:pt x="2" y="426"/>
                  </a:lnTo>
                  <a:lnTo>
                    <a:pt x="0" y="412"/>
                  </a:lnTo>
                  <a:lnTo>
                    <a:pt x="9" y="409"/>
                  </a:lnTo>
                  <a:lnTo>
                    <a:pt x="19" y="397"/>
                  </a:lnTo>
                  <a:lnTo>
                    <a:pt x="17" y="390"/>
                  </a:lnTo>
                  <a:lnTo>
                    <a:pt x="19" y="381"/>
                  </a:lnTo>
                  <a:lnTo>
                    <a:pt x="17" y="379"/>
                  </a:lnTo>
                  <a:lnTo>
                    <a:pt x="24" y="364"/>
                  </a:lnTo>
                  <a:lnTo>
                    <a:pt x="24" y="350"/>
                  </a:lnTo>
                  <a:lnTo>
                    <a:pt x="31" y="348"/>
                  </a:lnTo>
                  <a:lnTo>
                    <a:pt x="33" y="341"/>
                  </a:lnTo>
                  <a:lnTo>
                    <a:pt x="38" y="341"/>
                  </a:lnTo>
                  <a:lnTo>
                    <a:pt x="38" y="338"/>
                  </a:lnTo>
                  <a:lnTo>
                    <a:pt x="33" y="327"/>
                  </a:lnTo>
                  <a:lnTo>
                    <a:pt x="61" y="312"/>
                  </a:lnTo>
                  <a:lnTo>
                    <a:pt x="64" y="303"/>
                  </a:lnTo>
                  <a:lnTo>
                    <a:pt x="76" y="293"/>
                  </a:lnTo>
                  <a:lnTo>
                    <a:pt x="73" y="284"/>
                  </a:lnTo>
                  <a:lnTo>
                    <a:pt x="64" y="284"/>
                  </a:lnTo>
                  <a:lnTo>
                    <a:pt x="64" y="272"/>
                  </a:lnTo>
                  <a:lnTo>
                    <a:pt x="78" y="256"/>
                  </a:lnTo>
                  <a:lnTo>
                    <a:pt x="90" y="258"/>
                  </a:lnTo>
                  <a:lnTo>
                    <a:pt x="92" y="246"/>
                  </a:lnTo>
                  <a:lnTo>
                    <a:pt x="80" y="234"/>
                  </a:lnTo>
                  <a:lnTo>
                    <a:pt x="85" y="222"/>
                  </a:lnTo>
                  <a:lnTo>
                    <a:pt x="78" y="213"/>
                  </a:lnTo>
                  <a:lnTo>
                    <a:pt x="83" y="206"/>
                  </a:lnTo>
                  <a:lnTo>
                    <a:pt x="83" y="196"/>
                  </a:lnTo>
                  <a:lnTo>
                    <a:pt x="99" y="177"/>
                  </a:lnTo>
                  <a:lnTo>
                    <a:pt x="125" y="170"/>
                  </a:lnTo>
                  <a:lnTo>
                    <a:pt x="130" y="173"/>
                  </a:lnTo>
                  <a:lnTo>
                    <a:pt x="142" y="161"/>
                  </a:lnTo>
                  <a:lnTo>
                    <a:pt x="144" y="151"/>
                  </a:lnTo>
                  <a:lnTo>
                    <a:pt x="156" y="137"/>
                  </a:lnTo>
                  <a:lnTo>
                    <a:pt x="156" y="135"/>
                  </a:lnTo>
                  <a:lnTo>
                    <a:pt x="149" y="130"/>
                  </a:lnTo>
                  <a:lnTo>
                    <a:pt x="149" y="123"/>
                  </a:lnTo>
                  <a:lnTo>
                    <a:pt x="151" y="121"/>
                  </a:lnTo>
                  <a:lnTo>
                    <a:pt x="149" y="109"/>
                  </a:lnTo>
                  <a:lnTo>
                    <a:pt x="147" y="99"/>
                  </a:lnTo>
                  <a:lnTo>
                    <a:pt x="144" y="102"/>
                  </a:lnTo>
                  <a:lnTo>
                    <a:pt x="139" y="99"/>
                  </a:lnTo>
                  <a:lnTo>
                    <a:pt x="139" y="88"/>
                  </a:lnTo>
                  <a:lnTo>
                    <a:pt x="144" y="85"/>
                  </a:lnTo>
                  <a:lnTo>
                    <a:pt x="149" y="90"/>
                  </a:lnTo>
                  <a:lnTo>
                    <a:pt x="149" y="83"/>
                  </a:lnTo>
                  <a:lnTo>
                    <a:pt x="161" y="83"/>
                  </a:lnTo>
                  <a:lnTo>
                    <a:pt x="161" y="81"/>
                  </a:lnTo>
                  <a:lnTo>
                    <a:pt x="173" y="71"/>
                  </a:lnTo>
                  <a:lnTo>
                    <a:pt x="170" y="59"/>
                  </a:lnTo>
                  <a:lnTo>
                    <a:pt x="175" y="54"/>
                  </a:lnTo>
                  <a:lnTo>
                    <a:pt x="177" y="59"/>
                  </a:lnTo>
                  <a:lnTo>
                    <a:pt x="189" y="50"/>
                  </a:lnTo>
                  <a:lnTo>
                    <a:pt x="194" y="50"/>
                  </a:lnTo>
                  <a:lnTo>
                    <a:pt x="199" y="43"/>
                  </a:lnTo>
                  <a:lnTo>
                    <a:pt x="206" y="50"/>
                  </a:lnTo>
                  <a:lnTo>
                    <a:pt x="208" y="59"/>
                  </a:lnTo>
                  <a:lnTo>
                    <a:pt x="225" y="66"/>
                  </a:lnTo>
                  <a:lnTo>
                    <a:pt x="229" y="62"/>
                  </a:lnTo>
                  <a:lnTo>
                    <a:pt x="232" y="54"/>
                  </a:lnTo>
                  <a:lnTo>
                    <a:pt x="239" y="47"/>
                  </a:lnTo>
                  <a:lnTo>
                    <a:pt x="260" y="43"/>
                  </a:lnTo>
                  <a:lnTo>
                    <a:pt x="267" y="45"/>
                  </a:lnTo>
                  <a:lnTo>
                    <a:pt x="272" y="33"/>
                  </a:lnTo>
                  <a:lnTo>
                    <a:pt x="298" y="28"/>
                  </a:lnTo>
                  <a:lnTo>
                    <a:pt x="300" y="17"/>
                  </a:lnTo>
                  <a:lnTo>
                    <a:pt x="293" y="10"/>
                  </a:lnTo>
                  <a:lnTo>
                    <a:pt x="307" y="2"/>
                  </a:lnTo>
                  <a:lnTo>
                    <a:pt x="307" y="2"/>
                  </a:lnTo>
                  <a:lnTo>
                    <a:pt x="314" y="10"/>
                  </a:lnTo>
                  <a:lnTo>
                    <a:pt x="317" y="2"/>
                  </a:lnTo>
                  <a:lnTo>
                    <a:pt x="324" y="2"/>
                  </a:lnTo>
                  <a:lnTo>
                    <a:pt x="329" y="7"/>
                  </a:lnTo>
                  <a:lnTo>
                    <a:pt x="340" y="0"/>
                  </a:lnTo>
                  <a:lnTo>
                    <a:pt x="348" y="7"/>
                  </a:lnTo>
                  <a:lnTo>
                    <a:pt x="352" y="7"/>
                  </a:lnTo>
                  <a:lnTo>
                    <a:pt x="348" y="17"/>
                  </a:lnTo>
                  <a:lnTo>
                    <a:pt x="352" y="19"/>
                  </a:lnTo>
                  <a:lnTo>
                    <a:pt x="352" y="24"/>
                  </a:lnTo>
                  <a:lnTo>
                    <a:pt x="343" y="33"/>
                  </a:lnTo>
                  <a:lnTo>
                    <a:pt x="343" y="45"/>
                  </a:lnTo>
                  <a:lnTo>
                    <a:pt x="355" y="54"/>
                  </a:lnTo>
                  <a:lnTo>
                    <a:pt x="364" y="81"/>
                  </a:lnTo>
                  <a:lnTo>
                    <a:pt x="359" y="83"/>
                  </a:lnTo>
                  <a:lnTo>
                    <a:pt x="364" y="99"/>
                  </a:lnTo>
                  <a:lnTo>
                    <a:pt x="359" y="104"/>
                  </a:lnTo>
                  <a:lnTo>
                    <a:pt x="362" y="107"/>
                  </a:lnTo>
                  <a:lnTo>
                    <a:pt x="362" y="107"/>
                  </a:lnTo>
                  <a:lnTo>
                    <a:pt x="364" y="114"/>
                  </a:lnTo>
                  <a:lnTo>
                    <a:pt x="371" y="114"/>
                  </a:lnTo>
                  <a:lnTo>
                    <a:pt x="371" y="114"/>
                  </a:lnTo>
                  <a:lnTo>
                    <a:pt x="376" y="109"/>
                  </a:lnTo>
                  <a:lnTo>
                    <a:pt x="383" y="111"/>
                  </a:lnTo>
                  <a:lnTo>
                    <a:pt x="390" y="111"/>
                  </a:lnTo>
                  <a:lnTo>
                    <a:pt x="390" y="116"/>
                  </a:lnTo>
                  <a:lnTo>
                    <a:pt x="404" y="118"/>
                  </a:lnTo>
                  <a:lnTo>
                    <a:pt x="421" y="104"/>
                  </a:lnTo>
                  <a:lnTo>
                    <a:pt x="430" y="107"/>
                  </a:lnTo>
                  <a:lnTo>
                    <a:pt x="435" y="88"/>
                  </a:lnTo>
                  <a:lnTo>
                    <a:pt x="440" y="90"/>
                  </a:lnTo>
                  <a:lnTo>
                    <a:pt x="442" y="85"/>
                  </a:lnTo>
                  <a:lnTo>
                    <a:pt x="452" y="85"/>
                  </a:lnTo>
                  <a:lnTo>
                    <a:pt x="452" y="95"/>
                  </a:lnTo>
                  <a:lnTo>
                    <a:pt x="461" y="107"/>
                  </a:lnTo>
                  <a:lnTo>
                    <a:pt x="461" y="107"/>
                  </a:lnTo>
                  <a:lnTo>
                    <a:pt x="459" y="118"/>
                  </a:lnTo>
                  <a:lnTo>
                    <a:pt x="468" y="130"/>
                  </a:lnTo>
                  <a:lnTo>
                    <a:pt x="468" y="130"/>
                  </a:lnTo>
                  <a:lnTo>
                    <a:pt x="468" y="135"/>
                  </a:lnTo>
                  <a:lnTo>
                    <a:pt x="468" y="135"/>
                  </a:lnTo>
                  <a:lnTo>
                    <a:pt x="475" y="135"/>
                  </a:lnTo>
                  <a:lnTo>
                    <a:pt x="475" y="135"/>
                  </a:lnTo>
                  <a:lnTo>
                    <a:pt x="478" y="133"/>
                  </a:lnTo>
                  <a:lnTo>
                    <a:pt x="480" y="135"/>
                  </a:lnTo>
                  <a:lnTo>
                    <a:pt x="489" y="133"/>
                  </a:lnTo>
                  <a:lnTo>
                    <a:pt x="489" y="130"/>
                  </a:lnTo>
                  <a:lnTo>
                    <a:pt x="489" y="130"/>
                  </a:lnTo>
                  <a:lnTo>
                    <a:pt x="497" y="123"/>
                  </a:lnTo>
                  <a:lnTo>
                    <a:pt x="497" y="123"/>
                  </a:lnTo>
                  <a:lnTo>
                    <a:pt x="499" y="130"/>
                  </a:lnTo>
                  <a:lnTo>
                    <a:pt x="513" y="118"/>
                  </a:lnTo>
                  <a:lnTo>
                    <a:pt x="525" y="118"/>
                  </a:lnTo>
                  <a:lnTo>
                    <a:pt x="530" y="123"/>
                  </a:lnTo>
                  <a:lnTo>
                    <a:pt x="530" y="123"/>
                  </a:lnTo>
                  <a:lnTo>
                    <a:pt x="537" y="121"/>
                  </a:lnTo>
                  <a:lnTo>
                    <a:pt x="539" y="128"/>
                  </a:lnTo>
                  <a:lnTo>
                    <a:pt x="539" y="128"/>
                  </a:lnTo>
                  <a:lnTo>
                    <a:pt x="546" y="140"/>
                  </a:lnTo>
                  <a:lnTo>
                    <a:pt x="544" y="142"/>
                  </a:lnTo>
                  <a:lnTo>
                    <a:pt x="549" y="151"/>
                  </a:lnTo>
                  <a:lnTo>
                    <a:pt x="549" y="151"/>
                  </a:lnTo>
                  <a:lnTo>
                    <a:pt x="546" y="154"/>
                  </a:lnTo>
                  <a:lnTo>
                    <a:pt x="539" y="142"/>
                  </a:lnTo>
                  <a:lnTo>
                    <a:pt x="532" y="144"/>
                  </a:lnTo>
                  <a:lnTo>
                    <a:pt x="532" y="135"/>
                  </a:lnTo>
                  <a:lnTo>
                    <a:pt x="527" y="137"/>
                  </a:lnTo>
                  <a:lnTo>
                    <a:pt x="525" y="135"/>
                  </a:lnTo>
                  <a:lnTo>
                    <a:pt x="525" y="140"/>
                  </a:lnTo>
                  <a:lnTo>
                    <a:pt x="520" y="137"/>
                  </a:lnTo>
                  <a:lnTo>
                    <a:pt x="518" y="147"/>
                  </a:lnTo>
                  <a:lnTo>
                    <a:pt x="523" y="142"/>
                  </a:lnTo>
                  <a:lnTo>
                    <a:pt x="527" y="142"/>
                  </a:lnTo>
                  <a:lnTo>
                    <a:pt x="532" y="147"/>
                  </a:lnTo>
                  <a:lnTo>
                    <a:pt x="541" y="144"/>
                  </a:lnTo>
                  <a:lnTo>
                    <a:pt x="541" y="151"/>
                  </a:lnTo>
                  <a:lnTo>
                    <a:pt x="546" y="156"/>
                  </a:lnTo>
                  <a:lnTo>
                    <a:pt x="541" y="159"/>
                  </a:lnTo>
                  <a:lnTo>
                    <a:pt x="541" y="163"/>
                  </a:lnTo>
                  <a:lnTo>
                    <a:pt x="527" y="161"/>
                  </a:lnTo>
                  <a:lnTo>
                    <a:pt x="530" y="168"/>
                  </a:lnTo>
                  <a:lnTo>
                    <a:pt x="527" y="166"/>
                  </a:lnTo>
                  <a:lnTo>
                    <a:pt x="525" y="170"/>
                  </a:lnTo>
                  <a:lnTo>
                    <a:pt x="527" y="170"/>
                  </a:lnTo>
                  <a:lnTo>
                    <a:pt x="527" y="175"/>
                  </a:lnTo>
                  <a:lnTo>
                    <a:pt x="515" y="180"/>
                  </a:lnTo>
                  <a:lnTo>
                    <a:pt x="523" y="180"/>
                  </a:lnTo>
                  <a:lnTo>
                    <a:pt x="523" y="187"/>
                  </a:lnTo>
                  <a:lnTo>
                    <a:pt x="511" y="185"/>
                  </a:lnTo>
                  <a:lnTo>
                    <a:pt x="508" y="192"/>
                  </a:lnTo>
                  <a:lnTo>
                    <a:pt x="501" y="189"/>
                  </a:lnTo>
                  <a:lnTo>
                    <a:pt x="501" y="199"/>
                  </a:lnTo>
                  <a:lnTo>
                    <a:pt x="506" y="204"/>
                  </a:lnTo>
                  <a:lnTo>
                    <a:pt x="513" y="204"/>
                  </a:lnTo>
                  <a:lnTo>
                    <a:pt x="506" y="208"/>
                  </a:lnTo>
                  <a:lnTo>
                    <a:pt x="515" y="211"/>
                  </a:lnTo>
                  <a:lnTo>
                    <a:pt x="508" y="215"/>
                  </a:lnTo>
                  <a:lnTo>
                    <a:pt x="508" y="222"/>
                  </a:lnTo>
                  <a:lnTo>
                    <a:pt x="513" y="222"/>
                  </a:lnTo>
                  <a:lnTo>
                    <a:pt x="506" y="227"/>
                  </a:lnTo>
                  <a:lnTo>
                    <a:pt x="506" y="222"/>
                  </a:lnTo>
                  <a:lnTo>
                    <a:pt x="497" y="227"/>
                  </a:lnTo>
                  <a:lnTo>
                    <a:pt x="489" y="227"/>
                  </a:lnTo>
                  <a:lnTo>
                    <a:pt x="487" y="232"/>
                  </a:lnTo>
                  <a:lnTo>
                    <a:pt x="489" y="234"/>
                  </a:lnTo>
                  <a:lnTo>
                    <a:pt x="482" y="239"/>
                  </a:lnTo>
                  <a:lnTo>
                    <a:pt x="475" y="239"/>
                  </a:lnTo>
                  <a:lnTo>
                    <a:pt x="478" y="230"/>
                  </a:lnTo>
                  <a:lnTo>
                    <a:pt x="492" y="225"/>
                  </a:lnTo>
                  <a:lnTo>
                    <a:pt x="492" y="218"/>
                  </a:lnTo>
                  <a:lnTo>
                    <a:pt x="506" y="204"/>
                  </a:lnTo>
                  <a:lnTo>
                    <a:pt x="487" y="206"/>
                  </a:lnTo>
                  <a:lnTo>
                    <a:pt x="485" y="220"/>
                  </a:lnTo>
                  <a:lnTo>
                    <a:pt x="480" y="222"/>
                  </a:lnTo>
                  <a:lnTo>
                    <a:pt x="475" y="215"/>
                  </a:lnTo>
                  <a:lnTo>
                    <a:pt x="473" y="218"/>
                  </a:lnTo>
                  <a:lnTo>
                    <a:pt x="470" y="215"/>
                  </a:lnTo>
                  <a:lnTo>
                    <a:pt x="473" y="206"/>
                  </a:lnTo>
                  <a:lnTo>
                    <a:pt x="478" y="204"/>
                  </a:lnTo>
                  <a:lnTo>
                    <a:pt x="478" y="201"/>
                  </a:lnTo>
                  <a:lnTo>
                    <a:pt x="470" y="204"/>
                  </a:lnTo>
                  <a:lnTo>
                    <a:pt x="473" y="199"/>
                  </a:lnTo>
                  <a:lnTo>
                    <a:pt x="468" y="199"/>
                  </a:lnTo>
                  <a:lnTo>
                    <a:pt x="468" y="208"/>
                  </a:lnTo>
                  <a:lnTo>
                    <a:pt x="463" y="215"/>
                  </a:lnTo>
                  <a:lnTo>
                    <a:pt x="454" y="208"/>
                  </a:lnTo>
                  <a:lnTo>
                    <a:pt x="449" y="208"/>
                  </a:lnTo>
                  <a:lnTo>
                    <a:pt x="452" y="204"/>
                  </a:lnTo>
                  <a:lnTo>
                    <a:pt x="447" y="206"/>
                  </a:lnTo>
                  <a:lnTo>
                    <a:pt x="447" y="208"/>
                  </a:lnTo>
                  <a:lnTo>
                    <a:pt x="456" y="213"/>
                  </a:lnTo>
                  <a:lnTo>
                    <a:pt x="449" y="222"/>
                  </a:lnTo>
                  <a:lnTo>
                    <a:pt x="444" y="225"/>
                  </a:lnTo>
                  <a:lnTo>
                    <a:pt x="447" y="230"/>
                  </a:lnTo>
                  <a:lnTo>
                    <a:pt x="463" y="227"/>
                  </a:lnTo>
                  <a:lnTo>
                    <a:pt x="470" y="232"/>
                  </a:lnTo>
                  <a:lnTo>
                    <a:pt x="468" y="237"/>
                  </a:lnTo>
                  <a:lnTo>
                    <a:pt x="475" y="248"/>
                  </a:lnTo>
                  <a:lnTo>
                    <a:pt x="468" y="253"/>
                  </a:lnTo>
                  <a:lnTo>
                    <a:pt x="454" y="244"/>
                  </a:lnTo>
                  <a:lnTo>
                    <a:pt x="447" y="251"/>
                  </a:lnTo>
                  <a:lnTo>
                    <a:pt x="456" y="253"/>
                  </a:lnTo>
                  <a:lnTo>
                    <a:pt x="459" y="263"/>
                  </a:lnTo>
                  <a:lnTo>
                    <a:pt x="478" y="251"/>
                  </a:lnTo>
                  <a:lnTo>
                    <a:pt x="480" y="258"/>
                  </a:lnTo>
                  <a:lnTo>
                    <a:pt x="480" y="263"/>
                  </a:lnTo>
                  <a:lnTo>
                    <a:pt x="492" y="258"/>
                  </a:lnTo>
                  <a:lnTo>
                    <a:pt x="482" y="265"/>
                  </a:lnTo>
                  <a:lnTo>
                    <a:pt x="478" y="263"/>
                  </a:lnTo>
                  <a:lnTo>
                    <a:pt x="470" y="267"/>
                  </a:lnTo>
                  <a:lnTo>
                    <a:pt x="473" y="272"/>
                  </a:lnTo>
                  <a:lnTo>
                    <a:pt x="470" y="270"/>
                  </a:lnTo>
                  <a:lnTo>
                    <a:pt x="454" y="272"/>
                  </a:lnTo>
                  <a:lnTo>
                    <a:pt x="456" y="279"/>
                  </a:lnTo>
                  <a:lnTo>
                    <a:pt x="437" y="298"/>
                  </a:lnTo>
                  <a:lnTo>
                    <a:pt x="461" y="308"/>
                  </a:lnTo>
                  <a:lnTo>
                    <a:pt x="459" y="319"/>
                  </a:lnTo>
                  <a:lnTo>
                    <a:pt x="452" y="322"/>
                  </a:lnTo>
                  <a:lnTo>
                    <a:pt x="449" y="329"/>
                  </a:lnTo>
                  <a:lnTo>
                    <a:pt x="452" y="338"/>
                  </a:lnTo>
                  <a:lnTo>
                    <a:pt x="447" y="350"/>
                  </a:lnTo>
                  <a:lnTo>
                    <a:pt x="435" y="353"/>
                  </a:lnTo>
                  <a:lnTo>
                    <a:pt x="433" y="355"/>
                  </a:lnTo>
                  <a:lnTo>
                    <a:pt x="437" y="364"/>
                  </a:lnTo>
                  <a:lnTo>
                    <a:pt x="447" y="362"/>
                  </a:lnTo>
                  <a:lnTo>
                    <a:pt x="449" y="367"/>
                  </a:lnTo>
                  <a:lnTo>
                    <a:pt x="449" y="369"/>
                  </a:lnTo>
                  <a:lnTo>
                    <a:pt x="444" y="371"/>
                  </a:lnTo>
                  <a:lnTo>
                    <a:pt x="449" y="374"/>
                  </a:lnTo>
                  <a:lnTo>
                    <a:pt x="447" y="376"/>
                  </a:lnTo>
                  <a:lnTo>
                    <a:pt x="454" y="383"/>
                  </a:lnTo>
                  <a:lnTo>
                    <a:pt x="454" y="393"/>
                  </a:lnTo>
                  <a:lnTo>
                    <a:pt x="447" y="395"/>
                  </a:lnTo>
                  <a:lnTo>
                    <a:pt x="444" y="381"/>
                  </a:lnTo>
                  <a:lnTo>
                    <a:pt x="440" y="386"/>
                  </a:lnTo>
                  <a:lnTo>
                    <a:pt x="444" y="388"/>
                  </a:lnTo>
                  <a:lnTo>
                    <a:pt x="437" y="390"/>
                  </a:lnTo>
                  <a:lnTo>
                    <a:pt x="435" y="381"/>
                  </a:lnTo>
                  <a:lnTo>
                    <a:pt x="430" y="379"/>
                  </a:lnTo>
                  <a:lnTo>
                    <a:pt x="430" y="374"/>
                  </a:lnTo>
                  <a:lnTo>
                    <a:pt x="423" y="374"/>
                  </a:lnTo>
                  <a:lnTo>
                    <a:pt x="426" y="371"/>
                  </a:lnTo>
                  <a:lnTo>
                    <a:pt x="418" y="369"/>
                  </a:lnTo>
                  <a:lnTo>
                    <a:pt x="418" y="383"/>
                  </a:lnTo>
                  <a:lnTo>
                    <a:pt x="411" y="386"/>
                  </a:lnTo>
                  <a:lnTo>
                    <a:pt x="407" y="376"/>
                  </a:lnTo>
                  <a:lnTo>
                    <a:pt x="397" y="383"/>
                  </a:lnTo>
                  <a:lnTo>
                    <a:pt x="395" y="388"/>
                  </a:lnTo>
                  <a:lnTo>
                    <a:pt x="402" y="393"/>
                  </a:lnTo>
                  <a:lnTo>
                    <a:pt x="404" y="400"/>
                  </a:lnTo>
                  <a:lnTo>
                    <a:pt x="400" y="400"/>
                  </a:lnTo>
                  <a:lnTo>
                    <a:pt x="402" y="405"/>
                  </a:lnTo>
                  <a:lnTo>
                    <a:pt x="407" y="397"/>
                  </a:lnTo>
                  <a:lnTo>
                    <a:pt x="421" y="405"/>
                  </a:lnTo>
                  <a:lnTo>
                    <a:pt x="411" y="409"/>
                  </a:lnTo>
                  <a:lnTo>
                    <a:pt x="411" y="416"/>
                  </a:lnTo>
                  <a:lnTo>
                    <a:pt x="397" y="416"/>
                  </a:lnTo>
                  <a:lnTo>
                    <a:pt x="392" y="412"/>
                  </a:lnTo>
                  <a:lnTo>
                    <a:pt x="388" y="416"/>
                  </a:lnTo>
                  <a:lnTo>
                    <a:pt x="395" y="423"/>
                  </a:lnTo>
                  <a:lnTo>
                    <a:pt x="388" y="426"/>
                  </a:lnTo>
                  <a:lnTo>
                    <a:pt x="381" y="423"/>
                  </a:lnTo>
                  <a:lnTo>
                    <a:pt x="381" y="416"/>
                  </a:lnTo>
                  <a:lnTo>
                    <a:pt x="385" y="419"/>
                  </a:lnTo>
                  <a:lnTo>
                    <a:pt x="385" y="409"/>
                  </a:lnTo>
                  <a:lnTo>
                    <a:pt x="383" y="407"/>
                  </a:lnTo>
                  <a:lnTo>
                    <a:pt x="376" y="412"/>
                  </a:lnTo>
                  <a:lnTo>
                    <a:pt x="374" y="412"/>
                  </a:lnTo>
                  <a:lnTo>
                    <a:pt x="376" y="405"/>
                  </a:lnTo>
                  <a:lnTo>
                    <a:pt x="383" y="405"/>
                  </a:lnTo>
                  <a:lnTo>
                    <a:pt x="376" y="402"/>
                  </a:lnTo>
                  <a:lnTo>
                    <a:pt x="364" y="407"/>
                  </a:lnTo>
                  <a:lnTo>
                    <a:pt x="362" y="409"/>
                  </a:lnTo>
                  <a:lnTo>
                    <a:pt x="366" y="409"/>
                  </a:lnTo>
                  <a:lnTo>
                    <a:pt x="366" y="414"/>
                  </a:lnTo>
                  <a:lnTo>
                    <a:pt x="374" y="414"/>
                  </a:lnTo>
                  <a:lnTo>
                    <a:pt x="369" y="421"/>
                  </a:lnTo>
                  <a:lnTo>
                    <a:pt x="374" y="426"/>
                  </a:lnTo>
                  <a:lnTo>
                    <a:pt x="362" y="423"/>
                  </a:lnTo>
                  <a:lnTo>
                    <a:pt x="359" y="428"/>
                  </a:lnTo>
                  <a:lnTo>
                    <a:pt x="371" y="440"/>
                  </a:lnTo>
                  <a:lnTo>
                    <a:pt x="378" y="433"/>
                  </a:lnTo>
                  <a:lnTo>
                    <a:pt x="374" y="442"/>
                  </a:lnTo>
                  <a:lnTo>
                    <a:pt x="378" y="445"/>
                  </a:lnTo>
                  <a:lnTo>
                    <a:pt x="381" y="445"/>
                  </a:lnTo>
                  <a:lnTo>
                    <a:pt x="378" y="447"/>
                  </a:lnTo>
                  <a:lnTo>
                    <a:pt x="366" y="445"/>
                  </a:lnTo>
                  <a:lnTo>
                    <a:pt x="366" y="452"/>
                  </a:lnTo>
                  <a:lnTo>
                    <a:pt x="376" y="457"/>
                  </a:lnTo>
                  <a:lnTo>
                    <a:pt x="362" y="454"/>
                  </a:lnTo>
                  <a:lnTo>
                    <a:pt x="345" y="459"/>
                  </a:lnTo>
                  <a:lnTo>
                    <a:pt x="340" y="459"/>
                  </a:lnTo>
                  <a:lnTo>
                    <a:pt x="340" y="454"/>
                  </a:lnTo>
                  <a:lnTo>
                    <a:pt x="338" y="459"/>
                  </a:lnTo>
                  <a:lnTo>
                    <a:pt x="333" y="459"/>
                  </a:lnTo>
                  <a:lnTo>
                    <a:pt x="336" y="466"/>
                  </a:lnTo>
                  <a:lnTo>
                    <a:pt x="343" y="464"/>
                  </a:lnTo>
                  <a:lnTo>
                    <a:pt x="345" y="471"/>
                  </a:lnTo>
                  <a:lnTo>
                    <a:pt x="350" y="471"/>
                  </a:lnTo>
                  <a:lnTo>
                    <a:pt x="343" y="483"/>
                  </a:lnTo>
                  <a:lnTo>
                    <a:pt x="336" y="483"/>
                  </a:lnTo>
                  <a:lnTo>
                    <a:pt x="336" y="490"/>
                  </a:lnTo>
                  <a:lnTo>
                    <a:pt x="338" y="487"/>
                  </a:lnTo>
                  <a:lnTo>
                    <a:pt x="338" y="492"/>
                  </a:lnTo>
                  <a:lnTo>
                    <a:pt x="329" y="502"/>
                  </a:lnTo>
                  <a:lnTo>
                    <a:pt x="326" y="494"/>
                  </a:lnTo>
                  <a:lnTo>
                    <a:pt x="312" y="487"/>
                  </a:lnTo>
                  <a:lnTo>
                    <a:pt x="310" y="478"/>
                  </a:lnTo>
                  <a:lnTo>
                    <a:pt x="307" y="483"/>
                  </a:lnTo>
                  <a:lnTo>
                    <a:pt x="307" y="492"/>
                  </a:lnTo>
                  <a:lnTo>
                    <a:pt x="298" y="494"/>
                  </a:lnTo>
                  <a:lnTo>
                    <a:pt x="293" y="492"/>
                  </a:lnTo>
                  <a:lnTo>
                    <a:pt x="284" y="502"/>
                  </a:lnTo>
                  <a:lnTo>
                    <a:pt x="279" y="497"/>
                  </a:lnTo>
                  <a:lnTo>
                    <a:pt x="281" y="485"/>
                  </a:lnTo>
                  <a:lnTo>
                    <a:pt x="277" y="483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4003148" y="4600636"/>
              <a:ext cx="602422" cy="458860"/>
            </a:xfrm>
            <a:custGeom>
              <a:avLst/>
              <a:gdLst>
                <a:gd name="T0" fmla="*/ 374 w 898"/>
                <a:gd name="T1" fmla="*/ 500 h 684"/>
                <a:gd name="T2" fmla="*/ 426 w 898"/>
                <a:gd name="T3" fmla="*/ 466 h 684"/>
                <a:gd name="T4" fmla="*/ 109 w 898"/>
                <a:gd name="T5" fmla="*/ 604 h 684"/>
                <a:gd name="T6" fmla="*/ 343 w 898"/>
                <a:gd name="T7" fmla="*/ 509 h 684"/>
                <a:gd name="T8" fmla="*/ 343 w 898"/>
                <a:gd name="T9" fmla="*/ 511 h 684"/>
                <a:gd name="T10" fmla="*/ 882 w 898"/>
                <a:gd name="T11" fmla="*/ 237 h 684"/>
                <a:gd name="T12" fmla="*/ 858 w 898"/>
                <a:gd name="T13" fmla="*/ 145 h 684"/>
                <a:gd name="T14" fmla="*/ 806 w 898"/>
                <a:gd name="T15" fmla="*/ 105 h 684"/>
                <a:gd name="T16" fmla="*/ 787 w 898"/>
                <a:gd name="T17" fmla="*/ 93 h 684"/>
                <a:gd name="T18" fmla="*/ 728 w 898"/>
                <a:gd name="T19" fmla="*/ 102 h 684"/>
                <a:gd name="T20" fmla="*/ 688 w 898"/>
                <a:gd name="T21" fmla="*/ 97 h 684"/>
                <a:gd name="T22" fmla="*/ 622 w 898"/>
                <a:gd name="T23" fmla="*/ 126 h 684"/>
                <a:gd name="T24" fmla="*/ 556 w 898"/>
                <a:gd name="T25" fmla="*/ 126 h 684"/>
                <a:gd name="T26" fmla="*/ 584 w 898"/>
                <a:gd name="T27" fmla="*/ 57 h 684"/>
                <a:gd name="T28" fmla="*/ 603 w 898"/>
                <a:gd name="T29" fmla="*/ 26 h 684"/>
                <a:gd name="T30" fmla="*/ 546 w 898"/>
                <a:gd name="T31" fmla="*/ 31 h 684"/>
                <a:gd name="T32" fmla="*/ 513 w 898"/>
                <a:gd name="T33" fmla="*/ 10 h 684"/>
                <a:gd name="T34" fmla="*/ 468 w 898"/>
                <a:gd name="T35" fmla="*/ 24 h 684"/>
                <a:gd name="T36" fmla="*/ 426 w 898"/>
                <a:gd name="T37" fmla="*/ 0 h 684"/>
                <a:gd name="T38" fmla="*/ 383 w 898"/>
                <a:gd name="T39" fmla="*/ 36 h 684"/>
                <a:gd name="T40" fmla="*/ 381 w 898"/>
                <a:gd name="T41" fmla="*/ 83 h 684"/>
                <a:gd name="T42" fmla="*/ 343 w 898"/>
                <a:gd name="T43" fmla="*/ 52 h 684"/>
                <a:gd name="T44" fmla="*/ 293 w 898"/>
                <a:gd name="T45" fmla="*/ 71 h 684"/>
                <a:gd name="T46" fmla="*/ 279 w 898"/>
                <a:gd name="T47" fmla="*/ 128 h 684"/>
                <a:gd name="T48" fmla="*/ 260 w 898"/>
                <a:gd name="T49" fmla="*/ 206 h 684"/>
                <a:gd name="T50" fmla="*/ 232 w 898"/>
                <a:gd name="T51" fmla="*/ 246 h 684"/>
                <a:gd name="T52" fmla="*/ 203 w 898"/>
                <a:gd name="T53" fmla="*/ 317 h 684"/>
                <a:gd name="T54" fmla="*/ 165 w 898"/>
                <a:gd name="T55" fmla="*/ 374 h 684"/>
                <a:gd name="T56" fmla="*/ 125 w 898"/>
                <a:gd name="T57" fmla="*/ 400 h 684"/>
                <a:gd name="T58" fmla="*/ 116 w 898"/>
                <a:gd name="T59" fmla="*/ 438 h 684"/>
                <a:gd name="T60" fmla="*/ 83 w 898"/>
                <a:gd name="T61" fmla="*/ 459 h 684"/>
                <a:gd name="T62" fmla="*/ 38 w 898"/>
                <a:gd name="T63" fmla="*/ 474 h 684"/>
                <a:gd name="T64" fmla="*/ 28 w 898"/>
                <a:gd name="T65" fmla="*/ 528 h 684"/>
                <a:gd name="T66" fmla="*/ 5 w 898"/>
                <a:gd name="T67" fmla="*/ 578 h 684"/>
                <a:gd name="T68" fmla="*/ 38 w 898"/>
                <a:gd name="T69" fmla="*/ 658 h 684"/>
                <a:gd name="T70" fmla="*/ 38 w 898"/>
                <a:gd name="T71" fmla="*/ 675 h 684"/>
                <a:gd name="T72" fmla="*/ 104 w 898"/>
                <a:gd name="T73" fmla="*/ 653 h 684"/>
                <a:gd name="T74" fmla="*/ 85 w 898"/>
                <a:gd name="T75" fmla="*/ 608 h 684"/>
                <a:gd name="T76" fmla="*/ 64 w 898"/>
                <a:gd name="T77" fmla="*/ 589 h 684"/>
                <a:gd name="T78" fmla="*/ 80 w 898"/>
                <a:gd name="T79" fmla="*/ 578 h 684"/>
                <a:gd name="T80" fmla="*/ 170 w 898"/>
                <a:gd name="T81" fmla="*/ 526 h 684"/>
                <a:gd name="T82" fmla="*/ 191 w 898"/>
                <a:gd name="T83" fmla="*/ 533 h 684"/>
                <a:gd name="T84" fmla="*/ 243 w 898"/>
                <a:gd name="T85" fmla="*/ 490 h 684"/>
                <a:gd name="T86" fmla="*/ 258 w 898"/>
                <a:gd name="T87" fmla="*/ 514 h 684"/>
                <a:gd name="T88" fmla="*/ 293 w 898"/>
                <a:gd name="T89" fmla="*/ 483 h 684"/>
                <a:gd name="T90" fmla="*/ 374 w 898"/>
                <a:gd name="T91" fmla="*/ 464 h 684"/>
                <a:gd name="T92" fmla="*/ 414 w 898"/>
                <a:gd name="T93" fmla="*/ 438 h 684"/>
                <a:gd name="T94" fmla="*/ 449 w 898"/>
                <a:gd name="T95" fmla="*/ 450 h 684"/>
                <a:gd name="T96" fmla="*/ 461 w 898"/>
                <a:gd name="T97" fmla="*/ 436 h 684"/>
                <a:gd name="T98" fmla="*/ 478 w 898"/>
                <a:gd name="T99" fmla="*/ 381 h 684"/>
                <a:gd name="T100" fmla="*/ 489 w 898"/>
                <a:gd name="T101" fmla="*/ 362 h 684"/>
                <a:gd name="T102" fmla="*/ 537 w 898"/>
                <a:gd name="T103" fmla="*/ 386 h 684"/>
                <a:gd name="T104" fmla="*/ 589 w 898"/>
                <a:gd name="T105" fmla="*/ 388 h 684"/>
                <a:gd name="T106" fmla="*/ 586 w 898"/>
                <a:gd name="T107" fmla="*/ 369 h 684"/>
                <a:gd name="T108" fmla="*/ 624 w 898"/>
                <a:gd name="T109" fmla="*/ 381 h 684"/>
                <a:gd name="T110" fmla="*/ 627 w 898"/>
                <a:gd name="T111" fmla="*/ 362 h 684"/>
                <a:gd name="T112" fmla="*/ 660 w 898"/>
                <a:gd name="T113" fmla="*/ 351 h 684"/>
                <a:gd name="T114" fmla="*/ 683 w 898"/>
                <a:gd name="T115" fmla="*/ 369 h 684"/>
                <a:gd name="T116" fmla="*/ 714 w 898"/>
                <a:gd name="T117" fmla="*/ 346 h 684"/>
                <a:gd name="T118" fmla="*/ 766 w 898"/>
                <a:gd name="T119" fmla="*/ 348 h 684"/>
                <a:gd name="T120" fmla="*/ 823 w 898"/>
                <a:gd name="T121" fmla="*/ 308 h 684"/>
                <a:gd name="T122" fmla="*/ 858 w 898"/>
                <a:gd name="T123" fmla="*/ 272 h 684"/>
                <a:gd name="T124" fmla="*/ 896 w 898"/>
                <a:gd name="T125" fmla="*/ 27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8" h="684">
                  <a:moveTo>
                    <a:pt x="383" y="488"/>
                  </a:moveTo>
                  <a:lnTo>
                    <a:pt x="376" y="497"/>
                  </a:lnTo>
                  <a:lnTo>
                    <a:pt x="376" y="502"/>
                  </a:lnTo>
                  <a:lnTo>
                    <a:pt x="374" y="507"/>
                  </a:lnTo>
                  <a:lnTo>
                    <a:pt x="376" y="511"/>
                  </a:lnTo>
                  <a:lnTo>
                    <a:pt x="371" y="514"/>
                  </a:lnTo>
                  <a:lnTo>
                    <a:pt x="366" y="507"/>
                  </a:lnTo>
                  <a:lnTo>
                    <a:pt x="374" y="500"/>
                  </a:lnTo>
                  <a:lnTo>
                    <a:pt x="366" y="500"/>
                  </a:lnTo>
                  <a:lnTo>
                    <a:pt x="364" y="497"/>
                  </a:lnTo>
                  <a:lnTo>
                    <a:pt x="376" y="488"/>
                  </a:lnTo>
                  <a:lnTo>
                    <a:pt x="383" y="488"/>
                  </a:lnTo>
                  <a:close/>
                  <a:moveTo>
                    <a:pt x="426" y="471"/>
                  </a:moveTo>
                  <a:lnTo>
                    <a:pt x="433" y="471"/>
                  </a:lnTo>
                  <a:lnTo>
                    <a:pt x="430" y="464"/>
                  </a:lnTo>
                  <a:lnTo>
                    <a:pt x="426" y="466"/>
                  </a:lnTo>
                  <a:lnTo>
                    <a:pt x="426" y="471"/>
                  </a:lnTo>
                  <a:close/>
                  <a:moveTo>
                    <a:pt x="104" y="575"/>
                  </a:moveTo>
                  <a:lnTo>
                    <a:pt x="109" y="573"/>
                  </a:lnTo>
                  <a:lnTo>
                    <a:pt x="116" y="559"/>
                  </a:lnTo>
                  <a:lnTo>
                    <a:pt x="104" y="561"/>
                  </a:lnTo>
                  <a:lnTo>
                    <a:pt x="102" y="568"/>
                  </a:lnTo>
                  <a:lnTo>
                    <a:pt x="104" y="575"/>
                  </a:lnTo>
                  <a:close/>
                  <a:moveTo>
                    <a:pt x="109" y="604"/>
                  </a:moveTo>
                  <a:lnTo>
                    <a:pt x="113" y="604"/>
                  </a:lnTo>
                  <a:lnTo>
                    <a:pt x="118" y="594"/>
                  </a:lnTo>
                  <a:lnTo>
                    <a:pt x="111" y="592"/>
                  </a:lnTo>
                  <a:lnTo>
                    <a:pt x="106" y="599"/>
                  </a:lnTo>
                  <a:lnTo>
                    <a:pt x="109" y="604"/>
                  </a:lnTo>
                  <a:close/>
                  <a:moveTo>
                    <a:pt x="343" y="511"/>
                  </a:moveTo>
                  <a:lnTo>
                    <a:pt x="345" y="511"/>
                  </a:lnTo>
                  <a:lnTo>
                    <a:pt x="343" y="509"/>
                  </a:lnTo>
                  <a:lnTo>
                    <a:pt x="348" y="507"/>
                  </a:lnTo>
                  <a:lnTo>
                    <a:pt x="352" y="509"/>
                  </a:lnTo>
                  <a:lnTo>
                    <a:pt x="357" y="504"/>
                  </a:lnTo>
                  <a:lnTo>
                    <a:pt x="355" y="502"/>
                  </a:lnTo>
                  <a:lnTo>
                    <a:pt x="359" y="497"/>
                  </a:lnTo>
                  <a:lnTo>
                    <a:pt x="357" y="495"/>
                  </a:lnTo>
                  <a:lnTo>
                    <a:pt x="350" y="497"/>
                  </a:lnTo>
                  <a:lnTo>
                    <a:pt x="343" y="511"/>
                  </a:lnTo>
                  <a:close/>
                  <a:moveTo>
                    <a:pt x="868" y="251"/>
                  </a:moveTo>
                  <a:lnTo>
                    <a:pt x="875" y="249"/>
                  </a:lnTo>
                  <a:lnTo>
                    <a:pt x="879" y="251"/>
                  </a:lnTo>
                  <a:lnTo>
                    <a:pt x="884" y="246"/>
                  </a:lnTo>
                  <a:lnTo>
                    <a:pt x="887" y="258"/>
                  </a:lnTo>
                  <a:lnTo>
                    <a:pt x="898" y="249"/>
                  </a:lnTo>
                  <a:lnTo>
                    <a:pt x="898" y="249"/>
                  </a:lnTo>
                  <a:lnTo>
                    <a:pt x="882" y="237"/>
                  </a:lnTo>
                  <a:lnTo>
                    <a:pt x="879" y="223"/>
                  </a:lnTo>
                  <a:lnTo>
                    <a:pt x="872" y="213"/>
                  </a:lnTo>
                  <a:lnTo>
                    <a:pt x="875" y="199"/>
                  </a:lnTo>
                  <a:lnTo>
                    <a:pt x="868" y="187"/>
                  </a:lnTo>
                  <a:lnTo>
                    <a:pt x="875" y="175"/>
                  </a:lnTo>
                  <a:lnTo>
                    <a:pt x="868" y="171"/>
                  </a:lnTo>
                  <a:lnTo>
                    <a:pt x="865" y="152"/>
                  </a:lnTo>
                  <a:lnTo>
                    <a:pt x="858" y="145"/>
                  </a:lnTo>
                  <a:lnTo>
                    <a:pt x="858" y="138"/>
                  </a:lnTo>
                  <a:lnTo>
                    <a:pt x="846" y="128"/>
                  </a:lnTo>
                  <a:lnTo>
                    <a:pt x="853" y="116"/>
                  </a:lnTo>
                  <a:lnTo>
                    <a:pt x="853" y="112"/>
                  </a:lnTo>
                  <a:lnTo>
                    <a:pt x="827" y="116"/>
                  </a:lnTo>
                  <a:lnTo>
                    <a:pt x="818" y="121"/>
                  </a:lnTo>
                  <a:lnTo>
                    <a:pt x="816" y="107"/>
                  </a:lnTo>
                  <a:lnTo>
                    <a:pt x="806" y="105"/>
                  </a:lnTo>
                  <a:lnTo>
                    <a:pt x="809" y="100"/>
                  </a:lnTo>
                  <a:lnTo>
                    <a:pt x="801" y="95"/>
                  </a:lnTo>
                  <a:lnTo>
                    <a:pt x="806" y="90"/>
                  </a:lnTo>
                  <a:lnTo>
                    <a:pt x="804" y="86"/>
                  </a:lnTo>
                  <a:lnTo>
                    <a:pt x="799" y="86"/>
                  </a:lnTo>
                  <a:lnTo>
                    <a:pt x="794" y="95"/>
                  </a:lnTo>
                  <a:lnTo>
                    <a:pt x="787" y="97"/>
                  </a:lnTo>
                  <a:lnTo>
                    <a:pt x="787" y="93"/>
                  </a:lnTo>
                  <a:lnTo>
                    <a:pt x="780" y="88"/>
                  </a:lnTo>
                  <a:lnTo>
                    <a:pt x="766" y="88"/>
                  </a:lnTo>
                  <a:lnTo>
                    <a:pt x="759" y="83"/>
                  </a:lnTo>
                  <a:lnTo>
                    <a:pt x="742" y="79"/>
                  </a:lnTo>
                  <a:lnTo>
                    <a:pt x="742" y="79"/>
                  </a:lnTo>
                  <a:lnTo>
                    <a:pt x="745" y="86"/>
                  </a:lnTo>
                  <a:lnTo>
                    <a:pt x="735" y="83"/>
                  </a:lnTo>
                  <a:lnTo>
                    <a:pt x="728" y="102"/>
                  </a:lnTo>
                  <a:lnTo>
                    <a:pt x="733" y="109"/>
                  </a:lnTo>
                  <a:lnTo>
                    <a:pt x="728" y="114"/>
                  </a:lnTo>
                  <a:lnTo>
                    <a:pt x="738" y="126"/>
                  </a:lnTo>
                  <a:lnTo>
                    <a:pt x="723" y="131"/>
                  </a:lnTo>
                  <a:lnTo>
                    <a:pt x="719" y="121"/>
                  </a:lnTo>
                  <a:lnTo>
                    <a:pt x="707" y="119"/>
                  </a:lnTo>
                  <a:lnTo>
                    <a:pt x="695" y="100"/>
                  </a:lnTo>
                  <a:lnTo>
                    <a:pt x="688" y="97"/>
                  </a:lnTo>
                  <a:lnTo>
                    <a:pt x="681" y="100"/>
                  </a:lnTo>
                  <a:lnTo>
                    <a:pt x="681" y="105"/>
                  </a:lnTo>
                  <a:lnTo>
                    <a:pt x="671" y="102"/>
                  </a:lnTo>
                  <a:lnTo>
                    <a:pt x="650" y="114"/>
                  </a:lnTo>
                  <a:lnTo>
                    <a:pt x="645" y="107"/>
                  </a:lnTo>
                  <a:lnTo>
                    <a:pt x="631" y="116"/>
                  </a:lnTo>
                  <a:lnTo>
                    <a:pt x="627" y="114"/>
                  </a:lnTo>
                  <a:lnTo>
                    <a:pt x="622" y="126"/>
                  </a:lnTo>
                  <a:lnTo>
                    <a:pt x="608" y="121"/>
                  </a:lnTo>
                  <a:lnTo>
                    <a:pt x="603" y="131"/>
                  </a:lnTo>
                  <a:lnTo>
                    <a:pt x="596" y="126"/>
                  </a:lnTo>
                  <a:lnTo>
                    <a:pt x="589" y="131"/>
                  </a:lnTo>
                  <a:lnTo>
                    <a:pt x="582" y="128"/>
                  </a:lnTo>
                  <a:lnTo>
                    <a:pt x="570" y="138"/>
                  </a:lnTo>
                  <a:lnTo>
                    <a:pt x="560" y="123"/>
                  </a:lnTo>
                  <a:lnTo>
                    <a:pt x="556" y="126"/>
                  </a:lnTo>
                  <a:lnTo>
                    <a:pt x="551" y="119"/>
                  </a:lnTo>
                  <a:lnTo>
                    <a:pt x="539" y="112"/>
                  </a:lnTo>
                  <a:lnTo>
                    <a:pt x="558" y="102"/>
                  </a:lnTo>
                  <a:lnTo>
                    <a:pt x="558" y="95"/>
                  </a:lnTo>
                  <a:lnTo>
                    <a:pt x="565" y="86"/>
                  </a:lnTo>
                  <a:lnTo>
                    <a:pt x="565" y="76"/>
                  </a:lnTo>
                  <a:lnTo>
                    <a:pt x="582" y="67"/>
                  </a:lnTo>
                  <a:lnTo>
                    <a:pt x="584" y="57"/>
                  </a:lnTo>
                  <a:lnTo>
                    <a:pt x="596" y="60"/>
                  </a:lnTo>
                  <a:lnTo>
                    <a:pt x="598" y="55"/>
                  </a:lnTo>
                  <a:lnTo>
                    <a:pt x="605" y="55"/>
                  </a:lnTo>
                  <a:lnTo>
                    <a:pt x="603" y="48"/>
                  </a:lnTo>
                  <a:lnTo>
                    <a:pt x="598" y="48"/>
                  </a:lnTo>
                  <a:lnTo>
                    <a:pt x="608" y="38"/>
                  </a:lnTo>
                  <a:lnTo>
                    <a:pt x="605" y="34"/>
                  </a:lnTo>
                  <a:lnTo>
                    <a:pt x="603" y="26"/>
                  </a:lnTo>
                  <a:lnTo>
                    <a:pt x="593" y="26"/>
                  </a:lnTo>
                  <a:lnTo>
                    <a:pt x="582" y="15"/>
                  </a:lnTo>
                  <a:lnTo>
                    <a:pt x="577" y="19"/>
                  </a:lnTo>
                  <a:lnTo>
                    <a:pt x="570" y="19"/>
                  </a:lnTo>
                  <a:lnTo>
                    <a:pt x="565" y="26"/>
                  </a:lnTo>
                  <a:lnTo>
                    <a:pt x="553" y="26"/>
                  </a:lnTo>
                  <a:lnTo>
                    <a:pt x="556" y="29"/>
                  </a:lnTo>
                  <a:lnTo>
                    <a:pt x="546" y="31"/>
                  </a:lnTo>
                  <a:lnTo>
                    <a:pt x="532" y="29"/>
                  </a:lnTo>
                  <a:lnTo>
                    <a:pt x="522" y="36"/>
                  </a:lnTo>
                  <a:lnTo>
                    <a:pt x="520" y="31"/>
                  </a:lnTo>
                  <a:lnTo>
                    <a:pt x="522" y="22"/>
                  </a:lnTo>
                  <a:lnTo>
                    <a:pt x="515" y="17"/>
                  </a:lnTo>
                  <a:lnTo>
                    <a:pt x="518" y="12"/>
                  </a:lnTo>
                  <a:lnTo>
                    <a:pt x="513" y="10"/>
                  </a:lnTo>
                  <a:lnTo>
                    <a:pt x="513" y="10"/>
                  </a:lnTo>
                  <a:lnTo>
                    <a:pt x="504" y="12"/>
                  </a:lnTo>
                  <a:lnTo>
                    <a:pt x="496" y="26"/>
                  </a:lnTo>
                  <a:lnTo>
                    <a:pt x="489" y="26"/>
                  </a:lnTo>
                  <a:lnTo>
                    <a:pt x="489" y="22"/>
                  </a:lnTo>
                  <a:lnTo>
                    <a:pt x="489" y="22"/>
                  </a:lnTo>
                  <a:lnTo>
                    <a:pt x="468" y="29"/>
                  </a:lnTo>
                  <a:lnTo>
                    <a:pt x="468" y="29"/>
                  </a:lnTo>
                  <a:lnTo>
                    <a:pt x="468" y="24"/>
                  </a:lnTo>
                  <a:lnTo>
                    <a:pt x="463" y="22"/>
                  </a:lnTo>
                  <a:lnTo>
                    <a:pt x="452" y="22"/>
                  </a:lnTo>
                  <a:lnTo>
                    <a:pt x="442" y="17"/>
                  </a:lnTo>
                  <a:lnTo>
                    <a:pt x="440" y="12"/>
                  </a:lnTo>
                  <a:lnTo>
                    <a:pt x="435" y="10"/>
                  </a:lnTo>
                  <a:lnTo>
                    <a:pt x="433" y="0"/>
                  </a:lnTo>
                  <a:lnTo>
                    <a:pt x="433" y="3"/>
                  </a:lnTo>
                  <a:lnTo>
                    <a:pt x="426" y="0"/>
                  </a:lnTo>
                  <a:lnTo>
                    <a:pt x="418" y="5"/>
                  </a:lnTo>
                  <a:lnTo>
                    <a:pt x="414" y="15"/>
                  </a:lnTo>
                  <a:lnTo>
                    <a:pt x="411" y="15"/>
                  </a:lnTo>
                  <a:lnTo>
                    <a:pt x="400" y="24"/>
                  </a:lnTo>
                  <a:lnTo>
                    <a:pt x="392" y="24"/>
                  </a:lnTo>
                  <a:lnTo>
                    <a:pt x="390" y="29"/>
                  </a:lnTo>
                  <a:lnTo>
                    <a:pt x="381" y="26"/>
                  </a:lnTo>
                  <a:lnTo>
                    <a:pt x="383" y="36"/>
                  </a:lnTo>
                  <a:lnTo>
                    <a:pt x="395" y="36"/>
                  </a:lnTo>
                  <a:lnTo>
                    <a:pt x="402" y="43"/>
                  </a:lnTo>
                  <a:lnTo>
                    <a:pt x="395" y="48"/>
                  </a:lnTo>
                  <a:lnTo>
                    <a:pt x="400" y="57"/>
                  </a:lnTo>
                  <a:lnTo>
                    <a:pt x="395" y="67"/>
                  </a:lnTo>
                  <a:lnTo>
                    <a:pt x="400" y="71"/>
                  </a:lnTo>
                  <a:lnTo>
                    <a:pt x="400" y="79"/>
                  </a:lnTo>
                  <a:lnTo>
                    <a:pt x="381" y="83"/>
                  </a:lnTo>
                  <a:lnTo>
                    <a:pt x="371" y="83"/>
                  </a:lnTo>
                  <a:lnTo>
                    <a:pt x="371" y="76"/>
                  </a:lnTo>
                  <a:lnTo>
                    <a:pt x="366" y="74"/>
                  </a:lnTo>
                  <a:lnTo>
                    <a:pt x="366" y="69"/>
                  </a:lnTo>
                  <a:lnTo>
                    <a:pt x="362" y="67"/>
                  </a:lnTo>
                  <a:lnTo>
                    <a:pt x="364" y="62"/>
                  </a:lnTo>
                  <a:lnTo>
                    <a:pt x="357" y="52"/>
                  </a:lnTo>
                  <a:lnTo>
                    <a:pt x="343" y="52"/>
                  </a:lnTo>
                  <a:lnTo>
                    <a:pt x="333" y="50"/>
                  </a:lnTo>
                  <a:lnTo>
                    <a:pt x="331" y="45"/>
                  </a:lnTo>
                  <a:lnTo>
                    <a:pt x="326" y="50"/>
                  </a:lnTo>
                  <a:lnTo>
                    <a:pt x="322" y="43"/>
                  </a:lnTo>
                  <a:lnTo>
                    <a:pt x="310" y="48"/>
                  </a:lnTo>
                  <a:lnTo>
                    <a:pt x="303" y="43"/>
                  </a:lnTo>
                  <a:lnTo>
                    <a:pt x="295" y="67"/>
                  </a:lnTo>
                  <a:lnTo>
                    <a:pt x="293" y="71"/>
                  </a:lnTo>
                  <a:lnTo>
                    <a:pt x="300" y="81"/>
                  </a:lnTo>
                  <a:lnTo>
                    <a:pt x="298" y="90"/>
                  </a:lnTo>
                  <a:lnTo>
                    <a:pt x="291" y="90"/>
                  </a:lnTo>
                  <a:lnTo>
                    <a:pt x="281" y="102"/>
                  </a:lnTo>
                  <a:lnTo>
                    <a:pt x="281" y="102"/>
                  </a:lnTo>
                  <a:lnTo>
                    <a:pt x="274" y="107"/>
                  </a:lnTo>
                  <a:lnTo>
                    <a:pt x="269" y="119"/>
                  </a:lnTo>
                  <a:lnTo>
                    <a:pt x="279" y="128"/>
                  </a:lnTo>
                  <a:lnTo>
                    <a:pt x="277" y="138"/>
                  </a:lnTo>
                  <a:lnTo>
                    <a:pt x="286" y="154"/>
                  </a:lnTo>
                  <a:lnTo>
                    <a:pt x="277" y="166"/>
                  </a:lnTo>
                  <a:lnTo>
                    <a:pt x="274" y="166"/>
                  </a:lnTo>
                  <a:lnTo>
                    <a:pt x="262" y="173"/>
                  </a:lnTo>
                  <a:lnTo>
                    <a:pt x="265" y="187"/>
                  </a:lnTo>
                  <a:lnTo>
                    <a:pt x="269" y="204"/>
                  </a:lnTo>
                  <a:lnTo>
                    <a:pt x="260" y="206"/>
                  </a:lnTo>
                  <a:lnTo>
                    <a:pt x="262" y="211"/>
                  </a:lnTo>
                  <a:lnTo>
                    <a:pt x="255" y="213"/>
                  </a:lnTo>
                  <a:lnTo>
                    <a:pt x="255" y="223"/>
                  </a:lnTo>
                  <a:lnTo>
                    <a:pt x="243" y="220"/>
                  </a:lnTo>
                  <a:lnTo>
                    <a:pt x="236" y="223"/>
                  </a:lnTo>
                  <a:lnTo>
                    <a:pt x="232" y="235"/>
                  </a:lnTo>
                  <a:lnTo>
                    <a:pt x="239" y="237"/>
                  </a:lnTo>
                  <a:lnTo>
                    <a:pt x="232" y="246"/>
                  </a:lnTo>
                  <a:lnTo>
                    <a:pt x="217" y="246"/>
                  </a:lnTo>
                  <a:lnTo>
                    <a:pt x="217" y="258"/>
                  </a:lnTo>
                  <a:lnTo>
                    <a:pt x="208" y="268"/>
                  </a:lnTo>
                  <a:lnTo>
                    <a:pt x="201" y="287"/>
                  </a:lnTo>
                  <a:lnTo>
                    <a:pt x="206" y="289"/>
                  </a:lnTo>
                  <a:lnTo>
                    <a:pt x="201" y="291"/>
                  </a:lnTo>
                  <a:lnTo>
                    <a:pt x="206" y="308"/>
                  </a:lnTo>
                  <a:lnTo>
                    <a:pt x="203" y="317"/>
                  </a:lnTo>
                  <a:lnTo>
                    <a:pt x="210" y="325"/>
                  </a:lnTo>
                  <a:lnTo>
                    <a:pt x="201" y="334"/>
                  </a:lnTo>
                  <a:lnTo>
                    <a:pt x="203" y="339"/>
                  </a:lnTo>
                  <a:lnTo>
                    <a:pt x="201" y="343"/>
                  </a:lnTo>
                  <a:lnTo>
                    <a:pt x="184" y="362"/>
                  </a:lnTo>
                  <a:lnTo>
                    <a:pt x="165" y="365"/>
                  </a:lnTo>
                  <a:lnTo>
                    <a:pt x="170" y="369"/>
                  </a:lnTo>
                  <a:lnTo>
                    <a:pt x="165" y="374"/>
                  </a:lnTo>
                  <a:lnTo>
                    <a:pt x="154" y="377"/>
                  </a:lnTo>
                  <a:lnTo>
                    <a:pt x="154" y="379"/>
                  </a:lnTo>
                  <a:lnTo>
                    <a:pt x="137" y="384"/>
                  </a:lnTo>
                  <a:lnTo>
                    <a:pt x="135" y="386"/>
                  </a:lnTo>
                  <a:lnTo>
                    <a:pt x="132" y="384"/>
                  </a:lnTo>
                  <a:lnTo>
                    <a:pt x="128" y="398"/>
                  </a:lnTo>
                  <a:lnTo>
                    <a:pt x="121" y="398"/>
                  </a:lnTo>
                  <a:lnTo>
                    <a:pt x="125" y="400"/>
                  </a:lnTo>
                  <a:lnTo>
                    <a:pt x="125" y="412"/>
                  </a:lnTo>
                  <a:lnTo>
                    <a:pt x="128" y="412"/>
                  </a:lnTo>
                  <a:lnTo>
                    <a:pt x="135" y="421"/>
                  </a:lnTo>
                  <a:lnTo>
                    <a:pt x="128" y="419"/>
                  </a:lnTo>
                  <a:lnTo>
                    <a:pt x="123" y="421"/>
                  </a:lnTo>
                  <a:lnTo>
                    <a:pt x="118" y="429"/>
                  </a:lnTo>
                  <a:lnTo>
                    <a:pt x="121" y="433"/>
                  </a:lnTo>
                  <a:lnTo>
                    <a:pt x="116" y="438"/>
                  </a:lnTo>
                  <a:lnTo>
                    <a:pt x="109" y="433"/>
                  </a:lnTo>
                  <a:lnTo>
                    <a:pt x="99" y="438"/>
                  </a:lnTo>
                  <a:lnTo>
                    <a:pt x="90" y="431"/>
                  </a:lnTo>
                  <a:lnTo>
                    <a:pt x="85" y="436"/>
                  </a:lnTo>
                  <a:lnTo>
                    <a:pt x="80" y="433"/>
                  </a:lnTo>
                  <a:lnTo>
                    <a:pt x="78" y="438"/>
                  </a:lnTo>
                  <a:lnTo>
                    <a:pt x="83" y="440"/>
                  </a:lnTo>
                  <a:lnTo>
                    <a:pt x="83" y="459"/>
                  </a:lnTo>
                  <a:lnTo>
                    <a:pt x="85" y="464"/>
                  </a:lnTo>
                  <a:lnTo>
                    <a:pt x="85" y="474"/>
                  </a:lnTo>
                  <a:lnTo>
                    <a:pt x="78" y="474"/>
                  </a:lnTo>
                  <a:lnTo>
                    <a:pt x="76" y="469"/>
                  </a:lnTo>
                  <a:lnTo>
                    <a:pt x="69" y="474"/>
                  </a:lnTo>
                  <a:lnTo>
                    <a:pt x="54" y="471"/>
                  </a:lnTo>
                  <a:lnTo>
                    <a:pt x="47" y="476"/>
                  </a:lnTo>
                  <a:lnTo>
                    <a:pt x="38" y="474"/>
                  </a:lnTo>
                  <a:lnTo>
                    <a:pt x="33" y="481"/>
                  </a:lnTo>
                  <a:lnTo>
                    <a:pt x="28" y="502"/>
                  </a:lnTo>
                  <a:lnTo>
                    <a:pt x="17" y="504"/>
                  </a:lnTo>
                  <a:lnTo>
                    <a:pt x="12" y="500"/>
                  </a:lnTo>
                  <a:lnTo>
                    <a:pt x="9" y="514"/>
                  </a:lnTo>
                  <a:lnTo>
                    <a:pt x="9" y="514"/>
                  </a:lnTo>
                  <a:lnTo>
                    <a:pt x="17" y="526"/>
                  </a:lnTo>
                  <a:lnTo>
                    <a:pt x="28" y="528"/>
                  </a:lnTo>
                  <a:lnTo>
                    <a:pt x="28" y="530"/>
                  </a:lnTo>
                  <a:lnTo>
                    <a:pt x="33" y="530"/>
                  </a:lnTo>
                  <a:lnTo>
                    <a:pt x="28" y="533"/>
                  </a:lnTo>
                  <a:lnTo>
                    <a:pt x="31" y="540"/>
                  </a:lnTo>
                  <a:lnTo>
                    <a:pt x="12" y="542"/>
                  </a:lnTo>
                  <a:lnTo>
                    <a:pt x="12" y="559"/>
                  </a:lnTo>
                  <a:lnTo>
                    <a:pt x="0" y="571"/>
                  </a:lnTo>
                  <a:lnTo>
                    <a:pt x="5" y="578"/>
                  </a:lnTo>
                  <a:lnTo>
                    <a:pt x="0" y="599"/>
                  </a:lnTo>
                  <a:lnTo>
                    <a:pt x="12" y="623"/>
                  </a:lnTo>
                  <a:lnTo>
                    <a:pt x="9" y="632"/>
                  </a:lnTo>
                  <a:lnTo>
                    <a:pt x="17" y="632"/>
                  </a:lnTo>
                  <a:lnTo>
                    <a:pt x="19" y="639"/>
                  </a:lnTo>
                  <a:lnTo>
                    <a:pt x="19" y="649"/>
                  </a:lnTo>
                  <a:lnTo>
                    <a:pt x="28" y="651"/>
                  </a:lnTo>
                  <a:lnTo>
                    <a:pt x="38" y="658"/>
                  </a:lnTo>
                  <a:lnTo>
                    <a:pt x="43" y="656"/>
                  </a:lnTo>
                  <a:lnTo>
                    <a:pt x="38" y="665"/>
                  </a:lnTo>
                  <a:lnTo>
                    <a:pt x="28" y="658"/>
                  </a:lnTo>
                  <a:lnTo>
                    <a:pt x="28" y="663"/>
                  </a:lnTo>
                  <a:lnTo>
                    <a:pt x="24" y="660"/>
                  </a:lnTo>
                  <a:lnTo>
                    <a:pt x="31" y="670"/>
                  </a:lnTo>
                  <a:lnTo>
                    <a:pt x="31" y="684"/>
                  </a:lnTo>
                  <a:lnTo>
                    <a:pt x="38" y="675"/>
                  </a:lnTo>
                  <a:lnTo>
                    <a:pt x="43" y="679"/>
                  </a:lnTo>
                  <a:lnTo>
                    <a:pt x="47" y="675"/>
                  </a:lnTo>
                  <a:lnTo>
                    <a:pt x="57" y="682"/>
                  </a:lnTo>
                  <a:lnTo>
                    <a:pt x="61" y="682"/>
                  </a:lnTo>
                  <a:lnTo>
                    <a:pt x="64" y="677"/>
                  </a:lnTo>
                  <a:lnTo>
                    <a:pt x="76" y="679"/>
                  </a:lnTo>
                  <a:lnTo>
                    <a:pt x="92" y="672"/>
                  </a:lnTo>
                  <a:lnTo>
                    <a:pt x="104" y="653"/>
                  </a:lnTo>
                  <a:lnTo>
                    <a:pt x="99" y="641"/>
                  </a:lnTo>
                  <a:lnTo>
                    <a:pt x="95" y="627"/>
                  </a:lnTo>
                  <a:lnTo>
                    <a:pt x="87" y="630"/>
                  </a:lnTo>
                  <a:lnTo>
                    <a:pt x="83" y="625"/>
                  </a:lnTo>
                  <a:lnTo>
                    <a:pt x="80" y="625"/>
                  </a:lnTo>
                  <a:lnTo>
                    <a:pt x="80" y="618"/>
                  </a:lnTo>
                  <a:lnTo>
                    <a:pt x="85" y="623"/>
                  </a:lnTo>
                  <a:lnTo>
                    <a:pt x="85" y="608"/>
                  </a:lnTo>
                  <a:lnTo>
                    <a:pt x="78" y="604"/>
                  </a:lnTo>
                  <a:lnTo>
                    <a:pt x="64" y="604"/>
                  </a:lnTo>
                  <a:lnTo>
                    <a:pt x="59" y="587"/>
                  </a:lnTo>
                  <a:lnTo>
                    <a:pt x="66" y="580"/>
                  </a:lnTo>
                  <a:lnTo>
                    <a:pt x="69" y="582"/>
                  </a:lnTo>
                  <a:lnTo>
                    <a:pt x="76" y="573"/>
                  </a:lnTo>
                  <a:lnTo>
                    <a:pt x="76" y="578"/>
                  </a:lnTo>
                  <a:lnTo>
                    <a:pt x="64" y="589"/>
                  </a:lnTo>
                  <a:lnTo>
                    <a:pt x="64" y="592"/>
                  </a:lnTo>
                  <a:lnTo>
                    <a:pt x="83" y="587"/>
                  </a:lnTo>
                  <a:lnTo>
                    <a:pt x="95" y="587"/>
                  </a:lnTo>
                  <a:lnTo>
                    <a:pt x="102" y="594"/>
                  </a:lnTo>
                  <a:lnTo>
                    <a:pt x="106" y="578"/>
                  </a:lnTo>
                  <a:lnTo>
                    <a:pt x="92" y="580"/>
                  </a:lnTo>
                  <a:lnTo>
                    <a:pt x="87" y="573"/>
                  </a:lnTo>
                  <a:lnTo>
                    <a:pt x="80" y="578"/>
                  </a:lnTo>
                  <a:lnTo>
                    <a:pt x="80" y="573"/>
                  </a:lnTo>
                  <a:lnTo>
                    <a:pt x="90" y="561"/>
                  </a:lnTo>
                  <a:lnTo>
                    <a:pt x="99" y="556"/>
                  </a:lnTo>
                  <a:lnTo>
                    <a:pt x="104" y="559"/>
                  </a:lnTo>
                  <a:lnTo>
                    <a:pt x="116" y="556"/>
                  </a:lnTo>
                  <a:lnTo>
                    <a:pt x="132" y="535"/>
                  </a:lnTo>
                  <a:lnTo>
                    <a:pt x="147" y="537"/>
                  </a:lnTo>
                  <a:lnTo>
                    <a:pt x="170" y="526"/>
                  </a:lnTo>
                  <a:lnTo>
                    <a:pt x="165" y="523"/>
                  </a:lnTo>
                  <a:lnTo>
                    <a:pt x="161" y="526"/>
                  </a:lnTo>
                  <a:lnTo>
                    <a:pt x="161" y="521"/>
                  </a:lnTo>
                  <a:lnTo>
                    <a:pt x="163" y="518"/>
                  </a:lnTo>
                  <a:lnTo>
                    <a:pt x="168" y="521"/>
                  </a:lnTo>
                  <a:lnTo>
                    <a:pt x="173" y="528"/>
                  </a:lnTo>
                  <a:lnTo>
                    <a:pt x="194" y="523"/>
                  </a:lnTo>
                  <a:lnTo>
                    <a:pt x="191" y="533"/>
                  </a:lnTo>
                  <a:lnTo>
                    <a:pt x="213" y="514"/>
                  </a:lnTo>
                  <a:lnTo>
                    <a:pt x="217" y="521"/>
                  </a:lnTo>
                  <a:lnTo>
                    <a:pt x="232" y="518"/>
                  </a:lnTo>
                  <a:lnTo>
                    <a:pt x="236" y="521"/>
                  </a:lnTo>
                  <a:lnTo>
                    <a:pt x="243" y="509"/>
                  </a:lnTo>
                  <a:lnTo>
                    <a:pt x="253" y="502"/>
                  </a:lnTo>
                  <a:lnTo>
                    <a:pt x="253" y="495"/>
                  </a:lnTo>
                  <a:lnTo>
                    <a:pt x="243" y="490"/>
                  </a:lnTo>
                  <a:lnTo>
                    <a:pt x="243" y="488"/>
                  </a:lnTo>
                  <a:lnTo>
                    <a:pt x="255" y="485"/>
                  </a:lnTo>
                  <a:lnTo>
                    <a:pt x="262" y="500"/>
                  </a:lnTo>
                  <a:lnTo>
                    <a:pt x="269" y="497"/>
                  </a:lnTo>
                  <a:lnTo>
                    <a:pt x="267" y="504"/>
                  </a:lnTo>
                  <a:lnTo>
                    <a:pt x="260" y="502"/>
                  </a:lnTo>
                  <a:lnTo>
                    <a:pt x="262" y="509"/>
                  </a:lnTo>
                  <a:lnTo>
                    <a:pt x="258" y="514"/>
                  </a:lnTo>
                  <a:lnTo>
                    <a:pt x="262" y="514"/>
                  </a:lnTo>
                  <a:lnTo>
                    <a:pt x="269" y="509"/>
                  </a:lnTo>
                  <a:lnTo>
                    <a:pt x="281" y="504"/>
                  </a:lnTo>
                  <a:lnTo>
                    <a:pt x="279" y="502"/>
                  </a:lnTo>
                  <a:lnTo>
                    <a:pt x="272" y="502"/>
                  </a:lnTo>
                  <a:lnTo>
                    <a:pt x="269" y="497"/>
                  </a:lnTo>
                  <a:lnTo>
                    <a:pt x="272" y="495"/>
                  </a:lnTo>
                  <a:lnTo>
                    <a:pt x="293" y="483"/>
                  </a:lnTo>
                  <a:lnTo>
                    <a:pt x="303" y="483"/>
                  </a:lnTo>
                  <a:lnTo>
                    <a:pt x="305" y="490"/>
                  </a:lnTo>
                  <a:lnTo>
                    <a:pt x="310" y="497"/>
                  </a:lnTo>
                  <a:lnTo>
                    <a:pt x="326" y="492"/>
                  </a:lnTo>
                  <a:lnTo>
                    <a:pt x="329" y="481"/>
                  </a:lnTo>
                  <a:lnTo>
                    <a:pt x="345" y="488"/>
                  </a:lnTo>
                  <a:lnTo>
                    <a:pt x="352" y="488"/>
                  </a:lnTo>
                  <a:lnTo>
                    <a:pt x="374" y="464"/>
                  </a:lnTo>
                  <a:lnTo>
                    <a:pt x="383" y="466"/>
                  </a:lnTo>
                  <a:lnTo>
                    <a:pt x="383" y="471"/>
                  </a:lnTo>
                  <a:lnTo>
                    <a:pt x="390" y="476"/>
                  </a:lnTo>
                  <a:lnTo>
                    <a:pt x="402" y="464"/>
                  </a:lnTo>
                  <a:lnTo>
                    <a:pt x="400" y="445"/>
                  </a:lnTo>
                  <a:lnTo>
                    <a:pt x="409" y="436"/>
                  </a:lnTo>
                  <a:lnTo>
                    <a:pt x="409" y="429"/>
                  </a:lnTo>
                  <a:lnTo>
                    <a:pt x="414" y="438"/>
                  </a:lnTo>
                  <a:lnTo>
                    <a:pt x="411" y="450"/>
                  </a:lnTo>
                  <a:lnTo>
                    <a:pt x="421" y="464"/>
                  </a:lnTo>
                  <a:lnTo>
                    <a:pt x="428" y="457"/>
                  </a:lnTo>
                  <a:lnTo>
                    <a:pt x="428" y="452"/>
                  </a:lnTo>
                  <a:lnTo>
                    <a:pt x="430" y="450"/>
                  </a:lnTo>
                  <a:lnTo>
                    <a:pt x="435" y="457"/>
                  </a:lnTo>
                  <a:lnTo>
                    <a:pt x="442" y="459"/>
                  </a:lnTo>
                  <a:lnTo>
                    <a:pt x="449" y="450"/>
                  </a:lnTo>
                  <a:lnTo>
                    <a:pt x="444" y="448"/>
                  </a:lnTo>
                  <a:lnTo>
                    <a:pt x="444" y="440"/>
                  </a:lnTo>
                  <a:lnTo>
                    <a:pt x="449" y="438"/>
                  </a:lnTo>
                  <a:lnTo>
                    <a:pt x="447" y="433"/>
                  </a:lnTo>
                  <a:lnTo>
                    <a:pt x="449" y="433"/>
                  </a:lnTo>
                  <a:lnTo>
                    <a:pt x="459" y="448"/>
                  </a:lnTo>
                  <a:lnTo>
                    <a:pt x="463" y="443"/>
                  </a:lnTo>
                  <a:lnTo>
                    <a:pt x="461" y="436"/>
                  </a:lnTo>
                  <a:lnTo>
                    <a:pt x="468" y="426"/>
                  </a:lnTo>
                  <a:lnTo>
                    <a:pt x="466" y="419"/>
                  </a:lnTo>
                  <a:lnTo>
                    <a:pt x="470" y="417"/>
                  </a:lnTo>
                  <a:lnTo>
                    <a:pt x="468" y="412"/>
                  </a:lnTo>
                  <a:lnTo>
                    <a:pt x="473" y="410"/>
                  </a:lnTo>
                  <a:lnTo>
                    <a:pt x="463" y="407"/>
                  </a:lnTo>
                  <a:lnTo>
                    <a:pt x="463" y="403"/>
                  </a:lnTo>
                  <a:lnTo>
                    <a:pt x="478" y="381"/>
                  </a:lnTo>
                  <a:lnTo>
                    <a:pt x="466" y="362"/>
                  </a:lnTo>
                  <a:lnTo>
                    <a:pt x="473" y="360"/>
                  </a:lnTo>
                  <a:lnTo>
                    <a:pt x="468" y="355"/>
                  </a:lnTo>
                  <a:lnTo>
                    <a:pt x="470" y="353"/>
                  </a:lnTo>
                  <a:lnTo>
                    <a:pt x="478" y="358"/>
                  </a:lnTo>
                  <a:lnTo>
                    <a:pt x="478" y="362"/>
                  </a:lnTo>
                  <a:lnTo>
                    <a:pt x="485" y="360"/>
                  </a:lnTo>
                  <a:lnTo>
                    <a:pt x="489" y="362"/>
                  </a:lnTo>
                  <a:lnTo>
                    <a:pt x="499" y="386"/>
                  </a:lnTo>
                  <a:lnTo>
                    <a:pt x="506" y="388"/>
                  </a:lnTo>
                  <a:lnTo>
                    <a:pt x="501" y="393"/>
                  </a:lnTo>
                  <a:lnTo>
                    <a:pt x="504" y="398"/>
                  </a:lnTo>
                  <a:lnTo>
                    <a:pt x="511" y="391"/>
                  </a:lnTo>
                  <a:lnTo>
                    <a:pt x="522" y="393"/>
                  </a:lnTo>
                  <a:lnTo>
                    <a:pt x="522" y="393"/>
                  </a:lnTo>
                  <a:lnTo>
                    <a:pt x="537" y="386"/>
                  </a:lnTo>
                  <a:lnTo>
                    <a:pt x="546" y="388"/>
                  </a:lnTo>
                  <a:lnTo>
                    <a:pt x="546" y="388"/>
                  </a:lnTo>
                  <a:lnTo>
                    <a:pt x="551" y="381"/>
                  </a:lnTo>
                  <a:lnTo>
                    <a:pt x="565" y="379"/>
                  </a:lnTo>
                  <a:lnTo>
                    <a:pt x="577" y="388"/>
                  </a:lnTo>
                  <a:lnTo>
                    <a:pt x="577" y="400"/>
                  </a:lnTo>
                  <a:lnTo>
                    <a:pt x="591" y="393"/>
                  </a:lnTo>
                  <a:lnTo>
                    <a:pt x="589" y="388"/>
                  </a:lnTo>
                  <a:lnTo>
                    <a:pt x="584" y="384"/>
                  </a:lnTo>
                  <a:lnTo>
                    <a:pt x="577" y="386"/>
                  </a:lnTo>
                  <a:lnTo>
                    <a:pt x="579" y="381"/>
                  </a:lnTo>
                  <a:lnTo>
                    <a:pt x="584" y="381"/>
                  </a:lnTo>
                  <a:lnTo>
                    <a:pt x="589" y="374"/>
                  </a:lnTo>
                  <a:lnTo>
                    <a:pt x="577" y="374"/>
                  </a:lnTo>
                  <a:lnTo>
                    <a:pt x="579" y="367"/>
                  </a:lnTo>
                  <a:lnTo>
                    <a:pt x="586" y="369"/>
                  </a:lnTo>
                  <a:lnTo>
                    <a:pt x="586" y="362"/>
                  </a:lnTo>
                  <a:lnTo>
                    <a:pt x="600" y="355"/>
                  </a:lnTo>
                  <a:lnTo>
                    <a:pt x="610" y="358"/>
                  </a:lnTo>
                  <a:lnTo>
                    <a:pt x="612" y="351"/>
                  </a:lnTo>
                  <a:lnTo>
                    <a:pt x="617" y="355"/>
                  </a:lnTo>
                  <a:lnTo>
                    <a:pt x="608" y="362"/>
                  </a:lnTo>
                  <a:lnTo>
                    <a:pt x="605" y="379"/>
                  </a:lnTo>
                  <a:lnTo>
                    <a:pt x="624" y="381"/>
                  </a:lnTo>
                  <a:lnTo>
                    <a:pt x="624" y="388"/>
                  </a:lnTo>
                  <a:lnTo>
                    <a:pt x="627" y="386"/>
                  </a:lnTo>
                  <a:lnTo>
                    <a:pt x="627" y="377"/>
                  </a:lnTo>
                  <a:lnTo>
                    <a:pt x="634" y="369"/>
                  </a:lnTo>
                  <a:lnTo>
                    <a:pt x="629" y="365"/>
                  </a:lnTo>
                  <a:lnTo>
                    <a:pt x="624" y="367"/>
                  </a:lnTo>
                  <a:lnTo>
                    <a:pt x="622" y="358"/>
                  </a:lnTo>
                  <a:lnTo>
                    <a:pt x="627" y="362"/>
                  </a:lnTo>
                  <a:lnTo>
                    <a:pt x="631" y="358"/>
                  </a:lnTo>
                  <a:lnTo>
                    <a:pt x="636" y="369"/>
                  </a:lnTo>
                  <a:lnTo>
                    <a:pt x="641" y="367"/>
                  </a:lnTo>
                  <a:lnTo>
                    <a:pt x="638" y="365"/>
                  </a:lnTo>
                  <a:lnTo>
                    <a:pt x="643" y="355"/>
                  </a:lnTo>
                  <a:lnTo>
                    <a:pt x="655" y="353"/>
                  </a:lnTo>
                  <a:lnTo>
                    <a:pt x="660" y="358"/>
                  </a:lnTo>
                  <a:lnTo>
                    <a:pt x="660" y="351"/>
                  </a:lnTo>
                  <a:lnTo>
                    <a:pt x="662" y="351"/>
                  </a:lnTo>
                  <a:lnTo>
                    <a:pt x="667" y="351"/>
                  </a:lnTo>
                  <a:lnTo>
                    <a:pt x="664" y="358"/>
                  </a:lnTo>
                  <a:lnTo>
                    <a:pt x="688" y="355"/>
                  </a:lnTo>
                  <a:lnTo>
                    <a:pt x="686" y="362"/>
                  </a:lnTo>
                  <a:lnTo>
                    <a:pt x="679" y="360"/>
                  </a:lnTo>
                  <a:lnTo>
                    <a:pt x="679" y="365"/>
                  </a:lnTo>
                  <a:lnTo>
                    <a:pt x="683" y="369"/>
                  </a:lnTo>
                  <a:lnTo>
                    <a:pt x="693" y="367"/>
                  </a:lnTo>
                  <a:lnTo>
                    <a:pt x="705" y="374"/>
                  </a:lnTo>
                  <a:lnTo>
                    <a:pt x="705" y="367"/>
                  </a:lnTo>
                  <a:lnTo>
                    <a:pt x="709" y="360"/>
                  </a:lnTo>
                  <a:lnTo>
                    <a:pt x="705" y="360"/>
                  </a:lnTo>
                  <a:lnTo>
                    <a:pt x="702" y="365"/>
                  </a:lnTo>
                  <a:lnTo>
                    <a:pt x="700" y="360"/>
                  </a:lnTo>
                  <a:lnTo>
                    <a:pt x="714" y="346"/>
                  </a:lnTo>
                  <a:lnTo>
                    <a:pt x="719" y="343"/>
                  </a:lnTo>
                  <a:lnTo>
                    <a:pt x="721" y="348"/>
                  </a:lnTo>
                  <a:lnTo>
                    <a:pt x="728" y="348"/>
                  </a:lnTo>
                  <a:lnTo>
                    <a:pt x="735" y="362"/>
                  </a:lnTo>
                  <a:lnTo>
                    <a:pt x="742" y="355"/>
                  </a:lnTo>
                  <a:lnTo>
                    <a:pt x="745" y="355"/>
                  </a:lnTo>
                  <a:lnTo>
                    <a:pt x="757" y="351"/>
                  </a:lnTo>
                  <a:lnTo>
                    <a:pt x="766" y="348"/>
                  </a:lnTo>
                  <a:lnTo>
                    <a:pt x="768" y="353"/>
                  </a:lnTo>
                  <a:lnTo>
                    <a:pt x="773" y="351"/>
                  </a:lnTo>
                  <a:lnTo>
                    <a:pt x="790" y="334"/>
                  </a:lnTo>
                  <a:lnTo>
                    <a:pt x="801" y="339"/>
                  </a:lnTo>
                  <a:lnTo>
                    <a:pt x="816" y="336"/>
                  </a:lnTo>
                  <a:lnTo>
                    <a:pt x="823" y="325"/>
                  </a:lnTo>
                  <a:lnTo>
                    <a:pt x="820" y="313"/>
                  </a:lnTo>
                  <a:lnTo>
                    <a:pt x="823" y="308"/>
                  </a:lnTo>
                  <a:lnTo>
                    <a:pt x="825" y="306"/>
                  </a:lnTo>
                  <a:lnTo>
                    <a:pt x="835" y="308"/>
                  </a:lnTo>
                  <a:lnTo>
                    <a:pt x="842" y="296"/>
                  </a:lnTo>
                  <a:lnTo>
                    <a:pt x="851" y="301"/>
                  </a:lnTo>
                  <a:lnTo>
                    <a:pt x="853" y="298"/>
                  </a:lnTo>
                  <a:lnTo>
                    <a:pt x="849" y="296"/>
                  </a:lnTo>
                  <a:lnTo>
                    <a:pt x="846" y="284"/>
                  </a:lnTo>
                  <a:lnTo>
                    <a:pt x="858" y="272"/>
                  </a:lnTo>
                  <a:lnTo>
                    <a:pt x="863" y="256"/>
                  </a:lnTo>
                  <a:lnTo>
                    <a:pt x="872" y="258"/>
                  </a:lnTo>
                  <a:lnTo>
                    <a:pt x="868" y="251"/>
                  </a:lnTo>
                  <a:close/>
                  <a:moveTo>
                    <a:pt x="879" y="272"/>
                  </a:moveTo>
                  <a:lnTo>
                    <a:pt x="875" y="270"/>
                  </a:lnTo>
                  <a:lnTo>
                    <a:pt x="870" y="275"/>
                  </a:lnTo>
                  <a:lnTo>
                    <a:pt x="891" y="280"/>
                  </a:lnTo>
                  <a:lnTo>
                    <a:pt x="896" y="272"/>
                  </a:lnTo>
                  <a:lnTo>
                    <a:pt x="891" y="268"/>
                  </a:lnTo>
                  <a:lnTo>
                    <a:pt x="879" y="272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2648705" y="2925529"/>
              <a:ext cx="1277966" cy="1029751"/>
            </a:xfrm>
            <a:custGeom>
              <a:avLst/>
              <a:gdLst>
                <a:gd name="T0" fmla="*/ 657 w 1905"/>
                <a:gd name="T1" fmla="*/ 357 h 1535"/>
                <a:gd name="T2" fmla="*/ 853 w 1905"/>
                <a:gd name="T3" fmla="*/ 406 h 1535"/>
                <a:gd name="T4" fmla="*/ 964 w 1905"/>
                <a:gd name="T5" fmla="*/ 560 h 1535"/>
                <a:gd name="T6" fmla="*/ 1024 w 1905"/>
                <a:gd name="T7" fmla="*/ 626 h 1535"/>
                <a:gd name="T8" fmla="*/ 1158 w 1905"/>
                <a:gd name="T9" fmla="*/ 553 h 1535"/>
                <a:gd name="T10" fmla="*/ 1364 w 1905"/>
                <a:gd name="T11" fmla="*/ 603 h 1535"/>
                <a:gd name="T12" fmla="*/ 1376 w 1905"/>
                <a:gd name="T13" fmla="*/ 832 h 1535"/>
                <a:gd name="T14" fmla="*/ 1428 w 1905"/>
                <a:gd name="T15" fmla="*/ 865 h 1535"/>
                <a:gd name="T16" fmla="*/ 1487 w 1905"/>
                <a:gd name="T17" fmla="*/ 939 h 1535"/>
                <a:gd name="T18" fmla="*/ 1501 w 1905"/>
                <a:gd name="T19" fmla="*/ 1059 h 1535"/>
                <a:gd name="T20" fmla="*/ 1546 w 1905"/>
                <a:gd name="T21" fmla="*/ 1085 h 1535"/>
                <a:gd name="T22" fmla="*/ 1570 w 1905"/>
                <a:gd name="T23" fmla="*/ 1123 h 1535"/>
                <a:gd name="T24" fmla="*/ 1643 w 1905"/>
                <a:gd name="T25" fmla="*/ 1126 h 1535"/>
                <a:gd name="T26" fmla="*/ 1678 w 1905"/>
                <a:gd name="T27" fmla="*/ 1085 h 1535"/>
                <a:gd name="T28" fmla="*/ 1695 w 1905"/>
                <a:gd name="T29" fmla="*/ 1024 h 1535"/>
                <a:gd name="T30" fmla="*/ 1643 w 1905"/>
                <a:gd name="T31" fmla="*/ 986 h 1535"/>
                <a:gd name="T32" fmla="*/ 1660 w 1905"/>
                <a:gd name="T33" fmla="*/ 922 h 1535"/>
                <a:gd name="T34" fmla="*/ 1671 w 1905"/>
                <a:gd name="T35" fmla="*/ 882 h 1535"/>
                <a:gd name="T36" fmla="*/ 1759 w 1905"/>
                <a:gd name="T37" fmla="*/ 910 h 1535"/>
                <a:gd name="T38" fmla="*/ 1830 w 1905"/>
                <a:gd name="T39" fmla="*/ 955 h 1535"/>
                <a:gd name="T40" fmla="*/ 1905 w 1905"/>
                <a:gd name="T41" fmla="*/ 1024 h 1535"/>
                <a:gd name="T42" fmla="*/ 1865 w 1905"/>
                <a:gd name="T43" fmla="*/ 1147 h 1535"/>
                <a:gd name="T44" fmla="*/ 1778 w 1905"/>
                <a:gd name="T45" fmla="*/ 1154 h 1535"/>
                <a:gd name="T46" fmla="*/ 1721 w 1905"/>
                <a:gd name="T47" fmla="*/ 1199 h 1535"/>
                <a:gd name="T48" fmla="*/ 1641 w 1905"/>
                <a:gd name="T49" fmla="*/ 1227 h 1535"/>
                <a:gd name="T50" fmla="*/ 1667 w 1905"/>
                <a:gd name="T51" fmla="*/ 1279 h 1535"/>
                <a:gd name="T52" fmla="*/ 1631 w 1905"/>
                <a:gd name="T53" fmla="*/ 1350 h 1535"/>
                <a:gd name="T54" fmla="*/ 1636 w 1905"/>
                <a:gd name="T55" fmla="*/ 1400 h 1535"/>
                <a:gd name="T56" fmla="*/ 1556 w 1905"/>
                <a:gd name="T57" fmla="*/ 1440 h 1535"/>
                <a:gd name="T58" fmla="*/ 1520 w 1905"/>
                <a:gd name="T59" fmla="*/ 1490 h 1535"/>
                <a:gd name="T60" fmla="*/ 1442 w 1905"/>
                <a:gd name="T61" fmla="*/ 1525 h 1535"/>
                <a:gd name="T62" fmla="*/ 1388 w 1905"/>
                <a:gd name="T63" fmla="*/ 1478 h 1535"/>
                <a:gd name="T64" fmla="*/ 1362 w 1905"/>
                <a:gd name="T65" fmla="*/ 1400 h 1535"/>
                <a:gd name="T66" fmla="*/ 1274 w 1905"/>
                <a:gd name="T67" fmla="*/ 1369 h 1535"/>
                <a:gd name="T68" fmla="*/ 1217 w 1905"/>
                <a:gd name="T69" fmla="*/ 1291 h 1535"/>
                <a:gd name="T70" fmla="*/ 1132 w 1905"/>
                <a:gd name="T71" fmla="*/ 1341 h 1535"/>
                <a:gd name="T72" fmla="*/ 1158 w 1905"/>
                <a:gd name="T73" fmla="*/ 1409 h 1535"/>
                <a:gd name="T74" fmla="*/ 1083 w 1905"/>
                <a:gd name="T75" fmla="*/ 1459 h 1535"/>
                <a:gd name="T76" fmla="*/ 1076 w 1905"/>
                <a:gd name="T77" fmla="*/ 1400 h 1535"/>
                <a:gd name="T78" fmla="*/ 1002 w 1905"/>
                <a:gd name="T79" fmla="*/ 1357 h 1535"/>
                <a:gd name="T80" fmla="*/ 1024 w 1905"/>
                <a:gd name="T81" fmla="*/ 1296 h 1535"/>
                <a:gd name="T82" fmla="*/ 1099 w 1905"/>
                <a:gd name="T83" fmla="*/ 1310 h 1535"/>
                <a:gd name="T84" fmla="*/ 1104 w 1905"/>
                <a:gd name="T85" fmla="*/ 1256 h 1535"/>
                <a:gd name="T86" fmla="*/ 1111 w 1905"/>
                <a:gd name="T87" fmla="*/ 1196 h 1535"/>
                <a:gd name="T88" fmla="*/ 1137 w 1905"/>
                <a:gd name="T89" fmla="*/ 1135 h 1535"/>
                <a:gd name="T90" fmla="*/ 1215 w 1905"/>
                <a:gd name="T91" fmla="*/ 1052 h 1535"/>
                <a:gd name="T92" fmla="*/ 1175 w 1905"/>
                <a:gd name="T93" fmla="*/ 936 h 1535"/>
                <a:gd name="T94" fmla="*/ 1147 w 1905"/>
                <a:gd name="T95" fmla="*/ 854 h 1535"/>
                <a:gd name="T96" fmla="*/ 1073 w 1905"/>
                <a:gd name="T97" fmla="*/ 816 h 1535"/>
                <a:gd name="T98" fmla="*/ 922 w 1905"/>
                <a:gd name="T99" fmla="*/ 702 h 1535"/>
                <a:gd name="T100" fmla="*/ 884 w 1905"/>
                <a:gd name="T101" fmla="*/ 695 h 1535"/>
                <a:gd name="T102" fmla="*/ 745 w 1905"/>
                <a:gd name="T103" fmla="*/ 600 h 1535"/>
                <a:gd name="T104" fmla="*/ 591 w 1905"/>
                <a:gd name="T105" fmla="*/ 598 h 1535"/>
                <a:gd name="T106" fmla="*/ 503 w 1905"/>
                <a:gd name="T107" fmla="*/ 638 h 1535"/>
                <a:gd name="T108" fmla="*/ 425 w 1905"/>
                <a:gd name="T109" fmla="*/ 648 h 1535"/>
                <a:gd name="T110" fmla="*/ 336 w 1905"/>
                <a:gd name="T111" fmla="*/ 591 h 1535"/>
                <a:gd name="T112" fmla="*/ 165 w 1905"/>
                <a:gd name="T113" fmla="*/ 544 h 1535"/>
                <a:gd name="T114" fmla="*/ 33 w 1905"/>
                <a:gd name="T115" fmla="*/ 570 h 1535"/>
                <a:gd name="T116" fmla="*/ 71 w 1905"/>
                <a:gd name="T117" fmla="*/ 366 h 1535"/>
                <a:gd name="T118" fmla="*/ 392 w 1905"/>
                <a:gd name="T119" fmla="*/ 123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05" h="1535">
                  <a:moveTo>
                    <a:pt x="527" y="0"/>
                  </a:moveTo>
                  <a:lnTo>
                    <a:pt x="607" y="177"/>
                  </a:lnTo>
                  <a:lnTo>
                    <a:pt x="579" y="203"/>
                  </a:lnTo>
                  <a:lnTo>
                    <a:pt x="579" y="210"/>
                  </a:lnTo>
                  <a:lnTo>
                    <a:pt x="622" y="267"/>
                  </a:lnTo>
                  <a:lnTo>
                    <a:pt x="626" y="265"/>
                  </a:lnTo>
                  <a:lnTo>
                    <a:pt x="652" y="291"/>
                  </a:lnTo>
                  <a:lnTo>
                    <a:pt x="664" y="295"/>
                  </a:lnTo>
                  <a:lnTo>
                    <a:pt x="667" y="300"/>
                  </a:lnTo>
                  <a:lnTo>
                    <a:pt x="669" y="307"/>
                  </a:lnTo>
                  <a:lnTo>
                    <a:pt x="657" y="357"/>
                  </a:lnTo>
                  <a:lnTo>
                    <a:pt x="702" y="354"/>
                  </a:lnTo>
                  <a:lnTo>
                    <a:pt x="730" y="321"/>
                  </a:lnTo>
                  <a:lnTo>
                    <a:pt x="766" y="305"/>
                  </a:lnTo>
                  <a:lnTo>
                    <a:pt x="813" y="307"/>
                  </a:lnTo>
                  <a:lnTo>
                    <a:pt x="825" y="293"/>
                  </a:lnTo>
                  <a:lnTo>
                    <a:pt x="868" y="298"/>
                  </a:lnTo>
                  <a:lnTo>
                    <a:pt x="875" y="300"/>
                  </a:lnTo>
                  <a:lnTo>
                    <a:pt x="891" y="326"/>
                  </a:lnTo>
                  <a:lnTo>
                    <a:pt x="894" y="345"/>
                  </a:lnTo>
                  <a:lnTo>
                    <a:pt x="868" y="378"/>
                  </a:lnTo>
                  <a:lnTo>
                    <a:pt x="853" y="406"/>
                  </a:lnTo>
                  <a:lnTo>
                    <a:pt x="818" y="430"/>
                  </a:lnTo>
                  <a:lnTo>
                    <a:pt x="799" y="459"/>
                  </a:lnTo>
                  <a:lnTo>
                    <a:pt x="837" y="456"/>
                  </a:lnTo>
                  <a:lnTo>
                    <a:pt x="865" y="480"/>
                  </a:lnTo>
                  <a:lnTo>
                    <a:pt x="894" y="487"/>
                  </a:lnTo>
                  <a:lnTo>
                    <a:pt x="901" y="496"/>
                  </a:lnTo>
                  <a:lnTo>
                    <a:pt x="903" y="513"/>
                  </a:lnTo>
                  <a:lnTo>
                    <a:pt x="924" y="520"/>
                  </a:lnTo>
                  <a:lnTo>
                    <a:pt x="924" y="532"/>
                  </a:lnTo>
                  <a:lnTo>
                    <a:pt x="967" y="532"/>
                  </a:lnTo>
                  <a:lnTo>
                    <a:pt x="964" y="560"/>
                  </a:lnTo>
                  <a:lnTo>
                    <a:pt x="967" y="574"/>
                  </a:lnTo>
                  <a:lnTo>
                    <a:pt x="964" y="582"/>
                  </a:lnTo>
                  <a:lnTo>
                    <a:pt x="967" y="591"/>
                  </a:lnTo>
                  <a:lnTo>
                    <a:pt x="976" y="586"/>
                  </a:lnTo>
                  <a:lnTo>
                    <a:pt x="986" y="600"/>
                  </a:lnTo>
                  <a:lnTo>
                    <a:pt x="1009" y="589"/>
                  </a:lnTo>
                  <a:lnTo>
                    <a:pt x="1005" y="600"/>
                  </a:lnTo>
                  <a:lnTo>
                    <a:pt x="1009" y="603"/>
                  </a:lnTo>
                  <a:lnTo>
                    <a:pt x="1014" y="612"/>
                  </a:lnTo>
                  <a:lnTo>
                    <a:pt x="1024" y="617"/>
                  </a:lnTo>
                  <a:lnTo>
                    <a:pt x="1024" y="626"/>
                  </a:lnTo>
                  <a:lnTo>
                    <a:pt x="1047" y="636"/>
                  </a:lnTo>
                  <a:lnTo>
                    <a:pt x="1057" y="645"/>
                  </a:lnTo>
                  <a:lnTo>
                    <a:pt x="1064" y="641"/>
                  </a:lnTo>
                  <a:lnTo>
                    <a:pt x="1073" y="641"/>
                  </a:lnTo>
                  <a:lnTo>
                    <a:pt x="1078" y="645"/>
                  </a:lnTo>
                  <a:lnTo>
                    <a:pt x="1085" y="643"/>
                  </a:lnTo>
                  <a:lnTo>
                    <a:pt x="1087" y="636"/>
                  </a:lnTo>
                  <a:lnTo>
                    <a:pt x="1113" y="610"/>
                  </a:lnTo>
                  <a:lnTo>
                    <a:pt x="1080" y="577"/>
                  </a:lnTo>
                  <a:lnTo>
                    <a:pt x="1128" y="567"/>
                  </a:lnTo>
                  <a:lnTo>
                    <a:pt x="1158" y="553"/>
                  </a:lnTo>
                  <a:lnTo>
                    <a:pt x="1177" y="565"/>
                  </a:lnTo>
                  <a:lnTo>
                    <a:pt x="1222" y="577"/>
                  </a:lnTo>
                  <a:lnTo>
                    <a:pt x="1239" y="563"/>
                  </a:lnTo>
                  <a:lnTo>
                    <a:pt x="1253" y="555"/>
                  </a:lnTo>
                  <a:lnTo>
                    <a:pt x="1267" y="539"/>
                  </a:lnTo>
                  <a:lnTo>
                    <a:pt x="1324" y="522"/>
                  </a:lnTo>
                  <a:lnTo>
                    <a:pt x="1336" y="522"/>
                  </a:lnTo>
                  <a:lnTo>
                    <a:pt x="1355" y="529"/>
                  </a:lnTo>
                  <a:lnTo>
                    <a:pt x="1350" y="548"/>
                  </a:lnTo>
                  <a:lnTo>
                    <a:pt x="1366" y="579"/>
                  </a:lnTo>
                  <a:lnTo>
                    <a:pt x="1364" y="603"/>
                  </a:lnTo>
                  <a:lnTo>
                    <a:pt x="1347" y="610"/>
                  </a:lnTo>
                  <a:lnTo>
                    <a:pt x="1329" y="648"/>
                  </a:lnTo>
                  <a:lnTo>
                    <a:pt x="1272" y="683"/>
                  </a:lnTo>
                  <a:lnTo>
                    <a:pt x="1281" y="695"/>
                  </a:lnTo>
                  <a:lnTo>
                    <a:pt x="1288" y="721"/>
                  </a:lnTo>
                  <a:lnTo>
                    <a:pt x="1267" y="731"/>
                  </a:lnTo>
                  <a:lnTo>
                    <a:pt x="1272" y="768"/>
                  </a:lnTo>
                  <a:lnTo>
                    <a:pt x="1303" y="778"/>
                  </a:lnTo>
                  <a:lnTo>
                    <a:pt x="1329" y="806"/>
                  </a:lnTo>
                  <a:lnTo>
                    <a:pt x="1364" y="835"/>
                  </a:lnTo>
                  <a:lnTo>
                    <a:pt x="1376" y="832"/>
                  </a:lnTo>
                  <a:lnTo>
                    <a:pt x="1376" y="832"/>
                  </a:lnTo>
                  <a:lnTo>
                    <a:pt x="1392" y="835"/>
                  </a:lnTo>
                  <a:lnTo>
                    <a:pt x="1399" y="830"/>
                  </a:lnTo>
                  <a:lnTo>
                    <a:pt x="1421" y="835"/>
                  </a:lnTo>
                  <a:lnTo>
                    <a:pt x="1430" y="832"/>
                  </a:lnTo>
                  <a:lnTo>
                    <a:pt x="1423" y="842"/>
                  </a:lnTo>
                  <a:lnTo>
                    <a:pt x="1428" y="844"/>
                  </a:lnTo>
                  <a:lnTo>
                    <a:pt x="1414" y="854"/>
                  </a:lnTo>
                  <a:lnTo>
                    <a:pt x="1418" y="861"/>
                  </a:lnTo>
                  <a:lnTo>
                    <a:pt x="1423" y="865"/>
                  </a:lnTo>
                  <a:lnTo>
                    <a:pt x="1428" y="865"/>
                  </a:lnTo>
                  <a:lnTo>
                    <a:pt x="1437" y="858"/>
                  </a:lnTo>
                  <a:lnTo>
                    <a:pt x="1444" y="863"/>
                  </a:lnTo>
                  <a:lnTo>
                    <a:pt x="1452" y="880"/>
                  </a:lnTo>
                  <a:lnTo>
                    <a:pt x="1459" y="889"/>
                  </a:lnTo>
                  <a:lnTo>
                    <a:pt x="1482" y="896"/>
                  </a:lnTo>
                  <a:lnTo>
                    <a:pt x="1485" y="913"/>
                  </a:lnTo>
                  <a:lnTo>
                    <a:pt x="1489" y="910"/>
                  </a:lnTo>
                  <a:lnTo>
                    <a:pt x="1494" y="915"/>
                  </a:lnTo>
                  <a:lnTo>
                    <a:pt x="1501" y="927"/>
                  </a:lnTo>
                  <a:lnTo>
                    <a:pt x="1496" y="932"/>
                  </a:lnTo>
                  <a:lnTo>
                    <a:pt x="1487" y="939"/>
                  </a:lnTo>
                  <a:lnTo>
                    <a:pt x="1494" y="958"/>
                  </a:lnTo>
                  <a:lnTo>
                    <a:pt x="1492" y="962"/>
                  </a:lnTo>
                  <a:lnTo>
                    <a:pt x="1504" y="969"/>
                  </a:lnTo>
                  <a:lnTo>
                    <a:pt x="1511" y="991"/>
                  </a:lnTo>
                  <a:lnTo>
                    <a:pt x="1518" y="1000"/>
                  </a:lnTo>
                  <a:lnTo>
                    <a:pt x="1518" y="1007"/>
                  </a:lnTo>
                  <a:lnTo>
                    <a:pt x="1522" y="1021"/>
                  </a:lnTo>
                  <a:lnTo>
                    <a:pt x="1520" y="1029"/>
                  </a:lnTo>
                  <a:lnTo>
                    <a:pt x="1513" y="1029"/>
                  </a:lnTo>
                  <a:lnTo>
                    <a:pt x="1501" y="1040"/>
                  </a:lnTo>
                  <a:lnTo>
                    <a:pt x="1501" y="1059"/>
                  </a:lnTo>
                  <a:lnTo>
                    <a:pt x="1508" y="1064"/>
                  </a:lnTo>
                  <a:lnTo>
                    <a:pt x="1506" y="1071"/>
                  </a:lnTo>
                  <a:lnTo>
                    <a:pt x="1513" y="1069"/>
                  </a:lnTo>
                  <a:lnTo>
                    <a:pt x="1515" y="1081"/>
                  </a:lnTo>
                  <a:lnTo>
                    <a:pt x="1520" y="1083"/>
                  </a:lnTo>
                  <a:lnTo>
                    <a:pt x="1527" y="1083"/>
                  </a:lnTo>
                  <a:lnTo>
                    <a:pt x="1530" y="1090"/>
                  </a:lnTo>
                  <a:lnTo>
                    <a:pt x="1539" y="1081"/>
                  </a:lnTo>
                  <a:lnTo>
                    <a:pt x="1551" y="1083"/>
                  </a:lnTo>
                  <a:lnTo>
                    <a:pt x="1551" y="1088"/>
                  </a:lnTo>
                  <a:lnTo>
                    <a:pt x="1546" y="1085"/>
                  </a:lnTo>
                  <a:lnTo>
                    <a:pt x="1544" y="1090"/>
                  </a:lnTo>
                  <a:lnTo>
                    <a:pt x="1556" y="1107"/>
                  </a:lnTo>
                  <a:lnTo>
                    <a:pt x="1560" y="1107"/>
                  </a:lnTo>
                  <a:lnTo>
                    <a:pt x="1563" y="1118"/>
                  </a:lnTo>
                  <a:lnTo>
                    <a:pt x="1570" y="1109"/>
                  </a:lnTo>
                  <a:lnTo>
                    <a:pt x="1584" y="1114"/>
                  </a:lnTo>
                  <a:lnTo>
                    <a:pt x="1584" y="1116"/>
                  </a:lnTo>
                  <a:lnTo>
                    <a:pt x="1591" y="1116"/>
                  </a:lnTo>
                  <a:lnTo>
                    <a:pt x="1586" y="1123"/>
                  </a:lnTo>
                  <a:lnTo>
                    <a:pt x="1589" y="1118"/>
                  </a:lnTo>
                  <a:lnTo>
                    <a:pt x="1570" y="1123"/>
                  </a:lnTo>
                  <a:lnTo>
                    <a:pt x="1570" y="1130"/>
                  </a:lnTo>
                  <a:lnTo>
                    <a:pt x="1591" y="1123"/>
                  </a:lnTo>
                  <a:lnTo>
                    <a:pt x="1589" y="1128"/>
                  </a:lnTo>
                  <a:lnTo>
                    <a:pt x="1596" y="1137"/>
                  </a:lnTo>
                  <a:lnTo>
                    <a:pt x="1603" y="1126"/>
                  </a:lnTo>
                  <a:lnTo>
                    <a:pt x="1605" y="1130"/>
                  </a:lnTo>
                  <a:lnTo>
                    <a:pt x="1610" y="1130"/>
                  </a:lnTo>
                  <a:lnTo>
                    <a:pt x="1612" y="1140"/>
                  </a:lnTo>
                  <a:lnTo>
                    <a:pt x="1624" y="1156"/>
                  </a:lnTo>
                  <a:lnTo>
                    <a:pt x="1641" y="1137"/>
                  </a:lnTo>
                  <a:lnTo>
                    <a:pt x="1643" y="1126"/>
                  </a:lnTo>
                  <a:lnTo>
                    <a:pt x="1638" y="1123"/>
                  </a:lnTo>
                  <a:lnTo>
                    <a:pt x="1638" y="1121"/>
                  </a:lnTo>
                  <a:lnTo>
                    <a:pt x="1634" y="1114"/>
                  </a:lnTo>
                  <a:lnTo>
                    <a:pt x="1638" y="1104"/>
                  </a:lnTo>
                  <a:lnTo>
                    <a:pt x="1634" y="1088"/>
                  </a:lnTo>
                  <a:lnTo>
                    <a:pt x="1645" y="1081"/>
                  </a:lnTo>
                  <a:lnTo>
                    <a:pt x="1657" y="1085"/>
                  </a:lnTo>
                  <a:lnTo>
                    <a:pt x="1662" y="1085"/>
                  </a:lnTo>
                  <a:lnTo>
                    <a:pt x="1669" y="1090"/>
                  </a:lnTo>
                  <a:lnTo>
                    <a:pt x="1671" y="1083"/>
                  </a:lnTo>
                  <a:lnTo>
                    <a:pt x="1678" y="1085"/>
                  </a:lnTo>
                  <a:lnTo>
                    <a:pt x="1681" y="1081"/>
                  </a:lnTo>
                  <a:lnTo>
                    <a:pt x="1686" y="1081"/>
                  </a:lnTo>
                  <a:lnTo>
                    <a:pt x="1686" y="1076"/>
                  </a:lnTo>
                  <a:lnTo>
                    <a:pt x="1690" y="1078"/>
                  </a:lnTo>
                  <a:lnTo>
                    <a:pt x="1688" y="1071"/>
                  </a:lnTo>
                  <a:lnTo>
                    <a:pt x="1693" y="1071"/>
                  </a:lnTo>
                  <a:lnTo>
                    <a:pt x="1683" y="1059"/>
                  </a:lnTo>
                  <a:lnTo>
                    <a:pt x="1693" y="1055"/>
                  </a:lnTo>
                  <a:lnTo>
                    <a:pt x="1688" y="1050"/>
                  </a:lnTo>
                  <a:lnTo>
                    <a:pt x="1695" y="1045"/>
                  </a:lnTo>
                  <a:lnTo>
                    <a:pt x="1695" y="1024"/>
                  </a:lnTo>
                  <a:lnTo>
                    <a:pt x="1690" y="1026"/>
                  </a:lnTo>
                  <a:lnTo>
                    <a:pt x="1681" y="1010"/>
                  </a:lnTo>
                  <a:lnTo>
                    <a:pt x="1671" y="1012"/>
                  </a:lnTo>
                  <a:lnTo>
                    <a:pt x="1662" y="1005"/>
                  </a:lnTo>
                  <a:lnTo>
                    <a:pt x="1655" y="1005"/>
                  </a:lnTo>
                  <a:lnTo>
                    <a:pt x="1650" y="1000"/>
                  </a:lnTo>
                  <a:lnTo>
                    <a:pt x="1648" y="1005"/>
                  </a:lnTo>
                  <a:lnTo>
                    <a:pt x="1641" y="1005"/>
                  </a:lnTo>
                  <a:lnTo>
                    <a:pt x="1638" y="998"/>
                  </a:lnTo>
                  <a:lnTo>
                    <a:pt x="1643" y="1000"/>
                  </a:lnTo>
                  <a:lnTo>
                    <a:pt x="1643" y="986"/>
                  </a:lnTo>
                  <a:lnTo>
                    <a:pt x="1638" y="981"/>
                  </a:lnTo>
                  <a:lnTo>
                    <a:pt x="1643" y="974"/>
                  </a:lnTo>
                  <a:lnTo>
                    <a:pt x="1624" y="960"/>
                  </a:lnTo>
                  <a:lnTo>
                    <a:pt x="1636" y="960"/>
                  </a:lnTo>
                  <a:lnTo>
                    <a:pt x="1634" y="953"/>
                  </a:lnTo>
                  <a:lnTo>
                    <a:pt x="1638" y="951"/>
                  </a:lnTo>
                  <a:lnTo>
                    <a:pt x="1643" y="936"/>
                  </a:lnTo>
                  <a:lnTo>
                    <a:pt x="1650" y="932"/>
                  </a:lnTo>
                  <a:lnTo>
                    <a:pt x="1657" y="936"/>
                  </a:lnTo>
                  <a:lnTo>
                    <a:pt x="1655" y="934"/>
                  </a:lnTo>
                  <a:lnTo>
                    <a:pt x="1660" y="922"/>
                  </a:lnTo>
                  <a:lnTo>
                    <a:pt x="1655" y="917"/>
                  </a:lnTo>
                  <a:lnTo>
                    <a:pt x="1657" y="913"/>
                  </a:lnTo>
                  <a:lnTo>
                    <a:pt x="1652" y="910"/>
                  </a:lnTo>
                  <a:lnTo>
                    <a:pt x="1645" y="898"/>
                  </a:lnTo>
                  <a:lnTo>
                    <a:pt x="1650" y="903"/>
                  </a:lnTo>
                  <a:lnTo>
                    <a:pt x="1652" y="901"/>
                  </a:lnTo>
                  <a:lnTo>
                    <a:pt x="1657" y="901"/>
                  </a:lnTo>
                  <a:lnTo>
                    <a:pt x="1660" y="887"/>
                  </a:lnTo>
                  <a:lnTo>
                    <a:pt x="1655" y="875"/>
                  </a:lnTo>
                  <a:lnTo>
                    <a:pt x="1667" y="877"/>
                  </a:lnTo>
                  <a:lnTo>
                    <a:pt x="1671" y="882"/>
                  </a:lnTo>
                  <a:lnTo>
                    <a:pt x="1674" y="872"/>
                  </a:lnTo>
                  <a:lnTo>
                    <a:pt x="1688" y="880"/>
                  </a:lnTo>
                  <a:lnTo>
                    <a:pt x="1688" y="872"/>
                  </a:lnTo>
                  <a:lnTo>
                    <a:pt x="1702" y="880"/>
                  </a:lnTo>
                  <a:lnTo>
                    <a:pt x="1704" y="875"/>
                  </a:lnTo>
                  <a:lnTo>
                    <a:pt x="1712" y="877"/>
                  </a:lnTo>
                  <a:lnTo>
                    <a:pt x="1721" y="872"/>
                  </a:lnTo>
                  <a:lnTo>
                    <a:pt x="1733" y="884"/>
                  </a:lnTo>
                  <a:lnTo>
                    <a:pt x="1733" y="884"/>
                  </a:lnTo>
                  <a:lnTo>
                    <a:pt x="1738" y="908"/>
                  </a:lnTo>
                  <a:lnTo>
                    <a:pt x="1759" y="910"/>
                  </a:lnTo>
                  <a:lnTo>
                    <a:pt x="1766" y="922"/>
                  </a:lnTo>
                  <a:lnTo>
                    <a:pt x="1778" y="922"/>
                  </a:lnTo>
                  <a:lnTo>
                    <a:pt x="1783" y="920"/>
                  </a:lnTo>
                  <a:lnTo>
                    <a:pt x="1785" y="924"/>
                  </a:lnTo>
                  <a:lnTo>
                    <a:pt x="1809" y="932"/>
                  </a:lnTo>
                  <a:lnTo>
                    <a:pt x="1813" y="946"/>
                  </a:lnTo>
                  <a:lnTo>
                    <a:pt x="1823" y="943"/>
                  </a:lnTo>
                  <a:lnTo>
                    <a:pt x="1823" y="946"/>
                  </a:lnTo>
                  <a:lnTo>
                    <a:pt x="1820" y="948"/>
                  </a:lnTo>
                  <a:lnTo>
                    <a:pt x="1825" y="955"/>
                  </a:lnTo>
                  <a:lnTo>
                    <a:pt x="1830" y="955"/>
                  </a:lnTo>
                  <a:lnTo>
                    <a:pt x="1839" y="960"/>
                  </a:lnTo>
                  <a:lnTo>
                    <a:pt x="1846" y="951"/>
                  </a:lnTo>
                  <a:lnTo>
                    <a:pt x="1846" y="960"/>
                  </a:lnTo>
                  <a:lnTo>
                    <a:pt x="1856" y="962"/>
                  </a:lnTo>
                  <a:lnTo>
                    <a:pt x="1861" y="962"/>
                  </a:lnTo>
                  <a:lnTo>
                    <a:pt x="1872" y="979"/>
                  </a:lnTo>
                  <a:lnTo>
                    <a:pt x="1882" y="974"/>
                  </a:lnTo>
                  <a:lnTo>
                    <a:pt x="1905" y="988"/>
                  </a:lnTo>
                  <a:lnTo>
                    <a:pt x="1903" y="1000"/>
                  </a:lnTo>
                  <a:lnTo>
                    <a:pt x="1898" y="1005"/>
                  </a:lnTo>
                  <a:lnTo>
                    <a:pt x="1905" y="1024"/>
                  </a:lnTo>
                  <a:lnTo>
                    <a:pt x="1903" y="1040"/>
                  </a:lnTo>
                  <a:lnTo>
                    <a:pt x="1898" y="1052"/>
                  </a:lnTo>
                  <a:lnTo>
                    <a:pt x="1889" y="1052"/>
                  </a:lnTo>
                  <a:lnTo>
                    <a:pt x="1879" y="1059"/>
                  </a:lnTo>
                  <a:lnTo>
                    <a:pt x="1884" y="1069"/>
                  </a:lnTo>
                  <a:lnTo>
                    <a:pt x="1882" y="1095"/>
                  </a:lnTo>
                  <a:lnTo>
                    <a:pt x="1894" y="1109"/>
                  </a:lnTo>
                  <a:lnTo>
                    <a:pt x="1894" y="1140"/>
                  </a:lnTo>
                  <a:lnTo>
                    <a:pt x="1891" y="1144"/>
                  </a:lnTo>
                  <a:lnTo>
                    <a:pt x="1879" y="1149"/>
                  </a:lnTo>
                  <a:lnTo>
                    <a:pt x="1865" y="1147"/>
                  </a:lnTo>
                  <a:lnTo>
                    <a:pt x="1861" y="1144"/>
                  </a:lnTo>
                  <a:lnTo>
                    <a:pt x="1849" y="1152"/>
                  </a:lnTo>
                  <a:lnTo>
                    <a:pt x="1846" y="1147"/>
                  </a:lnTo>
                  <a:lnTo>
                    <a:pt x="1842" y="1144"/>
                  </a:lnTo>
                  <a:lnTo>
                    <a:pt x="1816" y="1154"/>
                  </a:lnTo>
                  <a:lnTo>
                    <a:pt x="1816" y="1152"/>
                  </a:lnTo>
                  <a:lnTo>
                    <a:pt x="1804" y="1152"/>
                  </a:lnTo>
                  <a:lnTo>
                    <a:pt x="1794" y="1144"/>
                  </a:lnTo>
                  <a:lnTo>
                    <a:pt x="1787" y="1144"/>
                  </a:lnTo>
                  <a:lnTo>
                    <a:pt x="1787" y="1154"/>
                  </a:lnTo>
                  <a:lnTo>
                    <a:pt x="1778" y="1154"/>
                  </a:lnTo>
                  <a:lnTo>
                    <a:pt x="1790" y="1178"/>
                  </a:lnTo>
                  <a:lnTo>
                    <a:pt x="1804" y="1189"/>
                  </a:lnTo>
                  <a:lnTo>
                    <a:pt x="1797" y="1196"/>
                  </a:lnTo>
                  <a:lnTo>
                    <a:pt x="1778" y="1201"/>
                  </a:lnTo>
                  <a:lnTo>
                    <a:pt x="1775" y="1194"/>
                  </a:lnTo>
                  <a:lnTo>
                    <a:pt x="1768" y="1194"/>
                  </a:lnTo>
                  <a:lnTo>
                    <a:pt x="1764" y="1204"/>
                  </a:lnTo>
                  <a:lnTo>
                    <a:pt x="1735" y="1199"/>
                  </a:lnTo>
                  <a:lnTo>
                    <a:pt x="1733" y="1204"/>
                  </a:lnTo>
                  <a:lnTo>
                    <a:pt x="1723" y="1206"/>
                  </a:lnTo>
                  <a:lnTo>
                    <a:pt x="1721" y="1199"/>
                  </a:lnTo>
                  <a:lnTo>
                    <a:pt x="1712" y="1194"/>
                  </a:lnTo>
                  <a:lnTo>
                    <a:pt x="1712" y="1187"/>
                  </a:lnTo>
                  <a:lnTo>
                    <a:pt x="1702" y="1185"/>
                  </a:lnTo>
                  <a:lnTo>
                    <a:pt x="1690" y="1175"/>
                  </a:lnTo>
                  <a:lnTo>
                    <a:pt x="1648" y="1178"/>
                  </a:lnTo>
                  <a:lnTo>
                    <a:pt x="1641" y="1189"/>
                  </a:lnTo>
                  <a:lnTo>
                    <a:pt x="1641" y="1199"/>
                  </a:lnTo>
                  <a:lnTo>
                    <a:pt x="1650" y="1215"/>
                  </a:lnTo>
                  <a:lnTo>
                    <a:pt x="1645" y="1220"/>
                  </a:lnTo>
                  <a:lnTo>
                    <a:pt x="1648" y="1225"/>
                  </a:lnTo>
                  <a:lnTo>
                    <a:pt x="1641" y="1227"/>
                  </a:lnTo>
                  <a:lnTo>
                    <a:pt x="1634" y="1234"/>
                  </a:lnTo>
                  <a:lnTo>
                    <a:pt x="1636" y="1241"/>
                  </a:lnTo>
                  <a:lnTo>
                    <a:pt x="1631" y="1241"/>
                  </a:lnTo>
                  <a:lnTo>
                    <a:pt x="1619" y="1251"/>
                  </a:lnTo>
                  <a:lnTo>
                    <a:pt x="1622" y="1258"/>
                  </a:lnTo>
                  <a:lnTo>
                    <a:pt x="1629" y="1260"/>
                  </a:lnTo>
                  <a:lnTo>
                    <a:pt x="1636" y="1258"/>
                  </a:lnTo>
                  <a:lnTo>
                    <a:pt x="1645" y="1265"/>
                  </a:lnTo>
                  <a:lnTo>
                    <a:pt x="1650" y="1263"/>
                  </a:lnTo>
                  <a:lnTo>
                    <a:pt x="1657" y="1277"/>
                  </a:lnTo>
                  <a:lnTo>
                    <a:pt x="1667" y="1279"/>
                  </a:lnTo>
                  <a:lnTo>
                    <a:pt x="1662" y="1298"/>
                  </a:lnTo>
                  <a:lnTo>
                    <a:pt x="1652" y="1298"/>
                  </a:lnTo>
                  <a:lnTo>
                    <a:pt x="1650" y="1293"/>
                  </a:lnTo>
                  <a:lnTo>
                    <a:pt x="1643" y="1291"/>
                  </a:lnTo>
                  <a:lnTo>
                    <a:pt x="1641" y="1298"/>
                  </a:lnTo>
                  <a:lnTo>
                    <a:pt x="1641" y="1301"/>
                  </a:lnTo>
                  <a:lnTo>
                    <a:pt x="1648" y="1298"/>
                  </a:lnTo>
                  <a:lnTo>
                    <a:pt x="1652" y="1315"/>
                  </a:lnTo>
                  <a:lnTo>
                    <a:pt x="1641" y="1319"/>
                  </a:lnTo>
                  <a:lnTo>
                    <a:pt x="1638" y="1338"/>
                  </a:lnTo>
                  <a:lnTo>
                    <a:pt x="1631" y="1350"/>
                  </a:lnTo>
                  <a:lnTo>
                    <a:pt x="1631" y="1353"/>
                  </a:lnTo>
                  <a:lnTo>
                    <a:pt x="1638" y="1353"/>
                  </a:lnTo>
                  <a:lnTo>
                    <a:pt x="1641" y="1355"/>
                  </a:lnTo>
                  <a:lnTo>
                    <a:pt x="1636" y="1364"/>
                  </a:lnTo>
                  <a:lnTo>
                    <a:pt x="1638" y="1367"/>
                  </a:lnTo>
                  <a:lnTo>
                    <a:pt x="1638" y="1376"/>
                  </a:lnTo>
                  <a:lnTo>
                    <a:pt x="1645" y="1379"/>
                  </a:lnTo>
                  <a:lnTo>
                    <a:pt x="1652" y="1393"/>
                  </a:lnTo>
                  <a:lnTo>
                    <a:pt x="1643" y="1405"/>
                  </a:lnTo>
                  <a:lnTo>
                    <a:pt x="1641" y="1402"/>
                  </a:lnTo>
                  <a:lnTo>
                    <a:pt x="1636" y="1400"/>
                  </a:lnTo>
                  <a:lnTo>
                    <a:pt x="1634" y="1388"/>
                  </a:lnTo>
                  <a:lnTo>
                    <a:pt x="1624" y="1393"/>
                  </a:lnTo>
                  <a:lnTo>
                    <a:pt x="1615" y="1390"/>
                  </a:lnTo>
                  <a:lnTo>
                    <a:pt x="1603" y="1400"/>
                  </a:lnTo>
                  <a:lnTo>
                    <a:pt x="1593" y="1395"/>
                  </a:lnTo>
                  <a:lnTo>
                    <a:pt x="1593" y="1390"/>
                  </a:lnTo>
                  <a:lnTo>
                    <a:pt x="1577" y="1390"/>
                  </a:lnTo>
                  <a:lnTo>
                    <a:pt x="1563" y="1407"/>
                  </a:lnTo>
                  <a:lnTo>
                    <a:pt x="1560" y="1424"/>
                  </a:lnTo>
                  <a:lnTo>
                    <a:pt x="1546" y="1424"/>
                  </a:lnTo>
                  <a:lnTo>
                    <a:pt x="1556" y="1440"/>
                  </a:lnTo>
                  <a:lnTo>
                    <a:pt x="1572" y="1442"/>
                  </a:lnTo>
                  <a:lnTo>
                    <a:pt x="1577" y="1447"/>
                  </a:lnTo>
                  <a:lnTo>
                    <a:pt x="1577" y="1457"/>
                  </a:lnTo>
                  <a:lnTo>
                    <a:pt x="1572" y="1450"/>
                  </a:lnTo>
                  <a:lnTo>
                    <a:pt x="1570" y="1457"/>
                  </a:lnTo>
                  <a:lnTo>
                    <a:pt x="1572" y="1457"/>
                  </a:lnTo>
                  <a:lnTo>
                    <a:pt x="1572" y="1478"/>
                  </a:lnTo>
                  <a:lnTo>
                    <a:pt x="1565" y="1485"/>
                  </a:lnTo>
                  <a:lnTo>
                    <a:pt x="1560" y="1483"/>
                  </a:lnTo>
                  <a:lnTo>
                    <a:pt x="1539" y="1495"/>
                  </a:lnTo>
                  <a:lnTo>
                    <a:pt x="1520" y="1490"/>
                  </a:lnTo>
                  <a:lnTo>
                    <a:pt x="1520" y="1490"/>
                  </a:lnTo>
                  <a:lnTo>
                    <a:pt x="1513" y="1487"/>
                  </a:lnTo>
                  <a:lnTo>
                    <a:pt x="1508" y="1495"/>
                  </a:lnTo>
                  <a:lnTo>
                    <a:pt x="1515" y="1513"/>
                  </a:lnTo>
                  <a:lnTo>
                    <a:pt x="1496" y="1525"/>
                  </a:lnTo>
                  <a:lnTo>
                    <a:pt x="1489" y="1525"/>
                  </a:lnTo>
                  <a:lnTo>
                    <a:pt x="1485" y="1530"/>
                  </a:lnTo>
                  <a:lnTo>
                    <a:pt x="1475" y="1535"/>
                  </a:lnTo>
                  <a:lnTo>
                    <a:pt x="1466" y="1528"/>
                  </a:lnTo>
                  <a:lnTo>
                    <a:pt x="1449" y="1535"/>
                  </a:lnTo>
                  <a:lnTo>
                    <a:pt x="1442" y="1525"/>
                  </a:lnTo>
                  <a:lnTo>
                    <a:pt x="1430" y="1528"/>
                  </a:lnTo>
                  <a:lnTo>
                    <a:pt x="1426" y="1523"/>
                  </a:lnTo>
                  <a:lnTo>
                    <a:pt x="1418" y="1525"/>
                  </a:lnTo>
                  <a:lnTo>
                    <a:pt x="1411" y="1516"/>
                  </a:lnTo>
                  <a:lnTo>
                    <a:pt x="1397" y="1511"/>
                  </a:lnTo>
                  <a:lnTo>
                    <a:pt x="1385" y="1502"/>
                  </a:lnTo>
                  <a:lnTo>
                    <a:pt x="1378" y="1502"/>
                  </a:lnTo>
                  <a:lnTo>
                    <a:pt x="1376" y="1492"/>
                  </a:lnTo>
                  <a:lnTo>
                    <a:pt x="1376" y="1485"/>
                  </a:lnTo>
                  <a:lnTo>
                    <a:pt x="1385" y="1485"/>
                  </a:lnTo>
                  <a:lnTo>
                    <a:pt x="1388" y="1478"/>
                  </a:lnTo>
                  <a:lnTo>
                    <a:pt x="1392" y="1476"/>
                  </a:lnTo>
                  <a:lnTo>
                    <a:pt x="1383" y="1471"/>
                  </a:lnTo>
                  <a:lnTo>
                    <a:pt x="1388" y="1461"/>
                  </a:lnTo>
                  <a:lnTo>
                    <a:pt x="1378" y="1433"/>
                  </a:lnTo>
                  <a:lnTo>
                    <a:pt x="1390" y="1435"/>
                  </a:lnTo>
                  <a:lnTo>
                    <a:pt x="1395" y="1431"/>
                  </a:lnTo>
                  <a:lnTo>
                    <a:pt x="1388" y="1428"/>
                  </a:lnTo>
                  <a:lnTo>
                    <a:pt x="1378" y="1428"/>
                  </a:lnTo>
                  <a:lnTo>
                    <a:pt x="1373" y="1421"/>
                  </a:lnTo>
                  <a:lnTo>
                    <a:pt x="1369" y="1419"/>
                  </a:lnTo>
                  <a:lnTo>
                    <a:pt x="1362" y="1400"/>
                  </a:lnTo>
                  <a:lnTo>
                    <a:pt x="1362" y="1390"/>
                  </a:lnTo>
                  <a:lnTo>
                    <a:pt x="1347" y="1379"/>
                  </a:lnTo>
                  <a:lnTo>
                    <a:pt x="1314" y="1383"/>
                  </a:lnTo>
                  <a:lnTo>
                    <a:pt x="1293" y="1374"/>
                  </a:lnTo>
                  <a:lnTo>
                    <a:pt x="1288" y="1381"/>
                  </a:lnTo>
                  <a:lnTo>
                    <a:pt x="1284" y="1379"/>
                  </a:lnTo>
                  <a:lnTo>
                    <a:pt x="1281" y="1372"/>
                  </a:lnTo>
                  <a:lnTo>
                    <a:pt x="1286" y="1364"/>
                  </a:lnTo>
                  <a:lnTo>
                    <a:pt x="1284" y="1362"/>
                  </a:lnTo>
                  <a:lnTo>
                    <a:pt x="1279" y="1362"/>
                  </a:lnTo>
                  <a:lnTo>
                    <a:pt x="1274" y="1369"/>
                  </a:lnTo>
                  <a:lnTo>
                    <a:pt x="1265" y="1372"/>
                  </a:lnTo>
                  <a:lnTo>
                    <a:pt x="1241" y="1362"/>
                  </a:lnTo>
                  <a:lnTo>
                    <a:pt x="1243" y="1348"/>
                  </a:lnTo>
                  <a:lnTo>
                    <a:pt x="1236" y="1338"/>
                  </a:lnTo>
                  <a:lnTo>
                    <a:pt x="1241" y="1334"/>
                  </a:lnTo>
                  <a:lnTo>
                    <a:pt x="1239" y="1327"/>
                  </a:lnTo>
                  <a:lnTo>
                    <a:pt x="1243" y="1319"/>
                  </a:lnTo>
                  <a:lnTo>
                    <a:pt x="1239" y="1317"/>
                  </a:lnTo>
                  <a:lnTo>
                    <a:pt x="1236" y="1308"/>
                  </a:lnTo>
                  <a:lnTo>
                    <a:pt x="1220" y="1305"/>
                  </a:lnTo>
                  <a:lnTo>
                    <a:pt x="1217" y="1291"/>
                  </a:lnTo>
                  <a:lnTo>
                    <a:pt x="1210" y="1289"/>
                  </a:lnTo>
                  <a:lnTo>
                    <a:pt x="1203" y="1296"/>
                  </a:lnTo>
                  <a:lnTo>
                    <a:pt x="1199" y="1293"/>
                  </a:lnTo>
                  <a:lnTo>
                    <a:pt x="1191" y="1296"/>
                  </a:lnTo>
                  <a:lnTo>
                    <a:pt x="1187" y="1305"/>
                  </a:lnTo>
                  <a:lnTo>
                    <a:pt x="1175" y="1310"/>
                  </a:lnTo>
                  <a:lnTo>
                    <a:pt x="1182" y="1322"/>
                  </a:lnTo>
                  <a:lnTo>
                    <a:pt x="1154" y="1322"/>
                  </a:lnTo>
                  <a:lnTo>
                    <a:pt x="1149" y="1338"/>
                  </a:lnTo>
                  <a:lnTo>
                    <a:pt x="1135" y="1336"/>
                  </a:lnTo>
                  <a:lnTo>
                    <a:pt x="1132" y="1341"/>
                  </a:lnTo>
                  <a:lnTo>
                    <a:pt x="1125" y="1341"/>
                  </a:lnTo>
                  <a:lnTo>
                    <a:pt x="1135" y="1355"/>
                  </a:lnTo>
                  <a:lnTo>
                    <a:pt x="1132" y="1364"/>
                  </a:lnTo>
                  <a:lnTo>
                    <a:pt x="1142" y="1369"/>
                  </a:lnTo>
                  <a:lnTo>
                    <a:pt x="1139" y="1374"/>
                  </a:lnTo>
                  <a:lnTo>
                    <a:pt x="1144" y="1372"/>
                  </a:lnTo>
                  <a:lnTo>
                    <a:pt x="1142" y="1381"/>
                  </a:lnTo>
                  <a:lnTo>
                    <a:pt x="1144" y="1388"/>
                  </a:lnTo>
                  <a:lnTo>
                    <a:pt x="1156" y="1395"/>
                  </a:lnTo>
                  <a:lnTo>
                    <a:pt x="1161" y="1412"/>
                  </a:lnTo>
                  <a:lnTo>
                    <a:pt x="1158" y="1409"/>
                  </a:lnTo>
                  <a:lnTo>
                    <a:pt x="1158" y="1412"/>
                  </a:lnTo>
                  <a:lnTo>
                    <a:pt x="1147" y="1421"/>
                  </a:lnTo>
                  <a:lnTo>
                    <a:pt x="1135" y="1416"/>
                  </a:lnTo>
                  <a:lnTo>
                    <a:pt x="1125" y="1428"/>
                  </a:lnTo>
                  <a:lnTo>
                    <a:pt x="1130" y="1433"/>
                  </a:lnTo>
                  <a:lnTo>
                    <a:pt x="1128" y="1445"/>
                  </a:lnTo>
                  <a:lnTo>
                    <a:pt x="1116" y="1438"/>
                  </a:lnTo>
                  <a:lnTo>
                    <a:pt x="1111" y="1450"/>
                  </a:lnTo>
                  <a:lnTo>
                    <a:pt x="1102" y="1447"/>
                  </a:lnTo>
                  <a:lnTo>
                    <a:pt x="1087" y="1461"/>
                  </a:lnTo>
                  <a:lnTo>
                    <a:pt x="1083" y="1459"/>
                  </a:lnTo>
                  <a:lnTo>
                    <a:pt x="1085" y="1447"/>
                  </a:lnTo>
                  <a:lnTo>
                    <a:pt x="1076" y="1440"/>
                  </a:lnTo>
                  <a:lnTo>
                    <a:pt x="1087" y="1433"/>
                  </a:lnTo>
                  <a:lnTo>
                    <a:pt x="1090" y="1424"/>
                  </a:lnTo>
                  <a:lnTo>
                    <a:pt x="1097" y="1414"/>
                  </a:lnTo>
                  <a:lnTo>
                    <a:pt x="1092" y="1407"/>
                  </a:lnTo>
                  <a:lnTo>
                    <a:pt x="1092" y="1400"/>
                  </a:lnTo>
                  <a:lnTo>
                    <a:pt x="1085" y="1390"/>
                  </a:lnTo>
                  <a:lnTo>
                    <a:pt x="1080" y="1388"/>
                  </a:lnTo>
                  <a:lnTo>
                    <a:pt x="1080" y="1395"/>
                  </a:lnTo>
                  <a:lnTo>
                    <a:pt x="1076" y="1400"/>
                  </a:lnTo>
                  <a:lnTo>
                    <a:pt x="1076" y="1400"/>
                  </a:lnTo>
                  <a:lnTo>
                    <a:pt x="1071" y="1405"/>
                  </a:lnTo>
                  <a:lnTo>
                    <a:pt x="1059" y="1405"/>
                  </a:lnTo>
                  <a:lnTo>
                    <a:pt x="1054" y="1381"/>
                  </a:lnTo>
                  <a:lnTo>
                    <a:pt x="1045" y="1376"/>
                  </a:lnTo>
                  <a:lnTo>
                    <a:pt x="1035" y="1379"/>
                  </a:lnTo>
                  <a:lnTo>
                    <a:pt x="1031" y="1383"/>
                  </a:lnTo>
                  <a:lnTo>
                    <a:pt x="1012" y="1379"/>
                  </a:lnTo>
                  <a:lnTo>
                    <a:pt x="1005" y="1383"/>
                  </a:lnTo>
                  <a:lnTo>
                    <a:pt x="1007" y="1364"/>
                  </a:lnTo>
                  <a:lnTo>
                    <a:pt x="1002" y="1357"/>
                  </a:lnTo>
                  <a:lnTo>
                    <a:pt x="990" y="1355"/>
                  </a:lnTo>
                  <a:lnTo>
                    <a:pt x="983" y="1348"/>
                  </a:lnTo>
                  <a:lnTo>
                    <a:pt x="962" y="1312"/>
                  </a:lnTo>
                  <a:lnTo>
                    <a:pt x="955" y="1308"/>
                  </a:lnTo>
                  <a:lnTo>
                    <a:pt x="962" y="1289"/>
                  </a:lnTo>
                  <a:lnTo>
                    <a:pt x="969" y="1286"/>
                  </a:lnTo>
                  <a:lnTo>
                    <a:pt x="972" y="1279"/>
                  </a:lnTo>
                  <a:lnTo>
                    <a:pt x="983" y="1279"/>
                  </a:lnTo>
                  <a:lnTo>
                    <a:pt x="990" y="1286"/>
                  </a:lnTo>
                  <a:lnTo>
                    <a:pt x="1014" y="1291"/>
                  </a:lnTo>
                  <a:lnTo>
                    <a:pt x="1024" y="1296"/>
                  </a:lnTo>
                  <a:lnTo>
                    <a:pt x="1021" y="1298"/>
                  </a:lnTo>
                  <a:lnTo>
                    <a:pt x="1057" y="1308"/>
                  </a:lnTo>
                  <a:lnTo>
                    <a:pt x="1061" y="1312"/>
                  </a:lnTo>
                  <a:lnTo>
                    <a:pt x="1061" y="1317"/>
                  </a:lnTo>
                  <a:lnTo>
                    <a:pt x="1068" y="1317"/>
                  </a:lnTo>
                  <a:lnTo>
                    <a:pt x="1073" y="1322"/>
                  </a:lnTo>
                  <a:lnTo>
                    <a:pt x="1076" y="1317"/>
                  </a:lnTo>
                  <a:lnTo>
                    <a:pt x="1085" y="1315"/>
                  </a:lnTo>
                  <a:lnTo>
                    <a:pt x="1085" y="1312"/>
                  </a:lnTo>
                  <a:lnTo>
                    <a:pt x="1097" y="1319"/>
                  </a:lnTo>
                  <a:lnTo>
                    <a:pt x="1099" y="1310"/>
                  </a:lnTo>
                  <a:lnTo>
                    <a:pt x="1102" y="1310"/>
                  </a:lnTo>
                  <a:lnTo>
                    <a:pt x="1104" y="1301"/>
                  </a:lnTo>
                  <a:lnTo>
                    <a:pt x="1109" y="1301"/>
                  </a:lnTo>
                  <a:lnTo>
                    <a:pt x="1111" y="1293"/>
                  </a:lnTo>
                  <a:lnTo>
                    <a:pt x="1121" y="1296"/>
                  </a:lnTo>
                  <a:lnTo>
                    <a:pt x="1125" y="1282"/>
                  </a:lnTo>
                  <a:lnTo>
                    <a:pt x="1135" y="1282"/>
                  </a:lnTo>
                  <a:lnTo>
                    <a:pt x="1123" y="1267"/>
                  </a:lnTo>
                  <a:lnTo>
                    <a:pt x="1123" y="1260"/>
                  </a:lnTo>
                  <a:lnTo>
                    <a:pt x="1113" y="1256"/>
                  </a:lnTo>
                  <a:lnTo>
                    <a:pt x="1104" y="1256"/>
                  </a:lnTo>
                  <a:lnTo>
                    <a:pt x="1094" y="1249"/>
                  </a:lnTo>
                  <a:lnTo>
                    <a:pt x="1092" y="1237"/>
                  </a:lnTo>
                  <a:lnTo>
                    <a:pt x="1083" y="1244"/>
                  </a:lnTo>
                  <a:lnTo>
                    <a:pt x="1071" y="1232"/>
                  </a:lnTo>
                  <a:lnTo>
                    <a:pt x="1083" y="1227"/>
                  </a:lnTo>
                  <a:lnTo>
                    <a:pt x="1085" y="1223"/>
                  </a:lnTo>
                  <a:lnTo>
                    <a:pt x="1092" y="1227"/>
                  </a:lnTo>
                  <a:lnTo>
                    <a:pt x="1094" y="1206"/>
                  </a:lnTo>
                  <a:lnTo>
                    <a:pt x="1102" y="1204"/>
                  </a:lnTo>
                  <a:lnTo>
                    <a:pt x="1102" y="1199"/>
                  </a:lnTo>
                  <a:lnTo>
                    <a:pt x="1111" y="1196"/>
                  </a:lnTo>
                  <a:lnTo>
                    <a:pt x="1118" y="1187"/>
                  </a:lnTo>
                  <a:lnTo>
                    <a:pt x="1130" y="1182"/>
                  </a:lnTo>
                  <a:lnTo>
                    <a:pt x="1137" y="1182"/>
                  </a:lnTo>
                  <a:lnTo>
                    <a:pt x="1144" y="1166"/>
                  </a:lnTo>
                  <a:lnTo>
                    <a:pt x="1151" y="1163"/>
                  </a:lnTo>
                  <a:lnTo>
                    <a:pt x="1149" y="1154"/>
                  </a:lnTo>
                  <a:lnTo>
                    <a:pt x="1144" y="1154"/>
                  </a:lnTo>
                  <a:lnTo>
                    <a:pt x="1144" y="1149"/>
                  </a:lnTo>
                  <a:lnTo>
                    <a:pt x="1137" y="1144"/>
                  </a:lnTo>
                  <a:lnTo>
                    <a:pt x="1142" y="1140"/>
                  </a:lnTo>
                  <a:lnTo>
                    <a:pt x="1137" y="1135"/>
                  </a:lnTo>
                  <a:lnTo>
                    <a:pt x="1139" y="1128"/>
                  </a:lnTo>
                  <a:lnTo>
                    <a:pt x="1154" y="1128"/>
                  </a:lnTo>
                  <a:lnTo>
                    <a:pt x="1168" y="1107"/>
                  </a:lnTo>
                  <a:lnTo>
                    <a:pt x="1173" y="1111"/>
                  </a:lnTo>
                  <a:lnTo>
                    <a:pt x="1189" y="1114"/>
                  </a:lnTo>
                  <a:lnTo>
                    <a:pt x="1194" y="1100"/>
                  </a:lnTo>
                  <a:lnTo>
                    <a:pt x="1187" y="1083"/>
                  </a:lnTo>
                  <a:lnTo>
                    <a:pt x="1187" y="1073"/>
                  </a:lnTo>
                  <a:lnTo>
                    <a:pt x="1196" y="1064"/>
                  </a:lnTo>
                  <a:lnTo>
                    <a:pt x="1217" y="1066"/>
                  </a:lnTo>
                  <a:lnTo>
                    <a:pt x="1215" y="1052"/>
                  </a:lnTo>
                  <a:lnTo>
                    <a:pt x="1220" y="1038"/>
                  </a:lnTo>
                  <a:lnTo>
                    <a:pt x="1208" y="1031"/>
                  </a:lnTo>
                  <a:lnTo>
                    <a:pt x="1215" y="1029"/>
                  </a:lnTo>
                  <a:lnTo>
                    <a:pt x="1222" y="1014"/>
                  </a:lnTo>
                  <a:lnTo>
                    <a:pt x="1229" y="1012"/>
                  </a:lnTo>
                  <a:lnTo>
                    <a:pt x="1225" y="1005"/>
                  </a:lnTo>
                  <a:lnTo>
                    <a:pt x="1203" y="993"/>
                  </a:lnTo>
                  <a:lnTo>
                    <a:pt x="1189" y="953"/>
                  </a:lnTo>
                  <a:lnTo>
                    <a:pt x="1180" y="948"/>
                  </a:lnTo>
                  <a:lnTo>
                    <a:pt x="1175" y="939"/>
                  </a:lnTo>
                  <a:lnTo>
                    <a:pt x="1175" y="936"/>
                  </a:lnTo>
                  <a:lnTo>
                    <a:pt x="1189" y="929"/>
                  </a:lnTo>
                  <a:lnTo>
                    <a:pt x="1180" y="915"/>
                  </a:lnTo>
                  <a:lnTo>
                    <a:pt x="1170" y="913"/>
                  </a:lnTo>
                  <a:lnTo>
                    <a:pt x="1170" y="906"/>
                  </a:lnTo>
                  <a:lnTo>
                    <a:pt x="1158" y="898"/>
                  </a:lnTo>
                  <a:lnTo>
                    <a:pt x="1163" y="891"/>
                  </a:lnTo>
                  <a:lnTo>
                    <a:pt x="1161" y="882"/>
                  </a:lnTo>
                  <a:lnTo>
                    <a:pt x="1175" y="870"/>
                  </a:lnTo>
                  <a:lnTo>
                    <a:pt x="1161" y="863"/>
                  </a:lnTo>
                  <a:lnTo>
                    <a:pt x="1154" y="851"/>
                  </a:lnTo>
                  <a:lnTo>
                    <a:pt x="1147" y="854"/>
                  </a:lnTo>
                  <a:lnTo>
                    <a:pt x="1144" y="846"/>
                  </a:lnTo>
                  <a:lnTo>
                    <a:pt x="1128" y="832"/>
                  </a:lnTo>
                  <a:lnTo>
                    <a:pt x="1128" y="835"/>
                  </a:lnTo>
                  <a:lnTo>
                    <a:pt x="1116" y="828"/>
                  </a:lnTo>
                  <a:lnTo>
                    <a:pt x="1104" y="825"/>
                  </a:lnTo>
                  <a:lnTo>
                    <a:pt x="1113" y="809"/>
                  </a:lnTo>
                  <a:lnTo>
                    <a:pt x="1104" y="804"/>
                  </a:lnTo>
                  <a:lnTo>
                    <a:pt x="1102" y="780"/>
                  </a:lnTo>
                  <a:lnTo>
                    <a:pt x="1087" y="794"/>
                  </a:lnTo>
                  <a:lnTo>
                    <a:pt x="1083" y="818"/>
                  </a:lnTo>
                  <a:lnTo>
                    <a:pt x="1073" y="816"/>
                  </a:lnTo>
                  <a:lnTo>
                    <a:pt x="1071" y="806"/>
                  </a:lnTo>
                  <a:lnTo>
                    <a:pt x="1061" y="804"/>
                  </a:lnTo>
                  <a:lnTo>
                    <a:pt x="1026" y="775"/>
                  </a:lnTo>
                  <a:lnTo>
                    <a:pt x="1007" y="768"/>
                  </a:lnTo>
                  <a:lnTo>
                    <a:pt x="995" y="754"/>
                  </a:lnTo>
                  <a:lnTo>
                    <a:pt x="979" y="745"/>
                  </a:lnTo>
                  <a:lnTo>
                    <a:pt x="974" y="747"/>
                  </a:lnTo>
                  <a:lnTo>
                    <a:pt x="962" y="738"/>
                  </a:lnTo>
                  <a:lnTo>
                    <a:pt x="941" y="731"/>
                  </a:lnTo>
                  <a:lnTo>
                    <a:pt x="936" y="707"/>
                  </a:lnTo>
                  <a:lnTo>
                    <a:pt x="922" y="702"/>
                  </a:lnTo>
                  <a:lnTo>
                    <a:pt x="920" y="705"/>
                  </a:lnTo>
                  <a:lnTo>
                    <a:pt x="915" y="700"/>
                  </a:lnTo>
                  <a:lnTo>
                    <a:pt x="903" y="697"/>
                  </a:lnTo>
                  <a:lnTo>
                    <a:pt x="901" y="688"/>
                  </a:lnTo>
                  <a:lnTo>
                    <a:pt x="896" y="688"/>
                  </a:lnTo>
                  <a:lnTo>
                    <a:pt x="891" y="676"/>
                  </a:lnTo>
                  <a:lnTo>
                    <a:pt x="877" y="671"/>
                  </a:lnTo>
                  <a:lnTo>
                    <a:pt x="879" y="678"/>
                  </a:lnTo>
                  <a:lnTo>
                    <a:pt x="875" y="683"/>
                  </a:lnTo>
                  <a:lnTo>
                    <a:pt x="879" y="693"/>
                  </a:lnTo>
                  <a:lnTo>
                    <a:pt x="884" y="695"/>
                  </a:lnTo>
                  <a:lnTo>
                    <a:pt x="884" y="712"/>
                  </a:lnTo>
                  <a:lnTo>
                    <a:pt x="875" y="702"/>
                  </a:lnTo>
                  <a:lnTo>
                    <a:pt x="825" y="678"/>
                  </a:lnTo>
                  <a:lnTo>
                    <a:pt x="808" y="662"/>
                  </a:lnTo>
                  <a:lnTo>
                    <a:pt x="806" y="652"/>
                  </a:lnTo>
                  <a:lnTo>
                    <a:pt x="799" y="652"/>
                  </a:lnTo>
                  <a:lnTo>
                    <a:pt x="787" y="636"/>
                  </a:lnTo>
                  <a:lnTo>
                    <a:pt x="754" y="610"/>
                  </a:lnTo>
                  <a:lnTo>
                    <a:pt x="759" y="600"/>
                  </a:lnTo>
                  <a:lnTo>
                    <a:pt x="747" y="596"/>
                  </a:lnTo>
                  <a:lnTo>
                    <a:pt x="745" y="600"/>
                  </a:lnTo>
                  <a:lnTo>
                    <a:pt x="723" y="582"/>
                  </a:lnTo>
                  <a:lnTo>
                    <a:pt x="716" y="582"/>
                  </a:lnTo>
                  <a:lnTo>
                    <a:pt x="695" y="603"/>
                  </a:lnTo>
                  <a:lnTo>
                    <a:pt x="690" y="600"/>
                  </a:lnTo>
                  <a:lnTo>
                    <a:pt x="681" y="600"/>
                  </a:lnTo>
                  <a:lnTo>
                    <a:pt x="671" y="589"/>
                  </a:lnTo>
                  <a:lnTo>
                    <a:pt x="659" y="589"/>
                  </a:lnTo>
                  <a:lnTo>
                    <a:pt x="657" y="600"/>
                  </a:lnTo>
                  <a:lnTo>
                    <a:pt x="636" y="624"/>
                  </a:lnTo>
                  <a:lnTo>
                    <a:pt x="626" y="615"/>
                  </a:lnTo>
                  <a:lnTo>
                    <a:pt x="591" y="598"/>
                  </a:lnTo>
                  <a:lnTo>
                    <a:pt x="586" y="591"/>
                  </a:lnTo>
                  <a:lnTo>
                    <a:pt x="565" y="582"/>
                  </a:lnTo>
                  <a:lnTo>
                    <a:pt x="548" y="567"/>
                  </a:lnTo>
                  <a:lnTo>
                    <a:pt x="508" y="563"/>
                  </a:lnTo>
                  <a:lnTo>
                    <a:pt x="499" y="577"/>
                  </a:lnTo>
                  <a:lnTo>
                    <a:pt x="506" y="584"/>
                  </a:lnTo>
                  <a:lnTo>
                    <a:pt x="506" y="605"/>
                  </a:lnTo>
                  <a:lnTo>
                    <a:pt x="501" y="612"/>
                  </a:lnTo>
                  <a:lnTo>
                    <a:pt x="506" y="617"/>
                  </a:lnTo>
                  <a:lnTo>
                    <a:pt x="503" y="622"/>
                  </a:lnTo>
                  <a:lnTo>
                    <a:pt x="503" y="638"/>
                  </a:lnTo>
                  <a:lnTo>
                    <a:pt x="499" y="643"/>
                  </a:lnTo>
                  <a:lnTo>
                    <a:pt x="499" y="650"/>
                  </a:lnTo>
                  <a:lnTo>
                    <a:pt x="506" y="655"/>
                  </a:lnTo>
                  <a:lnTo>
                    <a:pt x="501" y="695"/>
                  </a:lnTo>
                  <a:lnTo>
                    <a:pt x="482" y="690"/>
                  </a:lnTo>
                  <a:lnTo>
                    <a:pt x="470" y="681"/>
                  </a:lnTo>
                  <a:lnTo>
                    <a:pt x="461" y="681"/>
                  </a:lnTo>
                  <a:lnTo>
                    <a:pt x="451" y="678"/>
                  </a:lnTo>
                  <a:lnTo>
                    <a:pt x="449" y="674"/>
                  </a:lnTo>
                  <a:lnTo>
                    <a:pt x="449" y="664"/>
                  </a:lnTo>
                  <a:lnTo>
                    <a:pt x="425" y="648"/>
                  </a:lnTo>
                  <a:lnTo>
                    <a:pt x="414" y="652"/>
                  </a:lnTo>
                  <a:lnTo>
                    <a:pt x="404" y="643"/>
                  </a:lnTo>
                  <a:lnTo>
                    <a:pt x="397" y="648"/>
                  </a:lnTo>
                  <a:lnTo>
                    <a:pt x="392" y="643"/>
                  </a:lnTo>
                  <a:lnTo>
                    <a:pt x="392" y="634"/>
                  </a:lnTo>
                  <a:lnTo>
                    <a:pt x="373" y="629"/>
                  </a:lnTo>
                  <a:lnTo>
                    <a:pt x="359" y="612"/>
                  </a:lnTo>
                  <a:lnTo>
                    <a:pt x="357" y="615"/>
                  </a:lnTo>
                  <a:lnTo>
                    <a:pt x="350" y="612"/>
                  </a:lnTo>
                  <a:lnTo>
                    <a:pt x="338" y="598"/>
                  </a:lnTo>
                  <a:lnTo>
                    <a:pt x="336" y="591"/>
                  </a:lnTo>
                  <a:lnTo>
                    <a:pt x="326" y="591"/>
                  </a:lnTo>
                  <a:lnTo>
                    <a:pt x="317" y="582"/>
                  </a:lnTo>
                  <a:lnTo>
                    <a:pt x="302" y="563"/>
                  </a:lnTo>
                  <a:lnTo>
                    <a:pt x="286" y="567"/>
                  </a:lnTo>
                  <a:lnTo>
                    <a:pt x="258" y="555"/>
                  </a:lnTo>
                  <a:lnTo>
                    <a:pt x="255" y="560"/>
                  </a:lnTo>
                  <a:lnTo>
                    <a:pt x="236" y="555"/>
                  </a:lnTo>
                  <a:lnTo>
                    <a:pt x="222" y="546"/>
                  </a:lnTo>
                  <a:lnTo>
                    <a:pt x="182" y="546"/>
                  </a:lnTo>
                  <a:lnTo>
                    <a:pt x="177" y="541"/>
                  </a:lnTo>
                  <a:lnTo>
                    <a:pt x="165" y="544"/>
                  </a:lnTo>
                  <a:lnTo>
                    <a:pt x="163" y="551"/>
                  </a:lnTo>
                  <a:lnTo>
                    <a:pt x="149" y="553"/>
                  </a:lnTo>
                  <a:lnTo>
                    <a:pt x="132" y="553"/>
                  </a:lnTo>
                  <a:lnTo>
                    <a:pt x="127" y="551"/>
                  </a:lnTo>
                  <a:lnTo>
                    <a:pt x="111" y="553"/>
                  </a:lnTo>
                  <a:lnTo>
                    <a:pt x="87" y="548"/>
                  </a:lnTo>
                  <a:lnTo>
                    <a:pt x="80" y="560"/>
                  </a:lnTo>
                  <a:lnTo>
                    <a:pt x="64" y="560"/>
                  </a:lnTo>
                  <a:lnTo>
                    <a:pt x="45" y="567"/>
                  </a:lnTo>
                  <a:lnTo>
                    <a:pt x="42" y="565"/>
                  </a:lnTo>
                  <a:lnTo>
                    <a:pt x="33" y="570"/>
                  </a:lnTo>
                  <a:lnTo>
                    <a:pt x="26" y="570"/>
                  </a:lnTo>
                  <a:lnTo>
                    <a:pt x="21" y="567"/>
                  </a:lnTo>
                  <a:lnTo>
                    <a:pt x="21" y="567"/>
                  </a:lnTo>
                  <a:lnTo>
                    <a:pt x="19" y="548"/>
                  </a:lnTo>
                  <a:lnTo>
                    <a:pt x="21" y="544"/>
                  </a:lnTo>
                  <a:lnTo>
                    <a:pt x="21" y="522"/>
                  </a:lnTo>
                  <a:lnTo>
                    <a:pt x="14" y="508"/>
                  </a:lnTo>
                  <a:lnTo>
                    <a:pt x="0" y="459"/>
                  </a:lnTo>
                  <a:lnTo>
                    <a:pt x="19" y="423"/>
                  </a:lnTo>
                  <a:lnTo>
                    <a:pt x="19" y="362"/>
                  </a:lnTo>
                  <a:lnTo>
                    <a:pt x="71" y="366"/>
                  </a:lnTo>
                  <a:lnTo>
                    <a:pt x="104" y="343"/>
                  </a:lnTo>
                  <a:lnTo>
                    <a:pt x="125" y="302"/>
                  </a:lnTo>
                  <a:lnTo>
                    <a:pt x="149" y="269"/>
                  </a:lnTo>
                  <a:lnTo>
                    <a:pt x="198" y="220"/>
                  </a:lnTo>
                  <a:lnTo>
                    <a:pt x="229" y="184"/>
                  </a:lnTo>
                  <a:lnTo>
                    <a:pt x="276" y="158"/>
                  </a:lnTo>
                  <a:lnTo>
                    <a:pt x="331" y="146"/>
                  </a:lnTo>
                  <a:lnTo>
                    <a:pt x="350" y="151"/>
                  </a:lnTo>
                  <a:lnTo>
                    <a:pt x="369" y="149"/>
                  </a:lnTo>
                  <a:lnTo>
                    <a:pt x="385" y="139"/>
                  </a:lnTo>
                  <a:lnTo>
                    <a:pt x="392" y="123"/>
                  </a:lnTo>
                  <a:lnTo>
                    <a:pt x="390" y="106"/>
                  </a:lnTo>
                  <a:lnTo>
                    <a:pt x="397" y="26"/>
                  </a:lnTo>
                  <a:lnTo>
                    <a:pt x="430" y="7"/>
                  </a:lnTo>
                  <a:lnTo>
                    <a:pt x="430" y="7"/>
                  </a:lnTo>
                  <a:lnTo>
                    <a:pt x="468" y="4"/>
                  </a:lnTo>
                  <a:lnTo>
                    <a:pt x="499" y="9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3587222" y="4524830"/>
              <a:ext cx="607788" cy="434709"/>
            </a:xfrm>
            <a:custGeom>
              <a:avLst/>
              <a:gdLst>
                <a:gd name="T0" fmla="*/ 629 w 906"/>
                <a:gd name="T1" fmla="*/ 64 h 648"/>
                <a:gd name="T2" fmla="*/ 655 w 906"/>
                <a:gd name="T3" fmla="*/ 24 h 648"/>
                <a:gd name="T4" fmla="*/ 691 w 906"/>
                <a:gd name="T5" fmla="*/ 54 h 648"/>
                <a:gd name="T6" fmla="*/ 733 w 906"/>
                <a:gd name="T7" fmla="*/ 7 h 648"/>
                <a:gd name="T8" fmla="*/ 771 w 906"/>
                <a:gd name="T9" fmla="*/ 2 h 648"/>
                <a:gd name="T10" fmla="*/ 811 w 906"/>
                <a:gd name="T11" fmla="*/ 33 h 648"/>
                <a:gd name="T12" fmla="*/ 833 w 906"/>
                <a:gd name="T13" fmla="*/ 80 h 648"/>
                <a:gd name="T14" fmla="*/ 778 w 906"/>
                <a:gd name="T15" fmla="*/ 161 h 648"/>
                <a:gd name="T16" fmla="*/ 802 w 906"/>
                <a:gd name="T17" fmla="*/ 173 h 648"/>
                <a:gd name="T18" fmla="*/ 830 w 906"/>
                <a:gd name="T19" fmla="*/ 184 h 648"/>
                <a:gd name="T20" fmla="*/ 856 w 906"/>
                <a:gd name="T21" fmla="*/ 225 h 648"/>
                <a:gd name="T22" fmla="*/ 894 w 906"/>
                <a:gd name="T23" fmla="*/ 220 h 648"/>
                <a:gd name="T24" fmla="*/ 882 w 906"/>
                <a:gd name="T25" fmla="*/ 286 h 648"/>
                <a:gd name="T26" fmla="*/ 863 w 906"/>
                <a:gd name="T27" fmla="*/ 333 h 648"/>
                <a:gd name="T28" fmla="*/ 828 w 906"/>
                <a:gd name="T29" fmla="*/ 381 h 648"/>
                <a:gd name="T30" fmla="*/ 821 w 906"/>
                <a:gd name="T31" fmla="*/ 447 h 648"/>
                <a:gd name="T32" fmla="*/ 774 w 906"/>
                <a:gd name="T33" fmla="*/ 490 h 648"/>
                <a:gd name="T34" fmla="*/ 745 w 906"/>
                <a:gd name="T35" fmla="*/ 513 h 648"/>
                <a:gd name="T36" fmla="*/ 741 w 906"/>
                <a:gd name="T37" fmla="*/ 546 h 648"/>
                <a:gd name="T38" fmla="*/ 698 w 906"/>
                <a:gd name="T39" fmla="*/ 551 h 648"/>
                <a:gd name="T40" fmla="*/ 689 w 906"/>
                <a:gd name="T41" fmla="*/ 587 h 648"/>
                <a:gd name="T42" fmla="*/ 632 w 906"/>
                <a:gd name="T43" fmla="*/ 613 h 648"/>
                <a:gd name="T44" fmla="*/ 613 w 906"/>
                <a:gd name="T45" fmla="*/ 624 h 648"/>
                <a:gd name="T46" fmla="*/ 594 w 906"/>
                <a:gd name="T47" fmla="*/ 641 h 648"/>
                <a:gd name="T48" fmla="*/ 556 w 906"/>
                <a:gd name="T49" fmla="*/ 627 h 648"/>
                <a:gd name="T50" fmla="*/ 521 w 906"/>
                <a:gd name="T51" fmla="*/ 610 h 648"/>
                <a:gd name="T52" fmla="*/ 490 w 906"/>
                <a:gd name="T53" fmla="*/ 589 h 648"/>
                <a:gd name="T54" fmla="*/ 478 w 906"/>
                <a:gd name="T55" fmla="*/ 627 h 648"/>
                <a:gd name="T56" fmla="*/ 459 w 906"/>
                <a:gd name="T57" fmla="*/ 615 h 648"/>
                <a:gd name="T58" fmla="*/ 436 w 906"/>
                <a:gd name="T59" fmla="*/ 634 h 648"/>
                <a:gd name="T60" fmla="*/ 384 w 906"/>
                <a:gd name="T61" fmla="*/ 622 h 648"/>
                <a:gd name="T62" fmla="*/ 329 w 906"/>
                <a:gd name="T63" fmla="*/ 608 h 648"/>
                <a:gd name="T64" fmla="*/ 279 w 906"/>
                <a:gd name="T65" fmla="*/ 575 h 648"/>
                <a:gd name="T66" fmla="*/ 268 w 906"/>
                <a:gd name="T67" fmla="*/ 544 h 648"/>
                <a:gd name="T68" fmla="*/ 265 w 906"/>
                <a:gd name="T69" fmla="*/ 499 h 648"/>
                <a:gd name="T70" fmla="*/ 261 w 906"/>
                <a:gd name="T71" fmla="*/ 461 h 648"/>
                <a:gd name="T72" fmla="*/ 216 w 906"/>
                <a:gd name="T73" fmla="*/ 459 h 648"/>
                <a:gd name="T74" fmla="*/ 152 w 906"/>
                <a:gd name="T75" fmla="*/ 438 h 648"/>
                <a:gd name="T76" fmla="*/ 126 w 906"/>
                <a:gd name="T77" fmla="*/ 411 h 648"/>
                <a:gd name="T78" fmla="*/ 159 w 906"/>
                <a:gd name="T79" fmla="*/ 383 h 648"/>
                <a:gd name="T80" fmla="*/ 197 w 906"/>
                <a:gd name="T81" fmla="*/ 364 h 648"/>
                <a:gd name="T82" fmla="*/ 194 w 906"/>
                <a:gd name="T83" fmla="*/ 310 h 648"/>
                <a:gd name="T84" fmla="*/ 159 w 906"/>
                <a:gd name="T85" fmla="*/ 305 h 648"/>
                <a:gd name="T86" fmla="*/ 102 w 906"/>
                <a:gd name="T87" fmla="*/ 298 h 648"/>
                <a:gd name="T88" fmla="*/ 74 w 906"/>
                <a:gd name="T89" fmla="*/ 258 h 648"/>
                <a:gd name="T90" fmla="*/ 17 w 906"/>
                <a:gd name="T91" fmla="*/ 262 h 648"/>
                <a:gd name="T92" fmla="*/ 36 w 906"/>
                <a:gd name="T93" fmla="*/ 227 h 648"/>
                <a:gd name="T94" fmla="*/ 95 w 906"/>
                <a:gd name="T95" fmla="*/ 192 h 648"/>
                <a:gd name="T96" fmla="*/ 190 w 906"/>
                <a:gd name="T97" fmla="*/ 222 h 648"/>
                <a:gd name="T98" fmla="*/ 261 w 906"/>
                <a:gd name="T99" fmla="*/ 161 h 648"/>
                <a:gd name="T100" fmla="*/ 310 w 906"/>
                <a:gd name="T101" fmla="*/ 113 h 648"/>
                <a:gd name="T102" fmla="*/ 353 w 906"/>
                <a:gd name="T103" fmla="*/ 144 h 648"/>
                <a:gd name="T104" fmla="*/ 395 w 906"/>
                <a:gd name="T105" fmla="*/ 165 h 648"/>
                <a:gd name="T106" fmla="*/ 440 w 906"/>
                <a:gd name="T107" fmla="*/ 125 h 648"/>
                <a:gd name="T108" fmla="*/ 480 w 906"/>
                <a:gd name="T109" fmla="*/ 123 h 648"/>
                <a:gd name="T110" fmla="*/ 499 w 906"/>
                <a:gd name="T111" fmla="*/ 106 h 648"/>
                <a:gd name="T112" fmla="*/ 549 w 906"/>
                <a:gd name="T113" fmla="*/ 111 h 648"/>
                <a:gd name="T114" fmla="*/ 528 w 906"/>
                <a:gd name="T115" fmla="*/ 90 h 648"/>
                <a:gd name="T116" fmla="*/ 561 w 906"/>
                <a:gd name="T117" fmla="*/ 76 h 648"/>
                <a:gd name="T118" fmla="*/ 599 w 906"/>
                <a:gd name="T119" fmla="*/ 47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06" h="648">
                  <a:moveTo>
                    <a:pt x="599" y="47"/>
                  </a:moveTo>
                  <a:lnTo>
                    <a:pt x="603" y="50"/>
                  </a:lnTo>
                  <a:lnTo>
                    <a:pt x="618" y="45"/>
                  </a:lnTo>
                  <a:lnTo>
                    <a:pt x="618" y="47"/>
                  </a:lnTo>
                  <a:lnTo>
                    <a:pt x="627" y="52"/>
                  </a:lnTo>
                  <a:lnTo>
                    <a:pt x="620" y="66"/>
                  </a:lnTo>
                  <a:lnTo>
                    <a:pt x="629" y="64"/>
                  </a:lnTo>
                  <a:lnTo>
                    <a:pt x="634" y="69"/>
                  </a:lnTo>
                  <a:lnTo>
                    <a:pt x="639" y="61"/>
                  </a:lnTo>
                  <a:lnTo>
                    <a:pt x="634" y="47"/>
                  </a:lnTo>
                  <a:lnTo>
                    <a:pt x="639" y="45"/>
                  </a:lnTo>
                  <a:lnTo>
                    <a:pt x="644" y="45"/>
                  </a:lnTo>
                  <a:lnTo>
                    <a:pt x="648" y="31"/>
                  </a:lnTo>
                  <a:lnTo>
                    <a:pt x="655" y="24"/>
                  </a:lnTo>
                  <a:lnTo>
                    <a:pt x="663" y="28"/>
                  </a:lnTo>
                  <a:lnTo>
                    <a:pt x="670" y="28"/>
                  </a:lnTo>
                  <a:lnTo>
                    <a:pt x="667" y="45"/>
                  </a:lnTo>
                  <a:lnTo>
                    <a:pt x="679" y="47"/>
                  </a:lnTo>
                  <a:lnTo>
                    <a:pt x="684" y="40"/>
                  </a:lnTo>
                  <a:lnTo>
                    <a:pt x="689" y="47"/>
                  </a:lnTo>
                  <a:lnTo>
                    <a:pt x="691" y="54"/>
                  </a:lnTo>
                  <a:lnTo>
                    <a:pt x="698" y="54"/>
                  </a:lnTo>
                  <a:lnTo>
                    <a:pt x="705" y="38"/>
                  </a:lnTo>
                  <a:lnTo>
                    <a:pt x="717" y="26"/>
                  </a:lnTo>
                  <a:lnTo>
                    <a:pt x="722" y="26"/>
                  </a:lnTo>
                  <a:lnTo>
                    <a:pt x="724" y="16"/>
                  </a:lnTo>
                  <a:lnTo>
                    <a:pt x="729" y="14"/>
                  </a:lnTo>
                  <a:lnTo>
                    <a:pt x="733" y="7"/>
                  </a:lnTo>
                  <a:lnTo>
                    <a:pt x="745" y="12"/>
                  </a:lnTo>
                  <a:lnTo>
                    <a:pt x="748" y="9"/>
                  </a:lnTo>
                  <a:lnTo>
                    <a:pt x="748" y="14"/>
                  </a:lnTo>
                  <a:lnTo>
                    <a:pt x="750" y="16"/>
                  </a:lnTo>
                  <a:lnTo>
                    <a:pt x="767" y="14"/>
                  </a:lnTo>
                  <a:lnTo>
                    <a:pt x="771" y="16"/>
                  </a:lnTo>
                  <a:lnTo>
                    <a:pt x="771" y="2"/>
                  </a:lnTo>
                  <a:lnTo>
                    <a:pt x="776" y="0"/>
                  </a:lnTo>
                  <a:lnTo>
                    <a:pt x="778" y="7"/>
                  </a:lnTo>
                  <a:lnTo>
                    <a:pt x="800" y="9"/>
                  </a:lnTo>
                  <a:lnTo>
                    <a:pt x="804" y="14"/>
                  </a:lnTo>
                  <a:lnTo>
                    <a:pt x="811" y="16"/>
                  </a:lnTo>
                  <a:lnTo>
                    <a:pt x="814" y="16"/>
                  </a:lnTo>
                  <a:lnTo>
                    <a:pt x="811" y="33"/>
                  </a:lnTo>
                  <a:lnTo>
                    <a:pt x="804" y="50"/>
                  </a:lnTo>
                  <a:lnTo>
                    <a:pt x="807" y="64"/>
                  </a:lnTo>
                  <a:lnTo>
                    <a:pt x="814" y="71"/>
                  </a:lnTo>
                  <a:lnTo>
                    <a:pt x="819" y="64"/>
                  </a:lnTo>
                  <a:lnTo>
                    <a:pt x="837" y="69"/>
                  </a:lnTo>
                  <a:lnTo>
                    <a:pt x="830" y="73"/>
                  </a:lnTo>
                  <a:lnTo>
                    <a:pt x="833" y="80"/>
                  </a:lnTo>
                  <a:lnTo>
                    <a:pt x="816" y="87"/>
                  </a:lnTo>
                  <a:lnTo>
                    <a:pt x="816" y="97"/>
                  </a:lnTo>
                  <a:lnTo>
                    <a:pt x="819" y="102"/>
                  </a:lnTo>
                  <a:lnTo>
                    <a:pt x="814" y="123"/>
                  </a:lnTo>
                  <a:lnTo>
                    <a:pt x="790" y="144"/>
                  </a:lnTo>
                  <a:lnTo>
                    <a:pt x="793" y="154"/>
                  </a:lnTo>
                  <a:lnTo>
                    <a:pt x="778" y="161"/>
                  </a:lnTo>
                  <a:lnTo>
                    <a:pt x="774" y="175"/>
                  </a:lnTo>
                  <a:lnTo>
                    <a:pt x="774" y="182"/>
                  </a:lnTo>
                  <a:lnTo>
                    <a:pt x="778" y="192"/>
                  </a:lnTo>
                  <a:lnTo>
                    <a:pt x="785" y="192"/>
                  </a:lnTo>
                  <a:lnTo>
                    <a:pt x="790" y="189"/>
                  </a:lnTo>
                  <a:lnTo>
                    <a:pt x="790" y="177"/>
                  </a:lnTo>
                  <a:lnTo>
                    <a:pt x="802" y="173"/>
                  </a:lnTo>
                  <a:lnTo>
                    <a:pt x="811" y="163"/>
                  </a:lnTo>
                  <a:lnTo>
                    <a:pt x="821" y="170"/>
                  </a:lnTo>
                  <a:lnTo>
                    <a:pt x="826" y="165"/>
                  </a:lnTo>
                  <a:lnTo>
                    <a:pt x="830" y="170"/>
                  </a:lnTo>
                  <a:lnTo>
                    <a:pt x="828" y="177"/>
                  </a:lnTo>
                  <a:lnTo>
                    <a:pt x="835" y="180"/>
                  </a:lnTo>
                  <a:lnTo>
                    <a:pt x="830" y="184"/>
                  </a:lnTo>
                  <a:lnTo>
                    <a:pt x="835" y="192"/>
                  </a:lnTo>
                  <a:lnTo>
                    <a:pt x="833" y="201"/>
                  </a:lnTo>
                  <a:lnTo>
                    <a:pt x="837" y="208"/>
                  </a:lnTo>
                  <a:lnTo>
                    <a:pt x="830" y="225"/>
                  </a:lnTo>
                  <a:lnTo>
                    <a:pt x="847" y="229"/>
                  </a:lnTo>
                  <a:lnTo>
                    <a:pt x="849" y="222"/>
                  </a:lnTo>
                  <a:lnTo>
                    <a:pt x="856" y="225"/>
                  </a:lnTo>
                  <a:lnTo>
                    <a:pt x="856" y="218"/>
                  </a:lnTo>
                  <a:lnTo>
                    <a:pt x="863" y="210"/>
                  </a:lnTo>
                  <a:lnTo>
                    <a:pt x="882" y="213"/>
                  </a:lnTo>
                  <a:lnTo>
                    <a:pt x="894" y="213"/>
                  </a:lnTo>
                  <a:lnTo>
                    <a:pt x="901" y="218"/>
                  </a:lnTo>
                  <a:lnTo>
                    <a:pt x="901" y="218"/>
                  </a:lnTo>
                  <a:lnTo>
                    <a:pt x="894" y="220"/>
                  </a:lnTo>
                  <a:lnTo>
                    <a:pt x="889" y="232"/>
                  </a:lnTo>
                  <a:lnTo>
                    <a:pt x="899" y="241"/>
                  </a:lnTo>
                  <a:lnTo>
                    <a:pt x="897" y="253"/>
                  </a:lnTo>
                  <a:lnTo>
                    <a:pt x="906" y="267"/>
                  </a:lnTo>
                  <a:lnTo>
                    <a:pt x="897" y="279"/>
                  </a:lnTo>
                  <a:lnTo>
                    <a:pt x="892" y="279"/>
                  </a:lnTo>
                  <a:lnTo>
                    <a:pt x="882" y="286"/>
                  </a:lnTo>
                  <a:lnTo>
                    <a:pt x="885" y="300"/>
                  </a:lnTo>
                  <a:lnTo>
                    <a:pt x="889" y="317"/>
                  </a:lnTo>
                  <a:lnTo>
                    <a:pt x="880" y="319"/>
                  </a:lnTo>
                  <a:lnTo>
                    <a:pt x="882" y="324"/>
                  </a:lnTo>
                  <a:lnTo>
                    <a:pt x="875" y="326"/>
                  </a:lnTo>
                  <a:lnTo>
                    <a:pt x="875" y="336"/>
                  </a:lnTo>
                  <a:lnTo>
                    <a:pt x="863" y="333"/>
                  </a:lnTo>
                  <a:lnTo>
                    <a:pt x="856" y="336"/>
                  </a:lnTo>
                  <a:lnTo>
                    <a:pt x="852" y="348"/>
                  </a:lnTo>
                  <a:lnTo>
                    <a:pt x="859" y="350"/>
                  </a:lnTo>
                  <a:lnTo>
                    <a:pt x="852" y="359"/>
                  </a:lnTo>
                  <a:lnTo>
                    <a:pt x="837" y="362"/>
                  </a:lnTo>
                  <a:lnTo>
                    <a:pt x="835" y="371"/>
                  </a:lnTo>
                  <a:lnTo>
                    <a:pt x="828" y="381"/>
                  </a:lnTo>
                  <a:lnTo>
                    <a:pt x="821" y="400"/>
                  </a:lnTo>
                  <a:lnTo>
                    <a:pt x="826" y="402"/>
                  </a:lnTo>
                  <a:lnTo>
                    <a:pt x="821" y="404"/>
                  </a:lnTo>
                  <a:lnTo>
                    <a:pt x="826" y="421"/>
                  </a:lnTo>
                  <a:lnTo>
                    <a:pt x="823" y="430"/>
                  </a:lnTo>
                  <a:lnTo>
                    <a:pt x="830" y="438"/>
                  </a:lnTo>
                  <a:lnTo>
                    <a:pt x="821" y="447"/>
                  </a:lnTo>
                  <a:lnTo>
                    <a:pt x="823" y="452"/>
                  </a:lnTo>
                  <a:lnTo>
                    <a:pt x="821" y="456"/>
                  </a:lnTo>
                  <a:lnTo>
                    <a:pt x="804" y="475"/>
                  </a:lnTo>
                  <a:lnTo>
                    <a:pt x="785" y="478"/>
                  </a:lnTo>
                  <a:lnTo>
                    <a:pt x="790" y="482"/>
                  </a:lnTo>
                  <a:lnTo>
                    <a:pt x="785" y="487"/>
                  </a:lnTo>
                  <a:lnTo>
                    <a:pt x="774" y="490"/>
                  </a:lnTo>
                  <a:lnTo>
                    <a:pt x="774" y="492"/>
                  </a:lnTo>
                  <a:lnTo>
                    <a:pt x="757" y="497"/>
                  </a:lnTo>
                  <a:lnTo>
                    <a:pt x="755" y="499"/>
                  </a:lnTo>
                  <a:lnTo>
                    <a:pt x="752" y="497"/>
                  </a:lnTo>
                  <a:lnTo>
                    <a:pt x="748" y="511"/>
                  </a:lnTo>
                  <a:lnTo>
                    <a:pt x="741" y="511"/>
                  </a:lnTo>
                  <a:lnTo>
                    <a:pt x="745" y="513"/>
                  </a:lnTo>
                  <a:lnTo>
                    <a:pt x="745" y="525"/>
                  </a:lnTo>
                  <a:lnTo>
                    <a:pt x="748" y="525"/>
                  </a:lnTo>
                  <a:lnTo>
                    <a:pt x="752" y="534"/>
                  </a:lnTo>
                  <a:lnTo>
                    <a:pt x="748" y="532"/>
                  </a:lnTo>
                  <a:lnTo>
                    <a:pt x="743" y="534"/>
                  </a:lnTo>
                  <a:lnTo>
                    <a:pt x="738" y="542"/>
                  </a:lnTo>
                  <a:lnTo>
                    <a:pt x="741" y="546"/>
                  </a:lnTo>
                  <a:lnTo>
                    <a:pt x="736" y="551"/>
                  </a:lnTo>
                  <a:lnTo>
                    <a:pt x="729" y="546"/>
                  </a:lnTo>
                  <a:lnTo>
                    <a:pt x="719" y="551"/>
                  </a:lnTo>
                  <a:lnTo>
                    <a:pt x="710" y="544"/>
                  </a:lnTo>
                  <a:lnTo>
                    <a:pt x="705" y="549"/>
                  </a:lnTo>
                  <a:lnTo>
                    <a:pt x="700" y="546"/>
                  </a:lnTo>
                  <a:lnTo>
                    <a:pt x="698" y="551"/>
                  </a:lnTo>
                  <a:lnTo>
                    <a:pt x="703" y="556"/>
                  </a:lnTo>
                  <a:lnTo>
                    <a:pt x="703" y="572"/>
                  </a:lnTo>
                  <a:lnTo>
                    <a:pt x="705" y="577"/>
                  </a:lnTo>
                  <a:lnTo>
                    <a:pt x="705" y="587"/>
                  </a:lnTo>
                  <a:lnTo>
                    <a:pt x="698" y="587"/>
                  </a:lnTo>
                  <a:lnTo>
                    <a:pt x="696" y="582"/>
                  </a:lnTo>
                  <a:lnTo>
                    <a:pt x="689" y="587"/>
                  </a:lnTo>
                  <a:lnTo>
                    <a:pt x="674" y="584"/>
                  </a:lnTo>
                  <a:lnTo>
                    <a:pt x="667" y="589"/>
                  </a:lnTo>
                  <a:lnTo>
                    <a:pt x="658" y="587"/>
                  </a:lnTo>
                  <a:lnTo>
                    <a:pt x="653" y="594"/>
                  </a:lnTo>
                  <a:lnTo>
                    <a:pt x="648" y="615"/>
                  </a:lnTo>
                  <a:lnTo>
                    <a:pt x="637" y="617"/>
                  </a:lnTo>
                  <a:lnTo>
                    <a:pt x="632" y="613"/>
                  </a:lnTo>
                  <a:lnTo>
                    <a:pt x="629" y="627"/>
                  </a:lnTo>
                  <a:lnTo>
                    <a:pt x="629" y="627"/>
                  </a:lnTo>
                  <a:lnTo>
                    <a:pt x="629" y="641"/>
                  </a:lnTo>
                  <a:lnTo>
                    <a:pt x="618" y="634"/>
                  </a:lnTo>
                  <a:lnTo>
                    <a:pt x="620" y="622"/>
                  </a:lnTo>
                  <a:lnTo>
                    <a:pt x="615" y="627"/>
                  </a:lnTo>
                  <a:lnTo>
                    <a:pt x="613" y="624"/>
                  </a:lnTo>
                  <a:lnTo>
                    <a:pt x="608" y="610"/>
                  </a:lnTo>
                  <a:lnTo>
                    <a:pt x="608" y="605"/>
                  </a:lnTo>
                  <a:lnTo>
                    <a:pt x="606" y="605"/>
                  </a:lnTo>
                  <a:lnTo>
                    <a:pt x="603" y="608"/>
                  </a:lnTo>
                  <a:lnTo>
                    <a:pt x="608" y="627"/>
                  </a:lnTo>
                  <a:lnTo>
                    <a:pt x="606" y="634"/>
                  </a:lnTo>
                  <a:lnTo>
                    <a:pt x="594" y="641"/>
                  </a:lnTo>
                  <a:lnTo>
                    <a:pt x="570" y="646"/>
                  </a:lnTo>
                  <a:lnTo>
                    <a:pt x="570" y="639"/>
                  </a:lnTo>
                  <a:lnTo>
                    <a:pt x="568" y="646"/>
                  </a:lnTo>
                  <a:lnTo>
                    <a:pt x="558" y="648"/>
                  </a:lnTo>
                  <a:lnTo>
                    <a:pt x="544" y="641"/>
                  </a:lnTo>
                  <a:lnTo>
                    <a:pt x="558" y="634"/>
                  </a:lnTo>
                  <a:lnTo>
                    <a:pt x="556" y="627"/>
                  </a:lnTo>
                  <a:lnTo>
                    <a:pt x="549" y="624"/>
                  </a:lnTo>
                  <a:lnTo>
                    <a:pt x="547" y="620"/>
                  </a:lnTo>
                  <a:lnTo>
                    <a:pt x="537" y="622"/>
                  </a:lnTo>
                  <a:lnTo>
                    <a:pt x="530" y="622"/>
                  </a:lnTo>
                  <a:lnTo>
                    <a:pt x="523" y="613"/>
                  </a:lnTo>
                  <a:lnTo>
                    <a:pt x="525" y="601"/>
                  </a:lnTo>
                  <a:lnTo>
                    <a:pt x="521" y="610"/>
                  </a:lnTo>
                  <a:lnTo>
                    <a:pt x="525" y="620"/>
                  </a:lnTo>
                  <a:lnTo>
                    <a:pt x="516" y="617"/>
                  </a:lnTo>
                  <a:lnTo>
                    <a:pt x="509" y="622"/>
                  </a:lnTo>
                  <a:lnTo>
                    <a:pt x="497" y="603"/>
                  </a:lnTo>
                  <a:lnTo>
                    <a:pt x="492" y="608"/>
                  </a:lnTo>
                  <a:lnTo>
                    <a:pt x="490" y="603"/>
                  </a:lnTo>
                  <a:lnTo>
                    <a:pt x="490" y="589"/>
                  </a:lnTo>
                  <a:lnTo>
                    <a:pt x="485" y="584"/>
                  </a:lnTo>
                  <a:lnTo>
                    <a:pt x="478" y="594"/>
                  </a:lnTo>
                  <a:lnTo>
                    <a:pt x="488" y="603"/>
                  </a:lnTo>
                  <a:lnTo>
                    <a:pt x="485" y="605"/>
                  </a:lnTo>
                  <a:lnTo>
                    <a:pt x="490" y="608"/>
                  </a:lnTo>
                  <a:lnTo>
                    <a:pt x="490" y="615"/>
                  </a:lnTo>
                  <a:lnTo>
                    <a:pt x="478" y="627"/>
                  </a:lnTo>
                  <a:lnTo>
                    <a:pt x="469" y="629"/>
                  </a:lnTo>
                  <a:lnTo>
                    <a:pt x="471" y="615"/>
                  </a:lnTo>
                  <a:lnTo>
                    <a:pt x="469" y="615"/>
                  </a:lnTo>
                  <a:lnTo>
                    <a:pt x="464" y="622"/>
                  </a:lnTo>
                  <a:lnTo>
                    <a:pt x="462" y="620"/>
                  </a:lnTo>
                  <a:lnTo>
                    <a:pt x="466" y="615"/>
                  </a:lnTo>
                  <a:lnTo>
                    <a:pt x="459" y="615"/>
                  </a:lnTo>
                  <a:lnTo>
                    <a:pt x="459" y="627"/>
                  </a:lnTo>
                  <a:lnTo>
                    <a:pt x="447" y="636"/>
                  </a:lnTo>
                  <a:lnTo>
                    <a:pt x="452" y="627"/>
                  </a:lnTo>
                  <a:lnTo>
                    <a:pt x="450" y="620"/>
                  </a:lnTo>
                  <a:lnTo>
                    <a:pt x="440" y="627"/>
                  </a:lnTo>
                  <a:lnTo>
                    <a:pt x="445" y="631"/>
                  </a:lnTo>
                  <a:lnTo>
                    <a:pt x="436" y="634"/>
                  </a:lnTo>
                  <a:lnTo>
                    <a:pt x="433" y="629"/>
                  </a:lnTo>
                  <a:lnTo>
                    <a:pt x="431" y="631"/>
                  </a:lnTo>
                  <a:lnTo>
                    <a:pt x="426" y="629"/>
                  </a:lnTo>
                  <a:lnTo>
                    <a:pt x="417" y="631"/>
                  </a:lnTo>
                  <a:lnTo>
                    <a:pt x="405" y="615"/>
                  </a:lnTo>
                  <a:lnTo>
                    <a:pt x="395" y="615"/>
                  </a:lnTo>
                  <a:lnTo>
                    <a:pt x="384" y="622"/>
                  </a:lnTo>
                  <a:lnTo>
                    <a:pt x="372" y="620"/>
                  </a:lnTo>
                  <a:lnTo>
                    <a:pt x="365" y="624"/>
                  </a:lnTo>
                  <a:lnTo>
                    <a:pt x="358" y="615"/>
                  </a:lnTo>
                  <a:lnTo>
                    <a:pt x="346" y="622"/>
                  </a:lnTo>
                  <a:lnTo>
                    <a:pt x="346" y="613"/>
                  </a:lnTo>
                  <a:lnTo>
                    <a:pt x="339" y="605"/>
                  </a:lnTo>
                  <a:lnTo>
                    <a:pt x="329" y="608"/>
                  </a:lnTo>
                  <a:lnTo>
                    <a:pt x="313" y="596"/>
                  </a:lnTo>
                  <a:lnTo>
                    <a:pt x="305" y="594"/>
                  </a:lnTo>
                  <a:lnTo>
                    <a:pt x="310" y="579"/>
                  </a:lnTo>
                  <a:lnTo>
                    <a:pt x="303" y="579"/>
                  </a:lnTo>
                  <a:lnTo>
                    <a:pt x="298" y="582"/>
                  </a:lnTo>
                  <a:lnTo>
                    <a:pt x="291" y="575"/>
                  </a:lnTo>
                  <a:lnTo>
                    <a:pt x="279" y="575"/>
                  </a:lnTo>
                  <a:lnTo>
                    <a:pt x="275" y="570"/>
                  </a:lnTo>
                  <a:lnTo>
                    <a:pt x="268" y="575"/>
                  </a:lnTo>
                  <a:lnTo>
                    <a:pt x="265" y="575"/>
                  </a:lnTo>
                  <a:lnTo>
                    <a:pt x="268" y="558"/>
                  </a:lnTo>
                  <a:lnTo>
                    <a:pt x="268" y="551"/>
                  </a:lnTo>
                  <a:lnTo>
                    <a:pt x="263" y="549"/>
                  </a:lnTo>
                  <a:lnTo>
                    <a:pt x="268" y="544"/>
                  </a:lnTo>
                  <a:lnTo>
                    <a:pt x="265" y="537"/>
                  </a:lnTo>
                  <a:lnTo>
                    <a:pt x="261" y="527"/>
                  </a:lnTo>
                  <a:lnTo>
                    <a:pt x="249" y="527"/>
                  </a:lnTo>
                  <a:lnTo>
                    <a:pt x="253" y="523"/>
                  </a:lnTo>
                  <a:lnTo>
                    <a:pt x="249" y="513"/>
                  </a:lnTo>
                  <a:lnTo>
                    <a:pt x="256" y="494"/>
                  </a:lnTo>
                  <a:lnTo>
                    <a:pt x="265" y="499"/>
                  </a:lnTo>
                  <a:lnTo>
                    <a:pt x="270" y="497"/>
                  </a:lnTo>
                  <a:lnTo>
                    <a:pt x="275" y="475"/>
                  </a:lnTo>
                  <a:lnTo>
                    <a:pt x="282" y="468"/>
                  </a:lnTo>
                  <a:lnTo>
                    <a:pt x="275" y="466"/>
                  </a:lnTo>
                  <a:lnTo>
                    <a:pt x="268" y="456"/>
                  </a:lnTo>
                  <a:lnTo>
                    <a:pt x="263" y="456"/>
                  </a:lnTo>
                  <a:lnTo>
                    <a:pt x="261" y="461"/>
                  </a:lnTo>
                  <a:lnTo>
                    <a:pt x="253" y="452"/>
                  </a:lnTo>
                  <a:lnTo>
                    <a:pt x="251" y="454"/>
                  </a:lnTo>
                  <a:lnTo>
                    <a:pt x="246" y="449"/>
                  </a:lnTo>
                  <a:lnTo>
                    <a:pt x="242" y="454"/>
                  </a:lnTo>
                  <a:lnTo>
                    <a:pt x="227" y="459"/>
                  </a:lnTo>
                  <a:lnTo>
                    <a:pt x="225" y="461"/>
                  </a:lnTo>
                  <a:lnTo>
                    <a:pt x="216" y="459"/>
                  </a:lnTo>
                  <a:lnTo>
                    <a:pt x="206" y="445"/>
                  </a:lnTo>
                  <a:lnTo>
                    <a:pt x="183" y="445"/>
                  </a:lnTo>
                  <a:lnTo>
                    <a:pt x="183" y="449"/>
                  </a:lnTo>
                  <a:lnTo>
                    <a:pt x="173" y="449"/>
                  </a:lnTo>
                  <a:lnTo>
                    <a:pt x="168" y="452"/>
                  </a:lnTo>
                  <a:lnTo>
                    <a:pt x="161" y="442"/>
                  </a:lnTo>
                  <a:lnTo>
                    <a:pt x="152" y="438"/>
                  </a:lnTo>
                  <a:lnTo>
                    <a:pt x="152" y="435"/>
                  </a:lnTo>
                  <a:lnTo>
                    <a:pt x="131" y="433"/>
                  </a:lnTo>
                  <a:lnTo>
                    <a:pt x="131" y="428"/>
                  </a:lnTo>
                  <a:lnTo>
                    <a:pt x="133" y="423"/>
                  </a:lnTo>
                  <a:lnTo>
                    <a:pt x="128" y="419"/>
                  </a:lnTo>
                  <a:lnTo>
                    <a:pt x="128" y="419"/>
                  </a:lnTo>
                  <a:lnTo>
                    <a:pt x="126" y="411"/>
                  </a:lnTo>
                  <a:lnTo>
                    <a:pt x="133" y="402"/>
                  </a:lnTo>
                  <a:lnTo>
                    <a:pt x="140" y="397"/>
                  </a:lnTo>
                  <a:lnTo>
                    <a:pt x="145" y="400"/>
                  </a:lnTo>
                  <a:lnTo>
                    <a:pt x="140" y="390"/>
                  </a:lnTo>
                  <a:lnTo>
                    <a:pt x="147" y="390"/>
                  </a:lnTo>
                  <a:lnTo>
                    <a:pt x="154" y="383"/>
                  </a:lnTo>
                  <a:lnTo>
                    <a:pt x="159" y="383"/>
                  </a:lnTo>
                  <a:lnTo>
                    <a:pt x="161" y="376"/>
                  </a:lnTo>
                  <a:lnTo>
                    <a:pt x="168" y="374"/>
                  </a:lnTo>
                  <a:lnTo>
                    <a:pt x="171" y="378"/>
                  </a:lnTo>
                  <a:lnTo>
                    <a:pt x="180" y="378"/>
                  </a:lnTo>
                  <a:lnTo>
                    <a:pt x="183" y="385"/>
                  </a:lnTo>
                  <a:lnTo>
                    <a:pt x="199" y="369"/>
                  </a:lnTo>
                  <a:lnTo>
                    <a:pt x="197" y="364"/>
                  </a:lnTo>
                  <a:lnTo>
                    <a:pt x="201" y="350"/>
                  </a:lnTo>
                  <a:lnTo>
                    <a:pt x="199" y="341"/>
                  </a:lnTo>
                  <a:lnTo>
                    <a:pt x="206" y="336"/>
                  </a:lnTo>
                  <a:lnTo>
                    <a:pt x="204" y="331"/>
                  </a:lnTo>
                  <a:lnTo>
                    <a:pt x="206" y="329"/>
                  </a:lnTo>
                  <a:lnTo>
                    <a:pt x="199" y="324"/>
                  </a:lnTo>
                  <a:lnTo>
                    <a:pt x="194" y="310"/>
                  </a:lnTo>
                  <a:lnTo>
                    <a:pt x="183" y="296"/>
                  </a:lnTo>
                  <a:lnTo>
                    <a:pt x="173" y="298"/>
                  </a:lnTo>
                  <a:lnTo>
                    <a:pt x="171" y="305"/>
                  </a:lnTo>
                  <a:lnTo>
                    <a:pt x="166" y="305"/>
                  </a:lnTo>
                  <a:lnTo>
                    <a:pt x="164" y="310"/>
                  </a:lnTo>
                  <a:lnTo>
                    <a:pt x="157" y="307"/>
                  </a:lnTo>
                  <a:lnTo>
                    <a:pt x="159" y="305"/>
                  </a:lnTo>
                  <a:lnTo>
                    <a:pt x="154" y="303"/>
                  </a:lnTo>
                  <a:lnTo>
                    <a:pt x="142" y="307"/>
                  </a:lnTo>
                  <a:lnTo>
                    <a:pt x="135" y="296"/>
                  </a:lnTo>
                  <a:lnTo>
                    <a:pt x="126" y="296"/>
                  </a:lnTo>
                  <a:lnTo>
                    <a:pt x="121" y="310"/>
                  </a:lnTo>
                  <a:lnTo>
                    <a:pt x="112" y="307"/>
                  </a:lnTo>
                  <a:lnTo>
                    <a:pt x="102" y="298"/>
                  </a:lnTo>
                  <a:lnTo>
                    <a:pt x="95" y="303"/>
                  </a:lnTo>
                  <a:lnTo>
                    <a:pt x="86" y="293"/>
                  </a:lnTo>
                  <a:lnTo>
                    <a:pt x="90" y="288"/>
                  </a:lnTo>
                  <a:lnTo>
                    <a:pt x="86" y="277"/>
                  </a:lnTo>
                  <a:lnTo>
                    <a:pt x="86" y="270"/>
                  </a:lnTo>
                  <a:lnTo>
                    <a:pt x="76" y="265"/>
                  </a:lnTo>
                  <a:lnTo>
                    <a:pt x="74" y="258"/>
                  </a:lnTo>
                  <a:lnTo>
                    <a:pt x="69" y="255"/>
                  </a:lnTo>
                  <a:lnTo>
                    <a:pt x="57" y="260"/>
                  </a:lnTo>
                  <a:lnTo>
                    <a:pt x="34" y="253"/>
                  </a:lnTo>
                  <a:lnTo>
                    <a:pt x="29" y="255"/>
                  </a:lnTo>
                  <a:lnTo>
                    <a:pt x="29" y="267"/>
                  </a:lnTo>
                  <a:lnTo>
                    <a:pt x="27" y="270"/>
                  </a:lnTo>
                  <a:lnTo>
                    <a:pt x="17" y="262"/>
                  </a:lnTo>
                  <a:lnTo>
                    <a:pt x="17" y="260"/>
                  </a:lnTo>
                  <a:lnTo>
                    <a:pt x="3" y="239"/>
                  </a:lnTo>
                  <a:lnTo>
                    <a:pt x="0" y="227"/>
                  </a:lnTo>
                  <a:lnTo>
                    <a:pt x="8" y="218"/>
                  </a:lnTo>
                  <a:lnTo>
                    <a:pt x="8" y="218"/>
                  </a:lnTo>
                  <a:lnTo>
                    <a:pt x="31" y="232"/>
                  </a:lnTo>
                  <a:lnTo>
                    <a:pt x="36" y="227"/>
                  </a:lnTo>
                  <a:lnTo>
                    <a:pt x="45" y="225"/>
                  </a:lnTo>
                  <a:lnTo>
                    <a:pt x="48" y="215"/>
                  </a:lnTo>
                  <a:lnTo>
                    <a:pt x="67" y="208"/>
                  </a:lnTo>
                  <a:lnTo>
                    <a:pt x="69" y="199"/>
                  </a:lnTo>
                  <a:lnTo>
                    <a:pt x="71" y="194"/>
                  </a:lnTo>
                  <a:lnTo>
                    <a:pt x="88" y="182"/>
                  </a:lnTo>
                  <a:lnTo>
                    <a:pt x="95" y="192"/>
                  </a:lnTo>
                  <a:lnTo>
                    <a:pt x="114" y="192"/>
                  </a:lnTo>
                  <a:lnTo>
                    <a:pt x="123" y="208"/>
                  </a:lnTo>
                  <a:lnTo>
                    <a:pt x="135" y="208"/>
                  </a:lnTo>
                  <a:lnTo>
                    <a:pt x="159" y="220"/>
                  </a:lnTo>
                  <a:lnTo>
                    <a:pt x="175" y="218"/>
                  </a:lnTo>
                  <a:lnTo>
                    <a:pt x="185" y="229"/>
                  </a:lnTo>
                  <a:lnTo>
                    <a:pt x="190" y="222"/>
                  </a:lnTo>
                  <a:lnTo>
                    <a:pt x="204" y="213"/>
                  </a:lnTo>
                  <a:lnTo>
                    <a:pt x="206" y="199"/>
                  </a:lnTo>
                  <a:lnTo>
                    <a:pt x="201" y="187"/>
                  </a:lnTo>
                  <a:lnTo>
                    <a:pt x="218" y="184"/>
                  </a:lnTo>
                  <a:lnTo>
                    <a:pt x="235" y="180"/>
                  </a:lnTo>
                  <a:lnTo>
                    <a:pt x="253" y="170"/>
                  </a:lnTo>
                  <a:lnTo>
                    <a:pt x="261" y="161"/>
                  </a:lnTo>
                  <a:lnTo>
                    <a:pt x="289" y="158"/>
                  </a:lnTo>
                  <a:lnTo>
                    <a:pt x="294" y="149"/>
                  </a:lnTo>
                  <a:lnTo>
                    <a:pt x="301" y="151"/>
                  </a:lnTo>
                  <a:lnTo>
                    <a:pt x="303" y="137"/>
                  </a:lnTo>
                  <a:lnTo>
                    <a:pt x="301" y="135"/>
                  </a:lnTo>
                  <a:lnTo>
                    <a:pt x="298" y="125"/>
                  </a:lnTo>
                  <a:lnTo>
                    <a:pt x="310" y="113"/>
                  </a:lnTo>
                  <a:lnTo>
                    <a:pt x="310" y="109"/>
                  </a:lnTo>
                  <a:lnTo>
                    <a:pt x="329" y="102"/>
                  </a:lnTo>
                  <a:lnTo>
                    <a:pt x="329" y="109"/>
                  </a:lnTo>
                  <a:lnTo>
                    <a:pt x="343" y="118"/>
                  </a:lnTo>
                  <a:lnTo>
                    <a:pt x="339" y="125"/>
                  </a:lnTo>
                  <a:lnTo>
                    <a:pt x="353" y="130"/>
                  </a:lnTo>
                  <a:lnTo>
                    <a:pt x="353" y="144"/>
                  </a:lnTo>
                  <a:lnTo>
                    <a:pt x="360" y="142"/>
                  </a:lnTo>
                  <a:lnTo>
                    <a:pt x="358" y="154"/>
                  </a:lnTo>
                  <a:lnTo>
                    <a:pt x="381" y="139"/>
                  </a:lnTo>
                  <a:lnTo>
                    <a:pt x="386" y="156"/>
                  </a:lnTo>
                  <a:lnTo>
                    <a:pt x="391" y="151"/>
                  </a:lnTo>
                  <a:lnTo>
                    <a:pt x="395" y="161"/>
                  </a:lnTo>
                  <a:lnTo>
                    <a:pt x="395" y="165"/>
                  </a:lnTo>
                  <a:lnTo>
                    <a:pt x="402" y="165"/>
                  </a:lnTo>
                  <a:lnTo>
                    <a:pt x="421" y="156"/>
                  </a:lnTo>
                  <a:lnTo>
                    <a:pt x="433" y="156"/>
                  </a:lnTo>
                  <a:lnTo>
                    <a:pt x="440" y="139"/>
                  </a:lnTo>
                  <a:lnTo>
                    <a:pt x="438" y="132"/>
                  </a:lnTo>
                  <a:lnTo>
                    <a:pt x="443" y="130"/>
                  </a:lnTo>
                  <a:lnTo>
                    <a:pt x="440" y="125"/>
                  </a:lnTo>
                  <a:lnTo>
                    <a:pt x="445" y="123"/>
                  </a:lnTo>
                  <a:lnTo>
                    <a:pt x="450" y="125"/>
                  </a:lnTo>
                  <a:lnTo>
                    <a:pt x="450" y="121"/>
                  </a:lnTo>
                  <a:lnTo>
                    <a:pt x="459" y="113"/>
                  </a:lnTo>
                  <a:lnTo>
                    <a:pt x="469" y="118"/>
                  </a:lnTo>
                  <a:lnTo>
                    <a:pt x="471" y="125"/>
                  </a:lnTo>
                  <a:lnTo>
                    <a:pt x="480" y="123"/>
                  </a:lnTo>
                  <a:lnTo>
                    <a:pt x="492" y="139"/>
                  </a:lnTo>
                  <a:lnTo>
                    <a:pt x="497" y="137"/>
                  </a:lnTo>
                  <a:lnTo>
                    <a:pt x="492" y="121"/>
                  </a:lnTo>
                  <a:lnTo>
                    <a:pt x="497" y="118"/>
                  </a:lnTo>
                  <a:lnTo>
                    <a:pt x="497" y="116"/>
                  </a:lnTo>
                  <a:lnTo>
                    <a:pt x="502" y="113"/>
                  </a:lnTo>
                  <a:lnTo>
                    <a:pt x="499" y="106"/>
                  </a:lnTo>
                  <a:lnTo>
                    <a:pt x="506" y="102"/>
                  </a:lnTo>
                  <a:lnTo>
                    <a:pt x="516" y="99"/>
                  </a:lnTo>
                  <a:lnTo>
                    <a:pt x="514" y="104"/>
                  </a:lnTo>
                  <a:lnTo>
                    <a:pt x="518" y="113"/>
                  </a:lnTo>
                  <a:lnTo>
                    <a:pt x="532" y="109"/>
                  </a:lnTo>
                  <a:lnTo>
                    <a:pt x="544" y="113"/>
                  </a:lnTo>
                  <a:lnTo>
                    <a:pt x="549" y="111"/>
                  </a:lnTo>
                  <a:lnTo>
                    <a:pt x="547" y="106"/>
                  </a:lnTo>
                  <a:lnTo>
                    <a:pt x="544" y="97"/>
                  </a:lnTo>
                  <a:lnTo>
                    <a:pt x="549" y="85"/>
                  </a:lnTo>
                  <a:lnTo>
                    <a:pt x="542" y="87"/>
                  </a:lnTo>
                  <a:lnTo>
                    <a:pt x="535" y="95"/>
                  </a:lnTo>
                  <a:lnTo>
                    <a:pt x="530" y="95"/>
                  </a:lnTo>
                  <a:lnTo>
                    <a:pt x="528" y="90"/>
                  </a:lnTo>
                  <a:lnTo>
                    <a:pt x="537" y="87"/>
                  </a:lnTo>
                  <a:lnTo>
                    <a:pt x="540" y="80"/>
                  </a:lnTo>
                  <a:lnTo>
                    <a:pt x="549" y="80"/>
                  </a:lnTo>
                  <a:lnTo>
                    <a:pt x="554" y="76"/>
                  </a:lnTo>
                  <a:lnTo>
                    <a:pt x="556" y="85"/>
                  </a:lnTo>
                  <a:lnTo>
                    <a:pt x="563" y="83"/>
                  </a:lnTo>
                  <a:lnTo>
                    <a:pt x="561" y="76"/>
                  </a:lnTo>
                  <a:lnTo>
                    <a:pt x="568" y="87"/>
                  </a:lnTo>
                  <a:lnTo>
                    <a:pt x="580" y="85"/>
                  </a:lnTo>
                  <a:lnTo>
                    <a:pt x="577" y="80"/>
                  </a:lnTo>
                  <a:lnTo>
                    <a:pt x="580" y="73"/>
                  </a:lnTo>
                  <a:lnTo>
                    <a:pt x="592" y="61"/>
                  </a:lnTo>
                  <a:lnTo>
                    <a:pt x="589" y="54"/>
                  </a:lnTo>
                  <a:lnTo>
                    <a:pt x="599" y="47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3517454" y="4269237"/>
              <a:ext cx="478986" cy="411230"/>
            </a:xfrm>
            <a:custGeom>
              <a:avLst/>
              <a:gdLst>
                <a:gd name="T0" fmla="*/ 714 w 714"/>
                <a:gd name="T1" fmla="*/ 334 h 613"/>
                <a:gd name="T2" fmla="*/ 341 w 714"/>
                <a:gd name="T3" fmla="*/ 59 h 613"/>
                <a:gd name="T4" fmla="*/ 357 w 714"/>
                <a:gd name="T5" fmla="*/ 95 h 613"/>
                <a:gd name="T6" fmla="*/ 379 w 714"/>
                <a:gd name="T7" fmla="*/ 88 h 613"/>
                <a:gd name="T8" fmla="*/ 400 w 714"/>
                <a:gd name="T9" fmla="*/ 59 h 613"/>
                <a:gd name="T10" fmla="*/ 433 w 714"/>
                <a:gd name="T11" fmla="*/ 59 h 613"/>
                <a:gd name="T12" fmla="*/ 450 w 714"/>
                <a:gd name="T13" fmla="*/ 14 h 613"/>
                <a:gd name="T14" fmla="*/ 483 w 714"/>
                <a:gd name="T15" fmla="*/ 5 h 613"/>
                <a:gd name="T16" fmla="*/ 528 w 714"/>
                <a:gd name="T17" fmla="*/ 26 h 613"/>
                <a:gd name="T18" fmla="*/ 563 w 714"/>
                <a:gd name="T19" fmla="*/ 33 h 613"/>
                <a:gd name="T20" fmla="*/ 601 w 714"/>
                <a:gd name="T21" fmla="*/ 78 h 613"/>
                <a:gd name="T22" fmla="*/ 603 w 714"/>
                <a:gd name="T23" fmla="*/ 116 h 613"/>
                <a:gd name="T24" fmla="*/ 615 w 714"/>
                <a:gd name="T25" fmla="*/ 137 h 613"/>
                <a:gd name="T26" fmla="*/ 655 w 714"/>
                <a:gd name="T27" fmla="*/ 133 h 613"/>
                <a:gd name="T28" fmla="*/ 681 w 714"/>
                <a:gd name="T29" fmla="*/ 128 h 613"/>
                <a:gd name="T30" fmla="*/ 691 w 714"/>
                <a:gd name="T31" fmla="*/ 161 h 613"/>
                <a:gd name="T32" fmla="*/ 681 w 714"/>
                <a:gd name="T33" fmla="*/ 234 h 613"/>
                <a:gd name="T34" fmla="*/ 651 w 714"/>
                <a:gd name="T35" fmla="*/ 253 h 613"/>
                <a:gd name="T36" fmla="*/ 639 w 714"/>
                <a:gd name="T37" fmla="*/ 296 h 613"/>
                <a:gd name="T38" fmla="*/ 677 w 714"/>
                <a:gd name="T39" fmla="*/ 282 h 613"/>
                <a:gd name="T40" fmla="*/ 696 w 714"/>
                <a:gd name="T41" fmla="*/ 315 h 613"/>
                <a:gd name="T42" fmla="*/ 679 w 714"/>
                <a:gd name="T43" fmla="*/ 338 h 613"/>
                <a:gd name="T44" fmla="*/ 677 w 714"/>
                <a:gd name="T45" fmla="*/ 388 h 613"/>
                <a:gd name="T46" fmla="*/ 698 w 714"/>
                <a:gd name="T47" fmla="*/ 407 h 613"/>
                <a:gd name="T48" fmla="*/ 684 w 714"/>
                <a:gd name="T49" fmla="*/ 454 h 613"/>
                <a:gd name="T50" fmla="*/ 658 w 714"/>
                <a:gd name="T51" fmla="*/ 457 h 613"/>
                <a:gd name="T52" fmla="*/ 646 w 714"/>
                <a:gd name="T53" fmla="*/ 466 h 613"/>
                <a:gd name="T54" fmla="*/ 622 w 714"/>
                <a:gd name="T55" fmla="*/ 494 h 613"/>
                <a:gd name="T56" fmla="*/ 601 w 714"/>
                <a:gd name="T57" fmla="*/ 499 h 613"/>
                <a:gd name="T58" fmla="*/ 563 w 714"/>
                <a:gd name="T59" fmla="*/ 492 h 613"/>
                <a:gd name="T60" fmla="*/ 542 w 714"/>
                <a:gd name="T61" fmla="*/ 520 h 613"/>
                <a:gd name="T62" fmla="*/ 488 w 714"/>
                <a:gd name="T63" fmla="*/ 537 h 613"/>
                <a:gd name="T64" fmla="*/ 445 w 714"/>
                <a:gd name="T65" fmla="*/ 499 h 613"/>
                <a:gd name="T66" fmla="*/ 407 w 714"/>
                <a:gd name="T67" fmla="*/ 518 h 613"/>
                <a:gd name="T68" fmla="*/ 322 w 714"/>
                <a:gd name="T69" fmla="*/ 565 h 613"/>
                <a:gd name="T70" fmla="*/ 263 w 714"/>
                <a:gd name="T71" fmla="*/ 601 h 613"/>
                <a:gd name="T72" fmla="*/ 171 w 714"/>
                <a:gd name="T73" fmla="*/ 577 h 613"/>
                <a:gd name="T74" fmla="*/ 112 w 714"/>
                <a:gd name="T75" fmla="*/ 599 h 613"/>
                <a:gd name="T76" fmla="*/ 145 w 714"/>
                <a:gd name="T77" fmla="*/ 542 h 613"/>
                <a:gd name="T78" fmla="*/ 97 w 714"/>
                <a:gd name="T79" fmla="*/ 485 h 613"/>
                <a:gd name="T80" fmla="*/ 102 w 714"/>
                <a:gd name="T81" fmla="*/ 428 h 613"/>
                <a:gd name="T82" fmla="*/ 114 w 714"/>
                <a:gd name="T83" fmla="*/ 353 h 613"/>
                <a:gd name="T84" fmla="*/ 55 w 714"/>
                <a:gd name="T85" fmla="*/ 360 h 613"/>
                <a:gd name="T86" fmla="*/ 15 w 714"/>
                <a:gd name="T87" fmla="*/ 317 h 613"/>
                <a:gd name="T88" fmla="*/ 3 w 714"/>
                <a:gd name="T89" fmla="*/ 282 h 613"/>
                <a:gd name="T90" fmla="*/ 62 w 714"/>
                <a:gd name="T91" fmla="*/ 253 h 613"/>
                <a:gd name="T92" fmla="*/ 112 w 714"/>
                <a:gd name="T93" fmla="*/ 253 h 613"/>
                <a:gd name="T94" fmla="*/ 175 w 714"/>
                <a:gd name="T95" fmla="*/ 241 h 613"/>
                <a:gd name="T96" fmla="*/ 204 w 714"/>
                <a:gd name="T97" fmla="*/ 204 h 613"/>
                <a:gd name="T98" fmla="*/ 268 w 714"/>
                <a:gd name="T99" fmla="*/ 204 h 613"/>
                <a:gd name="T100" fmla="*/ 322 w 714"/>
                <a:gd name="T101" fmla="*/ 177 h 613"/>
                <a:gd name="T102" fmla="*/ 279 w 714"/>
                <a:gd name="T103" fmla="*/ 144 h 613"/>
                <a:gd name="T104" fmla="*/ 244 w 714"/>
                <a:gd name="T105" fmla="*/ 121 h 613"/>
                <a:gd name="T106" fmla="*/ 282 w 714"/>
                <a:gd name="T107" fmla="*/ 62 h 613"/>
                <a:gd name="T108" fmla="*/ 331 w 714"/>
                <a:gd name="T109" fmla="*/ 92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14" h="613">
                  <a:moveTo>
                    <a:pt x="710" y="336"/>
                  </a:moveTo>
                  <a:lnTo>
                    <a:pt x="710" y="336"/>
                  </a:lnTo>
                  <a:lnTo>
                    <a:pt x="710" y="336"/>
                  </a:lnTo>
                  <a:lnTo>
                    <a:pt x="710" y="331"/>
                  </a:lnTo>
                  <a:lnTo>
                    <a:pt x="714" y="329"/>
                  </a:lnTo>
                  <a:lnTo>
                    <a:pt x="714" y="334"/>
                  </a:lnTo>
                  <a:lnTo>
                    <a:pt x="714" y="334"/>
                  </a:lnTo>
                  <a:lnTo>
                    <a:pt x="710" y="336"/>
                  </a:lnTo>
                  <a:close/>
                  <a:moveTo>
                    <a:pt x="331" y="92"/>
                  </a:moveTo>
                  <a:lnTo>
                    <a:pt x="334" y="88"/>
                  </a:lnTo>
                  <a:lnTo>
                    <a:pt x="346" y="92"/>
                  </a:lnTo>
                  <a:lnTo>
                    <a:pt x="343" y="85"/>
                  </a:lnTo>
                  <a:lnTo>
                    <a:pt x="348" y="73"/>
                  </a:lnTo>
                  <a:lnTo>
                    <a:pt x="341" y="59"/>
                  </a:lnTo>
                  <a:lnTo>
                    <a:pt x="339" y="52"/>
                  </a:lnTo>
                  <a:lnTo>
                    <a:pt x="343" y="52"/>
                  </a:lnTo>
                  <a:lnTo>
                    <a:pt x="357" y="66"/>
                  </a:lnTo>
                  <a:lnTo>
                    <a:pt x="355" y="71"/>
                  </a:lnTo>
                  <a:lnTo>
                    <a:pt x="365" y="76"/>
                  </a:lnTo>
                  <a:lnTo>
                    <a:pt x="355" y="97"/>
                  </a:lnTo>
                  <a:lnTo>
                    <a:pt x="357" y="95"/>
                  </a:lnTo>
                  <a:lnTo>
                    <a:pt x="365" y="99"/>
                  </a:lnTo>
                  <a:lnTo>
                    <a:pt x="369" y="97"/>
                  </a:lnTo>
                  <a:lnTo>
                    <a:pt x="369" y="102"/>
                  </a:lnTo>
                  <a:lnTo>
                    <a:pt x="374" y="102"/>
                  </a:lnTo>
                  <a:lnTo>
                    <a:pt x="376" y="97"/>
                  </a:lnTo>
                  <a:lnTo>
                    <a:pt x="374" y="92"/>
                  </a:lnTo>
                  <a:lnTo>
                    <a:pt x="379" y="88"/>
                  </a:lnTo>
                  <a:lnTo>
                    <a:pt x="379" y="81"/>
                  </a:lnTo>
                  <a:lnTo>
                    <a:pt x="386" y="85"/>
                  </a:lnTo>
                  <a:lnTo>
                    <a:pt x="393" y="71"/>
                  </a:lnTo>
                  <a:lnTo>
                    <a:pt x="383" y="64"/>
                  </a:lnTo>
                  <a:lnTo>
                    <a:pt x="386" y="59"/>
                  </a:lnTo>
                  <a:lnTo>
                    <a:pt x="393" y="54"/>
                  </a:lnTo>
                  <a:lnTo>
                    <a:pt x="400" y="59"/>
                  </a:lnTo>
                  <a:lnTo>
                    <a:pt x="405" y="59"/>
                  </a:lnTo>
                  <a:lnTo>
                    <a:pt x="402" y="50"/>
                  </a:lnTo>
                  <a:lnTo>
                    <a:pt x="407" y="45"/>
                  </a:lnTo>
                  <a:lnTo>
                    <a:pt x="414" y="47"/>
                  </a:lnTo>
                  <a:lnTo>
                    <a:pt x="421" y="45"/>
                  </a:lnTo>
                  <a:lnTo>
                    <a:pt x="431" y="52"/>
                  </a:lnTo>
                  <a:lnTo>
                    <a:pt x="433" y="59"/>
                  </a:lnTo>
                  <a:lnTo>
                    <a:pt x="445" y="54"/>
                  </a:lnTo>
                  <a:lnTo>
                    <a:pt x="447" y="50"/>
                  </a:lnTo>
                  <a:lnTo>
                    <a:pt x="452" y="50"/>
                  </a:lnTo>
                  <a:lnTo>
                    <a:pt x="459" y="36"/>
                  </a:lnTo>
                  <a:lnTo>
                    <a:pt x="450" y="28"/>
                  </a:lnTo>
                  <a:lnTo>
                    <a:pt x="452" y="24"/>
                  </a:lnTo>
                  <a:lnTo>
                    <a:pt x="450" y="14"/>
                  </a:lnTo>
                  <a:lnTo>
                    <a:pt x="457" y="14"/>
                  </a:lnTo>
                  <a:lnTo>
                    <a:pt x="454" y="5"/>
                  </a:lnTo>
                  <a:lnTo>
                    <a:pt x="459" y="2"/>
                  </a:lnTo>
                  <a:lnTo>
                    <a:pt x="464" y="5"/>
                  </a:lnTo>
                  <a:lnTo>
                    <a:pt x="473" y="0"/>
                  </a:lnTo>
                  <a:lnTo>
                    <a:pt x="476" y="7"/>
                  </a:lnTo>
                  <a:lnTo>
                    <a:pt x="483" y="5"/>
                  </a:lnTo>
                  <a:lnTo>
                    <a:pt x="488" y="10"/>
                  </a:lnTo>
                  <a:lnTo>
                    <a:pt x="497" y="5"/>
                  </a:lnTo>
                  <a:lnTo>
                    <a:pt x="502" y="10"/>
                  </a:lnTo>
                  <a:lnTo>
                    <a:pt x="499" y="21"/>
                  </a:lnTo>
                  <a:lnTo>
                    <a:pt x="506" y="33"/>
                  </a:lnTo>
                  <a:lnTo>
                    <a:pt x="518" y="24"/>
                  </a:lnTo>
                  <a:lnTo>
                    <a:pt x="528" y="26"/>
                  </a:lnTo>
                  <a:lnTo>
                    <a:pt x="532" y="17"/>
                  </a:lnTo>
                  <a:lnTo>
                    <a:pt x="544" y="21"/>
                  </a:lnTo>
                  <a:lnTo>
                    <a:pt x="549" y="19"/>
                  </a:lnTo>
                  <a:lnTo>
                    <a:pt x="554" y="26"/>
                  </a:lnTo>
                  <a:lnTo>
                    <a:pt x="558" y="19"/>
                  </a:lnTo>
                  <a:lnTo>
                    <a:pt x="561" y="19"/>
                  </a:lnTo>
                  <a:lnTo>
                    <a:pt x="563" y="33"/>
                  </a:lnTo>
                  <a:lnTo>
                    <a:pt x="568" y="45"/>
                  </a:lnTo>
                  <a:lnTo>
                    <a:pt x="566" y="50"/>
                  </a:lnTo>
                  <a:lnTo>
                    <a:pt x="570" y="57"/>
                  </a:lnTo>
                  <a:lnTo>
                    <a:pt x="566" y="73"/>
                  </a:lnTo>
                  <a:lnTo>
                    <a:pt x="582" y="81"/>
                  </a:lnTo>
                  <a:lnTo>
                    <a:pt x="594" y="76"/>
                  </a:lnTo>
                  <a:lnTo>
                    <a:pt x="601" y="78"/>
                  </a:lnTo>
                  <a:lnTo>
                    <a:pt x="599" y="90"/>
                  </a:lnTo>
                  <a:lnTo>
                    <a:pt x="594" y="92"/>
                  </a:lnTo>
                  <a:lnTo>
                    <a:pt x="596" y="107"/>
                  </a:lnTo>
                  <a:lnTo>
                    <a:pt x="594" y="116"/>
                  </a:lnTo>
                  <a:lnTo>
                    <a:pt x="599" y="121"/>
                  </a:lnTo>
                  <a:lnTo>
                    <a:pt x="606" y="118"/>
                  </a:lnTo>
                  <a:lnTo>
                    <a:pt x="603" y="116"/>
                  </a:lnTo>
                  <a:lnTo>
                    <a:pt x="608" y="111"/>
                  </a:lnTo>
                  <a:lnTo>
                    <a:pt x="601" y="102"/>
                  </a:lnTo>
                  <a:lnTo>
                    <a:pt x="610" y="97"/>
                  </a:lnTo>
                  <a:lnTo>
                    <a:pt x="618" y="107"/>
                  </a:lnTo>
                  <a:lnTo>
                    <a:pt x="618" y="123"/>
                  </a:lnTo>
                  <a:lnTo>
                    <a:pt x="613" y="128"/>
                  </a:lnTo>
                  <a:lnTo>
                    <a:pt x="615" y="137"/>
                  </a:lnTo>
                  <a:lnTo>
                    <a:pt x="622" y="133"/>
                  </a:lnTo>
                  <a:lnTo>
                    <a:pt x="627" y="137"/>
                  </a:lnTo>
                  <a:lnTo>
                    <a:pt x="634" y="135"/>
                  </a:lnTo>
                  <a:lnTo>
                    <a:pt x="644" y="142"/>
                  </a:lnTo>
                  <a:lnTo>
                    <a:pt x="648" y="135"/>
                  </a:lnTo>
                  <a:lnTo>
                    <a:pt x="655" y="140"/>
                  </a:lnTo>
                  <a:lnTo>
                    <a:pt x="655" y="133"/>
                  </a:lnTo>
                  <a:lnTo>
                    <a:pt x="660" y="123"/>
                  </a:lnTo>
                  <a:lnTo>
                    <a:pt x="662" y="109"/>
                  </a:lnTo>
                  <a:lnTo>
                    <a:pt x="667" y="102"/>
                  </a:lnTo>
                  <a:lnTo>
                    <a:pt x="677" y="97"/>
                  </a:lnTo>
                  <a:lnTo>
                    <a:pt x="677" y="97"/>
                  </a:lnTo>
                  <a:lnTo>
                    <a:pt x="677" y="121"/>
                  </a:lnTo>
                  <a:lnTo>
                    <a:pt x="681" y="128"/>
                  </a:lnTo>
                  <a:lnTo>
                    <a:pt x="686" y="125"/>
                  </a:lnTo>
                  <a:lnTo>
                    <a:pt x="686" y="130"/>
                  </a:lnTo>
                  <a:lnTo>
                    <a:pt x="691" y="128"/>
                  </a:lnTo>
                  <a:lnTo>
                    <a:pt x="681" y="156"/>
                  </a:lnTo>
                  <a:lnTo>
                    <a:pt x="681" y="159"/>
                  </a:lnTo>
                  <a:lnTo>
                    <a:pt x="686" y="156"/>
                  </a:lnTo>
                  <a:lnTo>
                    <a:pt x="691" y="161"/>
                  </a:lnTo>
                  <a:lnTo>
                    <a:pt x="681" y="170"/>
                  </a:lnTo>
                  <a:lnTo>
                    <a:pt x="686" y="187"/>
                  </a:lnTo>
                  <a:lnTo>
                    <a:pt x="681" y="194"/>
                  </a:lnTo>
                  <a:lnTo>
                    <a:pt x="691" y="201"/>
                  </a:lnTo>
                  <a:lnTo>
                    <a:pt x="696" y="199"/>
                  </a:lnTo>
                  <a:lnTo>
                    <a:pt x="700" y="222"/>
                  </a:lnTo>
                  <a:lnTo>
                    <a:pt x="681" y="234"/>
                  </a:lnTo>
                  <a:lnTo>
                    <a:pt x="681" y="241"/>
                  </a:lnTo>
                  <a:lnTo>
                    <a:pt x="674" y="241"/>
                  </a:lnTo>
                  <a:lnTo>
                    <a:pt x="670" y="239"/>
                  </a:lnTo>
                  <a:lnTo>
                    <a:pt x="662" y="244"/>
                  </a:lnTo>
                  <a:lnTo>
                    <a:pt x="660" y="239"/>
                  </a:lnTo>
                  <a:lnTo>
                    <a:pt x="658" y="251"/>
                  </a:lnTo>
                  <a:lnTo>
                    <a:pt x="651" y="253"/>
                  </a:lnTo>
                  <a:lnTo>
                    <a:pt x="651" y="260"/>
                  </a:lnTo>
                  <a:lnTo>
                    <a:pt x="634" y="270"/>
                  </a:lnTo>
                  <a:lnTo>
                    <a:pt x="634" y="277"/>
                  </a:lnTo>
                  <a:lnTo>
                    <a:pt x="629" y="284"/>
                  </a:lnTo>
                  <a:lnTo>
                    <a:pt x="620" y="286"/>
                  </a:lnTo>
                  <a:lnTo>
                    <a:pt x="629" y="298"/>
                  </a:lnTo>
                  <a:lnTo>
                    <a:pt x="639" y="296"/>
                  </a:lnTo>
                  <a:lnTo>
                    <a:pt x="639" y="291"/>
                  </a:lnTo>
                  <a:lnTo>
                    <a:pt x="646" y="286"/>
                  </a:lnTo>
                  <a:lnTo>
                    <a:pt x="658" y="282"/>
                  </a:lnTo>
                  <a:lnTo>
                    <a:pt x="658" y="289"/>
                  </a:lnTo>
                  <a:lnTo>
                    <a:pt x="665" y="289"/>
                  </a:lnTo>
                  <a:lnTo>
                    <a:pt x="674" y="277"/>
                  </a:lnTo>
                  <a:lnTo>
                    <a:pt x="677" y="282"/>
                  </a:lnTo>
                  <a:lnTo>
                    <a:pt x="691" y="277"/>
                  </a:lnTo>
                  <a:lnTo>
                    <a:pt x="698" y="282"/>
                  </a:lnTo>
                  <a:lnTo>
                    <a:pt x="700" y="279"/>
                  </a:lnTo>
                  <a:lnTo>
                    <a:pt x="700" y="289"/>
                  </a:lnTo>
                  <a:lnTo>
                    <a:pt x="705" y="289"/>
                  </a:lnTo>
                  <a:lnTo>
                    <a:pt x="710" y="305"/>
                  </a:lnTo>
                  <a:lnTo>
                    <a:pt x="696" y="315"/>
                  </a:lnTo>
                  <a:lnTo>
                    <a:pt x="703" y="312"/>
                  </a:lnTo>
                  <a:lnTo>
                    <a:pt x="705" y="315"/>
                  </a:lnTo>
                  <a:lnTo>
                    <a:pt x="703" y="322"/>
                  </a:lnTo>
                  <a:lnTo>
                    <a:pt x="705" y="329"/>
                  </a:lnTo>
                  <a:lnTo>
                    <a:pt x="698" y="331"/>
                  </a:lnTo>
                  <a:lnTo>
                    <a:pt x="688" y="338"/>
                  </a:lnTo>
                  <a:lnTo>
                    <a:pt x="679" y="338"/>
                  </a:lnTo>
                  <a:lnTo>
                    <a:pt x="681" y="343"/>
                  </a:lnTo>
                  <a:lnTo>
                    <a:pt x="686" y="343"/>
                  </a:lnTo>
                  <a:lnTo>
                    <a:pt x="693" y="360"/>
                  </a:lnTo>
                  <a:lnTo>
                    <a:pt x="688" y="369"/>
                  </a:lnTo>
                  <a:lnTo>
                    <a:pt x="691" y="371"/>
                  </a:lnTo>
                  <a:lnTo>
                    <a:pt x="684" y="374"/>
                  </a:lnTo>
                  <a:lnTo>
                    <a:pt x="677" y="388"/>
                  </a:lnTo>
                  <a:lnTo>
                    <a:pt x="684" y="397"/>
                  </a:lnTo>
                  <a:lnTo>
                    <a:pt x="698" y="393"/>
                  </a:lnTo>
                  <a:lnTo>
                    <a:pt x="698" y="390"/>
                  </a:lnTo>
                  <a:lnTo>
                    <a:pt x="700" y="393"/>
                  </a:lnTo>
                  <a:lnTo>
                    <a:pt x="696" y="400"/>
                  </a:lnTo>
                  <a:lnTo>
                    <a:pt x="700" y="405"/>
                  </a:lnTo>
                  <a:lnTo>
                    <a:pt x="698" y="407"/>
                  </a:lnTo>
                  <a:lnTo>
                    <a:pt x="705" y="414"/>
                  </a:lnTo>
                  <a:lnTo>
                    <a:pt x="700" y="421"/>
                  </a:lnTo>
                  <a:lnTo>
                    <a:pt x="703" y="426"/>
                  </a:lnTo>
                  <a:lnTo>
                    <a:pt x="703" y="426"/>
                  </a:lnTo>
                  <a:lnTo>
                    <a:pt x="693" y="435"/>
                  </a:lnTo>
                  <a:lnTo>
                    <a:pt x="696" y="440"/>
                  </a:lnTo>
                  <a:lnTo>
                    <a:pt x="684" y="454"/>
                  </a:lnTo>
                  <a:lnTo>
                    <a:pt x="681" y="461"/>
                  </a:lnTo>
                  <a:lnTo>
                    <a:pt x="684" y="466"/>
                  </a:lnTo>
                  <a:lnTo>
                    <a:pt x="672" y="468"/>
                  </a:lnTo>
                  <a:lnTo>
                    <a:pt x="665" y="457"/>
                  </a:lnTo>
                  <a:lnTo>
                    <a:pt x="665" y="461"/>
                  </a:lnTo>
                  <a:lnTo>
                    <a:pt x="660" y="464"/>
                  </a:lnTo>
                  <a:lnTo>
                    <a:pt x="658" y="457"/>
                  </a:lnTo>
                  <a:lnTo>
                    <a:pt x="653" y="461"/>
                  </a:lnTo>
                  <a:lnTo>
                    <a:pt x="644" y="459"/>
                  </a:lnTo>
                  <a:lnTo>
                    <a:pt x="641" y="466"/>
                  </a:lnTo>
                  <a:lnTo>
                    <a:pt x="632" y="468"/>
                  </a:lnTo>
                  <a:lnTo>
                    <a:pt x="634" y="473"/>
                  </a:lnTo>
                  <a:lnTo>
                    <a:pt x="636" y="476"/>
                  </a:lnTo>
                  <a:lnTo>
                    <a:pt x="646" y="466"/>
                  </a:lnTo>
                  <a:lnTo>
                    <a:pt x="653" y="466"/>
                  </a:lnTo>
                  <a:lnTo>
                    <a:pt x="648" y="478"/>
                  </a:lnTo>
                  <a:lnTo>
                    <a:pt x="648" y="487"/>
                  </a:lnTo>
                  <a:lnTo>
                    <a:pt x="653" y="492"/>
                  </a:lnTo>
                  <a:lnTo>
                    <a:pt x="648" y="494"/>
                  </a:lnTo>
                  <a:lnTo>
                    <a:pt x="636" y="490"/>
                  </a:lnTo>
                  <a:lnTo>
                    <a:pt x="622" y="494"/>
                  </a:lnTo>
                  <a:lnTo>
                    <a:pt x="618" y="485"/>
                  </a:lnTo>
                  <a:lnTo>
                    <a:pt x="618" y="480"/>
                  </a:lnTo>
                  <a:lnTo>
                    <a:pt x="610" y="480"/>
                  </a:lnTo>
                  <a:lnTo>
                    <a:pt x="603" y="487"/>
                  </a:lnTo>
                  <a:lnTo>
                    <a:pt x="606" y="494"/>
                  </a:lnTo>
                  <a:lnTo>
                    <a:pt x="601" y="494"/>
                  </a:lnTo>
                  <a:lnTo>
                    <a:pt x="601" y="499"/>
                  </a:lnTo>
                  <a:lnTo>
                    <a:pt x="596" y="502"/>
                  </a:lnTo>
                  <a:lnTo>
                    <a:pt x="599" y="516"/>
                  </a:lnTo>
                  <a:lnTo>
                    <a:pt x="596" y="520"/>
                  </a:lnTo>
                  <a:lnTo>
                    <a:pt x="584" y="504"/>
                  </a:lnTo>
                  <a:lnTo>
                    <a:pt x="575" y="504"/>
                  </a:lnTo>
                  <a:lnTo>
                    <a:pt x="573" y="499"/>
                  </a:lnTo>
                  <a:lnTo>
                    <a:pt x="563" y="492"/>
                  </a:lnTo>
                  <a:lnTo>
                    <a:pt x="554" y="502"/>
                  </a:lnTo>
                  <a:lnTo>
                    <a:pt x="554" y="506"/>
                  </a:lnTo>
                  <a:lnTo>
                    <a:pt x="549" y="504"/>
                  </a:lnTo>
                  <a:lnTo>
                    <a:pt x="542" y="504"/>
                  </a:lnTo>
                  <a:lnTo>
                    <a:pt x="547" y="509"/>
                  </a:lnTo>
                  <a:lnTo>
                    <a:pt x="542" y="513"/>
                  </a:lnTo>
                  <a:lnTo>
                    <a:pt x="542" y="520"/>
                  </a:lnTo>
                  <a:lnTo>
                    <a:pt x="537" y="537"/>
                  </a:lnTo>
                  <a:lnTo>
                    <a:pt x="525" y="537"/>
                  </a:lnTo>
                  <a:lnTo>
                    <a:pt x="506" y="546"/>
                  </a:lnTo>
                  <a:lnTo>
                    <a:pt x="499" y="546"/>
                  </a:lnTo>
                  <a:lnTo>
                    <a:pt x="499" y="542"/>
                  </a:lnTo>
                  <a:lnTo>
                    <a:pt x="495" y="530"/>
                  </a:lnTo>
                  <a:lnTo>
                    <a:pt x="488" y="537"/>
                  </a:lnTo>
                  <a:lnTo>
                    <a:pt x="485" y="520"/>
                  </a:lnTo>
                  <a:lnTo>
                    <a:pt x="462" y="535"/>
                  </a:lnTo>
                  <a:lnTo>
                    <a:pt x="464" y="523"/>
                  </a:lnTo>
                  <a:lnTo>
                    <a:pt x="457" y="525"/>
                  </a:lnTo>
                  <a:lnTo>
                    <a:pt x="457" y="511"/>
                  </a:lnTo>
                  <a:lnTo>
                    <a:pt x="443" y="506"/>
                  </a:lnTo>
                  <a:lnTo>
                    <a:pt x="445" y="499"/>
                  </a:lnTo>
                  <a:lnTo>
                    <a:pt x="433" y="490"/>
                  </a:lnTo>
                  <a:lnTo>
                    <a:pt x="433" y="483"/>
                  </a:lnTo>
                  <a:lnTo>
                    <a:pt x="412" y="490"/>
                  </a:lnTo>
                  <a:lnTo>
                    <a:pt x="414" y="494"/>
                  </a:lnTo>
                  <a:lnTo>
                    <a:pt x="400" y="506"/>
                  </a:lnTo>
                  <a:lnTo>
                    <a:pt x="402" y="513"/>
                  </a:lnTo>
                  <a:lnTo>
                    <a:pt x="407" y="518"/>
                  </a:lnTo>
                  <a:lnTo>
                    <a:pt x="405" y="530"/>
                  </a:lnTo>
                  <a:lnTo>
                    <a:pt x="395" y="530"/>
                  </a:lnTo>
                  <a:lnTo>
                    <a:pt x="393" y="537"/>
                  </a:lnTo>
                  <a:lnTo>
                    <a:pt x="365" y="539"/>
                  </a:lnTo>
                  <a:lnTo>
                    <a:pt x="355" y="551"/>
                  </a:lnTo>
                  <a:lnTo>
                    <a:pt x="339" y="558"/>
                  </a:lnTo>
                  <a:lnTo>
                    <a:pt x="322" y="565"/>
                  </a:lnTo>
                  <a:lnTo>
                    <a:pt x="303" y="568"/>
                  </a:lnTo>
                  <a:lnTo>
                    <a:pt x="310" y="580"/>
                  </a:lnTo>
                  <a:lnTo>
                    <a:pt x="308" y="594"/>
                  </a:lnTo>
                  <a:lnTo>
                    <a:pt x="294" y="603"/>
                  </a:lnTo>
                  <a:lnTo>
                    <a:pt x="289" y="610"/>
                  </a:lnTo>
                  <a:lnTo>
                    <a:pt x="277" y="599"/>
                  </a:lnTo>
                  <a:lnTo>
                    <a:pt x="263" y="601"/>
                  </a:lnTo>
                  <a:lnTo>
                    <a:pt x="237" y="587"/>
                  </a:lnTo>
                  <a:lnTo>
                    <a:pt x="227" y="587"/>
                  </a:lnTo>
                  <a:lnTo>
                    <a:pt x="218" y="570"/>
                  </a:lnTo>
                  <a:lnTo>
                    <a:pt x="199" y="570"/>
                  </a:lnTo>
                  <a:lnTo>
                    <a:pt x="192" y="563"/>
                  </a:lnTo>
                  <a:lnTo>
                    <a:pt x="175" y="573"/>
                  </a:lnTo>
                  <a:lnTo>
                    <a:pt x="171" y="577"/>
                  </a:lnTo>
                  <a:lnTo>
                    <a:pt x="171" y="589"/>
                  </a:lnTo>
                  <a:lnTo>
                    <a:pt x="152" y="596"/>
                  </a:lnTo>
                  <a:lnTo>
                    <a:pt x="147" y="606"/>
                  </a:lnTo>
                  <a:lnTo>
                    <a:pt x="138" y="608"/>
                  </a:lnTo>
                  <a:lnTo>
                    <a:pt x="135" y="613"/>
                  </a:lnTo>
                  <a:lnTo>
                    <a:pt x="112" y="599"/>
                  </a:lnTo>
                  <a:lnTo>
                    <a:pt x="112" y="599"/>
                  </a:lnTo>
                  <a:lnTo>
                    <a:pt x="112" y="587"/>
                  </a:lnTo>
                  <a:lnTo>
                    <a:pt x="133" y="563"/>
                  </a:lnTo>
                  <a:lnTo>
                    <a:pt x="128" y="556"/>
                  </a:lnTo>
                  <a:lnTo>
                    <a:pt x="121" y="554"/>
                  </a:lnTo>
                  <a:lnTo>
                    <a:pt x="128" y="554"/>
                  </a:lnTo>
                  <a:lnTo>
                    <a:pt x="135" y="535"/>
                  </a:lnTo>
                  <a:lnTo>
                    <a:pt x="145" y="542"/>
                  </a:lnTo>
                  <a:lnTo>
                    <a:pt x="145" y="530"/>
                  </a:lnTo>
                  <a:lnTo>
                    <a:pt x="126" y="523"/>
                  </a:lnTo>
                  <a:lnTo>
                    <a:pt x="123" y="516"/>
                  </a:lnTo>
                  <a:lnTo>
                    <a:pt x="112" y="509"/>
                  </a:lnTo>
                  <a:lnTo>
                    <a:pt x="114" y="494"/>
                  </a:lnTo>
                  <a:lnTo>
                    <a:pt x="100" y="499"/>
                  </a:lnTo>
                  <a:lnTo>
                    <a:pt x="97" y="485"/>
                  </a:lnTo>
                  <a:lnTo>
                    <a:pt x="86" y="483"/>
                  </a:lnTo>
                  <a:lnTo>
                    <a:pt x="83" y="476"/>
                  </a:lnTo>
                  <a:lnTo>
                    <a:pt x="86" y="464"/>
                  </a:lnTo>
                  <a:lnTo>
                    <a:pt x="93" y="466"/>
                  </a:lnTo>
                  <a:lnTo>
                    <a:pt x="100" y="447"/>
                  </a:lnTo>
                  <a:lnTo>
                    <a:pt x="97" y="442"/>
                  </a:lnTo>
                  <a:lnTo>
                    <a:pt x="102" y="428"/>
                  </a:lnTo>
                  <a:lnTo>
                    <a:pt x="102" y="421"/>
                  </a:lnTo>
                  <a:lnTo>
                    <a:pt x="109" y="419"/>
                  </a:lnTo>
                  <a:lnTo>
                    <a:pt x="112" y="397"/>
                  </a:lnTo>
                  <a:lnTo>
                    <a:pt x="128" y="381"/>
                  </a:lnTo>
                  <a:lnTo>
                    <a:pt x="126" y="374"/>
                  </a:lnTo>
                  <a:lnTo>
                    <a:pt x="116" y="362"/>
                  </a:lnTo>
                  <a:lnTo>
                    <a:pt x="114" y="353"/>
                  </a:lnTo>
                  <a:lnTo>
                    <a:pt x="104" y="353"/>
                  </a:lnTo>
                  <a:lnTo>
                    <a:pt x="102" y="350"/>
                  </a:lnTo>
                  <a:lnTo>
                    <a:pt x="102" y="343"/>
                  </a:lnTo>
                  <a:lnTo>
                    <a:pt x="95" y="336"/>
                  </a:lnTo>
                  <a:lnTo>
                    <a:pt x="88" y="348"/>
                  </a:lnTo>
                  <a:lnTo>
                    <a:pt x="62" y="345"/>
                  </a:lnTo>
                  <a:lnTo>
                    <a:pt x="55" y="360"/>
                  </a:lnTo>
                  <a:lnTo>
                    <a:pt x="48" y="362"/>
                  </a:lnTo>
                  <a:lnTo>
                    <a:pt x="24" y="360"/>
                  </a:lnTo>
                  <a:lnTo>
                    <a:pt x="17" y="348"/>
                  </a:lnTo>
                  <a:lnTo>
                    <a:pt x="19" y="334"/>
                  </a:lnTo>
                  <a:lnTo>
                    <a:pt x="15" y="334"/>
                  </a:lnTo>
                  <a:lnTo>
                    <a:pt x="12" y="324"/>
                  </a:lnTo>
                  <a:lnTo>
                    <a:pt x="15" y="317"/>
                  </a:lnTo>
                  <a:lnTo>
                    <a:pt x="19" y="315"/>
                  </a:lnTo>
                  <a:lnTo>
                    <a:pt x="19" y="305"/>
                  </a:lnTo>
                  <a:lnTo>
                    <a:pt x="12" y="291"/>
                  </a:lnTo>
                  <a:lnTo>
                    <a:pt x="0" y="298"/>
                  </a:lnTo>
                  <a:lnTo>
                    <a:pt x="0" y="289"/>
                  </a:lnTo>
                  <a:lnTo>
                    <a:pt x="8" y="289"/>
                  </a:lnTo>
                  <a:lnTo>
                    <a:pt x="3" y="282"/>
                  </a:lnTo>
                  <a:lnTo>
                    <a:pt x="12" y="279"/>
                  </a:lnTo>
                  <a:lnTo>
                    <a:pt x="17" y="270"/>
                  </a:lnTo>
                  <a:lnTo>
                    <a:pt x="31" y="258"/>
                  </a:lnTo>
                  <a:lnTo>
                    <a:pt x="38" y="239"/>
                  </a:lnTo>
                  <a:lnTo>
                    <a:pt x="50" y="239"/>
                  </a:lnTo>
                  <a:lnTo>
                    <a:pt x="48" y="248"/>
                  </a:lnTo>
                  <a:lnTo>
                    <a:pt x="62" y="253"/>
                  </a:lnTo>
                  <a:lnTo>
                    <a:pt x="69" y="263"/>
                  </a:lnTo>
                  <a:lnTo>
                    <a:pt x="78" y="258"/>
                  </a:lnTo>
                  <a:lnTo>
                    <a:pt x="76" y="253"/>
                  </a:lnTo>
                  <a:lnTo>
                    <a:pt x="83" y="248"/>
                  </a:lnTo>
                  <a:lnTo>
                    <a:pt x="90" y="237"/>
                  </a:lnTo>
                  <a:lnTo>
                    <a:pt x="109" y="244"/>
                  </a:lnTo>
                  <a:lnTo>
                    <a:pt x="112" y="253"/>
                  </a:lnTo>
                  <a:lnTo>
                    <a:pt x="121" y="258"/>
                  </a:lnTo>
                  <a:lnTo>
                    <a:pt x="135" y="253"/>
                  </a:lnTo>
                  <a:lnTo>
                    <a:pt x="140" y="256"/>
                  </a:lnTo>
                  <a:lnTo>
                    <a:pt x="145" y="251"/>
                  </a:lnTo>
                  <a:lnTo>
                    <a:pt x="149" y="253"/>
                  </a:lnTo>
                  <a:lnTo>
                    <a:pt x="149" y="260"/>
                  </a:lnTo>
                  <a:lnTo>
                    <a:pt x="175" y="241"/>
                  </a:lnTo>
                  <a:lnTo>
                    <a:pt x="187" y="244"/>
                  </a:lnTo>
                  <a:lnTo>
                    <a:pt x="190" y="248"/>
                  </a:lnTo>
                  <a:lnTo>
                    <a:pt x="197" y="230"/>
                  </a:lnTo>
                  <a:lnTo>
                    <a:pt x="194" y="225"/>
                  </a:lnTo>
                  <a:lnTo>
                    <a:pt x="204" y="215"/>
                  </a:lnTo>
                  <a:lnTo>
                    <a:pt x="204" y="204"/>
                  </a:lnTo>
                  <a:lnTo>
                    <a:pt x="204" y="204"/>
                  </a:lnTo>
                  <a:lnTo>
                    <a:pt x="213" y="196"/>
                  </a:lnTo>
                  <a:lnTo>
                    <a:pt x="225" y="194"/>
                  </a:lnTo>
                  <a:lnTo>
                    <a:pt x="237" y="201"/>
                  </a:lnTo>
                  <a:lnTo>
                    <a:pt x="242" y="211"/>
                  </a:lnTo>
                  <a:lnTo>
                    <a:pt x="251" y="208"/>
                  </a:lnTo>
                  <a:lnTo>
                    <a:pt x="253" y="204"/>
                  </a:lnTo>
                  <a:lnTo>
                    <a:pt x="268" y="204"/>
                  </a:lnTo>
                  <a:lnTo>
                    <a:pt x="272" y="199"/>
                  </a:lnTo>
                  <a:lnTo>
                    <a:pt x="289" y="199"/>
                  </a:lnTo>
                  <a:lnTo>
                    <a:pt x="296" y="194"/>
                  </a:lnTo>
                  <a:lnTo>
                    <a:pt x="310" y="196"/>
                  </a:lnTo>
                  <a:lnTo>
                    <a:pt x="327" y="187"/>
                  </a:lnTo>
                  <a:lnTo>
                    <a:pt x="327" y="180"/>
                  </a:lnTo>
                  <a:lnTo>
                    <a:pt x="322" y="177"/>
                  </a:lnTo>
                  <a:lnTo>
                    <a:pt x="324" y="168"/>
                  </a:lnTo>
                  <a:lnTo>
                    <a:pt x="317" y="161"/>
                  </a:lnTo>
                  <a:lnTo>
                    <a:pt x="315" y="151"/>
                  </a:lnTo>
                  <a:lnTo>
                    <a:pt x="303" y="142"/>
                  </a:lnTo>
                  <a:lnTo>
                    <a:pt x="291" y="144"/>
                  </a:lnTo>
                  <a:lnTo>
                    <a:pt x="289" y="149"/>
                  </a:lnTo>
                  <a:lnTo>
                    <a:pt x="279" y="144"/>
                  </a:lnTo>
                  <a:lnTo>
                    <a:pt x="272" y="147"/>
                  </a:lnTo>
                  <a:lnTo>
                    <a:pt x="270" y="142"/>
                  </a:lnTo>
                  <a:lnTo>
                    <a:pt x="272" y="130"/>
                  </a:lnTo>
                  <a:lnTo>
                    <a:pt x="265" y="123"/>
                  </a:lnTo>
                  <a:lnTo>
                    <a:pt x="261" y="118"/>
                  </a:lnTo>
                  <a:lnTo>
                    <a:pt x="253" y="128"/>
                  </a:lnTo>
                  <a:lnTo>
                    <a:pt x="244" y="121"/>
                  </a:lnTo>
                  <a:lnTo>
                    <a:pt x="242" y="99"/>
                  </a:lnTo>
                  <a:lnTo>
                    <a:pt x="249" y="83"/>
                  </a:lnTo>
                  <a:lnTo>
                    <a:pt x="256" y="81"/>
                  </a:lnTo>
                  <a:lnTo>
                    <a:pt x="258" y="83"/>
                  </a:lnTo>
                  <a:lnTo>
                    <a:pt x="272" y="83"/>
                  </a:lnTo>
                  <a:lnTo>
                    <a:pt x="272" y="76"/>
                  </a:lnTo>
                  <a:lnTo>
                    <a:pt x="282" y="62"/>
                  </a:lnTo>
                  <a:lnTo>
                    <a:pt x="298" y="78"/>
                  </a:lnTo>
                  <a:lnTo>
                    <a:pt x="305" y="78"/>
                  </a:lnTo>
                  <a:lnTo>
                    <a:pt x="308" y="85"/>
                  </a:lnTo>
                  <a:lnTo>
                    <a:pt x="320" y="92"/>
                  </a:lnTo>
                  <a:lnTo>
                    <a:pt x="324" y="97"/>
                  </a:lnTo>
                  <a:lnTo>
                    <a:pt x="331" y="99"/>
                  </a:lnTo>
                  <a:lnTo>
                    <a:pt x="331" y="92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3919292" y="5064192"/>
              <a:ext cx="193204" cy="169724"/>
            </a:xfrm>
            <a:custGeom>
              <a:avLst/>
              <a:gdLst>
                <a:gd name="T0" fmla="*/ 253 w 288"/>
                <a:gd name="T1" fmla="*/ 12 h 253"/>
                <a:gd name="T2" fmla="*/ 279 w 288"/>
                <a:gd name="T3" fmla="*/ 21 h 253"/>
                <a:gd name="T4" fmla="*/ 283 w 288"/>
                <a:gd name="T5" fmla="*/ 66 h 253"/>
                <a:gd name="T6" fmla="*/ 264 w 288"/>
                <a:gd name="T7" fmla="*/ 73 h 253"/>
                <a:gd name="T8" fmla="*/ 260 w 288"/>
                <a:gd name="T9" fmla="*/ 71 h 253"/>
                <a:gd name="T10" fmla="*/ 257 w 288"/>
                <a:gd name="T11" fmla="*/ 95 h 253"/>
                <a:gd name="T12" fmla="*/ 248 w 288"/>
                <a:gd name="T13" fmla="*/ 107 h 253"/>
                <a:gd name="T14" fmla="*/ 236 w 288"/>
                <a:gd name="T15" fmla="*/ 128 h 253"/>
                <a:gd name="T16" fmla="*/ 234 w 288"/>
                <a:gd name="T17" fmla="*/ 130 h 253"/>
                <a:gd name="T18" fmla="*/ 229 w 288"/>
                <a:gd name="T19" fmla="*/ 142 h 253"/>
                <a:gd name="T20" fmla="*/ 229 w 288"/>
                <a:gd name="T21" fmla="*/ 173 h 253"/>
                <a:gd name="T22" fmla="*/ 215 w 288"/>
                <a:gd name="T23" fmla="*/ 189 h 253"/>
                <a:gd name="T24" fmla="*/ 189 w 288"/>
                <a:gd name="T25" fmla="*/ 196 h 253"/>
                <a:gd name="T26" fmla="*/ 172 w 288"/>
                <a:gd name="T27" fmla="*/ 225 h 253"/>
                <a:gd name="T28" fmla="*/ 158 w 288"/>
                <a:gd name="T29" fmla="*/ 220 h 253"/>
                <a:gd name="T30" fmla="*/ 144 w 288"/>
                <a:gd name="T31" fmla="*/ 222 h 253"/>
                <a:gd name="T32" fmla="*/ 132 w 288"/>
                <a:gd name="T33" fmla="*/ 234 h 253"/>
                <a:gd name="T34" fmla="*/ 132 w 288"/>
                <a:gd name="T35" fmla="*/ 246 h 253"/>
                <a:gd name="T36" fmla="*/ 127 w 288"/>
                <a:gd name="T37" fmla="*/ 244 h 253"/>
                <a:gd name="T38" fmla="*/ 115 w 288"/>
                <a:gd name="T39" fmla="*/ 253 h 253"/>
                <a:gd name="T40" fmla="*/ 108 w 288"/>
                <a:gd name="T41" fmla="*/ 246 h 253"/>
                <a:gd name="T42" fmla="*/ 106 w 288"/>
                <a:gd name="T43" fmla="*/ 241 h 253"/>
                <a:gd name="T44" fmla="*/ 85 w 288"/>
                <a:gd name="T45" fmla="*/ 234 h 253"/>
                <a:gd name="T46" fmla="*/ 59 w 288"/>
                <a:gd name="T47" fmla="*/ 227 h 253"/>
                <a:gd name="T48" fmla="*/ 42 w 288"/>
                <a:gd name="T49" fmla="*/ 222 h 253"/>
                <a:gd name="T50" fmla="*/ 9 w 288"/>
                <a:gd name="T51" fmla="*/ 182 h 253"/>
                <a:gd name="T52" fmla="*/ 4 w 288"/>
                <a:gd name="T53" fmla="*/ 156 h 253"/>
                <a:gd name="T54" fmla="*/ 7 w 288"/>
                <a:gd name="T55" fmla="*/ 126 h 253"/>
                <a:gd name="T56" fmla="*/ 2 w 288"/>
                <a:gd name="T57" fmla="*/ 121 h 253"/>
                <a:gd name="T58" fmla="*/ 9 w 288"/>
                <a:gd name="T59" fmla="*/ 99 h 253"/>
                <a:gd name="T60" fmla="*/ 47 w 288"/>
                <a:gd name="T61" fmla="*/ 73 h 253"/>
                <a:gd name="T62" fmla="*/ 75 w 288"/>
                <a:gd name="T63" fmla="*/ 57 h 253"/>
                <a:gd name="T64" fmla="*/ 78 w 288"/>
                <a:gd name="T65" fmla="*/ 50 h 253"/>
                <a:gd name="T66" fmla="*/ 66 w 288"/>
                <a:gd name="T67" fmla="*/ 47 h 253"/>
                <a:gd name="T68" fmla="*/ 78 w 288"/>
                <a:gd name="T69" fmla="*/ 40 h 253"/>
                <a:gd name="T70" fmla="*/ 82 w 288"/>
                <a:gd name="T71" fmla="*/ 31 h 253"/>
                <a:gd name="T72" fmla="*/ 92 w 288"/>
                <a:gd name="T73" fmla="*/ 36 h 253"/>
                <a:gd name="T74" fmla="*/ 101 w 288"/>
                <a:gd name="T75" fmla="*/ 38 h 253"/>
                <a:gd name="T76" fmla="*/ 108 w 288"/>
                <a:gd name="T77" fmla="*/ 40 h 253"/>
                <a:gd name="T78" fmla="*/ 120 w 288"/>
                <a:gd name="T79" fmla="*/ 21 h 253"/>
                <a:gd name="T80" fmla="*/ 142 w 288"/>
                <a:gd name="T81" fmla="*/ 26 h 253"/>
                <a:gd name="T82" fmla="*/ 144 w 288"/>
                <a:gd name="T83" fmla="*/ 24 h 253"/>
                <a:gd name="T84" fmla="*/ 158 w 288"/>
                <a:gd name="T85" fmla="*/ 24 h 253"/>
                <a:gd name="T86" fmla="*/ 168 w 288"/>
                <a:gd name="T87" fmla="*/ 29 h 253"/>
                <a:gd name="T88" fmla="*/ 184 w 288"/>
                <a:gd name="T89" fmla="*/ 14 h 253"/>
                <a:gd name="T90" fmla="*/ 203 w 288"/>
                <a:gd name="T91" fmla="*/ 17 h 253"/>
                <a:gd name="T92" fmla="*/ 210 w 288"/>
                <a:gd name="T93" fmla="*/ 12 h 253"/>
                <a:gd name="T94" fmla="*/ 238 w 288"/>
                <a:gd name="T95" fmla="*/ 31 h 253"/>
                <a:gd name="T96" fmla="*/ 234 w 288"/>
                <a:gd name="T97" fmla="*/ 17 h 253"/>
                <a:gd name="T98" fmla="*/ 243 w 288"/>
                <a:gd name="T99" fmla="*/ 1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8" h="253">
                  <a:moveTo>
                    <a:pt x="248" y="0"/>
                  </a:moveTo>
                  <a:lnTo>
                    <a:pt x="253" y="12"/>
                  </a:lnTo>
                  <a:lnTo>
                    <a:pt x="260" y="19"/>
                  </a:lnTo>
                  <a:lnTo>
                    <a:pt x="279" y="21"/>
                  </a:lnTo>
                  <a:lnTo>
                    <a:pt x="288" y="66"/>
                  </a:lnTo>
                  <a:lnTo>
                    <a:pt x="283" y="66"/>
                  </a:lnTo>
                  <a:lnTo>
                    <a:pt x="269" y="83"/>
                  </a:lnTo>
                  <a:lnTo>
                    <a:pt x="264" y="73"/>
                  </a:lnTo>
                  <a:lnTo>
                    <a:pt x="272" y="71"/>
                  </a:lnTo>
                  <a:lnTo>
                    <a:pt x="260" y="71"/>
                  </a:lnTo>
                  <a:lnTo>
                    <a:pt x="264" y="81"/>
                  </a:lnTo>
                  <a:lnTo>
                    <a:pt x="257" y="95"/>
                  </a:lnTo>
                  <a:lnTo>
                    <a:pt x="246" y="99"/>
                  </a:lnTo>
                  <a:lnTo>
                    <a:pt x="248" y="107"/>
                  </a:lnTo>
                  <a:lnTo>
                    <a:pt x="241" y="109"/>
                  </a:lnTo>
                  <a:lnTo>
                    <a:pt x="236" y="128"/>
                  </a:lnTo>
                  <a:lnTo>
                    <a:pt x="231" y="128"/>
                  </a:lnTo>
                  <a:lnTo>
                    <a:pt x="234" y="130"/>
                  </a:lnTo>
                  <a:lnTo>
                    <a:pt x="234" y="142"/>
                  </a:lnTo>
                  <a:lnTo>
                    <a:pt x="229" y="142"/>
                  </a:lnTo>
                  <a:lnTo>
                    <a:pt x="227" y="156"/>
                  </a:lnTo>
                  <a:lnTo>
                    <a:pt x="229" y="173"/>
                  </a:lnTo>
                  <a:lnTo>
                    <a:pt x="222" y="178"/>
                  </a:lnTo>
                  <a:lnTo>
                    <a:pt x="215" y="189"/>
                  </a:lnTo>
                  <a:lnTo>
                    <a:pt x="198" y="189"/>
                  </a:lnTo>
                  <a:lnTo>
                    <a:pt x="189" y="196"/>
                  </a:lnTo>
                  <a:lnTo>
                    <a:pt x="177" y="208"/>
                  </a:lnTo>
                  <a:lnTo>
                    <a:pt x="172" y="225"/>
                  </a:lnTo>
                  <a:lnTo>
                    <a:pt x="165" y="227"/>
                  </a:lnTo>
                  <a:lnTo>
                    <a:pt x="158" y="220"/>
                  </a:lnTo>
                  <a:lnTo>
                    <a:pt x="144" y="225"/>
                  </a:lnTo>
                  <a:lnTo>
                    <a:pt x="144" y="222"/>
                  </a:lnTo>
                  <a:lnTo>
                    <a:pt x="137" y="225"/>
                  </a:lnTo>
                  <a:lnTo>
                    <a:pt x="132" y="234"/>
                  </a:lnTo>
                  <a:lnTo>
                    <a:pt x="134" y="241"/>
                  </a:lnTo>
                  <a:lnTo>
                    <a:pt x="132" y="246"/>
                  </a:lnTo>
                  <a:lnTo>
                    <a:pt x="130" y="249"/>
                  </a:lnTo>
                  <a:lnTo>
                    <a:pt x="127" y="244"/>
                  </a:lnTo>
                  <a:lnTo>
                    <a:pt x="123" y="244"/>
                  </a:lnTo>
                  <a:lnTo>
                    <a:pt x="115" y="253"/>
                  </a:lnTo>
                  <a:lnTo>
                    <a:pt x="115" y="246"/>
                  </a:lnTo>
                  <a:lnTo>
                    <a:pt x="108" y="246"/>
                  </a:lnTo>
                  <a:lnTo>
                    <a:pt x="104" y="249"/>
                  </a:lnTo>
                  <a:lnTo>
                    <a:pt x="106" y="241"/>
                  </a:lnTo>
                  <a:lnTo>
                    <a:pt x="101" y="237"/>
                  </a:lnTo>
                  <a:lnTo>
                    <a:pt x="85" y="234"/>
                  </a:lnTo>
                  <a:lnTo>
                    <a:pt x="68" y="237"/>
                  </a:lnTo>
                  <a:lnTo>
                    <a:pt x="59" y="227"/>
                  </a:lnTo>
                  <a:lnTo>
                    <a:pt x="45" y="227"/>
                  </a:lnTo>
                  <a:lnTo>
                    <a:pt x="42" y="222"/>
                  </a:lnTo>
                  <a:lnTo>
                    <a:pt x="9" y="211"/>
                  </a:lnTo>
                  <a:lnTo>
                    <a:pt x="9" y="182"/>
                  </a:lnTo>
                  <a:lnTo>
                    <a:pt x="2" y="168"/>
                  </a:lnTo>
                  <a:lnTo>
                    <a:pt x="4" y="156"/>
                  </a:lnTo>
                  <a:lnTo>
                    <a:pt x="0" y="135"/>
                  </a:lnTo>
                  <a:lnTo>
                    <a:pt x="7" y="126"/>
                  </a:lnTo>
                  <a:lnTo>
                    <a:pt x="7" y="121"/>
                  </a:lnTo>
                  <a:lnTo>
                    <a:pt x="2" y="121"/>
                  </a:lnTo>
                  <a:lnTo>
                    <a:pt x="2" y="111"/>
                  </a:lnTo>
                  <a:lnTo>
                    <a:pt x="9" y="99"/>
                  </a:lnTo>
                  <a:lnTo>
                    <a:pt x="16" y="99"/>
                  </a:lnTo>
                  <a:lnTo>
                    <a:pt x="47" y="73"/>
                  </a:lnTo>
                  <a:lnTo>
                    <a:pt x="68" y="66"/>
                  </a:lnTo>
                  <a:lnTo>
                    <a:pt x="75" y="57"/>
                  </a:lnTo>
                  <a:lnTo>
                    <a:pt x="80" y="57"/>
                  </a:lnTo>
                  <a:lnTo>
                    <a:pt x="78" y="50"/>
                  </a:lnTo>
                  <a:lnTo>
                    <a:pt x="68" y="55"/>
                  </a:lnTo>
                  <a:lnTo>
                    <a:pt x="66" y="47"/>
                  </a:lnTo>
                  <a:lnTo>
                    <a:pt x="73" y="40"/>
                  </a:lnTo>
                  <a:lnTo>
                    <a:pt x="78" y="40"/>
                  </a:lnTo>
                  <a:lnTo>
                    <a:pt x="78" y="33"/>
                  </a:lnTo>
                  <a:lnTo>
                    <a:pt x="82" y="31"/>
                  </a:lnTo>
                  <a:lnTo>
                    <a:pt x="85" y="36"/>
                  </a:lnTo>
                  <a:lnTo>
                    <a:pt x="92" y="36"/>
                  </a:lnTo>
                  <a:lnTo>
                    <a:pt x="97" y="40"/>
                  </a:lnTo>
                  <a:lnTo>
                    <a:pt x="101" y="38"/>
                  </a:lnTo>
                  <a:lnTo>
                    <a:pt x="106" y="43"/>
                  </a:lnTo>
                  <a:lnTo>
                    <a:pt x="108" y="40"/>
                  </a:lnTo>
                  <a:lnTo>
                    <a:pt x="111" y="29"/>
                  </a:lnTo>
                  <a:lnTo>
                    <a:pt x="120" y="21"/>
                  </a:lnTo>
                  <a:lnTo>
                    <a:pt x="130" y="21"/>
                  </a:lnTo>
                  <a:lnTo>
                    <a:pt x="142" y="26"/>
                  </a:lnTo>
                  <a:lnTo>
                    <a:pt x="142" y="31"/>
                  </a:lnTo>
                  <a:lnTo>
                    <a:pt x="144" y="24"/>
                  </a:lnTo>
                  <a:lnTo>
                    <a:pt x="149" y="29"/>
                  </a:lnTo>
                  <a:lnTo>
                    <a:pt x="158" y="24"/>
                  </a:lnTo>
                  <a:lnTo>
                    <a:pt x="163" y="29"/>
                  </a:lnTo>
                  <a:lnTo>
                    <a:pt x="168" y="29"/>
                  </a:lnTo>
                  <a:lnTo>
                    <a:pt x="179" y="21"/>
                  </a:lnTo>
                  <a:lnTo>
                    <a:pt x="184" y="14"/>
                  </a:lnTo>
                  <a:lnTo>
                    <a:pt x="198" y="19"/>
                  </a:lnTo>
                  <a:lnTo>
                    <a:pt x="203" y="17"/>
                  </a:lnTo>
                  <a:lnTo>
                    <a:pt x="203" y="12"/>
                  </a:lnTo>
                  <a:lnTo>
                    <a:pt x="210" y="12"/>
                  </a:lnTo>
                  <a:lnTo>
                    <a:pt x="236" y="21"/>
                  </a:lnTo>
                  <a:lnTo>
                    <a:pt x="238" y="31"/>
                  </a:lnTo>
                  <a:lnTo>
                    <a:pt x="238" y="19"/>
                  </a:lnTo>
                  <a:lnTo>
                    <a:pt x="234" y="17"/>
                  </a:lnTo>
                  <a:lnTo>
                    <a:pt x="234" y="10"/>
                  </a:lnTo>
                  <a:lnTo>
                    <a:pt x="243" y="1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4307713" y="2942971"/>
              <a:ext cx="510515" cy="678898"/>
            </a:xfrm>
            <a:custGeom>
              <a:avLst/>
              <a:gdLst>
                <a:gd name="T0" fmla="*/ 447 w 761"/>
                <a:gd name="T1" fmla="*/ 449 h 1012"/>
                <a:gd name="T2" fmla="*/ 416 w 761"/>
                <a:gd name="T3" fmla="*/ 447 h 1012"/>
                <a:gd name="T4" fmla="*/ 80 w 761"/>
                <a:gd name="T5" fmla="*/ 298 h 1012"/>
                <a:gd name="T6" fmla="*/ 54 w 761"/>
                <a:gd name="T7" fmla="*/ 213 h 1012"/>
                <a:gd name="T8" fmla="*/ 90 w 761"/>
                <a:gd name="T9" fmla="*/ 130 h 1012"/>
                <a:gd name="T10" fmla="*/ 168 w 761"/>
                <a:gd name="T11" fmla="*/ 78 h 1012"/>
                <a:gd name="T12" fmla="*/ 196 w 761"/>
                <a:gd name="T13" fmla="*/ 156 h 1012"/>
                <a:gd name="T14" fmla="*/ 265 w 761"/>
                <a:gd name="T15" fmla="*/ 118 h 1012"/>
                <a:gd name="T16" fmla="*/ 314 w 761"/>
                <a:gd name="T17" fmla="*/ 132 h 1012"/>
                <a:gd name="T18" fmla="*/ 362 w 761"/>
                <a:gd name="T19" fmla="*/ 101 h 1012"/>
                <a:gd name="T20" fmla="*/ 411 w 761"/>
                <a:gd name="T21" fmla="*/ 66 h 1012"/>
                <a:gd name="T22" fmla="*/ 494 w 761"/>
                <a:gd name="T23" fmla="*/ 7 h 1012"/>
                <a:gd name="T24" fmla="*/ 560 w 761"/>
                <a:gd name="T25" fmla="*/ 85 h 1012"/>
                <a:gd name="T26" fmla="*/ 582 w 761"/>
                <a:gd name="T27" fmla="*/ 123 h 1012"/>
                <a:gd name="T28" fmla="*/ 579 w 761"/>
                <a:gd name="T29" fmla="*/ 168 h 1012"/>
                <a:gd name="T30" fmla="*/ 631 w 761"/>
                <a:gd name="T31" fmla="*/ 205 h 1012"/>
                <a:gd name="T32" fmla="*/ 681 w 761"/>
                <a:gd name="T33" fmla="*/ 222 h 1012"/>
                <a:gd name="T34" fmla="*/ 643 w 761"/>
                <a:gd name="T35" fmla="*/ 288 h 1012"/>
                <a:gd name="T36" fmla="*/ 733 w 761"/>
                <a:gd name="T37" fmla="*/ 343 h 1012"/>
                <a:gd name="T38" fmla="*/ 754 w 761"/>
                <a:gd name="T39" fmla="*/ 421 h 1012"/>
                <a:gd name="T40" fmla="*/ 690 w 761"/>
                <a:gd name="T41" fmla="*/ 513 h 1012"/>
                <a:gd name="T42" fmla="*/ 567 w 761"/>
                <a:gd name="T43" fmla="*/ 558 h 1012"/>
                <a:gd name="T44" fmla="*/ 527 w 761"/>
                <a:gd name="T45" fmla="*/ 475 h 1012"/>
                <a:gd name="T46" fmla="*/ 487 w 761"/>
                <a:gd name="T47" fmla="*/ 416 h 1012"/>
                <a:gd name="T48" fmla="*/ 499 w 761"/>
                <a:gd name="T49" fmla="*/ 397 h 1012"/>
                <a:gd name="T50" fmla="*/ 449 w 761"/>
                <a:gd name="T51" fmla="*/ 345 h 1012"/>
                <a:gd name="T52" fmla="*/ 482 w 761"/>
                <a:gd name="T53" fmla="*/ 310 h 1012"/>
                <a:gd name="T54" fmla="*/ 385 w 761"/>
                <a:gd name="T55" fmla="*/ 250 h 1012"/>
                <a:gd name="T56" fmla="*/ 343 w 761"/>
                <a:gd name="T57" fmla="*/ 272 h 1012"/>
                <a:gd name="T58" fmla="*/ 274 w 761"/>
                <a:gd name="T59" fmla="*/ 328 h 1012"/>
                <a:gd name="T60" fmla="*/ 277 w 761"/>
                <a:gd name="T61" fmla="*/ 385 h 1012"/>
                <a:gd name="T62" fmla="*/ 241 w 761"/>
                <a:gd name="T63" fmla="*/ 454 h 1012"/>
                <a:gd name="T64" fmla="*/ 298 w 761"/>
                <a:gd name="T65" fmla="*/ 480 h 1012"/>
                <a:gd name="T66" fmla="*/ 359 w 761"/>
                <a:gd name="T67" fmla="*/ 485 h 1012"/>
                <a:gd name="T68" fmla="*/ 402 w 761"/>
                <a:gd name="T69" fmla="*/ 487 h 1012"/>
                <a:gd name="T70" fmla="*/ 407 w 761"/>
                <a:gd name="T71" fmla="*/ 541 h 1012"/>
                <a:gd name="T72" fmla="*/ 425 w 761"/>
                <a:gd name="T73" fmla="*/ 612 h 1012"/>
                <a:gd name="T74" fmla="*/ 489 w 761"/>
                <a:gd name="T75" fmla="*/ 619 h 1012"/>
                <a:gd name="T76" fmla="*/ 492 w 761"/>
                <a:gd name="T77" fmla="*/ 709 h 1012"/>
                <a:gd name="T78" fmla="*/ 343 w 761"/>
                <a:gd name="T79" fmla="*/ 785 h 1012"/>
                <a:gd name="T80" fmla="*/ 321 w 761"/>
                <a:gd name="T81" fmla="*/ 813 h 1012"/>
                <a:gd name="T82" fmla="*/ 241 w 761"/>
                <a:gd name="T83" fmla="*/ 906 h 1012"/>
                <a:gd name="T84" fmla="*/ 239 w 761"/>
                <a:gd name="T85" fmla="*/ 981 h 1012"/>
                <a:gd name="T86" fmla="*/ 173 w 761"/>
                <a:gd name="T87" fmla="*/ 1012 h 1012"/>
                <a:gd name="T88" fmla="*/ 87 w 761"/>
                <a:gd name="T89" fmla="*/ 981 h 1012"/>
                <a:gd name="T90" fmla="*/ 45 w 761"/>
                <a:gd name="T91" fmla="*/ 969 h 1012"/>
                <a:gd name="T92" fmla="*/ 9 w 761"/>
                <a:gd name="T93" fmla="*/ 927 h 1012"/>
                <a:gd name="T94" fmla="*/ 33 w 761"/>
                <a:gd name="T95" fmla="*/ 891 h 1012"/>
                <a:gd name="T96" fmla="*/ 50 w 761"/>
                <a:gd name="T97" fmla="*/ 835 h 1012"/>
                <a:gd name="T98" fmla="*/ 64 w 761"/>
                <a:gd name="T99" fmla="*/ 764 h 1012"/>
                <a:gd name="T100" fmla="*/ 31 w 761"/>
                <a:gd name="T101" fmla="*/ 690 h 1012"/>
                <a:gd name="T102" fmla="*/ 16 w 761"/>
                <a:gd name="T103" fmla="*/ 622 h 1012"/>
                <a:gd name="T104" fmla="*/ 50 w 761"/>
                <a:gd name="T105" fmla="*/ 558 h 1012"/>
                <a:gd name="T106" fmla="*/ 109 w 761"/>
                <a:gd name="T107" fmla="*/ 541 h 1012"/>
                <a:gd name="T108" fmla="*/ 116 w 761"/>
                <a:gd name="T109" fmla="*/ 473 h 1012"/>
                <a:gd name="T110" fmla="*/ 52 w 761"/>
                <a:gd name="T111" fmla="*/ 411 h 1012"/>
                <a:gd name="T112" fmla="*/ 118 w 761"/>
                <a:gd name="T113" fmla="*/ 373 h 1012"/>
                <a:gd name="T114" fmla="*/ 80 w 761"/>
                <a:gd name="T115" fmla="*/ 298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1" h="1012">
                  <a:moveTo>
                    <a:pt x="447" y="399"/>
                  </a:moveTo>
                  <a:lnTo>
                    <a:pt x="449" y="402"/>
                  </a:lnTo>
                  <a:lnTo>
                    <a:pt x="444" y="404"/>
                  </a:lnTo>
                  <a:lnTo>
                    <a:pt x="444" y="416"/>
                  </a:lnTo>
                  <a:lnTo>
                    <a:pt x="440" y="425"/>
                  </a:lnTo>
                  <a:lnTo>
                    <a:pt x="442" y="433"/>
                  </a:lnTo>
                  <a:lnTo>
                    <a:pt x="454" y="437"/>
                  </a:lnTo>
                  <a:lnTo>
                    <a:pt x="442" y="440"/>
                  </a:lnTo>
                  <a:lnTo>
                    <a:pt x="447" y="449"/>
                  </a:lnTo>
                  <a:lnTo>
                    <a:pt x="442" y="454"/>
                  </a:lnTo>
                  <a:lnTo>
                    <a:pt x="442" y="470"/>
                  </a:lnTo>
                  <a:lnTo>
                    <a:pt x="425" y="466"/>
                  </a:lnTo>
                  <a:lnTo>
                    <a:pt x="421" y="468"/>
                  </a:lnTo>
                  <a:lnTo>
                    <a:pt x="416" y="459"/>
                  </a:lnTo>
                  <a:lnTo>
                    <a:pt x="411" y="461"/>
                  </a:lnTo>
                  <a:lnTo>
                    <a:pt x="411" y="461"/>
                  </a:lnTo>
                  <a:lnTo>
                    <a:pt x="411" y="451"/>
                  </a:lnTo>
                  <a:lnTo>
                    <a:pt x="416" y="447"/>
                  </a:lnTo>
                  <a:lnTo>
                    <a:pt x="414" y="437"/>
                  </a:lnTo>
                  <a:lnTo>
                    <a:pt x="397" y="428"/>
                  </a:lnTo>
                  <a:lnTo>
                    <a:pt x="395" y="418"/>
                  </a:lnTo>
                  <a:lnTo>
                    <a:pt x="397" y="409"/>
                  </a:lnTo>
                  <a:lnTo>
                    <a:pt x="416" y="406"/>
                  </a:lnTo>
                  <a:lnTo>
                    <a:pt x="423" y="409"/>
                  </a:lnTo>
                  <a:lnTo>
                    <a:pt x="430" y="404"/>
                  </a:lnTo>
                  <a:lnTo>
                    <a:pt x="447" y="399"/>
                  </a:lnTo>
                  <a:close/>
                  <a:moveTo>
                    <a:pt x="80" y="298"/>
                  </a:moveTo>
                  <a:lnTo>
                    <a:pt x="68" y="283"/>
                  </a:lnTo>
                  <a:lnTo>
                    <a:pt x="73" y="279"/>
                  </a:lnTo>
                  <a:lnTo>
                    <a:pt x="61" y="260"/>
                  </a:lnTo>
                  <a:lnTo>
                    <a:pt x="42" y="241"/>
                  </a:lnTo>
                  <a:lnTo>
                    <a:pt x="50" y="239"/>
                  </a:lnTo>
                  <a:lnTo>
                    <a:pt x="54" y="229"/>
                  </a:lnTo>
                  <a:lnTo>
                    <a:pt x="61" y="229"/>
                  </a:lnTo>
                  <a:lnTo>
                    <a:pt x="66" y="220"/>
                  </a:lnTo>
                  <a:lnTo>
                    <a:pt x="54" y="213"/>
                  </a:lnTo>
                  <a:lnTo>
                    <a:pt x="52" y="208"/>
                  </a:lnTo>
                  <a:lnTo>
                    <a:pt x="57" y="196"/>
                  </a:lnTo>
                  <a:lnTo>
                    <a:pt x="50" y="191"/>
                  </a:lnTo>
                  <a:lnTo>
                    <a:pt x="47" y="187"/>
                  </a:lnTo>
                  <a:lnTo>
                    <a:pt x="66" y="175"/>
                  </a:lnTo>
                  <a:lnTo>
                    <a:pt x="94" y="177"/>
                  </a:lnTo>
                  <a:lnTo>
                    <a:pt x="90" y="170"/>
                  </a:lnTo>
                  <a:lnTo>
                    <a:pt x="92" y="163"/>
                  </a:lnTo>
                  <a:lnTo>
                    <a:pt x="90" y="130"/>
                  </a:lnTo>
                  <a:lnTo>
                    <a:pt x="104" y="111"/>
                  </a:lnTo>
                  <a:lnTo>
                    <a:pt x="123" y="104"/>
                  </a:lnTo>
                  <a:lnTo>
                    <a:pt x="120" y="90"/>
                  </a:lnTo>
                  <a:lnTo>
                    <a:pt x="125" y="80"/>
                  </a:lnTo>
                  <a:lnTo>
                    <a:pt x="132" y="75"/>
                  </a:lnTo>
                  <a:lnTo>
                    <a:pt x="154" y="80"/>
                  </a:lnTo>
                  <a:lnTo>
                    <a:pt x="158" y="71"/>
                  </a:lnTo>
                  <a:lnTo>
                    <a:pt x="163" y="71"/>
                  </a:lnTo>
                  <a:lnTo>
                    <a:pt x="168" y="78"/>
                  </a:lnTo>
                  <a:lnTo>
                    <a:pt x="163" y="90"/>
                  </a:lnTo>
                  <a:lnTo>
                    <a:pt x="173" y="99"/>
                  </a:lnTo>
                  <a:lnTo>
                    <a:pt x="177" y="125"/>
                  </a:lnTo>
                  <a:lnTo>
                    <a:pt x="168" y="130"/>
                  </a:lnTo>
                  <a:lnTo>
                    <a:pt x="173" y="146"/>
                  </a:lnTo>
                  <a:lnTo>
                    <a:pt x="168" y="163"/>
                  </a:lnTo>
                  <a:lnTo>
                    <a:pt x="177" y="158"/>
                  </a:lnTo>
                  <a:lnTo>
                    <a:pt x="191" y="160"/>
                  </a:lnTo>
                  <a:lnTo>
                    <a:pt x="196" y="156"/>
                  </a:lnTo>
                  <a:lnTo>
                    <a:pt x="213" y="165"/>
                  </a:lnTo>
                  <a:lnTo>
                    <a:pt x="217" y="158"/>
                  </a:lnTo>
                  <a:lnTo>
                    <a:pt x="220" y="163"/>
                  </a:lnTo>
                  <a:lnTo>
                    <a:pt x="227" y="158"/>
                  </a:lnTo>
                  <a:lnTo>
                    <a:pt x="220" y="149"/>
                  </a:lnTo>
                  <a:lnTo>
                    <a:pt x="222" y="144"/>
                  </a:lnTo>
                  <a:lnTo>
                    <a:pt x="234" y="142"/>
                  </a:lnTo>
                  <a:lnTo>
                    <a:pt x="260" y="125"/>
                  </a:lnTo>
                  <a:lnTo>
                    <a:pt x="265" y="118"/>
                  </a:lnTo>
                  <a:lnTo>
                    <a:pt x="269" y="118"/>
                  </a:lnTo>
                  <a:lnTo>
                    <a:pt x="272" y="116"/>
                  </a:lnTo>
                  <a:lnTo>
                    <a:pt x="274" y="116"/>
                  </a:lnTo>
                  <a:lnTo>
                    <a:pt x="281" y="108"/>
                  </a:lnTo>
                  <a:lnTo>
                    <a:pt x="293" y="106"/>
                  </a:lnTo>
                  <a:lnTo>
                    <a:pt x="303" y="125"/>
                  </a:lnTo>
                  <a:lnTo>
                    <a:pt x="303" y="132"/>
                  </a:lnTo>
                  <a:lnTo>
                    <a:pt x="310" y="134"/>
                  </a:lnTo>
                  <a:lnTo>
                    <a:pt x="314" y="132"/>
                  </a:lnTo>
                  <a:lnTo>
                    <a:pt x="317" y="120"/>
                  </a:lnTo>
                  <a:lnTo>
                    <a:pt x="326" y="120"/>
                  </a:lnTo>
                  <a:lnTo>
                    <a:pt x="329" y="108"/>
                  </a:lnTo>
                  <a:lnTo>
                    <a:pt x="338" y="104"/>
                  </a:lnTo>
                  <a:lnTo>
                    <a:pt x="343" y="97"/>
                  </a:lnTo>
                  <a:lnTo>
                    <a:pt x="352" y="99"/>
                  </a:lnTo>
                  <a:lnTo>
                    <a:pt x="350" y="106"/>
                  </a:lnTo>
                  <a:lnTo>
                    <a:pt x="357" y="106"/>
                  </a:lnTo>
                  <a:lnTo>
                    <a:pt x="362" y="101"/>
                  </a:lnTo>
                  <a:lnTo>
                    <a:pt x="369" y="108"/>
                  </a:lnTo>
                  <a:lnTo>
                    <a:pt x="383" y="106"/>
                  </a:lnTo>
                  <a:lnTo>
                    <a:pt x="390" y="108"/>
                  </a:lnTo>
                  <a:lnTo>
                    <a:pt x="392" y="101"/>
                  </a:lnTo>
                  <a:lnTo>
                    <a:pt x="399" y="101"/>
                  </a:lnTo>
                  <a:lnTo>
                    <a:pt x="409" y="94"/>
                  </a:lnTo>
                  <a:lnTo>
                    <a:pt x="409" y="80"/>
                  </a:lnTo>
                  <a:lnTo>
                    <a:pt x="397" y="66"/>
                  </a:lnTo>
                  <a:lnTo>
                    <a:pt x="411" y="66"/>
                  </a:lnTo>
                  <a:lnTo>
                    <a:pt x="409" y="45"/>
                  </a:lnTo>
                  <a:lnTo>
                    <a:pt x="414" y="33"/>
                  </a:lnTo>
                  <a:lnTo>
                    <a:pt x="433" y="19"/>
                  </a:lnTo>
                  <a:lnTo>
                    <a:pt x="468" y="23"/>
                  </a:lnTo>
                  <a:lnTo>
                    <a:pt x="478" y="11"/>
                  </a:lnTo>
                  <a:lnTo>
                    <a:pt x="480" y="2"/>
                  </a:lnTo>
                  <a:lnTo>
                    <a:pt x="487" y="4"/>
                  </a:lnTo>
                  <a:lnTo>
                    <a:pt x="487" y="0"/>
                  </a:lnTo>
                  <a:lnTo>
                    <a:pt x="494" y="7"/>
                  </a:lnTo>
                  <a:lnTo>
                    <a:pt x="518" y="0"/>
                  </a:lnTo>
                  <a:lnTo>
                    <a:pt x="518" y="4"/>
                  </a:lnTo>
                  <a:lnTo>
                    <a:pt x="544" y="33"/>
                  </a:lnTo>
                  <a:lnTo>
                    <a:pt x="544" y="42"/>
                  </a:lnTo>
                  <a:lnTo>
                    <a:pt x="548" y="49"/>
                  </a:lnTo>
                  <a:lnTo>
                    <a:pt x="539" y="59"/>
                  </a:lnTo>
                  <a:lnTo>
                    <a:pt x="553" y="71"/>
                  </a:lnTo>
                  <a:lnTo>
                    <a:pt x="553" y="80"/>
                  </a:lnTo>
                  <a:lnTo>
                    <a:pt x="560" y="85"/>
                  </a:lnTo>
                  <a:lnTo>
                    <a:pt x="556" y="92"/>
                  </a:lnTo>
                  <a:lnTo>
                    <a:pt x="565" y="92"/>
                  </a:lnTo>
                  <a:lnTo>
                    <a:pt x="567" y="85"/>
                  </a:lnTo>
                  <a:lnTo>
                    <a:pt x="572" y="85"/>
                  </a:lnTo>
                  <a:lnTo>
                    <a:pt x="577" y="92"/>
                  </a:lnTo>
                  <a:lnTo>
                    <a:pt x="570" y="94"/>
                  </a:lnTo>
                  <a:lnTo>
                    <a:pt x="579" y="101"/>
                  </a:lnTo>
                  <a:lnTo>
                    <a:pt x="572" y="111"/>
                  </a:lnTo>
                  <a:lnTo>
                    <a:pt x="582" y="123"/>
                  </a:lnTo>
                  <a:lnTo>
                    <a:pt x="574" y="134"/>
                  </a:lnTo>
                  <a:lnTo>
                    <a:pt x="572" y="134"/>
                  </a:lnTo>
                  <a:lnTo>
                    <a:pt x="570" y="127"/>
                  </a:lnTo>
                  <a:lnTo>
                    <a:pt x="563" y="127"/>
                  </a:lnTo>
                  <a:lnTo>
                    <a:pt x="558" y="139"/>
                  </a:lnTo>
                  <a:lnTo>
                    <a:pt x="560" y="149"/>
                  </a:lnTo>
                  <a:lnTo>
                    <a:pt x="567" y="156"/>
                  </a:lnTo>
                  <a:lnTo>
                    <a:pt x="567" y="163"/>
                  </a:lnTo>
                  <a:lnTo>
                    <a:pt x="579" y="168"/>
                  </a:lnTo>
                  <a:lnTo>
                    <a:pt x="579" y="175"/>
                  </a:lnTo>
                  <a:lnTo>
                    <a:pt x="574" y="182"/>
                  </a:lnTo>
                  <a:lnTo>
                    <a:pt x="584" y="189"/>
                  </a:lnTo>
                  <a:lnTo>
                    <a:pt x="586" y="205"/>
                  </a:lnTo>
                  <a:lnTo>
                    <a:pt x="589" y="208"/>
                  </a:lnTo>
                  <a:lnTo>
                    <a:pt x="593" y="203"/>
                  </a:lnTo>
                  <a:lnTo>
                    <a:pt x="605" y="201"/>
                  </a:lnTo>
                  <a:lnTo>
                    <a:pt x="622" y="201"/>
                  </a:lnTo>
                  <a:lnTo>
                    <a:pt x="631" y="205"/>
                  </a:lnTo>
                  <a:lnTo>
                    <a:pt x="634" y="201"/>
                  </a:lnTo>
                  <a:lnTo>
                    <a:pt x="643" y="198"/>
                  </a:lnTo>
                  <a:lnTo>
                    <a:pt x="648" y="210"/>
                  </a:lnTo>
                  <a:lnTo>
                    <a:pt x="655" y="205"/>
                  </a:lnTo>
                  <a:lnTo>
                    <a:pt x="686" y="213"/>
                  </a:lnTo>
                  <a:lnTo>
                    <a:pt x="690" y="208"/>
                  </a:lnTo>
                  <a:lnTo>
                    <a:pt x="690" y="208"/>
                  </a:lnTo>
                  <a:lnTo>
                    <a:pt x="688" y="217"/>
                  </a:lnTo>
                  <a:lnTo>
                    <a:pt x="681" y="222"/>
                  </a:lnTo>
                  <a:lnTo>
                    <a:pt x="683" y="229"/>
                  </a:lnTo>
                  <a:lnTo>
                    <a:pt x="671" y="236"/>
                  </a:lnTo>
                  <a:lnTo>
                    <a:pt x="669" y="243"/>
                  </a:lnTo>
                  <a:lnTo>
                    <a:pt x="655" y="246"/>
                  </a:lnTo>
                  <a:lnTo>
                    <a:pt x="652" y="253"/>
                  </a:lnTo>
                  <a:lnTo>
                    <a:pt x="664" y="257"/>
                  </a:lnTo>
                  <a:lnTo>
                    <a:pt x="660" y="265"/>
                  </a:lnTo>
                  <a:lnTo>
                    <a:pt x="648" y="262"/>
                  </a:lnTo>
                  <a:lnTo>
                    <a:pt x="643" y="288"/>
                  </a:lnTo>
                  <a:lnTo>
                    <a:pt x="667" y="310"/>
                  </a:lnTo>
                  <a:lnTo>
                    <a:pt x="681" y="305"/>
                  </a:lnTo>
                  <a:lnTo>
                    <a:pt x="678" y="319"/>
                  </a:lnTo>
                  <a:lnTo>
                    <a:pt x="688" y="319"/>
                  </a:lnTo>
                  <a:lnTo>
                    <a:pt x="688" y="324"/>
                  </a:lnTo>
                  <a:lnTo>
                    <a:pt x="693" y="331"/>
                  </a:lnTo>
                  <a:lnTo>
                    <a:pt x="728" y="328"/>
                  </a:lnTo>
                  <a:lnTo>
                    <a:pt x="726" y="333"/>
                  </a:lnTo>
                  <a:lnTo>
                    <a:pt x="733" y="343"/>
                  </a:lnTo>
                  <a:lnTo>
                    <a:pt x="733" y="359"/>
                  </a:lnTo>
                  <a:lnTo>
                    <a:pt x="738" y="371"/>
                  </a:lnTo>
                  <a:lnTo>
                    <a:pt x="735" y="378"/>
                  </a:lnTo>
                  <a:lnTo>
                    <a:pt x="749" y="383"/>
                  </a:lnTo>
                  <a:lnTo>
                    <a:pt x="754" y="406"/>
                  </a:lnTo>
                  <a:lnTo>
                    <a:pt x="761" y="406"/>
                  </a:lnTo>
                  <a:lnTo>
                    <a:pt x="761" y="414"/>
                  </a:lnTo>
                  <a:lnTo>
                    <a:pt x="761" y="414"/>
                  </a:lnTo>
                  <a:lnTo>
                    <a:pt x="754" y="421"/>
                  </a:lnTo>
                  <a:lnTo>
                    <a:pt x="728" y="428"/>
                  </a:lnTo>
                  <a:lnTo>
                    <a:pt x="726" y="430"/>
                  </a:lnTo>
                  <a:lnTo>
                    <a:pt x="726" y="442"/>
                  </a:lnTo>
                  <a:lnTo>
                    <a:pt x="716" y="442"/>
                  </a:lnTo>
                  <a:lnTo>
                    <a:pt x="704" y="454"/>
                  </a:lnTo>
                  <a:lnTo>
                    <a:pt x="693" y="487"/>
                  </a:lnTo>
                  <a:lnTo>
                    <a:pt x="697" y="503"/>
                  </a:lnTo>
                  <a:lnTo>
                    <a:pt x="693" y="511"/>
                  </a:lnTo>
                  <a:lnTo>
                    <a:pt x="690" y="513"/>
                  </a:lnTo>
                  <a:lnTo>
                    <a:pt x="688" y="511"/>
                  </a:lnTo>
                  <a:lnTo>
                    <a:pt x="693" y="508"/>
                  </a:lnTo>
                  <a:lnTo>
                    <a:pt x="686" y="508"/>
                  </a:lnTo>
                  <a:lnTo>
                    <a:pt x="671" y="529"/>
                  </a:lnTo>
                  <a:lnTo>
                    <a:pt x="662" y="537"/>
                  </a:lnTo>
                  <a:lnTo>
                    <a:pt x="631" y="546"/>
                  </a:lnTo>
                  <a:lnTo>
                    <a:pt x="615" y="541"/>
                  </a:lnTo>
                  <a:lnTo>
                    <a:pt x="582" y="563"/>
                  </a:lnTo>
                  <a:lnTo>
                    <a:pt x="567" y="558"/>
                  </a:lnTo>
                  <a:lnTo>
                    <a:pt x="560" y="544"/>
                  </a:lnTo>
                  <a:lnTo>
                    <a:pt x="551" y="534"/>
                  </a:lnTo>
                  <a:lnTo>
                    <a:pt x="551" y="534"/>
                  </a:lnTo>
                  <a:lnTo>
                    <a:pt x="544" y="513"/>
                  </a:lnTo>
                  <a:lnTo>
                    <a:pt x="534" y="506"/>
                  </a:lnTo>
                  <a:lnTo>
                    <a:pt x="527" y="506"/>
                  </a:lnTo>
                  <a:lnTo>
                    <a:pt x="527" y="499"/>
                  </a:lnTo>
                  <a:lnTo>
                    <a:pt x="534" y="480"/>
                  </a:lnTo>
                  <a:lnTo>
                    <a:pt x="527" y="475"/>
                  </a:lnTo>
                  <a:lnTo>
                    <a:pt x="513" y="475"/>
                  </a:lnTo>
                  <a:lnTo>
                    <a:pt x="508" y="485"/>
                  </a:lnTo>
                  <a:lnTo>
                    <a:pt x="506" y="477"/>
                  </a:lnTo>
                  <a:lnTo>
                    <a:pt x="496" y="475"/>
                  </a:lnTo>
                  <a:lnTo>
                    <a:pt x="501" y="466"/>
                  </a:lnTo>
                  <a:lnTo>
                    <a:pt x="487" y="449"/>
                  </a:lnTo>
                  <a:lnTo>
                    <a:pt x="489" y="444"/>
                  </a:lnTo>
                  <a:lnTo>
                    <a:pt x="485" y="430"/>
                  </a:lnTo>
                  <a:lnTo>
                    <a:pt x="487" y="416"/>
                  </a:lnTo>
                  <a:lnTo>
                    <a:pt x="492" y="414"/>
                  </a:lnTo>
                  <a:lnTo>
                    <a:pt x="499" y="418"/>
                  </a:lnTo>
                  <a:lnTo>
                    <a:pt x="508" y="416"/>
                  </a:lnTo>
                  <a:lnTo>
                    <a:pt x="513" y="418"/>
                  </a:lnTo>
                  <a:lnTo>
                    <a:pt x="518" y="416"/>
                  </a:lnTo>
                  <a:lnTo>
                    <a:pt x="518" y="411"/>
                  </a:lnTo>
                  <a:lnTo>
                    <a:pt x="511" y="409"/>
                  </a:lnTo>
                  <a:lnTo>
                    <a:pt x="511" y="402"/>
                  </a:lnTo>
                  <a:lnTo>
                    <a:pt x="499" y="397"/>
                  </a:lnTo>
                  <a:lnTo>
                    <a:pt x="499" y="392"/>
                  </a:lnTo>
                  <a:lnTo>
                    <a:pt x="492" y="388"/>
                  </a:lnTo>
                  <a:lnTo>
                    <a:pt x="487" y="378"/>
                  </a:lnTo>
                  <a:lnTo>
                    <a:pt x="475" y="376"/>
                  </a:lnTo>
                  <a:lnTo>
                    <a:pt x="468" y="378"/>
                  </a:lnTo>
                  <a:lnTo>
                    <a:pt x="468" y="378"/>
                  </a:lnTo>
                  <a:lnTo>
                    <a:pt x="463" y="376"/>
                  </a:lnTo>
                  <a:lnTo>
                    <a:pt x="449" y="354"/>
                  </a:lnTo>
                  <a:lnTo>
                    <a:pt x="449" y="345"/>
                  </a:lnTo>
                  <a:lnTo>
                    <a:pt x="447" y="336"/>
                  </a:lnTo>
                  <a:lnTo>
                    <a:pt x="451" y="333"/>
                  </a:lnTo>
                  <a:lnTo>
                    <a:pt x="451" y="328"/>
                  </a:lnTo>
                  <a:lnTo>
                    <a:pt x="459" y="324"/>
                  </a:lnTo>
                  <a:lnTo>
                    <a:pt x="475" y="324"/>
                  </a:lnTo>
                  <a:lnTo>
                    <a:pt x="473" y="314"/>
                  </a:lnTo>
                  <a:lnTo>
                    <a:pt x="475" y="312"/>
                  </a:lnTo>
                  <a:lnTo>
                    <a:pt x="482" y="314"/>
                  </a:lnTo>
                  <a:lnTo>
                    <a:pt x="482" y="310"/>
                  </a:lnTo>
                  <a:lnTo>
                    <a:pt x="470" y="307"/>
                  </a:lnTo>
                  <a:lnTo>
                    <a:pt x="459" y="312"/>
                  </a:lnTo>
                  <a:lnTo>
                    <a:pt x="440" y="302"/>
                  </a:lnTo>
                  <a:lnTo>
                    <a:pt x="421" y="305"/>
                  </a:lnTo>
                  <a:lnTo>
                    <a:pt x="404" y="283"/>
                  </a:lnTo>
                  <a:lnTo>
                    <a:pt x="397" y="281"/>
                  </a:lnTo>
                  <a:lnTo>
                    <a:pt x="388" y="272"/>
                  </a:lnTo>
                  <a:lnTo>
                    <a:pt x="383" y="260"/>
                  </a:lnTo>
                  <a:lnTo>
                    <a:pt x="385" y="250"/>
                  </a:lnTo>
                  <a:lnTo>
                    <a:pt x="378" y="248"/>
                  </a:lnTo>
                  <a:lnTo>
                    <a:pt x="373" y="250"/>
                  </a:lnTo>
                  <a:lnTo>
                    <a:pt x="373" y="260"/>
                  </a:lnTo>
                  <a:lnTo>
                    <a:pt x="357" y="260"/>
                  </a:lnTo>
                  <a:lnTo>
                    <a:pt x="359" y="274"/>
                  </a:lnTo>
                  <a:lnTo>
                    <a:pt x="350" y="272"/>
                  </a:lnTo>
                  <a:lnTo>
                    <a:pt x="345" y="267"/>
                  </a:lnTo>
                  <a:lnTo>
                    <a:pt x="343" y="267"/>
                  </a:lnTo>
                  <a:lnTo>
                    <a:pt x="343" y="272"/>
                  </a:lnTo>
                  <a:lnTo>
                    <a:pt x="357" y="288"/>
                  </a:lnTo>
                  <a:lnTo>
                    <a:pt x="357" y="293"/>
                  </a:lnTo>
                  <a:lnTo>
                    <a:pt x="352" y="291"/>
                  </a:lnTo>
                  <a:lnTo>
                    <a:pt x="338" y="295"/>
                  </a:lnTo>
                  <a:lnTo>
                    <a:pt x="331" y="291"/>
                  </a:lnTo>
                  <a:lnTo>
                    <a:pt x="314" y="317"/>
                  </a:lnTo>
                  <a:lnTo>
                    <a:pt x="300" y="321"/>
                  </a:lnTo>
                  <a:lnTo>
                    <a:pt x="291" y="317"/>
                  </a:lnTo>
                  <a:lnTo>
                    <a:pt x="274" y="328"/>
                  </a:lnTo>
                  <a:lnTo>
                    <a:pt x="269" y="336"/>
                  </a:lnTo>
                  <a:lnTo>
                    <a:pt x="274" y="336"/>
                  </a:lnTo>
                  <a:lnTo>
                    <a:pt x="274" y="343"/>
                  </a:lnTo>
                  <a:lnTo>
                    <a:pt x="286" y="357"/>
                  </a:lnTo>
                  <a:lnTo>
                    <a:pt x="291" y="357"/>
                  </a:lnTo>
                  <a:lnTo>
                    <a:pt x="298" y="371"/>
                  </a:lnTo>
                  <a:lnTo>
                    <a:pt x="288" y="378"/>
                  </a:lnTo>
                  <a:lnTo>
                    <a:pt x="284" y="390"/>
                  </a:lnTo>
                  <a:lnTo>
                    <a:pt x="277" y="385"/>
                  </a:lnTo>
                  <a:lnTo>
                    <a:pt x="272" y="392"/>
                  </a:lnTo>
                  <a:lnTo>
                    <a:pt x="255" y="395"/>
                  </a:lnTo>
                  <a:lnTo>
                    <a:pt x="236" y="409"/>
                  </a:lnTo>
                  <a:lnTo>
                    <a:pt x="234" y="421"/>
                  </a:lnTo>
                  <a:lnTo>
                    <a:pt x="243" y="425"/>
                  </a:lnTo>
                  <a:lnTo>
                    <a:pt x="243" y="437"/>
                  </a:lnTo>
                  <a:lnTo>
                    <a:pt x="251" y="442"/>
                  </a:lnTo>
                  <a:lnTo>
                    <a:pt x="234" y="447"/>
                  </a:lnTo>
                  <a:lnTo>
                    <a:pt x="241" y="454"/>
                  </a:lnTo>
                  <a:lnTo>
                    <a:pt x="241" y="466"/>
                  </a:lnTo>
                  <a:lnTo>
                    <a:pt x="251" y="475"/>
                  </a:lnTo>
                  <a:lnTo>
                    <a:pt x="265" y="475"/>
                  </a:lnTo>
                  <a:lnTo>
                    <a:pt x="274" y="489"/>
                  </a:lnTo>
                  <a:lnTo>
                    <a:pt x="279" y="489"/>
                  </a:lnTo>
                  <a:lnTo>
                    <a:pt x="284" y="482"/>
                  </a:lnTo>
                  <a:lnTo>
                    <a:pt x="291" y="480"/>
                  </a:lnTo>
                  <a:lnTo>
                    <a:pt x="293" y="475"/>
                  </a:lnTo>
                  <a:lnTo>
                    <a:pt x="298" y="480"/>
                  </a:lnTo>
                  <a:lnTo>
                    <a:pt x="300" y="477"/>
                  </a:lnTo>
                  <a:lnTo>
                    <a:pt x="317" y="480"/>
                  </a:lnTo>
                  <a:lnTo>
                    <a:pt x="324" y="477"/>
                  </a:lnTo>
                  <a:lnTo>
                    <a:pt x="331" y="482"/>
                  </a:lnTo>
                  <a:lnTo>
                    <a:pt x="333" y="489"/>
                  </a:lnTo>
                  <a:lnTo>
                    <a:pt x="343" y="499"/>
                  </a:lnTo>
                  <a:lnTo>
                    <a:pt x="357" y="499"/>
                  </a:lnTo>
                  <a:lnTo>
                    <a:pt x="350" y="489"/>
                  </a:lnTo>
                  <a:lnTo>
                    <a:pt x="359" y="485"/>
                  </a:lnTo>
                  <a:lnTo>
                    <a:pt x="371" y="473"/>
                  </a:lnTo>
                  <a:lnTo>
                    <a:pt x="373" y="470"/>
                  </a:lnTo>
                  <a:lnTo>
                    <a:pt x="388" y="477"/>
                  </a:lnTo>
                  <a:lnTo>
                    <a:pt x="385" y="473"/>
                  </a:lnTo>
                  <a:lnTo>
                    <a:pt x="397" y="475"/>
                  </a:lnTo>
                  <a:lnTo>
                    <a:pt x="399" y="473"/>
                  </a:lnTo>
                  <a:lnTo>
                    <a:pt x="399" y="473"/>
                  </a:lnTo>
                  <a:lnTo>
                    <a:pt x="397" y="482"/>
                  </a:lnTo>
                  <a:lnTo>
                    <a:pt x="402" y="487"/>
                  </a:lnTo>
                  <a:lnTo>
                    <a:pt x="397" y="496"/>
                  </a:lnTo>
                  <a:lnTo>
                    <a:pt x="404" y="501"/>
                  </a:lnTo>
                  <a:lnTo>
                    <a:pt x="402" y="515"/>
                  </a:lnTo>
                  <a:lnTo>
                    <a:pt x="407" y="513"/>
                  </a:lnTo>
                  <a:lnTo>
                    <a:pt x="409" y="515"/>
                  </a:lnTo>
                  <a:lnTo>
                    <a:pt x="407" y="522"/>
                  </a:lnTo>
                  <a:lnTo>
                    <a:pt x="409" y="532"/>
                  </a:lnTo>
                  <a:lnTo>
                    <a:pt x="404" y="537"/>
                  </a:lnTo>
                  <a:lnTo>
                    <a:pt x="407" y="541"/>
                  </a:lnTo>
                  <a:lnTo>
                    <a:pt x="414" y="544"/>
                  </a:lnTo>
                  <a:lnTo>
                    <a:pt x="414" y="546"/>
                  </a:lnTo>
                  <a:lnTo>
                    <a:pt x="411" y="558"/>
                  </a:lnTo>
                  <a:lnTo>
                    <a:pt x="392" y="563"/>
                  </a:lnTo>
                  <a:lnTo>
                    <a:pt x="388" y="577"/>
                  </a:lnTo>
                  <a:lnTo>
                    <a:pt x="392" y="608"/>
                  </a:lnTo>
                  <a:lnTo>
                    <a:pt x="402" y="608"/>
                  </a:lnTo>
                  <a:lnTo>
                    <a:pt x="411" y="615"/>
                  </a:lnTo>
                  <a:lnTo>
                    <a:pt x="425" y="612"/>
                  </a:lnTo>
                  <a:lnTo>
                    <a:pt x="435" y="631"/>
                  </a:lnTo>
                  <a:lnTo>
                    <a:pt x="449" y="624"/>
                  </a:lnTo>
                  <a:lnTo>
                    <a:pt x="451" y="626"/>
                  </a:lnTo>
                  <a:lnTo>
                    <a:pt x="449" y="631"/>
                  </a:lnTo>
                  <a:lnTo>
                    <a:pt x="454" y="634"/>
                  </a:lnTo>
                  <a:lnTo>
                    <a:pt x="475" y="626"/>
                  </a:lnTo>
                  <a:lnTo>
                    <a:pt x="487" y="626"/>
                  </a:lnTo>
                  <a:lnTo>
                    <a:pt x="489" y="619"/>
                  </a:lnTo>
                  <a:lnTo>
                    <a:pt x="489" y="619"/>
                  </a:lnTo>
                  <a:lnTo>
                    <a:pt x="496" y="645"/>
                  </a:lnTo>
                  <a:lnTo>
                    <a:pt x="506" y="662"/>
                  </a:lnTo>
                  <a:lnTo>
                    <a:pt x="525" y="681"/>
                  </a:lnTo>
                  <a:lnTo>
                    <a:pt x="525" y="681"/>
                  </a:lnTo>
                  <a:lnTo>
                    <a:pt x="520" y="686"/>
                  </a:lnTo>
                  <a:lnTo>
                    <a:pt x="518" y="695"/>
                  </a:lnTo>
                  <a:lnTo>
                    <a:pt x="515" y="697"/>
                  </a:lnTo>
                  <a:lnTo>
                    <a:pt x="506" y="707"/>
                  </a:lnTo>
                  <a:lnTo>
                    <a:pt x="492" y="709"/>
                  </a:lnTo>
                  <a:lnTo>
                    <a:pt x="473" y="742"/>
                  </a:lnTo>
                  <a:lnTo>
                    <a:pt x="397" y="745"/>
                  </a:lnTo>
                  <a:lnTo>
                    <a:pt x="392" y="757"/>
                  </a:lnTo>
                  <a:lnTo>
                    <a:pt x="383" y="761"/>
                  </a:lnTo>
                  <a:lnTo>
                    <a:pt x="376" y="775"/>
                  </a:lnTo>
                  <a:lnTo>
                    <a:pt x="357" y="792"/>
                  </a:lnTo>
                  <a:lnTo>
                    <a:pt x="355" y="799"/>
                  </a:lnTo>
                  <a:lnTo>
                    <a:pt x="345" y="785"/>
                  </a:lnTo>
                  <a:lnTo>
                    <a:pt x="343" y="785"/>
                  </a:lnTo>
                  <a:lnTo>
                    <a:pt x="336" y="787"/>
                  </a:lnTo>
                  <a:lnTo>
                    <a:pt x="336" y="792"/>
                  </a:lnTo>
                  <a:lnTo>
                    <a:pt x="338" y="794"/>
                  </a:lnTo>
                  <a:lnTo>
                    <a:pt x="336" y="802"/>
                  </a:lnTo>
                  <a:lnTo>
                    <a:pt x="331" y="799"/>
                  </a:lnTo>
                  <a:lnTo>
                    <a:pt x="331" y="806"/>
                  </a:lnTo>
                  <a:lnTo>
                    <a:pt x="336" y="811"/>
                  </a:lnTo>
                  <a:lnTo>
                    <a:pt x="331" y="816"/>
                  </a:lnTo>
                  <a:lnTo>
                    <a:pt x="321" y="813"/>
                  </a:lnTo>
                  <a:lnTo>
                    <a:pt x="300" y="820"/>
                  </a:lnTo>
                  <a:lnTo>
                    <a:pt x="298" y="835"/>
                  </a:lnTo>
                  <a:lnTo>
                    <a:pt x="291" y="839"/>
                  </a:lnTo>
                  <a:lnTo>
                    <a:pt x="286" y="858"/>
                  </a:lnTo>
                  <a:lnTo>
                    <a:pt x="277" y="870"/>
                  </a:lnTo>
                  <a:lnTo>
                    <a:pt x="277" y="875"/>
                  </a:lnTo>
                  <a:lnTo>
                    <a:pt x="267" y="889"/>
                  </a:lnTo>
                  <a:lnTo>
                    <a:pt x="265" y="898"/>
                  </a:lnTo>
                  <a:lnTo>
                    <a:pt x="241" y="906"/>
                  </a:lnTo>
                  <a:lnTo>
                    <a:pt x="236" y="915"/>
                  </a:lnTo>
                  <a:lnTo>
                    <a:pt x="225" y="927"/>
                  </a:lnTo>
                  <a:lnTo>
                    <a:pt x="217" y="946"/>
                  </a:lnTo>
                  <a:lnTo>
                    <a:pt x="217" y="958"/>
                  </a:lnTo>
                  <a:lnTo>
                    <a:pt x="222" y="960"/>
                  </a:lnTo>
                  <a:lnTo>
                    <a:pt x="227" y="967"/>
                  </a:lnTo>
                  <a:lnTo>
                    <a:pt x="227" y="972"/>
                  </a:lnTo>
                  <a:lnTo>
                    <a:pt x="234" y="969"/>
                  </a:lnTo>
                  <a:lnTo>
                    <a:pt x="239" y="981"/>
                  </a:lnTo>
                  <a:lnTo>
                    <a:pt x="241" y="993"/>
                  </a:lnTo>
                  <a:lnTo>
                    <a:pt x="241" y="993"/>
                  </a:lnTo>
                  <a:lnTo>
                    <a:pt x="222" y="1005"/>
                  </a:lnTo>
                  <a:lnTo>
                    <a:pt x="213" y="991"/>
                  </a:lnTo>
                  <a:lnTo>
                    <a:pt x="199" y="986"/>
                  </a:lnTo>
                  <a:lnTo>
                    <a:pt x="196" y="993"/>
                  </a:lnTo>
                  <a:lnTo>
                    <a:pt x="189" y="993"/>
                  </a:lnTo>
                  <a:lnTo>
                    <a:pt x="184" y="1007"/>
                  </a:lnTo>
                  <a:lnTo>
                    <a:pt x="173" y="1012"/>
                  </a:lnTo>
                  <a:lnTo>
                    <a:pt x="170" y="1010"/>
                  </a:lnTo>
                  <a:lnTo>
                    <a:pt x="173" y="1005"/>
                  </a:lnTo>
                  <a:lnTo>
                    <a:pt x="170" y="998"/>
                  </a:lnTo>
                  <a:lnTo>
                    <a:pt x="156" y="1000"/>
                  </a:lnTo>
                  <a:lnTo>
                    <a:pt x="154" y="998"/>
                  </a:lnTo>
                  <a:lnTo>
                    <a:pt x="135" y="1000"/>
                  </a:lnTo>
                  <a:lnTo>
                    <a:pt x="111" y="986"/>
                  </a:lnTo>
                  <a:lnTo>
                    <a:pt x="94" y="979"/>
                  </a:lnTo>
                  <a:lnTo>
                    <a:pt x="87" y="981"/>
                  </a:lnTo>
                  <a:lnTo>
                    <a:pt x="80" y="977"/>
                  </a:lnTo>
                  <a:lnTo>
                    <a:pt x="71" y="979"/>
                  </a:lnTo>
                  <a:lnTo>
                    <a:pt x="66" y="967"/>
                  </a:lnTo>
                  <a:lnTo>
                    <a:pt x="59" y="965"/>
                  </a:lnTo>
                  <a:lnTo>
                    <a:pt x="61" y="972"/>
                  </a:lnTo>
                  <a:lnTo>
                    <a:pt x="59" y="965"/>
                  </a:lnTo>
                  <a:lnTo>
                    <a:pt x="54" y="969"/>
                  </a:lnTo>
                  <a:lnTo>
                    <a:pt x="45" y="965"/>
                  </a:lnTo>
                  <a:lnTo>
                    <a:pt x="45" y="969"/>
                  </a:lnTo>
                  <a:lnTo>
                    <a:pt x="33" y="962"/>
                  </a:lnTo>
                  <a:lnTo>
                    <a:pt x="31" y="965"/>
                  </a:lnTo>
                  <a:lnTo>
                    <a:pt x="31" y="965"/>
                  </a:lnTo>
                  <a:lnTo>
                    <a:pt x="28" y="955"/>
                  </a:lnTo>
                  <a:lnTo>
                    <a:pt x="14" y="951"/>
                  </a:lnTo>
                  <a:lnTo>
                    <a:pt x="9" y="946"/>
                  </a:lnTo>
                  <a:lnTo>
                    <a:pt x="14" y="934"/>
                  </a:lnTo>
                  <a:lnTo>
                    <a:pt x="9" y="932"/>
                  </a:lnTo>
                  <a:lnTo>
                    <a:pt x="9" y="927"/>
                  </a:lnTo>
                  <a:lnTo>
                    <a:pt x="2" y="925"/>
                  </a:lnTo>
                  <a:lnTo>
                    <a:pt x="5" y="915"/>
                  </a:lnTo>
                  <a:lnTo>
                    <a:pt x="0" y="913"/>
                  </a:lnTo>
                  <a:lnTo>
                    <a:pt x="2" y="910"/>
                  </a:lnTo>
                  <a:lnTo>
                    <a:pt x="7" y="910"/>
                  </a:lnTo>
                  <a:lnTo>
                    <a:pt x="26" y="901"/>
                  </a:lnTo>
                  <a:lnTo>
                    <a:pt x="28" y="887"/>
                  </a:lnTo>
                  <a:lnTo>
                    <a:pt x="31" y="887"/>
                  </a:lnTo>
                  <a:lnTo>
                    <a:pt x="33" y="891"/>
                  </a:lnTo>
                  <a:lnTo>
                    <a:pt x="38" y="889"/>
                  </a:lnTo>
                  <a:lnTo>
                    <a:pt x="35" y="877"/>
                  </a:lnTo>
                  <a:lnTo>
                    <a:pt x="38" y="870"/>
                  </a:lnTo>
                  <a:lnTo>
                    <a:pt x="35" y="868"/>
                  </a:lnTo>
                  <a:lnTo>
                    <a:pt x="38" y="861"/>
                  </a:lnTo>
                  <a:lnTo>
                    <a:pt x="35" y="858"/>
                  </a:lnTo>
                  <a:lnTo>
                    <a:pt x="35" y="849"/>
                  </a:lnTo>
                  <a:lnTo>
                    <a:pt x="42" y="844"/>
                  </a:lnTo>
                  <a:lnTo>
                    <a:pt x="50" y="835"/>
                  </a:lnTo>
                  <a:lnTo>
                    <a:pt x="52" y="823"/>
                  </a:lnTo>
                  <a:lnTo>
                    <a:pt x="59" y="818"/>
                  </a:lnTo>
                  <a:lnTo>
                    <a:pt x="61" y="811"/>
                  </a:lnTo>
                  <a:lnTo>
                    <a:pt x="66" y="806"/>
                  </a:lnTo>
                  <a:lnTo>
                    <a:pt x="68" y="797"/>
                  </a:lnTo>
                  <a:lnTo>
                    <a:pt x="78" y="783"/>
                  </a:lnTo>
                  <a:lnTo>
                    <a:pt x="80" y="768"/>
                  </a:lnTo>
                  <a:lnTo>
                    <a:pt x="71" y="761"/>
                  </a:lnTo>
                  <a:lnTo>
                    <a:pt x="64" y="764"/>
                  </a:lnTo>
                  <a:lnTo>
                    <a:pt x="68" y="754"/>
                  </a:lnTo>
                  <a:lnTo>
                    <a:pt x="59" y="747"/>
                  </a:lnTo>
                  <a:lnTo>
                    <a:pt x="59" y="733"/>
                  </a:lnTo>
                  <a:lnTo>
                    <a:pt x="50" y="719"/>
                  </a:lnTo>
                  <a:lnTo>
                    <a:pt x="50" y="709"/>
                  </a:lnTo>
                  <a:lnTo>
                    <a:pt x="42" y="702"/>
                  </a:lnTo>
                  <a:lnTo>
                    <a:pt x="42" y="695"/>
                  </a:lnTo>
                  <a:lnTo>
                    <a:pt x="31" y="693"/>
                  </a:lnTo>
                  <a:lnTo>
                    <a:pt x="31" y="690"/>
                  </a:lnTo>
                  <a:lnTo>
                    <a:pt x="21" y="686"/>
                  </a:lnTo>
                  <a:lnTo>
                    <a:pt x="14" y="686"/>
                  </a:lnTo>
                  <a:lnTo>
                    <a:pt x="9" y="679"/>
                  </a:lnTo>
                  <a:lnTo>
                    <a:pt x="9" y="669"/>
                  </a:lnTo>
                  <a:lnTo>
                    <a:pt x="7" y="662"/>
                  </a:lnTo>
                  <a:lnTo>
                    <a:pt x="14" y="650"/>
                  </a:lnTo>
                  <a:lnTo>
                    <a:pt x="12" y="636"/>
                  </a:lnTo>
                  <a:lnTo>
                    <a:pt x="16" y="631"/>
                  </a:lnTo>
                  <a:lnTo>
                    <a:pt x="16" y="622"/>
                  </a:lnTo>
                  <a:lnTo>
                    <a:pt x="28" y="622"/>
                  </a:lnTo>
                  <a:lnTo>
                    <a:pt x="28" y="612"/>
                  </a:lnTo>
                  <a:lnTo>
                    <a:pt x="35" y="615"/>
                  </a:lnTo>
                  <a:lnTo>
                    <a:pt x="40" y="605"/>
                  </a:lnTo>
                  <a:lnTo>
                    <a:pt x="45" y="605"/>
                  </a:lnTo>
                  <a:lnTo>
                    <a:pt x="47" y="593"/>
                  </a:lnTo>
                  <a:lnTo>
                    <a:pt x="35" y="586"/>
                  </a:lnTo>
                  <a:lnTo>
                    <a:pt x="35" y="572"/>
                  </a:lnTo>
                  <a:lnTo>
                    <a:pt x="50" y="558"/>
                  </a:lnTo>
                  <a:lnTo>
                    <a:pt x="54" y="558"/>
                  </a:lnTo>
                  <a:lnTo>
                    <a:pt x="57" y="553"/>
                  </a:lnTo>
                  <a:lnTo>
                    <a:pt x="64" y="553"/>
                  </a:lnTo>
                  <a:lnTo>
                    <a:pt x="68" y="546"/>
                  </a:lnTo>
                  <a:lnTo>
                    <a:pt x="76" y="560"/>
                  </a:lnTo>
                  <a:lnTo>
                    <a:pt x="87" y="560"/>
                  </a:lnTo>
                  <a:lnTo>
                    <a:pt x="97" y="548"/>
                  </a:lnTo>
                  <a:lnTo>
                    <a:pt x="106" y="556"/>
                  </a:lnTo>
                  <a:lnTo>
                    <a:pt x="109" y="541"/>
                  </a:lnTo>
                  <a:lnTo>
                    <a:pt x="116" y="541"/>
                  </a:lnTo>
                  <a:lnTo>
                    <a:pt x="118" y="537"/>
                  </a:lnTo>
                  <a:lnTo>
                    <a:pt x="113" y="532"/>
                  </a:lnTo>
                  <a:lnTo>
                    <a:pt x="113" y="522"/>
                  </a:lnTo>
                  <a:lnTo>
                    <a:pt x="120" y="513"/>
                  </a:lnTo>
                  <a:lnTo>
                    <a:pt x="120" y="506"/>
                  </a:lnTo>
                  <a:lnTo>
                    <a:pt x="130" y="485"/>
                  </a:lnTo>
                  <a:lnTo>
                    <a:pt x="123" y="475"/>
                  </a:lnTo>
                  <a:lnTo>
                    <a:pt x="116" y="473"/>
                  </a:lnTo>
                  <a:lnTo>
                    <a:pt x="111" y="468"/>
                  </a:lnTo>
                  <a:lnTo>
                    <a:pt x="113" y="449"/>
                  </a:lnTo>
                  <a:lnTo>
                    <a:pt x="116" y="447"/>
                  </a:lnTo>
                  <a:lnTo>
                    <a:pt x="111" y="435"/>
                  </a:lnTo>
                  <a:lnTo>
                    <a:pt x="90" y="435"/>
                  </a:lnTo>
                  <a:lnTo>
                    <a:pt x="87" y="430"/>
                  </a:lnTo>
                  <a:lnTo>
                    <a:pt x="71" y="425"/>
                  </a:lnTo>
                  <a:lnTo>
                    <a:pt x="66" y="414"/>
                  </a:lnTo>
                  <a:lnTo>
                    <a:pt x="52" y="411"/>
                  </a:lnTo>
                  <a:lnTo>
                    <a:pt x="59" y="406"/>
                  </a:lnTo>
                  <a:lnTo>
                    <a:pt x="64" y="395"/>
                  </a:lnTo>
                  <a:lnTo>
                    <a:pt x="68" y="404"/>
                  </a:lnTo>
                  <a:lnTo>
                    <a:pt x="73" y="402"/>
                  </a:lnTo>
                  <a:lnTo>
                    <a:pt x="73" y="385"/>
                  </a:lnTo>
                  <a:lnTo>
                    <a:pt x="78" y="388"/>
                  </a:lnTo>
                  <a:lnTo>
                    <a:pt x="92" y="383"/>
                  </a:lnTo>
                  <a:lnTo>
                    <a:pt x="94" y="378"/>
                  </a:lnTo>
                  <a:lnTo>
                    <a:pt x="118" y="373"/>
                  </a:lnTo>
                  <a:lnTo>
                    <a:pt x="128" y="362"/>
                  </a:lnTo>
                  <a:lnTo>
                    <a:pt x="116" y="354"/>
                  </a:lnTo>
                  <a:lnTo>
                    <a:pt x="111" y="359"/>
                  </a:lnTo>
                  <a:lnTo>
                    <a:pt x="102" y="357"/>
                  </a:lnTo>
                  <a:lnTo>
                    <a:pt x="94" y="338"/>
                  </a:lnTo>
                  <a:lnTo>
                    <a:pt x="97" y="321"/>
                  </a:lnTo>
                  <a:lnTo>
                    <a:pt x="87" y="317"/>
                  </a:lnTo>
                  <a:lnTo>
                    <a:pt x="87" y="312"/>
                  </a:lnTo>
                  <a:lnTo>
                    <a:pt x="80" y="298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4058828" y="3588326"/>
              <a:ext cx="504478" cy="480998"/>
            </a:xfrm>
            <a:custGeom>
              <a:avLst/>
              <a:gdLst>
                <a:gd name="T0" fmla="*/ 430 w 752"/>
                <a:gd name="T1" fmla="*/ 3 h 717"/>
                <a:gd name="T2" fmla="*/ 458 w 752"/>
                <a:gd name="T3" fmla="*/ 19 h 717"/>
                <a:gd name="T4" fmla="*/ 541 w 752"/>
                <a:gd name="T5" fmla="*/ 36 h 717"/>
                <a:gd name="T6" fmla="*/ 567 w 752"/>
                <a:gd name="T7" fmla="*/ 31 h 717"/>
                <a:gd name="T8" fmla="*/ 607 w 752"/>
                <a:gd name="T9" fmla="*/ 55 h 717"/>
                <a:gd name="T10" fmla="*/ 612 w 752"/>
                <a:gd name="T11" fmla="*/ 67 h 717"/>
                <a:gd name="T12" fmla="*/ 685 w 752"/>
                <a:gd name="T13" fmla="*/ 38 h 717"/>
                <a:gd name="T14" fmla="*/ 648 w 752"/>
                <a:gd name="T15" fmla="*/ 76 h 717"/>
                <a:gd name="T16" fmla="*/ 598 w 752"/>
                <a:gd name="T17" fmla="*/ 119 h 717"/>
                <a:gd name="T18" fmla="*/ 558 w 752"/>
                <a:gd name="T19" fmla="*/ 147 h 717"/>
                <a:gd name="T20" fmla="*/ 534 w 752"/>
                <a:gd name="T21" fmla="*/ 201 h 717"/>
                <a:gd name="T22" fmla="*/ 579 w 752"/>
                <a:gd name="T23" fmla="*/ 213 h 717"/>
                <a:gd name="T24" fmla="*/ 619 w 752"/>
                <a:gd name="T25" fmla="*/ 263 h 717"/>
                <a:gd name="T26" fmla="*/ 678 w 752"/>
                <a:gd name="T27" fmla="*/ 261 h 717"/>
                <a:gd name="T28" fmla="*/ 692 w 752"/>
                <a:gd name="T29" fmla="*/ 279 h 717"/>
                <a:gd name="T30" fmla="*/ 735 w 752"/>
                <a:gd name="T31" fmla="*/ 303 h 717"/>
                <a:gd name="T32" fmla="*/ 752 w 752"/>
                <a:gd name="T33" fmla="*/ 362 h 717"/>
                <a:gd name="T34" fmla="*/ 683 w 752"/>
                <a:gd name="T35" fmla="*/ 376 h 717"/>
                <a:gd name="T36" fmla="*/ 659 w 752"/>
                <a:gd name="T37" fmla="*/ 341 h 717"/>
                <a:gd name="T38" fmla="*/ 631 w 752"/>
                <a:gd name="T39" fmla="*/ 365 h 717"/>
                <a:gd name="T40" fmla="*/ 603 w 752"/>
                <a:gd name="T41" fmla="*/ 417 h 717"/>
                <a:gd name="T42" fmla="*/ 577 w 752"/>
                <a:gd name="T43" fmla="*/ 471 h 717"/>
                <a:gd name="T44" fmla="*/ 546 w 752"/>
                <a:gd name="T45" fmla="*/ 485 h 717"/>
                <a:gd name="T46" fmla="*/ 579 w 752"/>
                <a:gd name="T47" fmla="*/ 509 h 717"/>
                <a:gd name="T48" fmla="*/ 619 w 752"/>
                <a:gd name="T49" fmla="*/ 573 h 717"/>
                <a:gd name="T50" fmla="*/ 648 w 752"/>
                <a:gd name="T51" fmla="*/ 563 h 717"/>
                <a:gd name="T52" fmla="*/ 666 w 752"/>
                <a:gd name="T53" fmla="*/ 606 h 717"/>
                <a:gd name="T54" fmla="*/ 640 w 752"/>
                <a:gd name="T55" fmla="*/ 663 h 717"/>
                <a:gd name="T56" fmla="*/ 598 w 752"/>
                <a:gd name="T57" fmla="*/ 712 h 717"/>
                <a:gd name="T58" fmla="*/ 567 w 752"/>
                <a:gd name="T59" fmla="*/ 698 h 717"/>
                <a:gd name="T60" fmla="*/ 527 w 752"/>
                <a:gd name="T61" fmla="*/ 696 h 717"/>
                <a:gd name="T62" fmla="*/ 496 w 752"/>
                <a:gd name="T63" fmla="*/ 663 h 717"/>
                <a:gd name="T64" fmla="*/ 451 w 752"/>
                <a:gd name="T65" fmla="*/ 653 h 717"/>
                <a:gd name="T66" fmla="*/ 421 w 752"/>
                <a:gd name="T67" fmla="*/ 651 h 717"/>
                <a:gd name="T68" fmla="*/ 406 w 752"/>
                <a:gd name="T69" fmla="*/ 613 h 717"/>
                <a:gd name="T70" fmla="*/ 395 w 752"/>
                <a:gd name="T71" fmla="*/ 570 h 717"/>
                <a:gd name="T72" fmla="*/ 354 w 752"/>
                <a:gd name="T73" fmla="*/ 585 h 717"/>
                <a:gd name="T74" fmla="*/ 314 w 752"/>
                <a:gd name="T75" fmla="*/ 573 h 717"/>
                <a:gd name="T76" fmla="*/ 262 w 752"/>
                <a:gd name="T77" fmla="*/ 573 h 717"/>
                <a:gd name="T78" fmla="*/ 203 w 752"/>
                <a:gd name="T79" fmla="*/ 563 h 717"/>
                <a:gd name="T80" fmla="*/ 153 w 752"/>
                <a:gd name="T81" fmla="*/ 540 h 717"/>
                <a:gd name="T82" fmla="*/ 123 w 752"/>
                <a:gd name="T83" fmla="*/ 514 h 717"/>
                <a:gd name="T84" fmla="*/ 104 w 752"/>
                <a:gd name="T85" fmla="*/ 483 h 717"/>
                <a:gd name="T86" fmla="*/ 75 w 752"/>
                <a:gd name="T87" fmla="*/ 452 h 717"/>
                <a:gd name="T88" fmla="*/ 78 w 752"/>
                <a:gd name="T89" fmla="*/ 407 h 717"/>
                <a:gd name="T90" fmla="*/ 30 w 752"/>
                <a:gd name="T91" fmla="*/ 341 h 717"/>
                <a:gd name="T92" fmla="*/ 16 w 752"/>
                <a:gd name="T93" fmla="*/ 298 h 717"/>
                <a:gd name="T94" fmla="*/ 2 w 752"/>
                <a:gd name="T95" fmla="*/ 258 h 717"/>
                <a:gd name="T96" fmla="*/ 73 w 752"/>
                <a:gd name="T97" fmla="*/ 244 h 717"/>
                <a:gd name="T98" fmla="*/ 144 w 752"/>
                <a:gd name="T99" fmla="*/ 223 h 717"/>
                <a:gd name="T100" fmla="*/ 198 w 752"/>
                <a:gd name="T101" fmla="*/ 192 h 717"/>
                <a:gd name="T102" fmla="*/ 229 w 752"/>
                <a:gd name="T103" fmla="*/ 164 h 717"/>
                <a:gd name="T104" fmla="*/ 274 w 752"/>
                <a:gd name="T105" fmla="*/ 164 h 717"/>
                <a:gd name="T106" fmla="*/ 314 w 752"/>
                <a:gd name="T107" fmla="*/ 156 h 717"/>
                <a:gd name="T108" fmla="*/ 352 w 752"/>
                <a:gd name="T109" fmla="*/ 133 h 717"/>
                <a:gd name="T110" fmla="*/ 385 w 752"/>
                <a:gd name="T111" fmla="*/ 83 h 717"/>
                <a:gd name="T112" fmla="*/ 397 w 752"/>
                <a:gd name="T113" fmla="*/ 45 h 717"/>
                <a:gd name="T114" fmla="*/ 399 w 752"/>
                <a:gd name="T115" fmla="*/ 24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52" h="717">
                  <a:moveTo>
                    <a:pt x="402" y="3"/>
                  </a:moveTo>
                  <a:lnTo>
                    <a:pt x="406" y="0"/>
                  </a:lnTo>
                  <a:lnTo>
                    <a:pt x="416" y="7"/>
                  </a:lnTo>
                  <a:lnTo>
                    <a:pt x="416" y="3"/>
                  </a:lnTo>
                  <a:lnTo>
                    <a:pt x="425" y="5"/>
                  </a:lnTo>
                  <a:lnTo>
                    <a:pt x="430" y="3"/>
                  </a:lnTo>
                  <a:lnTo>
                    <a:pt x="432" y="7"/>
                  </a:lnTo>
                  <a:lnTo>
                    <a:pt x="432" y="3"/>
                  </a:lnTo>
                  <a:lnTo>
                    <a:pt x="437" y="3"/>
                  </a:lnTo>
                  <a:lnTo>
                    <a:pt x="442" y="15"/>
                  </a:lnTo>
                  <a:lnTo>
                    <a:pt x="451" y="15"/>
                  </a:lnTo>
                  <a:lnTo>
                    <a:pt x="458" y="19"/>
                  </a:lnTo>
                  <a:lnTo>
                    <a:pt x="465" y="17"/>
                  </a:lnTo>
                  <a:lnTo>
                    <a:pt x="484" y="22"/>
                  </a:lnTo>
                  <a:lnTo>
                    <a:pt x="506" y="38"/>
                  </a:lnTo>
                  <a:lnTo>
                    <a:pt x="525" y="33"/>
                  </a:lnTo>
                  <a:lnTo>
                    <a:pt x="527" y="36"/>
                  </a:lnTo>
                  <a:lnTo>
                    <a:pt x="541" y="36"/>
                  </a:lnTo>
                  <a:lnTo>
                    <a:pt x="546" y="41"/>
                  </a:lnTo>
                  <a:lnTo>
                    <a:pt x="544" y="48"/>
                  </a:lnTo>
                  <a:lnTo>
                    <a:pt x="546" y="48"/>
                  </a:lnTo>
                  <a:lnTo>
                    <a:pt x="555" y="45"/>
                  </a:lnTo>
                  <a:lnTo>
                    <a:pt x="562" y="31"/>
                  </a:lnTo>
                  <a:lnTo>
                    <a:pt x="567" y="31"/>
                  </a:lnTo>
                  <a:lnTo>
                    <a:pt x="570" y="24"/>
                  </a:lnTo>
                  <a:lnTo>
                    <a:pt x="584" y="29"/>
                  </a:lnTo>
                  <a:lnTo>
                    <a:pt x="593" y="43"/>
                  </a:lnTo>
                  <a:lnTo>
                    <a:pt x="612" y="31"/>
                  </a:lnTo>
                  <a:lnTo>
                    <a:pt x="612" y="31"/>
                  </a:lnTo>
                  <a:lnTo>
                    <a:pt x="607" y="55"/>
                  </a:lnTo>
                  <a:lnTo>
                    <a:pt x="598" y="59"/>
                  </a:lnTo>
                  <a:lnTo>
                    <a:pt x="598" y="69"/>
                  </a:lnTo>
                  <a:lnTo>
                    <a:pt x="593" y="83"/>
                  </a:lnTo>
                  <a:lnTo>
                    <a:pt x="598" y="88"/>
                  </a:lnTo>
                  <a:lnTo>
                    <a:pt x="612" y="74"/>
                  </a:lnTo>
                  <a:lnTo>
                    <a:pt x="612" y="67"/>
                  </a:lnTo>
                  <a:lnTo>
                    <a:pt x="617" y="71"/>
                  </a:lnTo>
                  <a:lnTo>
                    <a:pt x="619" y="71"/>
                  </a:lnTo>
                  <a:lnTo>
                    <a:pt x="650" y="55"/>
                  </a:lnTo>
                  <a:lnTo>
                    <a:pt x="674" y="48"/>
                  </a:lnTo>
                  <a:lnTo>
                    <a:pt x="681" y="41"/>
                  </a:lnTo>
                  <a:lnTo>
                    <a:pt x="685" y="38"/>
                  </a:lnTo>
                  <a:lnTo>
                    <a:pt x="688" y="43"/>
                  </a:lnTo>
                  <a:lnTo>
                    <a:pt x="678" y="59"/>
                  </a:lnTo>
                  <a:lnTo>
                    <a:pt x="664" y="59"/>
                  </a:lnTo>
                  <a:lnTo>
                    <a:pt x="657" y="69"/>
                  </a:lnTo>
                  <a:lnTo>
                    <a:pt x="659" y="76"/>
                  </a:lnTo>
                  <a:lnTo>
                    <a:pt x="648" y="76"/>
                  </a:lnTo>
                  <a:lnTo>
                    <a:pt x="643" y="81"/>
                  </a:lnTo>
                  <a:lnTo>
                    <a:pt x="640" y="78"/>
                  </a:lnTo>
                  <a:lnTo>
                    <a:pt x="638" y="85"/>
                  </a:lnTo>
                  <a:lnTo>
                    <a:pt x="633" y="95"/>
                  </a:lnTo>
                  <a:lnTo>
                    <a:pt x="614" y="95"/>
                  </a:lnTo>
                  <a:lnTo>
                    <a:pt x="598" y="119"/>
                  </a:lnTo>
                  <a:lnTo>
                    <a:pt x="593" y="116"/>
                  </a:lnTo>
                  <a:lnTo>
                    <a:pt x="596" y="130"/>
                  </a:lnTo>
                  <a:lnTo>
                    <a:pt x="586" y="133"/>
                  </a:lnTo>
                  <a:lnTo>
                    <a:pt x="581" y="140"/>
                  </a:lnTo>
                  <a:lnTo>
                    <a:pt x="574" y="138"/>
                  </a:lnTo>
                  <a:lnTo>
                    <a:pt x="558" y="147"/>
                  </a:lnTo>
                  <a:lnTo>
                    <a:pt x="555" y="159"/>
                  </a:lnTo>
                  <a:lnTo>
                    <a:pt x="546" y="171"/>
                  </a:lnTo>
                  <a:lnTo>
                    <a:pt x="536" y="175"/>
                  </a:lnTo>
                  <a:lnTo>
                    <a:pt x="536" y="187"/>
                  </a:lnTo>
                  <a:lnTo>
                    <a:pt x="532" y="199"/>
                  </a:lnTo>
                  <a:lnTo>
                    <a:pt x="534" y="201"/>
                  </a:lnTo>
                  <a:lnTo>
                    <a:pt x="539" y="199"/>
                  </a:lnTo>
                  <a:lnTo>
                    <a:pt x="546" y="206"/>
                  </a:lnTo>
                  <a:lnTo>
                    <a:pt x="567" y="199"/>
                  </a:lnTo>
                  <a:lnTo>
                    <a:pt x="572" y="206"/>
                  </a:lnTo>
                  <a:lnTo>
                    <a:pt x="579" y="206"/>
                  </a:lnTo>
                  <a:lnTo>
                    <a:pt x="579" y="213"/>
                  </a:lnTo>
                  <a:lnTo>
                    <a:pt x="586" y="216"/>
                  </a:lnTo>
                  <a:lnTo>
                    <a:pt x="584" y="223"/>
                  </a:lnTo>
                  <a:lnTo>
                    <a:pt x="591" y="220"/>
                  </a:lnTo>
                  <a:lnTo>
                    <a:pt x="605" y="232"/>
                  </a:lnTo>
                  <a:lnTo>
                    <a:pt x="607" y="249"/>
                  </a:lnTo>
                  <a:lnTo>
                    <a:pt x="619" y="263"/>
                  </a:lnTo>
                  <a:lnTo>
                    <a:pt x="636" y="265"/>
                  </a:lnTo>
                  <a:lnTo>
                    <a:pt x="638" y="258"/>
                  </a:lnTo>
                  <a:lnTo>
                    <a:pt x="655" y="265"/>
                  </a:lnTo>
                  <a:lnTo>
                    <a:pt x="671" y="261"/>
                  </a:lnTo>
                  <a:lnTo>
                    <a:pt x="674" y="256"/>
                  </a:lnTo>
                  <a:lnTo>
                    <a:pt x="678" y="261"/>
                  </a:lnTo>
                  <a:lnTo>
                    <a:pt x="685" y="258"/>
                  </a:lnTo>
                  <a:lnTo>
                    <a:pt x="690" y="265"/>
                  </a:lnTo>
                  <a:lnTo>
                    <a:pt x="697" y="263"/>
                  </a:lnTo>
                  <a:lnTo>
                    <a:pt x="697" y="263"/>
                  </a:lnTo>
                  <a:lnTo>
                    <a:pt x="697" y="272"/>
                  </a:lnTo>
                  <a:lnTo>
                    <a:pt x="692" y="279"/>
                  </a:lnTo>
                  <a:lnTo>
                    <a:pt x="700" y="291"/>
                  </a:lnTo>
                  <a:lnTo>
                    <a:pt x="718" y="301"/>
                  </a:lnTo>
                  <a:lnTo>
                    <a:pt x="718" y="308"/>
                  </a:lnTo>
                  <a:lnTo>
                    <a:pt x="728" y="303"/>
                  </a:lnTo>
                  <a:lnTo>
                    <a:pt x="728" y="308"/>
                  </a:lnTo>
                  <a:lnTo>
                    <a:pt x="735" y="303"/>
                  </a:lnTo>
                  <a:lnTo>
                    <a:pt x="742" y="305"/>
                  </a:lnTo>
                  <a:lnTo>
                    <a:pt x="740" y="313"/>
                  </a:lnTo>
                  <a:lnTo>
                    <a:pt x="742" y="322"/>
                  </a:lnTo>
                  <a:lnTo>
                    <a:pt x="737" y="329"/>
                  </a:lnTo>
                  <a:lnTo>
                    <a:pt x="752" y="350"/>
                  </a:lnTo>
                  <a:lnTo>
                    <a:pt x="752" y="362"/>
                  </a:lnTo>
                  <a:lnTo>
                    <a:pt x="742" y="360"/>
                  </a:lnTo>
                  <a:lnTo>
                    <a:pt x="737" y="365"/>
                  </a:lnTo>
                  <a:lnTo>
                    <a:pt x="726" y="367"/>
                  </a:lnTo>
                  <a:lnTo>
                    <a:pt x="726" y="374"/>
                  </a:lnTo>
                  <a:lnTo>
                    <a:pt x="692" y="388"/>
                  </a:lnTo>
                  <a:lnTo>
                    <a:pt x="683" y="376"/>
                  </a:lnTo>
                  <a:lnTo>
                    <a:pt x="678" y="369"/>
                  </a:lnTo>
                  <a:lnTo>
                    <a:pt x="681" y="365"/>
                  </a:lnTo>
                  <a:lnTo>
                    <a:pt x="671" y="360"/>
                  </a:lnTo>
                  <a:lnTo>
                    <a:pt x="674" y="350"/>
                  </a:lnTo>
                  <a:lnTo>
                    <a:pt x="671" y="346"/>
                  </a:lnTo>
                  <a:lnTo>
                    <a:pt x="659" y="341"/>
                  </a:lnTo>
                  <a:lnTo>
                    <a:pt x="657" y="346"/>
                  </a:lnTo>
                  <a:lnTo>
                    <a:pt x="650" y="336"/>
                  </a:lnTo>
                  <a:lnTo>
                    <a:pt x="631" y="336"/>
                  </a:lnTo>
                  <a:lnTo>
                    <a:pt x="626" y="341"/>
                  </a:lnTo>
                  <a:lnTo>
                    <a:pt x="619" y="362"/>
                  </a:lnTo>
                  <a:lnTo>
                    <a:pt x="631" y="365"/>
                  </a:lnTo>
                  <a:lnTo>
                    <a:pt x="629" y="376"/>
                  </a:lnTo>
                  <a:lnTo>
                    <a:pt x="622" y="379"/>
                  </a:lnTo>
                  <a:lnTo>
                    <a:pt x="631" y="405"/>
                  </a:lnTo>
                  <a:lnTo>
                    <a:pt x="622" y="410"/>
                  </a:lnTo>
                  <a:lnTo>
                    <a:pt x="603" y="410"/>
                  </a:lnTo>
                  <a:lnTo>
                    <a:pt x="603" y="417"/>
                  </a:lnTo>
                  <a:lnTo>
                    <a:pt x="598" y="414"/>
                  </a:lnTo>
                  <a:lnTo>
                    <a:pt x="596" y="417"/>
                  </a:lnTo>
                  <a:lnTo>
                    <a:pt x="591" y="436"/>
                  </a:lnTo>
                  <a:lnTo>
                    <a:pt x="598" y="443"/>
                  </a:lnTo>
                  <a:lnTo>
                    <a:pt x="588" y="469"/>
                  </a:lnTo>
                  <a:lnTo>
                    <a:pt x="577" y="471"/>
                  </a:lnTo>
                  <a:lnTo>
                    <a:pt x="572" y="476"/>
                  </a:lnTo>
                  <a:lnTo>
                    <a:pt x="558" y="476"/>
                  </a:lnTo>
                  <a:lnTo>
                    <a:pt x="546" y="466"/>
                  </a:lnTo>
                  <a:lnTo>
                    <a:pt x="544" y="471"/>
                  </a:lnTo>
                  <a:lnTo>
                    <a:pt x="541" y="476"/>
                  </a:lnTo>
                  <a:lnTo>
                    <a:pt x="546" y="485"/>
                  </a:lnTo>
                  <a:lnTo>
                    <a:pt x="541" y="490"/>
                  </a:lnTo>
                  <a:lnTo>
                    <a:pt x="548" y="497"/>
                  </a:lnTo>
                  <a:lnTo>
                    <a:pt x="555" y="497"/>
                  </a:lnTo>
                  <a:lnTo>
                    <a:pt x="558" y="502"/>
                  </a:lnTo>
                  <a:lnTo>
                    <a:pt x="570" y="502"/>
                  </a:lnTo>
                  <a:lnTo>
                    <a:pt x="579" y="509"/>
                  </a:lnTo>
                  <a:lnTo>
                    <a:pt x="579" y="547"/>
                  </a:lnTo>
                  <a:lnTo>
                    <a:pt x="591" y="547"/>
                  </a:lnTo>
                  <a:lnTo>
                    <a:pt x="591" y="551"/>
                  </a:lnTo>
                  <a:lnTo>
                    <a:pt x="603" y="549"/>
                  </a:lnTo>
                  <a:lnTo>
                    <a:pt x="622" y="570"/>
                  </a:lnTo>
                  <a:lnTo>
                    <a:pt x="619" y="573"/>
                  </a:lnTo>
                  <a:lnTo>
                    <a:pt x="626" y="570"/>
                  </a:lnTo>
                  <a:lnTo>
                    <a:pt x="633" y="573"/>
                  </a:lnTo>
                  <a:lnTo>
                    <a:pt x="638" y="561"/>
                  </a:lnTo>
                  <a:lnTo>
                    <a:pt x="645" y="563"/>
                  </a:lnTo>
                  <a:lnTo>
                    <a:pt x="645" y="559"/>
                  </a:lnTo>
                  <a:lnTo>
                    <a:pt x="648" y="563"/>
                  </a:lnTo>
                  <a:lnTo>
                    <a:pt x="662" y="549"/>
                  </a:lnTo>
                  <a:lnTo>
                    <a:pt x="664" y="549"/>
                  </a:lnTo>
                  <a:lnTo>
                    <a:pt x="655" y="559"/>
                  </a:lnTo>
                  <a:lnTo>
                    <a:pt x="659" y="561"/>
                  </a:lnTo>
                  <a:lnTo>
                    <a:pt x="662" y="599"/>
                  </a:lnTo>
                  <a:lnTo>
                    <a:pt x="666" y="606"/>
                  </a:lnTo>
                  <a:lnTo>
                    <a:pt x="664" y="641"/>
                  </a:lnTo>
                  <a:lnTo>
                    <a:pt x="662" y="646"/>
                  </a:lnTo>
                  <a:lnTo>
                    <a:pt x="664" y="658"/>
                  </a:lnTo>
                  <a:lnTo>
                    <a:pt x="652" y="663"/>
                  </a:lnTo>
                  <a:lnTo>
                    <a:pt x="645" y="660"/>
                  </a:lnTo>
                  <a:lnTo>
                    <a:pt x="640" y="663"/>
                  </a:lnTo>
                  <a:lnTo>
                    <a:pt x="636" y="660"/>
                  </a:lnTo>
                  <a:lnTo>
                    <a:pt x="614" y="674"/>
                  </a:lnTo>
                  <a:lnTo>
                    <a:pt x="612" y="684"/>
                  </a:lnTo>
                  <a:lnTo>
                    <a:pt x="600" y="700"/>
                  </a:lnTo>
                  <a:lnTo>
                    <a:pt x="598" y="712"/>
                  </a:lnTo>
                  <a:lnTo>
                    <a:pt x="598" y="712"/>
                  </a:lnTo>
                  <a:lnTo>
                    <a:pt x="591" y="717"/>
                  </a:lnTo>
                  <a:lnTo>
                    <a:pt x="581" y="710"/>
                  </a:lnTo>
                  <a:lnTo>
                    <a:pt x="584" y="691"/>
                  </a:lnTo>
                  <a:lnTo>
                    <a:pt x="574" y="684"/>
                  </a:lnTo>
                  <a:lnTo>
                    <a:pt x="570" y="686"/>
                  </a:lnTo>
                  <a:lnTo>
                    <a:pt x="567" y="698"/>
                  </a:lnTo>
                  <a:lnTo>
                    <a:pt x="558" y="696"/>
                  </a:lnTo>
                  <a:lnTo>
                    <a:pt x="555" y="703"/>
                  </a:lnTo>
                  <a:lnTo>
                    <a:pt x="551" y="700"/>
                  </a:lnTo>
                  <a:lnTo>
                    <a:pt x="534" y="705"/>
                  </a:lnTo>
                  <a:lnTo>
                    <a:pt x="529" y="700"/>
                  </a:lnTo>
                  <a:lnTo>
                    <a:pt x="527" y="696"/>
                  </a:lnTo>
                  <a:lnTo>
                    <a:pt x="517" y="696"/>
                  </a:lnTo>
                  <a:lnTo>
                    <a:pt x="510" y="686"/>
                  </a:lnTo>
                  <a:lnTo>
                    <a:pt x="501" y="691"/>
                  </a:lnTo>
                  <a:lnTo>
                    <a:pt x="503" y="663"/>
                  </a:lnTo>
                  <a:lnTo>
                    <a:pt x="499" y="665"/>
                  </a:lnTo>
                  <a:lnTo>
                    <a:pt x="496" y="663"/>
                  </a:lnTo>
                  <a:lnTo>
                    <a:pt x="496" y="667"/>
                  </a:lnTo>
                  <a:lnTo>
                    <a:pt x="489" y="667"/>
                  </a:lnTo>
                  <a:lnTo>
                    <a:pt x="470" y="665"/>
                  </a:lnTo>
                  <a:lnTo>
                    <a:pt x="463" y="653"/>
                  </a:lnTo>
                  <a:lnTo>
                    <a:pt x="456" y="651"/>
                  </a:lnTo>
                  <a:lnTo>
                    <a:pt x="451" y="653"/>
                  </a:lnTo>
                  <a:lnTo>
                    <a:pt x="447" y="660"/>
                  </a:lnTo>
                  <a:lnTo>
                    <a:pt x="432" y="663"/>
                  </a:lnTo>
                  <a:lnTo>
                    <a:pt x="428" y="658"/>
                  </a:lnTo>
                  <a:lnTo>
                    <a:pt x="430" y="648"/>
                  </a:lnTo>
                  <a:lnTo>
                    <a:pt x="425" y="646"/>
                  </a:lnTo>
                  <a:lnTo>
                    <a:pt x="421" y="651"/>
                  </a:lnTo>
                  <a:lnTo>
                    <a:pt x="416" y="651"/>
                  </a:lnTo>
                  <a:lnTo>
                    <a:pt x="413" y="634"/>
                  </a:lnTo>
                  <a:lnTo>
                    <a:pt x="406" y="630"/>
                  </a:lnTo>
                  <a:lnTo>
                    <a:pt x="409" y="625"/>
                  </a:lnTo>
                  <a:lnTo>
                    <a:pt x="404" y="613"/>
                  </a:lnTo>
                  <a:lnTo>
                    <a:pt x="406" y="613"/>
                  </a:lnTo>
                  <a:lnTo>
                    <a:pt x="409" y="601"/>
                  </a:lnTo>
                  <a:lnTo>
                    <a:pt x="404" y="594"/>
                  </a:lnTo>
                  <a:lnTo>
                    <a:pt x="409" y="580"/>
                  </a:lnTo>
                  <a:lnTo>
                    <a:pt x="404" y="580"/>
                  </a:lnTo>
                  <a:lnTo>
                    <a:pt x="404" y="570"/>
                  </a:lnTo>
                  <a:lnTo>
                    <a:pt x="395" y="570"/>
                  </a:lnTo>
                  <a:lnTo>
                    <a:pt x="390" y="580"/>
                  </a:lnTo>
                  <a:lnTo>
                    <a:pt x="387" y="577"/>
                  </a:lnTo>
                  <a:lnTo>
                    <a:pt x="387" y="580"/>
                  </a:lnTo>
                  <a:lnTo>
                    <a:pt x="366" y="592"/>
                  </a:lnTo>
                  <a:lnTo>
                    <a:pt x="357" y="587"/>
                  </a:lnTo>
                  <a:lnTo>
                    <a:pt x="354" y="585"/>
                  </a:lnTo>
                  <a:lnTo>
                    <a:pt x="354" y="582"/>
                  </a:lnTo>
                  <a:lnTo>
                    <a:pt x="340" y="570"/>
                  </a:lnTo>
                  <a:lnTo>
                    <a:pt x="335" y="570"/>
                  </a:lnTo>
                  <a:lnTo>
                    <a:pt x="333" y="577"/>
                  </a:lnTo>
                  <a:lnTo>
                    <a:pt x="319" y="570"/>
                  </a:lnTo>
                  <a:lnTo>
                    <a:pt x="314" y="573"/>
                  </a:lnTo>
                  <a:lnTo>
                    <a:pt x="314" y="577"/>
                  </a:lnTo>
                  <a:lnTo>
                    <a:pt x="305" y="575"/>
                  </a:lnTo>
                  <a:lnTo>
                    <a:pt x="300" y="577"/>
                  </a:lnTo>
                  <a:lnTo>
                    <a:pt x="300" y="573"/>
                  </a:lnTo>
                  <a:lnTo>
                    <a:pt x="288" y="582"/>
                  </a:lnTo>
                  <a:lnTo>
                    <a:pt x="262" y="573"/>
                  </a:lnTo>
                  <a:lnTo>
                    <a:pt x="248" y="580"/>
                  </a:lnTo>
                  <a:lnTo>
                    <a:pt x="239" y="577"/>
                  </a:lnTo>
                  <a:lnTo>
                    <a:pt x="234" y="585"/>
                  </a:lnTo>
                  <a:lnTo>
                    <a:pt x="224" y="575"/>
                  </a:lnTo>
                  <a:lnTo>
                    <a:pt x="212" y="575"/>
                  </a:lnTo>
                  <a:lnTo>
                    <a:pt x="203" y="563"/>
                  </a:lnTo>
                  <a:lnTo>
                    <a:pt x="196" y="566"/>
                  </a:lnTo>
                  <a:lnTo>
                    <a:pt x="191" y="556"/>
                  </a:lnTo>
                  <a:lnTo>
                    <a:pt x="182" y="559"/>
                  </a:lnTo>
                  <a:lnTo>
                    <a:pt x="163" y="544"/>
                  </a:lnTo>
                  <a:lnTo>
                    <a:pt x="153" y="544"/>
                  </a:lnTo>
                  <a:lnTo>
                    <a:pt x="153" y="540"/>
                  </a:lnTo>
                  <a:lnTo>
                    <a:pt x="144" y="547"/>
                  </a:lnTo>
                  <a:lnTo>
                    <a:pt x="137" y="535"/>
                  </a:lnTo>
                  <a:lnTo>
                    <a:pt x="127" y="528"/>
                  </a:lnTo>
                  <a:lnTo>
                    <a:pt x="132" y="521"/>
                  </a:lnTo>
                  <a:lnTo>
                    <a:pt x="125" y="523"/>
                  </a:lnTo>
                  <a:lnTo>
                    <a:pt x="123" y="514"/>
                  </a:lnTo>
                  <a:lnTo>
                    <a:pt x="111" y="509"/>
                  </a:lnTo>
                  <a:lnTo>
                    <a:pt x="111" y="502"/>
                  </a:lnTo>
                  <a:lnTo>
                    <a:pt x="106" y="504"/>
                  </a:lnTo>
                  <a:lnTo>
                    <a:pt x="106" y="497"/>
                  </a:lnTo>
                  <a:lnTo>
                    <a:pt x="108" y="492"/>
                  </a:lnTo>
                  <a:lnTo>
                    <a:pt x="104" y="483"/>
                  </a:lnTo>
                  <a:lnTo>
                    <a:pt x="94" y="483"/>
                  </a:lnTo>
                  <a:lnTo>
                    <a:pt x="99" y="476"/>
                  </a:lnTo>
                  <a:lnTo>
                    <a:pt x="87" y="464"/>
                  </a:lnTo>
                  <a:lnTo>
                    <a:pt x="80" y="466"/>
                  </a:lnTo>
                  <a:lnTo>
                    <a:pt x="82" y="462"/>
                  </a:lnTo>
                  <a:lnTo>
                    <a:pt x="75" y="452"/>
                  </a:lnTo>
                  <a:lnTo>
                    <a:pt x="75" y="452"/>
                  </a:lnTo>
                  <a:lnTo>
                    <a:pt x="75" y="443"/>
                  </a:lnTo>
                  <a:lnTo>
                    <a:pt x="80" y="440"/>
                  </a:lnTo>
                  <a:lnTo>
                    <a:pt x="75" y="426"/>
                  </a:lnTo>
                  <a:lnTo>
                    <a:pt x="80" y="421"/>
                  </a:lnTo>
                  <a:lnTo>
                    <a:pt x="78" y="407"/>
                  </a:lnTo>
                  <a:lnTo>
                    <a:pt x="56" y="393"/>
                  </a:lnTo>
                  <a:lnTo>
                    <a:pt x="49" y="374"/>
                  </a:lnTo>
                  <a:lnTo>
                    <a:pt x="30" y="367"/>
                  </a:lnTo>
                  <a:lnTo>
                    <a:pt x="28" y="360"/>
                  </a:lnTo>
                  <a:lnTo>
                    <a:pt x="38" y="353"/>
                  </a:lnTo>
                  <a:lnTo>
                    <a:pt x="30" y="341"/>
                  </a:lnTo>
                  <a:lnTo>
                    <a:pt x="28" y="341"/>
                  </a:lnTo>
                  <a:lnTo>
                    <a:pt x="28" y="331"/>
                  </a:lnTo>
                  <a:lnTo>
                    <a:pt x="33" y="322"/>
                  </a:lnTo>
                  <a:lnTo>
                    <a:pt x="9" y="310"/>
                  </a:lnTo>
                  <a:lnTo>
                    <a:pt x="9" y="305"/>
                  </a:lnTo>
                  <a:lnTo>
                    <a:pt x="16" y="298"/>
                  </a:lnTo>
                  <a:lnTo>
                    <a:pt x="14" y="287"/>
                  </a:lnTo>
                  <a:lnTo>
                    <a:pt x="9" y="287"/>
                  </a:lnTo>
                  <a:lnTo>
                    <a:pt x="0" y="272"/>
                  </a:lnTo>
                  <a:lnTo>
                    <a:pt x="4" y="265"/>
                  </a:lnTo>
                  <a:lnTo>
                    <a:pt x="2" y="263"/>
                  </a:lnTo>
                  <a:lnTo>
                    <a:pt x="2" y="258"/>
                  </a:lnTo>
                  <a:lnTo>
                    <a:pt x="2" y="258"/>
                  </a:lnTo>
                  <a:lnTo>
                    <a:pt x="40" y="261"/>
                  </a:lnTo>
                  <a:lnTo>
                    <a:pt x="47" y="251"/>
                  </a:lnTo>
                  <a:lnTo>
                    <a:pt x="64" y="251"/>
                  </a:lnTo>
                  <a:lnTo>
                    <a:pt x="68" y="239"/>
                  </a:lnTo>
                  <a:lnTo>
                    <a:pt x="73" y="244"/>
                  </a:lnTo>
                  <a:lnTo>
                    <a:pt x="87" y="237"/>
                  </a:lnTo>
                  <a:lnTo>
                    <a:pt x="94" y="230"/>
                  </a:lnTo>
                  <a:lnTo>
                    <a:pt x="104" y="232"/>
                  </a:lnTo>
                  <a:lnTo>
                    <a:pt x="118" y="227"/>
                  </a:lnTo>
                  <a:lnTo>
                    <a:pt x="123" y="230"/>
                  </a:lnTo>
                  <a:lnTo>
                    <a:pt x="144" y="223"/>
                  </a:lnTo>
                  <a:lnTo>
                    <a:pt x="158" y="208"/>
                  </a:lnTo>
                  <a:lnTo>
                    <a:pt x="156" y="204"/>
                  </a:lnTo>
                  <a:lnTo>
                    <a:pt x="172" y="197"/>
                  </a:lnTo>
                  <a:lnTo>
                    <a:pt x="175" y="192"/>
                  </a:lnTo>
                  <a:lnTo>
                    <a:pt x="191" y="190"/>
                  </a:lnTo>
                  <a:lnTo>
                    <a:pt x="198" y="192"/>
                  </a:lnTo>
                  <a:lnTo>
                    <a:pt x="201" y="197"/>
                  </a:lnTo>
                  <a:lnTo>
                    <a:pt x="203" y="192"/>
                  </a:lnTo>
                  <a:lnTo>
                    <a:pt x="203" y="161"/>
                  </a:lnTo>
                  <a:lnTo>
                    <a:pt x="222" y="164"/>
                  </a:lnTo>
                  <a:lnTo>
                    <a:pt x="222" y="168"/>
                  </a:lnTo>
                  <a:lnTo>
                    <a:pt x="229" y="164"/>
                  </a:lnTo>
                  <a:lnTo>
                    <a:pt x="229" y="168"/>
                  </a:lnTo>
                  <a:lnTo>
                    <a:pt x="236" y="171"/>
                  </a:lnTo>
                  <a:lnTo>
                    <a:pt x="243" y="166"/>
                  </a:lnTo>
                  <a:lnTo>
                    <a:pt x="250" y="168"/>
                  </a:lnTo>
                  <a:lnTo>
                    <a:pt x="269" y="168"/>
                  </a:lnTo>
                  <a:lnTo>
                    <a:pt x="274" y="164"/>
                  </a:lnTo>
                  <a:lnTo>
                    <a:pt x="276" y="168"/>
                  </a:lnTo>
                  <a:lnTo>
                    <a:pt x="286" y="173"/>
                  </a:lnTo>
                  <a:lnTo>
                    <a:pt x="293" y="164"/>
                  </a:lnTo>
                  <a:lnTo>
                    <a:pt x="307" y="166"/>
                  </a:lnTo>
                  <a:lnTo>
                    <a:pt x="309" y="159"/>
                  </a:lnTo>
                  <a:lnTo>
                    <a:pt x="314" y="156"/>
                  </a:lnTo>
                  <a:lnTo>
                    <a:pt x="314" y="149"/>
                  </a:lnTo>
                  <a:lnTo>
                    <a:pt x="319" y="149"/>
                  </a:lnTo>
                  <a:lnTo>
                    <a:pt x="328" y="154"/>
                  </a:lnTo>
                  <a:lnTo>
                    <a:pt x="340" y="138"/>
                  </a:lnTo>
                  <a:lnTo>
                    <a:pt x="352" y="140"/>
                  </a:lnTo>
                  <a:lnTo>
                    <a:pt x="352" y="133"/>
                  </a:lnTo>
                  <a:lnTo>
                    <a:pt x="357" y="133"/>
                  </a:lnTo>
                  <a:lnTo>
                    <a:pt x="364" y="128"/>
                  </a:lnTo>
                  <a:lnTo>
                    <a:pt x="376" y="123"/>
                  </a:lnTo>
                  <a:lnTo>
                    <a:pt x="380" y="107"/>
                  </a:lnTo>
                  <a:lnTo>
                    <a:pt x="390" y="109"/>
                  </a:lnTo>
                  <a:lnTo>
                    <a:pt x="385" y="83"/>
                  </a:lnTo>
                  <a:lnTo>
                    <a:pt x="395" y="78"/>
                  </a:lnTo>
                  <a:lnTo>
                    <a:pt x="392" y="57"/>
                  </a:lnTo>
                  <a:lnTo>
                    <a:pt x="397" y="57"/>
                  </a:lnTo>
                  <a:lnTo>
                    <a:pt x="399" y="52"/>
                  </a:lnTo>
                  <a:lnTo>
                    <a:pt x="395" y="50"/>
                  </a:lnTo>
                  <a:lnTo>
                    <a:pt x="397" y="45"/>
                  </a:lnTo>
                  <a:lnTo>
                    <a:pt x="395" y="38"/>
                  </a:lnTo>
                  <a:lnTo>
                    <a:pt x="399" y="36"/>
                  </a:lnTo>
                  <a:lnTo>
                    <a:pt x="395" y="31"/>
                  </a:lnTo>
                  <a:lnTo>
                    <a:pt x="399" y="29"/>
                  </a:lnTo>
                  <a:lnTo>
                    <a:pt x="395" y="26"/>
                  </a:lnTo>
                  <a:lnTo>
                    <a:pt x="399" y="24"/>
                  </a:lnTo>
                  <a:lnTo>
                    <a:pt x="397" y="24"/>
                  </a:lnTo>
                  <a:lnTo>
                    <a:pt x="402" y="3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69" name="Freeform 68"/>
            <p:cNvSpPr>
              <a:spLocks noEditPoints="1"/>
            </p:cNvSpPr>
            <p:nvPr/>
          </p:nvSpPr>
          <p:spPr bwMode="auto">
            <a:xfrm>
              <a:off x="4337901" y="4859583"/>
              <a:ext cx="45618" cy="31530"/>
            </a:xfrm>
            <a:custGeom>
              <a:avLst/>
              <a:gdLst>
                <a:gd name="T0" fmla="*/ 47 w 68"/>
                <a:gd name="T1" fmla="*/ 35 h 47"/>
                <a:gd name="T2" fmla="*/ 52 w 68"/>
                <a:gd name="T3" fmla="*/ 45 h 47"/>
                <a:gd name="T4" fmla="*/ 45 w 68"/>
                <a:gd name="T5" fmla="*/ 43 h 47"/>
                <a:gd name="T6" fmla="*/ 45 w 68"/>
                <a:gd name="T7" fmla="*/ 47 h 47"/>
                <a:gd name="T8" fmla="*/ 42 w 68"/>
                <a:gd name="T9" fmla="*/ 40 h 47"/>
                <a:gd name="T10" fmla="*/ 40 w 68"/>
                <a:gd name="T11" fmla="*/ 43 h 47"/>
                <a:gd name="T12" fmla="*/ 33 w 68"/>
                <a:gd name="T13" fmla="*/ 38 h 47"/>
                <a:gd name="T14" fmla="*/ 47 w 68"/>
                <a:gd name="T15" fmla="*/ 35 h 47"/>
                <a:gd name="T16" fmla="*/ 26 w 68"/>
                <a:gd name="T17" fmla="*/ 28 h 47"/>
                <a:gd name="T18" fmla="*/ 21 w 68"/>
                <a:gd name="T19" fmla="*/ 45 h 47"/>
                <a:gd name="T20" fmla="*/ 16 w 68"/>
                <a:gd name="T21" fmla="*/ 40 h 47"/>
                <a:gd name="T22" fmla="*/ 9 w 68"/>
                <a:gd name="T23" fmla="*/ 45 h 47"/>
                <a:gd name="T24" fmla="*/ 0 w 68"/>
                <a:gd name="T25" fmla="*/ 45 h 47"/>
                <a:gd name="T26" fmla="*/ 7 w 68"/>
                <a:gd name="T27" fmla="*/ 35 h 47"/>
                <a:gd name="T28" fmla="*/ 16 w 68"/>
                <a:gd name="T29" fmla="*/ 33 h 47"/>
                <a:gd name="T30" fmla="*/ 26 w 68"/>
                <a:gd name="T31" fmla="*/ 28 h 47"/>
                <a:gd name="T32" fmla="*/ 9 w 68"/>
                <a:gd name="T33" fmla="*/ 21 h 47"/>
                <a:gd name="T34" fmla="*/ 23 w 68"/>
                <a:gd name="T35" fmla="*/ 7 h 47"/>
                <a:gd name="T36" fmla="*/ 23 w 68"/>
                <a:gd name="T37" fmla="*/ 7 h 47"/>
                <a:gd name="T38" fmla="*/ 40 w 68"/>
                <a:gd name="T39" fmla="*/ 0 h 47"/>
                <a:gd name="T40" fmla="*/ 47 w 68"/>
                <a:gd name="T41" fmla="*/ 2 h 47"/>
                <a:gd name="T42" fmla="*/ 47 w 68"/>
                <a:gd name="T43" fmla="*/ 2 h 47"/>
                <a:gd name="T44" fmla="*/ 45 w 68"/>
                <a:gd name="T45" fmla="*/ 5 h 47"/>
                <a:gd name="T46" fmla="*/ 49 w 68"/>
                <a:gd name="T47" fmla="*/ 2 h 47"/>
                <a:gd name="T48" fmla="*/ 52 w 68"/>
                <a:gd name="T49" fmla="*/ 7 h 47"/>
                <a:gd name="T50" fmla="*/ 57 w 68"/>
                <a:gd name="T51" fmla="*/ 5 h 47"/>
                <a:gd name="T52" fmla="*/ 59 w 68"/>
                <a:gd name="T53" fmla="*/ 7 h 47"/>
                <a:gd name="T54" fmla="*/ 49 w 68"/>
                <a:gd name="T55" fmla="*/ 14 h 47"/>
                <a:gd name="T56" fmla="*/ 47 w 68"/>
                <a:gd name="T57" fmla="*/ 12 h 47"/>
                <a:gd name="T58" fmla="*/ 40 w 68"/>
                <a:gd name="T59" fmla="*/ 14 h 47"/>
                <a:gd name="T60" fmla="*/ 52 w 68"/>
                <a:gd name="T61" fmla="*/ 19 h 47"/>
                <a:gd name="T62" fmla="*/ 59 w 68"/>
                <a:gd name="T63" fmla="*/ 9 h 47"/>
                <a:gd name="T64" fmla="*/ 61 w 68"/>
                <a:gd name="T65" fmla="*/ 14 h 47"/>
                <a:gd name="T66" fmla="*/ 68 w 68"/>
                <a:gd name="T67" fmla="*/ 17 h 47"/>
                <a:gd name="T68" fmla="*/ 64 w 68"/>
                <a:gd name="T69" fmla="*/ 28 h 47"/>
                <a:gd name="T70" fmla="*/ 54 w 68"/>
                <a:gd name="T71" fmla="*/ 21 h 47"/>
                <a:gd name="T72" fmla="*/ 49 w 68"/>
                <a:gd name="T73" fmla="*/ 26 h 47"/>
                <a:gd name="T74" fmla="*/ 57 w 68"/>
                <a:gd name="T75" fmla="*/ 33 h 47"/>
                <a:gd name="T76" fmla="*/ 57 w 68"/>
                <a:gd name="T77" fmla="*/ 38 h 47"/>
                <a:gd name="T78" fmla="*/ 45 w 68"/>
                <a:gd name="T79" fmla="*/ 31 h 47"/>
                <a:gd name="T80" fmla="*/ 42 w 68"/>
                <a:gd name="T81" fmla="*/ 33 h 47"/>
                <a:gd name="T82" fmla="*/ 33 w 68"/>
                <a:gd name="T83" fmla="*/ 24 h 47"/>
                <a:gd name="T84" fmla="*/ 9 w 68"/>
                <a:gd name="T85" fmla="*/ 26 h 47"/>
                <a:gd name="T86" fmla="*/ 9 w 68"/>
                <a:gd name="T87" fmla="*/ 2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" h="47">
                  <a:moveTo>
                    <a:pt x="47" y="35"/>
                  </a:moveTo>
                  <a:lnTo>
                    <a:pt x="52" y="45"/>
                  </a:lnTo>
                  <a:lnTo>
                    <a:pt x="45" y="43"/>
                  </a:lnTo>
                  <a:lnTo>
                    <a:pt x="45" y="47"/>
                  </a:lnTo>
                  <a:lnTo>
                    <a:pt x="42" y="40"/>
                  </a:lnTo>
                  <a:lnTo>
                    <a:pt x="40" y="43"/>
                  </a:lnTo>
                  <a:lnTo>
                    <a:pt x="33" y="38"/>
                  </a:lnTo>
                  <a:lnTo>
                    <a:pt x="47" y="35"/>
                  </a:lnTo>
                  <a:close/>
                  <a:moveTo>
                    <a:pt x="26" y="28"/>
                  </a:moveTo>
                  <a:lnTo>
                    <a:pt x="21" y="45"/>
                  </a:lnTo>
                  <a:lnTo>
                    <a:pt x="16" y="40"/>
                  </a:lnTo>
                  <a:lnTo>
                    <a:pt x="9" y="45"/>
                  </a:lnTo>
                  <a:lnTo>
                    <a:pt x="0" y="45"/>
                  </a:lnTo>
                  <a:lnTo>
                    <a:pt x="7" y="35"/>
                  </a:lnTo>
                  <a:lnTo>
                    <a:pt x="16" y="33"/>
                  </a:lnTo>
                  <a:lnTo>
                    <a:pt x="26" y="28"/>
                  </a:lnTo>
                  <a:close/>
                  <a:moveTo>
                    <a:pt x="9" y="21"/>
                  </a:moveTo>
                  <a:lnTo>
                    <a:pt x="23" y="7"/>
                  </a:lnTo>
                  <a:lnTo>
                    <a:pt x="23" y="7"/>
                  </a:lnTo>
                  <a:lnTo>
                    <a:pt x="40" y="0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5" y="5"/>
                  </a:lnTo>
                  <a:lnTo>
                    <a:pt x="49" y="2"/>
                  </a:lnTo>
                  <a:lnTo>
                    <a:pt x="52" y="7"/>
                  </a:lnTo>
                  <a:lnTo>
                    <a:pt x="57" y="5"/>
                  </a:lnTo>
                  <a:lnTo>
                    <a:pt x="59" y="7"/>
                  </a:lnTo>
                  <a:lnTo>
                    <a:pt x="49" y="14"/>
                  </a:lnTo>
                  <a:lnTo>
                    <a:pt x="47" y="12"/>
                  </a:lnTo>
                  <a:lnTo>
                    <a:pt x="40" y="14"/>
                  </a:lnTo>
                  <a:lnTo>
                    <a:pt x="52" y="19"/>
                  </a:lnTo>
                  <a:lnTo>
                    <a:pt x="59" y="9"/>
                  </a:lnTo>
                  <a:lnTo>
                    <a:pt x="61" y="14"/>
                  </a:lnTo>
                  <a:lnTo>
                    <a:pt x="68" y="17"/>
                  </a:lnTo>
                  <a:lnTo>
                    <a:pt x="64" y="28"/>
                  </a:lnTo>
                  <a:lnTo>
                    <a:pt x="54" y="21"/>
                  </a:lnTo>
                  <a:lnTo>
                    <a:pt x="49" y="26"/>
                  </a:lnTo>
                  <a:lnTo>
                    <a:pt x="57" y="33"/>
                  </a:lnTo>
                  <a:lnTo>
                    <a:pt x="57" y="38"/>
                  </a:lnTo>
                  <a:lnTo>
                    <a:pt x="45" y="31"/>
                  </a:lnTo>
                  <a:lnTo>
                    <a:pt x="42" y="33"/>
                  </a:lnTo>
                  <a:lnTo>
                    <a:pt x="33" y="24"/>
                  </a:lnTo>
                  <a:lnTo>
                    <a:pt x="9" y="26"/>
                  </a:lnTo>
                  <a:lnTo>
                    <a:pt x="9" y="21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926235" y="1624084"/>
              <a:ext cx="1089457" cy="1231677"/>
            </a:xfrm>
            <a:custGeom>
              <a:avLst/>
              <a:gdLst>
                <a:gd name="T0" fmla="*/ 340 w 1624"/>
                <a:gd name="T1" fmla="*/ 33 h 1836"/>
                <a:gd name="T2" fmla="*/ 444 w 1624"/>
                <a:gd name="T3" fmla="*/ 80 h 1836"/>
                <a:gd name="T4" fmla="*/ 549 w 1624"/>
                <a:gd name="T5" fmla="*/ 132 h 1836"/>
                <a:gd name="T6" fmla="*/ 601 w 1624"/>
                <a:gd name="T7" fmla="*/ 203 h 1836"/>
                <a:gd name="T8" fmla="*/ 631 w 1624"/>
                <a:gd name="T9" fmla="*/ 319 h 1836"/>
                <a:gd name="T10" fmla="*/ 686 w 1624"/>
                <a:gd name="T11" fmla="*/ 454 h 1836"/>
                <a:gd name="T12" fmla="*/ 740 w 1624"/>
                <a:gd name="T13" fmla="*/ 608 h 1836"/>
                <a:gd name="T14" fmla="*/ 804 w 1624"/>
                <a:gd name="T15" fmla="*/ 766 h 1836"/>
                <a:gd name="T16" fmla="*/ 920 w 1624"/>
                <a:gd name="T17" fmla="*/ 783 h 1836"/>
                <a:gd name="T18" fmla="*/ 1014 w 1624"/>
                <a:gd name="T19" fmla="*/ 818 h 1836"/>
                <a:gd name="T20" fmla="*/ 1135 w 1624"/>
                <a:gd name="T21" fmla="*/ 899 h 1836"/>
                <a:gd name="T22" fmla="*/ 1135 w 1624"/>
                <a:gd name="T23" fmla="*/ 1043 h 1836"/>
                <a:gd name="T24" fmla="*/ 1258 w 1624"/>
                <a:gd name="T25" fmla="*/ 1102 h 1836"/>
                <a:gd name="T26" fmla="*/ 1390 w 1624"/>
                <a:gd name="T27" fmla="*/ 1064 h 1836"/>
                <a:gd name="T28" fmla="*/ 1520 w 1624"/>
                <a:gd name="T29" fmla="*/ 1003 h 1836"/>
                <a:gd name="T30" fmla="*/ 1598 w 1624"/>
                <a:gd name="T31" fmla="*/ 1053 h 1836"/>
                <a:gd name="T32" fmla="*/ 1546 w 1624"/>
                <a:gd name="T33" fmla="*/ 1216 h 1836"/>
                <a:gd name="T34" fmla="*/ 1518 w 1624"/>
                <a:gd name="T35" fmla="*/ 1360 h 1836"/>
                <a:gd name="T36" fmla="*/ 1473 w 1624"/>
                <a:gd name="T37" fmla="*/ 1438 h 1836"/>
                <a:gd name="T38" fmla="*/ 1452 w 1624"/>
                <a:gd name="T39" fmla="*/ 1488 h 1836"/>
                <a:gd name="T40" fmla="*/ 1315 w 1624"/>
                <a:gd name="T41" fmla="*/ 1578 h 1836"/>
                <a:gd name="T42" fmla="*/ 1215 w 1624"/>
                <a:gd name="T43" fmla="*/ 1573 h 1836"/>
                <a:gd name="T44" fmla="*/ 1208 w 1624"/>
                <a:gd name="T45" fmla="*/ 1729 h 1836"/>
                <a:gd name="T46" fmla="*/ 1177 w 1624"/>
                <a:gd name="T47" fmla="*/ 1819 h 1836"/>
                <a:gd name="T48" fmla="*/ 1095 w 1624"/>
                <a:gd name="T49" fmla="*/ 1729 h 1836"/>
                <a:gd name="T50" fmla="*/ 1024 w 1624"/>
                <a:gd name="T51" fmla="*/ 1757 h 1836"/>
                <a:gd name="T52" fmla="*/ 908 w 1624"/>
                <a:gd name="T53" fmla="*/ 1784 h 1836"/>
                <a:gd name="T54" fmla="*/ 823 w 1624"/>
                <a:gd name="T55" fmla="*/ 1677 h 1836"/>
                <a:gd name="T56" fmla="*/ 816 w 1624"/>
                <a:gd name="T57" fmla="*/ 1722 h 1836"/>
                <a:gd name="T58" fmla="*/ 759 w 1624"/>
                <a:gd name="T59" fmla="*/ 1651 h 1836"/>
                <a:gd name="T60" fmla="*/ 695 w 1624"/>
                <a:gd name="T61" fmla="*/ 1611 h 1836"/>
                <a:gd name="T62" fmla="*/ 627 w 1624"/>
                <a:gd name="T63" fmla="*/ 1533 h 1836"/>
                <a:gd name="T64" fmla="*/ 565 w 1624"/>
                <a:gd name="T65" fmla="*/ 1538 h 1836"/>
                <a:gd name="T66" fmla="*/ 511 w 1624"/>
                <a:gd name="T67" fmla="*/ 1495 h 1836"/>
                <a:gd name="T68" fmla="*/ 442 w 1624"/>
                <a:gd name="T69" fmla="*/ 1495 h 1836"/>
                <a:gd name="T70" fmla="*/ 369 w 1624"/>
                <a:gd name="T71" fmla="*/ 1471 h 1836"/>
                <a:gd name="T72" fmla="*/ 343 w 1624"/>
                <a:gd name="T73" fmla="*/ 1419 h 1836"/>
                <a:gd name="T74" fmla="*/ 319 w 1624"/>
                <a:gd name="T75" fmla="*/ 1348 h 1836"/>
                <a:gd name="T76" fmla="*/ 222 w 1624"/>
                <a:gd name="T77" fmla="*/ 1301 h 1836"/>
                <a:gd name="T78" fmla="*/ 286 w 1624"/>
                <a:gd name="T79" fmla="*/ 1247 h 1836"/>
                <a:gd name="T80" fmla="*/ 220 w 1624"/>
                <a:gd name="T81" fmla="*/ 1277 h 1836"/>
                <a:gd name="T82" fmla="*/ 199 w 1624"/>
                <a:gd name="T83" fmla="*/ 1109 h 1836"/>
                <a:gd name="T84" fmla="*/ 374 w 1624"/>
                <a:gd name="T85" fmla="*/ 986 h 1836"/>
                <a:gd name="T86" fmla="*/ 402 w 1624"/>
                <a:gd name="T87" fmla="*/ 956 h 1836"/>
                <a:gd name="T88" fmla="*/ 435 w 1624"/>
                <a:gd name="T89" fmla="*/ 863 h 1836"/>
                <a:gd name="T90" fmla="*/ 487 w 1624"/>
                <a:gd name="T91" fmla="*/ 814 h 1836"/>
                <a:gd name="T92" fmla="*/ 482 w 1624"/>
                <a:gd name="T93" fmla="*/ 738 h 1836"/>
                <a:gd name="T94" fmla="*/ 492 w 1624"/>
                <a:gd name="T95" fmla="*/ 686 h 1836"/>
                <a:gd name="T96" fmla="*/ 504 w 1624"/>
                <a:gd name="T97" fmla="*/ 650 h 1836"/>
                <a:gd name="T98" fmla="*/ 518 w 1624"/>
                <a:gd name="T99" fmla="*/ 613 h 1836"/>
                <a:gd name="T100" fmla="*/ 549 w 1624"/>
                <a:gd name="T101" fmla="*/ 589 h 1836"/>
                <a:gd name="T102" fmla="*/ 563 w 1624"/>
                <a:gd name="T103" fmla="*/ 527 h 1836"/>
                <a:gd name="T104" fmla="*/ 575 w 1624"/>
                <a:gd name="T105" fmla="*/ 485 h 1836"/>
                <a:gd name="T106" fmla="*/ 489 w 1624"/>
                <a:gd name="T107" fmla="*/ 378 h 1836"/>
                <a:gd name="T108" fmla="*/ 395 w 1624"/>
                <a:gd name="T109" fmla="*/ 428 h 1836"/>
                <a:gd name="T110" fmla="*/ 312 w 1624"/>
                <a:gd name="T111" fmla="*/ 431 h 1836"/>
                <a:gd name="T112" fmla="*/ 206 w 1624"/>
                <a:gd name="T113" fmla="*/ 421 h 1836"/>
                <a:gd name="T114" fmla="*/ 173 w 1624"/>
                <a:gd name="T115" fmla="*/ 296 h 1836"/>
                <a:gd name="T116" fmla="*/ 147 w 1624"/>
                <a:gd name="T117" fmla="*/ 234 h 1836"/>
                <a:gd name="T118" fmla="*/ 64 w 1624"/>
                <a:gd name="T119" fmla="*/ 246 h 1836"/>
                <a:gd name="T120" fmla="*/ 50 w 1624"/>
                <a:gd name="T121" fmla="*/ 135 h 1836"/>
                <a:gd name="T122" fmla="*/ 38 w 1624"/>
                <a:gd name="T123" fmla="*/ 47 h 1836"/>
                <a:gd name="T124" fmla="*/ 244 w 1624"/>
                <a:gd name="T125" fmla="*/ 2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24" h="1836">
                  <a:moveTo>
                    <a:pt x="272" y="12"/>
                  </a:moveTo>
                  <a:lnTo>
                    <a:pt x="277" y="12"/>
                  </a:lnTo>
                  <a:lnTo>
                    <a:pt x="274" y="5"/>
                  </a:lnTo>
                  <a:lnTo>
                    <a:pt x="279" y="2"/>
                  </a:lnTo>
                  <a:lnTo>
                    <a:pt x="284" y="5"/>
                  </a:lnTo>
                  <a:lnTo>
                    <a:pt x="281" y="14"/>
                  </a:lnTo>
                  <a:lnTo>
                    <a:pt x="286" y="12"/>
                  </a:lnTo>
                  <a:lnTo>
                    <a:pt x="288" y="2"/>
                  </a:lnTo>
                  <a:lnTo>
                    <a:pt x="296" y="7"/>
                  </a:lnTo>
                  <a:lnTo>
                    <a:pt x="300" y="14"/>
                  </a:lnTo>
                  <a:lnTo>
                    <a:pt x="322" y="17"/>
                  </a:lnTo>
                  <a:lnTo>
                    <a:pt x="340" y="33"/>
                  </a:lnTo>
                  <a:lnTo>
                    <a:pt x="345" y="36"/>
                  </a:lnTo>
                  <a:lnTo>
                    <a:pt x="352" y="45"/>
                  </a:lnTo>
                  <a:lnTo>
                    <a:pt x="366" y="40"/>
                  </a:lnTo>
                  <a:lnTo>
                    <a:pt x="376" y="50"/>
                  </a:lnTo>
                  <a:lnTo>
                    <a:pt x="383" y="64"/>
                  </a:lnTo>
                  <a:lnTo>
                    <a:pt x="392" y="71"/>
                  </a:lnTo>
                  <a:lnTo>
                    <a:pt x="421" y="76"/>
                  </a:lnTo>
                  <a:lnTo>
                    <a:pt x="423" y="83"/>
                  </a:lnTo>
                  <a:lnTo>
                    <a:pt x="437" y="85"/>
                  </a:lnTo>
                  <a:lnTo>
                    <a:pt x="442" y="95"/>
                  </a:lnTo>
                  <a:lnTo>
                    <a:pt x="444" y="92"/>
                  </a:lnTo>
                  <a:lnTo>
                    <a:pt x="444" y="80"/>
                  </a:lnTo>
                  <a:lnTo>
                    <a:pt x="454" y="73"/>
                  </a:lnTo>
                  <a:lnTo>
                    <a:pt x="480" y="76"/>
                  </a:lnTo>
                  <a:lnTo>
                    <a:pt x="513" y="92"/>
                  </a:lnTo>
                  <a:lnTo>
                    <a:pt x="518" y="104"/>
                  </a:lnTo>
                  <a:lnTo>
                    <a:pt x="527" y="97"/>
                  </a:lnTo>
                  <a:lnTo>
                    <a:pt x="530" y="97"/>
                  </a:lnTo>
                  <a:lnTo>
                    <a:pt x="537" y="111"/>
                  </a:lnTo>
                  <a:lnTo>
                    <a:pt x="546" y="116"/>
                  </a:lnTo>
                  <a:lnTo>
                    <a:pt x="544" y="125"/>
                  </a:lnTo>
                  <a:lnTo>
                    <a:pt x="537" y="130"/>
                  </a:lnTo>
                  <a:lnTo>
                    <a:pt x="537" y="140"/>
                  </a:lnTo>
                  <a:lnTo>
                    <a:pt x="549" y="132"/>
                  </a:lnTo>
                  <a:lnTo>
                    <a:pt x="556" y="132"/>
                  </a:lnTo>
                  <a:lnTo>
                    <a:pt x="572" y="159"/>
                  </a:lnTo>
                  <a:lnTo>
                    <a:pt x="582" y="154"/>
                  </a:lnTo>
                  <a:lnTo>
                    <a:pt x="589" y="159"/>
                  </a:lnTo>
                  <a:lnTo>
                    <a:pt x="589" y="163"/>
                  </a:lnTo>
                  <a:lnTo>
                    <a:pt x="582" y="163"/>
                  </a:lnTo>
                  <a:lnTo>
                    <a:pt x="584" y="177"/>
                  </a:lnTo>
                  <a:lnTo>
                    <a:pt x="572" y="180"/>
                  </a:lnTo>
                  <a:lnTo>
                    <a:pt x="575" y="189"/>
                  </a:lnTo>
                  <a:lnTo>
                    <a:pt x="577" y="194"/>
                  </a:lnTo>
                  <a:lnTo>
                    <a:pt x="584" y="192"/>
                  </a:lnTo>
                  <a:lnTo>
                    <a:pt x="601" y="203"/>
                  </a:lnTo>
                  <a:lnTo>
                    <a:pt x="598" y="218"/>
                  </a:lnTo>
                  <a:lnTo>
                    <a:pt x="608" y="218"/>
                  </a:lnTo>
                  <a:lnTo>
                    <a:pt x="617" y="232"/>
                  </a:lnTo>
                  <a:lnTo>
                    <a:pt x="615" y="248"/>
                  </a:lnTo>
                  <a:lnTo>
                    <a:pt x="629" y="253"/>
                  </a:lnTo>
                  <a:lnTo>
                    <a:pt x="617" y="260"/>
                  </a:lnTo>
                  <a:lnTo>
                    <a:pt x="612" y="267"/>
                  </a:lnTo>
                  <a:lnTo>
                    <a:pt x="631" y="277"/>
                  </a:lnTo>
                  <a:lnTo>
                    <a:pt x="643" y="284"/>
                  </a:lnTo>
                  <a:lnTo>
                    <a:pt x="638" y="303"/>
                  </a:lnTo>
                  <a:lnTo>
                    <a:pt x="629" y="305"/>
                  </a:lnTo>
                  <a:lnTo>
                    <a:pt x="631" y="319"/>
                  </a:lnTo>
                  <a:lnTo>
                    <a:pt x="655" y="355"/>
                  </a:lnTo>
                  <a:lnTo>
                    <a:pt x="655" y="362"/>
                  </a:lnTo>
                  <a:lnTo>
                    <a:pt x="662" y="364"/>
                  </a:lnTo>
                  <a:lnTo>
                    <a:pt x="664" y="378"/>
                  </a:lnTo>
                  <a:lnTo>
                    <a:pt x="657" y="386"/>
                  </a:lnTo>
                  <a:lnTo>
                    <a:pt x="676" y="400"/>
                  </a:lnTo>
                  <a:lnTo>
                    <a:pt x="671" y="419"/>
                  </a:lnTo>
                  <a:lnTo>
                    <a:pt x="686" y="426"/>
                  </a:lnTo>
                  <a:lnTo>
                    <a:pt x="686" y="435"/>
                  </a:lnTo>
                  <a:lnTo>
                    <a:pt x="674" y="438"/>
                  </a:lnTo>
                  <a:lnTo>
                    <a:pt x="676" y="452"/>
                  </a:lnTo>
                  <a:lnTo>
                    <a:pt x="686" y="454"/>
                  </a:lnTo>
                  <a:lnTo>
                    <a:pt x="686" y="449"/>
                  </a:lnTo>
                  <a:lnTo>
                    <a:pt x="681" y="440"/>
                  </a:lnTo>
                  <a:lnTo>
                    <a:pt x="693" y="440"/>
                  </a:lnTo>
                  <a:lnTo>
                    <a:pt x="683" y="461"/>
                  </a:lnTo>
                  <a:lnTo>
                    <a:pt x="686" y="487"/>
                  </a:lnTo>
                  <a:lnTo>
                    <a:pt x="709" y="513"/>
                  </a:lnTo>
                  <a:lnTo>
                    <a:pt x="723" y="542"/>
                  </a:lnTo>
                  <a:lnTo>
                    <a:pt x="731" y="549"/>
                  </a:lnTo>
                  <a:lnTo>
                    <a:pt x="731" y="558"/>
                  </a:lnTo>
                  <a:lnTo>
                    <a:pt x="740" y="580"/>
                  </a:lnTo>
                  <a:lnTo>
                    <a:pt x="731" y="598"/>
                  </a:lnTo>
                  <a:lnTo>
                    <a:pt x="740" y="608"/>
                  </a:lnTo>
                  <a:lnTo>
                    <a:pt x="738" y="629"/>
                  </a:lnTo>
                  <a:lnTo>
                    <a:pt x="745" y="636"/>
                  </a:lnTo>
                  <a:lnTo>
                    <a:pt x="766" y="646"/>
                  </a:lnTo>
                  <a:lnTo>
                    <a:pt x="766" y="658"/>
                  </a:lnTo>
                  <a:lnTo>
                    <a:pt x="754" y="684"/>
                  </a:lnTo>
                  <a:lnTo>
                    <a:pt x="761" y="700"/>
                  </a:lnTo>
                  <a:lnTo>
                    <a:pt x="759" y="721"/>
                  </a:lnTo>
                  <a:lnTo>
                    <a:pt x="766" y="726"/>
                  </a:lnTo>
                  <a:lnTo>
                    <a:pt x="773" y="729"/>
                  </a:lnTo>
                  <a:lnTo>
                    <a:pt x="778" y="747"/>
                  </a:lnTo>
                  <a:lnTo>
                    <a:pt x="792" y="762"/>
                  </a:lnTo>
                  <a:lnTo>
                    <a:pt x="804" y="766"/>
                  </a:lnTo>
                  <a:lnTo>
                    <a:pt x="811" y="759"/>
                  </a:lnTo>
                  <a:lnTo>
                    <a:pt x="823" y="771"/>
                  </a:lnTo>
                  <a:lnTo>
                    <a:pt x="844" y="776"/>
                  </a:lnTo>
                  <a:lnTo>
                    <a:pt x="844" y="781"/>
                  </a:lnTo>
                  <a:lnTo>
                    <a:pt x="861" y="764"/>
                  </a:lnTo>
                  <a:lnTo>
                    <a:pt x="880" y="762"/>
                  </a:lnTo>
                  <a:lnTo>
                    <a:pt x="901" y="769"/>
                  </a:lnTo>
                  <a:lnTo>
                    <a:pt x="903" y="762"/>
                  </a:lnTo>
                  <a:lnTo>
                    <a:pt x="910" y="769"/>
                  </a:lnTo>
                  <a:lnTo>
                    <a:pt x="903" y="781"/>
                  </a:lnTo>
                  <a:lnTo>
                    <a:pt x="906" y="783"/>
                  </a:lnTo>
                  <a:lnTo>
                    <a:pt x="920" y="783"/>
                  </a:lnTo>
                  <a:lnTo>
                    <a:pt x="934" y="788"/>
                  </a:lnTo>
                  <a:lnTo>
                    <a:pt x="946" y="807"/>
                  </a:lnTo>
                  <a:lnTo>
                    <a:pt x="950" y="807"/>
                  </a:lnTo>
                  <a:lnTo>
                    <a:pt x="960" y="797"/>
                  </a:lnTo>
                  <a:lnTo>
                    <a:pt x="976" y="807"/>
                  </a:lnTo>
                  <a:lnTo>
                    <a:pt x="979" y="804"/>
                  </a:lnTo>
                  <a:lnTo>
                    <a:pt x="981" y="792"/>
                  </a:lnTo>
                  <a:lnTo>
                    <a:pt x="991" y="792"/>
                  </a:lnTo>
                  <a:lnTo>
                    <a:pt x="998" y="795"/>
                  </a:lnTo>
                  <a:lnTo>
                    <a:pt x="1000" y="818"/>
                  </a:lnTo>
                  <a:lnTo>
                    <a:pt x="1005" y="821"/>
                  </a:lnTo>
                  <a:lnTo>
                    <a:pt x="1014" y="818"/>
                  </a:lnTo>
                  <a:lnTo>
                    <a:pt x="1021" y="821"/>
                  </a:lnTo>
                  <a:lnTo>
                    <a:pt x="1024" y="826"/>
                  </a:lnTo>
                  <a:lnTo>
                    <a:pt x="1024" y="835"/>
                  </a:lnTo>
                  <a:lnTo>
                    <a:pt x="1036" y="840"/>
                  </a:lnTo>
                  <a:lnTo>
                    <a:pt x="1036" y="849"/>
                  </a:lnTo>
                  <a:lnTo>
                    <a:pt x="1045" y="854"/>
                  </a:lnTo>
                  <a:lnTo>
                    <a:pt x="1045" y="863"/>
                  </a:lnTo>
                  <a:lnTo>
                    <a:pt x="1081" y="894"/>
                  </a:lnTo>
                  <a:lnTo>
                    <a:pt x="1104" y="889"/>
                  </a:lnTo>
                  <a:lnTo>
                    <a:pt x="1116" y="896"/>
                  </a:lnTo>
                  <a:lnTo>
                    <a:pt x="1135" y="894"/>
                  </a:lnTo>
                  <a:lnTo>
                    <a:pt x="1135" y="899"/>
                  </a:lnTo>
                  <a:lnTo>
                    <a:pt x="1128" y="913"/>
                  </a:lnTo>
                  <a:lnTo>
                    <a:pt x="1118" y="941"/>
                  </a:lnTo>
                  <a:lnTo>
                    <a:pt x="1125" y="946"/>
                  </a:lnTo>
                  <a:lnTo>
                    <a:pt x="1128" y="963"/>
                  </a:lnTo>
                  <a:lnTo>
                    <a:pt x="1142" y="960"/>
                  </a:lnTo>
                  <a:lnTo>
                    <a:pt x="1144" y="963"/>
                  </a:lnTo>
                  <a:lnTo>
                    <a:pt x="1142" y="975"/>
                  </a:lnTo>
                  <a:lnTo>
                    <a:pt x="1154" y="998"/>
                  </a:lnTo>
                  <a:lnTo>
                    <a:pt x="1147" y="1008"/>
                  </a:lnTo>
                  <a:lnTo>
                    <a:pt x="1144" y="1017"/>
                  </a:lnTo>
                  <a:lnTo>
                    <a:pt x="1133" y="1034"/>
                  </a:lnTo>
                  <a:lnTo>
                    <a:pt x="1135" y="1043"/>
                  </a:lnTo>
                  <a:lnTo>
                    <a:pt x="1161" y="1069"/>
                  </a:lnTo>
                  <a:lnTo>
                    <a:pt x="1168" y="1083"/>
                  </a:lnTo>
                  <a:lnTo>
                    <a:pt x="1168" y="1100"/>
                  </a:lnTo>
                  <a:lnTo>
                    <a:pt x="1173" y="1105"/>
                  </a:lnTo>
                  <a:lnTo>
                    <a:pt x="1185" y="1107"/>
                  </a:lnTo>
                  <a:lnTo>
                    <a:pt x="1203" y="1098"/>
                  </a:lnTo>
                  <a:lnTo>
                    <a:pt x="1218" y="1100"/>
                  </a:lnTo>
                  <a:lnTo>
                    <a:pt x="1227" y="1098"/>
                  </a:lnTo>
                  <a:lnTo>
                    <a:pt x="1234" y="1100"/>
                  </a:lnTo>
                  <a:lnTo>
                    <a:pt x="1244" y="1112"/>
                  </a:lnTo>
                  <a:lnTo>
                    <a:pt x="1248" y="1112"/>
                  </a:lnTo>
                  <a:lnTo>
                    <a:pt x="1258" y="1102"/>
                  </a:lnTo>
                  <a:lnTo>
                    <a:pt x="1270" y="1109"/>
                  </a:lnTo>
                  <a:lnTo>
                    <a:pt x="1279" y="1107"/>
                  </a:lnTo>
                  <a:lnTo>
                    <a:pt x="1289" y="1109"/>
                  </a:lnTo>
                  <a:lnTo>
                    <a:pt x="1293" y="1102"/>
                  </a:lnTo>
                  <a:lnTo>
                    <a:pt x="1324" y="1102"/>
                  </a:lnTo>
                  <a:lnTo>
                    <a:pt x="1331" y="1095"/>
                  </a:lnTo>
                  <a:lnTo>
                    <a:pt x="1338" y="1095"/>
                  </a:lnTo>
                  <a:lnTo>
                    <a:pt x="1355" y="1102"/>
                  </a:lnTo>
                  <a:lnTo>
                    <a:pt x="1362" y="1102"/>
                  </a:lnTo>
                  <a:lnTo>
                    <a:pt x="1374" y="1072"/>
                  </a:lnTo>
                  <a:lnTo>
                    <a:pt x="1374" y="1060"/>
                  </a:lnTo>
                  <a:lnTo>
                    <a:pt x="1390" y="1064"/>
                  </a:lnTo>
                  <a:lnTo>
                    <a:pt x="1397" y="1050"/>
                  </a:lnTo>
                  <a:lnTo>
                    <a:pt x="1414" y="1048"/>
                  </a:lnTo>
                  <a:lnTo>
                    <a:pt x="1416" y="1041"/>
                  </a:lnTo>
                  <a:lnTo>
                    <a:pt x="1433" y="1031"/>
                  </a:lnTo>
                  <a:lnTo>
                    <a:pt x="1447" y="1036"/>
                  </a:lnTo>
                  <a:lnTo>
                    <a:pt x="1454" y="1031"/>
                  </a:lnTo>
                  <a:lnTo>
                    <a:pt x="1471" y="1038"/>
                  </a:lnTo>
                  <a:lnTo>
                    <a:pt x="1478" y="1036"/>
                  </a:lnTo>
                  <a:lnTo>
                    <a:pt x="1480" y="1029"/>
                  </a:lnTo>
                  <a:lnTo>
                    <a:pt x="1506" y="1015"/>
                  </a:lnTo>
                  <a:lnTo>
                    <a:pt x="1518" y="1017"/>
                  </a:lnTo>
                  <a:lnTo>
                    <a:pt x="1520" y="1003"/>
                  </a:lnTo>
                  <a:lnTo>
                    <a:pt x="1534" y="1001"/>
                  </a:lnTo>
                  <a:lnTo>
                    <a:pt x="1534" y="996"/>
                  </a:lnTo>
                  <a:lnTo>
                    <a:pt x="1539" y="991"/>
                  </a:lnTo>
                  <a:lnTo>
                    <a:pt x="1579" y="982"/>
                  </a:lnTo>
                  <a:lnTo>
                    <a:pt x="1594" y="989"/>
                  </a:lnTo>
                  <a:lnTo>
                    <a:pt x="1601" y="986"/>
                  </a:lnTo>
                  <a:lnTo>
                    <a:pt x="1608" y="998"/>
                  </a:lnTo>
                  <a:lnTo>
                    <a:pt x="1617" y="1001"/>
                  </a:lnTo>
                  <a:lnTo>
                    <a:pt x="1612" y="1010"/>
                  </a:lnTo>
                  <a:lnTo>
                    <a:pt x="1612" y="1024"/>
                  </a:lnTo>
                  <a:lnTo>
                    <a:pt x="1598" y="1046"/>
                  </a:lnTo>
                  <a:lnTo>
                    <a:pt x="1598" y="1053"/>
                  </a:lnTo>
                  <a:lnTo>
                    <a:pt x="1603" y="1067"/>
                  </a:lnTo>
                  <a:lnTo>
                    <a:pt x="1610" y="1069"/>
                  </a:lnTo>
                  <a:lnTo>
                    <a:pt x="1612" y="1083"/>
                  </a:lnTo>
                  <a:lnTo>
                    <a:pt x="1624" y="1095"/>
                  </a:lnTo>
                  <a:lnTo>
                    <a:pt x="1622" y="1107"/>
                  </a:lnTo>
                  <a:lnTo>
                    <a:pt x="1591" y="1150"/>
                  </a:lnTo>
                  <a:lnTo>
                    <a:pt x="1572" y="1150"/>
                  </a:lnTo>
                  <a:lnTo>
                    <a:pt x="1553" y="1171"/>
                  </a:lnTo>
                  <a:lnTo>
                    <a:pt x="1551" y="1185"/>
                  </a:lnTo>
                  <a:lnTo>
                    <a:pt x="1558" y="1192"/>
                  </a:lnTo>
                  <a:lnTo>
                    <a:pt x="1558" y="1206"/>
                  </a:lnTo>
                  <a:lnTo>
                    <a:pt x="1546" y="1216"/>
                  </a:lnTo>
                  <a:lnTo>
                    <a:pt x="1534" y="1258"/>
                  </a:lnTo>
                  <a:lnTo>
                    <a:pt x="1539" y="1265"/>
                  </a:lnTo>
                  <a:lnTo>
                    <a:pt x="1534" y="1287"/>
                  </a:lnTo>
                  <a:lnTo>
                    <a:pt x="1523" y="1301"/>
                  </a:lnTo>
                  <a:lnTo>
                    <a:pt x="1516" y="1320"/>
                  </a:lnTo>
                  <a:lnTo>
                    <a:pt x="1525" y="1332"/>
                  </a:lnTo>
                  <a:lnTo>
                    <a:pt x="1518" y="1341"/>
                  </a:lnTo>
                  <a:lnTo>
                    <a:pt x="1523" y="1346"/>
                  </a:lnTo>
                  <a:lnTo>
                    <a:pt x="1520" y="1348"/>
                  </a:lnTo>
                  <a:lnTo>
                    <a:pt x="1523" y="1355"/>
                  </a:lnTo>
                  <a:lnTo>
                    <a:pt x="1516" y="1358"/>
                  </a:lnTo>
                  <a:lnTo>
                    <a:pt x="1518" y="1360"/>
                  </a:lnTo>
                  <a:lnTo>
                    <a:pt x="1516" y="1365"/>
                  </a:lnTo>
                  <a:lnTo>
                    <a:pt x="1511" y="1362"/>
                  </a:lnTo>
                  <a:lnTo>
                    <a:pt x="1506" y="1370"/>
                  </a:lnTo>
                  <a:lnTo>
                    <a:pt x="1494" y="1374"/>
                  </a:lnTo>
                  <a:lnTo>
                    <a:pt x="1501" y="1393"/>
                  </a:lnTo>
                  <a:lnTo>
                    <a:pt x="1492" y="1412"/>
                  </a:lnTo>
                  <a:lnTo>
                    <a:pt x="1485" y="1412"/>
                  </a:lnTo>
                  <a:lnTo>
                    <a:pt x="1482" y="1424"/>
                  </a:lnTo>
                  <a:lnTo>
                    <a:pt x="1475" y="1419"/>
                  </a:lnTo>
                  <a:lnTo>
                    <a:pt x="1471" y="1424"/>
                  </a:lnTo>
                  <a:lnTo>
                    <a:pt x="1468" y="1436"/>
                  </a:lnTo>
                  <a:lnTo>
                    <a:pt x="1473" y="1438"/>
                  </a:lnTo>
                  <a:lnTo>
                    <a:pt x="1468" y="1438"/>
                  </a:lnTo>
                  <a:lnTo>
                    <a:pt x="1471" y="1445"/>
                  </a:lnTo>
                  <a:lnTo>
                    <a:pt x="1464" y="1452"/>
                  </a:lnTo>
                  <a:lnTo>
                    <a:pt x="1471" y="1455"/>
                  </a:lnTo>
                  <a:lnTo>
                    <a:pt x="1471" y="1459"/>
                  </a:lnTo>
                  <a:lnTo>
                    <a:pt x="1466" y="1459"/>
                  </a:lnTo>
                  <a:lnTo>
                    <a:pt x="1468" y="1467"/>
                  </a:lnTo>
                  <a:lnTo>
                    <a:pt x="1461" y="1467"/>
                  </a:lnTo>
                  <a:lnTo>
                    <a:pt x="1464" y="1474"/>
                  </a:lnTo>
                  <a:lnTo>
                    <a:pt x="1456" y="1474"/>
                  </a:lnTo>
                  <a:lnTo>
                    <a:pt x="1454" y="1478"/>
                  </a:lnTo>
                  <a:lnTo>
                    <a:pt x="1452" y="1488"/>
                  </a:lnTo>
                  <a:lnTo>
                    <a:pt x="1445" y="1483"/>
                  </a:lnTo>
                  <a:lnTo>
                    <a:pt x="1433" y="1493"/>
                  </a:lnTo>
                  <a:lnTo>
                    <a:pt x="1423" y="1530"/>
                  </a:lnTo>
                  <a:lnTo>
                    <a:pt x="1428" y="1535"/>
                  </a:lnTo>
                  <a:lnTo>
                    <a:pt x="1428" y="1549"/>
                  </a:lnTo>
                  <a:lnTo>
                    <a:pt x="1409" y="1566"/>
                  </a:lnTo>
                  <a:lnTo>
                    <a:pt x="1395" y="1561"/>
                  </a:lnTo>
                  <a:lnTo>
                    <a:pt x="1376" y="1623"/>
                  </a:lnTo>
                  <a:lnTo>
                    <a:pt x="1359" y="1644"/>
                  </a:lnTo>
                  <a:lnTo>
                    <a:pt x="1331" y="1634"/>
                  </a:lnTo>
                  <a:lnTo>
                    <a:pt x="1307" y="1613"/>
                  </a:lnTo>
                  <a:lnTo>
                    <a:pt x="1315" y="1578"/>
                  </a:lnTo>
                  <a:lnTo>
                    <a:pt x="1300" y="1530"/>
                  </a:lnTo>
                  <a:lnTo>
                    <a:pt x="1286" y="1523"/>
                  </a:lnTo>
                  <a:lnTo>
                    <a:pt x="1281" y="1514"/>
                  </a:lnTo>
                  <a:lnTo>
                    <a:pt x="1272" y="1519"/>
                  </a:lnTo>
                  <a:lnTo>
                    <a:pt x="1267" y="1535"/>
                  </a:lnTo>
                  <a:lnTo>
                    <a:pt x="1255" y="1533"/>
                  </a:lnTo>
                  <a:lnTo>
                    <a:pt x="1251" y="1545"/>
                  </a:lnTo>
                  <a:lnTo>
                    <a:pt x="1255" y="1547"/>
                  </a:lnTo>
                  <a:lnTo>
                    <a:pt x="1255" y="1552"/>
                  </a:lnTo>
                  <a:lnTo>
                    <a:pt x="1232" y="1571"/>
                  </a:lnTo>
                  <a:lnTo>
                    <a:pt x="1232" y="1575"/>
                  </a:lnTo>
                  <a:lnTo>
                    <a:pt x="1215" y="1573"/>
                  </a:lnTo>
                  <a:lnTo>
                    <a:pt x="1208" y="1582"/>
                  </a:lnTo>
                  <a:lnTo>
                    <a:pt x="1199" y="1585"/>
                  </a:lnTo>
                  <a:lnTo>
                    <a:pt x="1192" y="1580"/>
                  </a:lnTo>
                  <a:lnTo>
                    <a:pt x="1187" y="1582"/>
                  </a:lnTo>
                  <a:lnTo>
                    <a:pt x="1185" y="1590"/>
                  </a:lnTo>
                  <a:lnTo>
                    <a:pt x="1168" y="1594"/>
                  </a:lnTo>
                  <a:lnTo>
                    <a:pt x="1168" y="1599"/>
                  </a:lnTo>
                  <a:lnTo>
                    <a:pt x="1175" y="1601"/>
                  </a:lnTo>
                  <a:lnTo>
                    <a:pt x="1175" y="1606"/>
                  </a:lnTo>
                  <a:lnTo>
                    <a:pt x="1187" y="1623"/>
                  </a:lnTo>
                  <a:lnTo>
                    <a:pt x="1208" y="1724"/>
                  </a:lnTo>
                  <a:lnTo>
                    <a:pt x="1208" y="1729"/>
                  </a:lnTo>
                  <a:lnTo>
                    <a:pt x="1203" y="1734"/>
                  </a:lnTo>
                  <a:lnTo>
                    <a:pt x="1201" y="1743"/>
                  </a:lnTo>
                  <a:lnTo>
                    <a:pt x="1206" y="1748"/>
                  </a:lnTo>
                  <a:lnTo>
                    <a:pt x="1199" y="1767"/>
                  </a:lnTo>
                  <a:lnTo>
                    <a:pt x="1201" y="1805"/>
                  </a:lnTo>
                  <a:lnTo>
                    <a:pt x="1199" y="1807"/>
                  </a:lnTo>
                  <a:lnTo>
                    <a:pt x="1196" y="1817"/>
                  </a:lnTo>
                  <a:lnTo>
                    <a:pt x="1208" y="1824"/>
                  </a:lnTo>
                  <a:lnTo>
                    <a:pt x="1208" y="1824"/>
                  </a:lnTo>
                  <a:lnTo>
                    <a:pt x="1194" y="1828"/>
                  </a:lnTo>
                  <a:lnTo>
                    <a:pt x="1192" y="1836"/>
                  </a:lnTo>
                  <a:lnTo>
                    <a:pt x="1177" y="1819"/>
                  </a:lnTo>
                  <a:lnTo>
                    <a:pt x="1159" y="1831"/>
                  </a:lnTo>
                  <a:lnTo>
                    <a:pt x="1151" y="1819"/>
                  </a:lnTo>
                  <a:lnTo>
                    <a:pt x="1130" y="1805"/>
                  </a:lnTo>
                  <a:lnTo>
                    <a:pt x="1130" y="1800"/>
                  </a:lnTo>
                  <a:lnTo>
                    <a:pt x="1116" y="1798"/>
                  </a:lnTo>
                  <a:lnTo>
                    <a:pt x="1111" y="1793"/>
                  </a:lnTo>
                  <a:lnTo>
                    <a:pt x="1109" y="1779"/>
                  </a:lnTo>
                  <a:lnTo>
                    <a:pt x="1104" y="1779"/>
                  </a:lnTo>
                  <a:lnTo>
                    <a:pt x="1099" y="1753"/>
                  </a:lnTo>
                  <a:lnTo>
                    <a:pt x="1095" y="1746"/>
                  </a:lnTo>
                  <a:lnTo>
                    <a:pt x="1097" y="1739"/>
                  </a:lnTo>
                  <a:lnTo>
                    <a:pt x="1095" y="1729"/>
                  </a:lnTo>
                  <a:lnTo>
                    <a:pt x="1085" y="1741"/>
                  </a:lnTo>
                  <a:lnTo>
                    <a:pt x="1083" y="1746"/>
                  </a:lnTo>
                  <a:lnTo>
                    <a:pt x="1076" y="1750"/>
                  </a:lnTo>
                  <a:lnTo>
                    <a:pt x="1066" y="1765"/>
                  </a:lnTo>
                  <a:lnTo>
                    <a:pt x="1057" y="1762"/>
                  </a:lnTo>
                  <a:lnTo>
                    <a:pt x="1054" y="1739"/>
                  </a:lnTo>
                  <a:lnTo>
                    <a:pt x="1047" y="1731"/>
                  </a:lnTo>
                  <a:lnTo>
                    <a:pt x="1038" y="1739"/>
                  </a:lnTo>
                  <a:lnTo>
                    <a:pt x="1038" y="1736"/>
                  </a:lnTo>
                  <a:lnTo>
                    <a:pt x="1028" y="1743"/>
                  </a:lnTo>
                  <a:lnTo>
                    <a:pt x="1028" y="1753"/>
                  </a:lnTo>
                  <a:lnTo>
                    <a:pt x="1024" y="1757"/>
                  </a:lnTo>
                  <a:lnTo>
                    <a:pt x="993" y="1757"/>
                  </a:lnTo>
                  <a:lnTo>
                    <a:pt x="976" y="1772"/>
                  </a:lnTo>
                  <a:lnTo>
                    <a:pt x="965" y="1769"/>
                  </a:lnTo>
                  <a:lnTo>
                    <a:pt x="960" y="1774"/>
                  </a:lnTo>
                  <a:lnTo>
                    <a:pt x="960" y="1791"/>
                  </a:lnTo>
                  <a:lnTo>
                    <a:pt x="962" y="1798"/>
                  </a:lnTo>
                  <a:lnTo>
                    <a:pt x="960" y="1807"/>
                  </a:lnTo>
                  <a:lnTo>
                    <a:pt x="936" y="1817"/>
                  </a:lnTo>
                  <a:lnTo>
                    <a:pt x="929" y="1812"/>
                  </a:lnTo>
                  <a:lnTo>
                    <a:pt x="920" y="1812"/>
                  </a:lnTo>
                  <a:lnTo>
                    <a:pt x="915" y="1805"/>
                  </a:lnTo>
                  <a:lnTo>
                    <a:pt x="908" y="1784"/>
                  </a:lnTo>
                  <a:lnTo>
                    <a:pt x="903" y="1781"/>
                  </a:lnTo>
                  <a:lnTo>
                    <a:pt x="906" y="1776"/>
                  </a:lnTo>
                  <a:lnTo>
                    <a:pt x="898" y="1757"/>
                  </a:lnTo>
                  <a:lnTo>
                    <a:pt x="894" y="1755"/>
                  </a:lnTo>
                  <a:lnTo>
                    <a:pt x="877" y="1717"/>
                  </a:lnTo>
                  <a:lnTo>
                    <a:pt x="870" y="1713"/>
                  </a:lnTo>
                  <a:lnTo>
                    <a:pt x="872" y="1675"/>
                  </a:lnTo>
                  <a:lnTo>
                    <a:pt x="868" y="1661"/>
                  </a:lnTo>
                  <a:lnTo>
                    <a:pt x="858" y="1653"/>
                  </a:lnTo>
                  <a:lnTo>
                    <a:pt x="839" y="1668"/>
                  </a:lnTo>
                  <a:lnTo>
                    <a:pt x="835" y="1682"/>
                  </a:lnTo>
                  <a:lnTo>
                    <a:pt x="823" y="1677"/>
                  </a:lnTo>
                  <a:lnTo>
                    <a:pt x="820" y="1679"/>
                  </a:lnTo>
                  <a:lnTo>
                    <a:pt x="823" y="1687"/>
                  </a:lnTo>
                  <a:lnTo>
                    <a:pt x="828" y="1691"/>
                  </a:lnTo>
                  <a:lnTo>
                    <a:pt x="823" y="1696"/>
                  </a:lnTo>
                  <a:lnTo>
                    <a:pt x="828" y="1698"/>
                  </a:lnTo>
                  <a:lnTo>
                    <a:pt x="828" y="1701"/>
                  </a:lnTo>
                  <a:lnTo>
                    <a:pt x="825" y="1708"/>
                  </a:lnTo>
                  <a:lnTo>
                    <a:pt x="820" y="1708"/>
                  </a:lnTo>
                  <a:lnTo>
                    <a:pt x="828" y="1715"/>
                  </a:lnTo>
                  <a:lnTo>
                    <a:pt x="820" y="1720"/>
                  </a:lnTo>
                  <a:lnTo>
                    <a:pt x="818" y="1717"/>
                  </a:lnTo>
                  <a:lnTo>
                    <a:pt x="816" y="1722"/>
                  </a:lnTo>
                  <a:lnTo>
                    <a:pt x="804" y="1727"/>
                  </a:lnTo>
                  <a:lnTo>
                    <a:pt x="794" y="1724"/>
                  </a:lnTo>
                  <a:lnTo>
                    <a:pt x="790" y="1727"/>
                  </a:lnTo>
                  <a:lnTo>
                    <a:pt x="783" y="1722"/>
                  </a:lnTo>
                  <a:lnTo>
                    <a:pt x="780" y="1705"/>
                  </a:lnTo>
                  <a:lnTo>
                    <a:pt x="778" y="1710"/>
                  </a:lnTo>
                  <a:lnTo>
                    <a:pt x="768" y="1703"/>
                  </a:lnTo>
                  <a:lnTo>
                    <a:pt x="768" y="1691"/>
                  </a:lnTo>
                  <a:lnTo>
                    <a:pt x="752" y="1672"/>
                  </a:lnTo>
                  <a:lnTo>
                    <a:pt x="757" y="1665"/>
                  </a:lnTo>
                  <a:lnTo>
                    <a:pt x="749" y="1653"/>
                  </a:lnTo>
                  <a:lnTo>
                    <a:pt x="759" y="1651"/>
                  </a:lnTo>
                  <a:lnTo>
                    <a:pt x="761" y="1642"/>
                  </a:lnTo>
                  <a:lnTo>
                    <a:pt x="745" y="1632"/>
                  </a:lnTo>
                  <a:lnTo>
                    <a:pt x="740" y="1634"/>
                  </a:lnTo>
                  <a:lnTo>
                    <a:pt x="728" y="1632"/>
                  </a:lnTo>
                  <a:lnTo>
                    <a:pt x="726" y="1637"/>
                  </a:lnTo>
                  <a:lnTo>
                    <a:pt x="716" y="1630"/>
                  </a:lnTo>
                  <a:lnTo>
                    <a:pt x="714" y="1634"/>
                  </a:lnTo>
                  <a:lnTo>
                    <a:pt x="707" y="1634"/>
                  </a:lnTo>
                  <a:lnTo>
                    <a:pt x="702" y="1644"/>
                  </a:lnTo>
                  <a:lnTo>
                    <a:pt x="700" y="1639"/>
                  </a:lnTo>
                  <a:lnTo>
                    <a:pt x="700" y="1620"/>
                  </a:lnTo>
                  <a:lnTo>
                    <a:pt x="695" y="1611"/>
                  </a:lnTo>
                  <a:lnTo>
                    <a:pt x="695" y="1601"/>
                  </a:lnTo>
                  <a:lnTo>
                    <a:pt x="695" y="1590"/>
                  </a:lnTo>
                  <a:lnTo>
                    <a:pt x="705" y="1585"/>
                  </a:lnTo>
                  <a:lnTo>
                    <a:pt x="705" y="1578"/>
                  </a:lnTo>
                  <a:lnTo>
                    <a:pt x="693" y="1559"/>
                  </a:lnTo>
                  <a:lnTo>
                    <a:pt x="690" y="1549"/>
                  </a:lnTo>
                  <a:lnTo>
                    <a:pt x="671" y="1547"/>
                  </a:lnTo>
                  <a:lnTo>
                    <a:pt x="667" y="1542"/>
                  </a:lnTo>
                  <a:lnTo>
                    <a:pt x="657" y="1540"/>
                  </a:lnTo>
                  <a:lnTo>
                    <a:pt x="643" y="1528"/>
                  </a:lnTo>
                  <a:lnTo>
                    <a:pt x="638" y="1533"/>
                  </a:lnTo>
                  <a:lnTo>
                    <a:pt x="627" y="1533"/>
                  </a:lnTo>
                  <a:lnTo>
                    <a:pt x="619" y="1540"/>
                  </a:lnTo>
                  <a:lnTo>
                    <a:pt x="610" y="1540"/>
                  </a:lnTo>
                  <a:lnTo>
                    <a:pt x="610" y="1542"/>
                  </a:lnTo>
                  <a:lnTo>
                    <a:pt x="605" y="1547"/>
                  </a:lnTo>
                  <a:lnTo>
                    <a:pt x="598" y="1545"/>
                  </a:lnTo>
                  <a:lnTo>
                    <a:pt x="596" y="1549"/>
                  </a:lnTo>
                  <a:lnTo>
                    <a:pt x="584" y="1542"/>
                  </a:lnTo>
                  <a:lnTo>
                    <a:pt x="579" y="1545"/>
                  </a:lnTo>
                  <a:lnTo>
                    <a:pt x="575" y="1542"/>
                  </a:lnTo>
                  <a:lnTo>
                    <a:pt x="572" y="1542"/>
                  </a:lnTo>
                  <a:lnTo>
                    <a:pt x="570" y="1538"/>
                  </a:lnTo>
                  <a:lnTo>
                    <a:pt x="565" y="1538"/>
                  </a:lnTo>
                  <a:lnTo>
                    <a:pt x="558" y="1530"/>
                  </a:lnTo>
                  <a:lnTo>
                    <a:pt x="553" y="1530"/>
                  </a:lnTo>
                  <a:lnTo>
                    <a:pt x="553" y="1526"/>
                  </a:lnTo>
                  <a:lnTo>
                    <a:pt x="546" y="1523"/>
                  </a:lnTo>
                  <a:lnTo>
                    <a:pt x="544" y="1514"/>
                  </a:lnTo>
                  <a:lnTo>
                    <a:pt x="539" y="1514"/>
                  </a:lnTo>
                  <a:lnTo>
                    <a:pt x="541" y="1497"/>
                  </a:lnTo>
                  <a:lnTo>
                    <a:pt x="539" y="1485"/>
                  </a:lnTo>
                  <a:lnTo>
                    <a:pt x="530" y="1483"/>
                  </a:lnTo>
                  <a:lnTo>
                    <a:pt x="515" y="1490"/>
                  </a:lnTo>
                  <a:lnTo>
                    <a:pt x="511" y="1488"/>
                  </a:lnTo>
                  <a:lnTo>
                    <a:pt x="511" y="1495"/>
                  </a:lnTo>
                  <a:lnTo>
                    <a:pt x="499" y="1504"/>
                  </a:lnTo>
                  <a:lnTo>
                    <a:pt x="492" y="1500"/>
                  </a:lnTo>
                  <a:lnTo>
                    <a:pt x="492" y="1504"/>
                  </a:lnTo>
                  <a:lnTo>
                    <a:pt x="487" y="1500"/>
                  </a:lnTo>
                  <a:lnTo>
                    <a:pt x="473" y="1502"/>
                  </a:lnTo>
                  <a:lnTo>
                    <a:pt x="468" y="1507"/>
                  </a:lnTo>
                  <a:lnTo>
                    <a:pt x="461" y="1497"/>
                  </a:lnTo>
                  <a:lnTo>
                    <a:pt x="461" y="1488"/>
                  </a:lnTo>
                  <a:lnTo>
                    <a:pt x="452" y="1488"/>
                  </a:lnTo>
                  <a:lnTo>
                    <a:pt x="447" y="1481"/>
                  </a:lnTo>
                  <a:lnTo>
                    <a:pt x="442" y="1488"/>
                  </a:lnTo>
                  <a:lnTo>
                    <a:pt x="442" y="1495"/>
                  </a:lnTo>
                  <a:lnTo>
                    <a:pt x="437" y="1497"/>
                  </a:lnTo>
                  <a:lnTo>
                    <a:pt x="430" y="1497"/>
                  </a:lnTo>
                  <a:lnTo>
                    <a:pt x="428" y="1493"/>
                  </a:lnTo>
                  <a:lnTo>
                    <a:pt x="414" y="1497"/>
                  </a:lnTo>
                  <a:lnTo>
                    <a:pt x="407" y="1495"/>
                  </a:lnTo>
                  <a:lnTo>
                    <a:pt x="402" y="1502"/>
                  </a:lnTo>
                  <a:lnTo>
                    <a:pt x="392" y="1493"/>
                  </a:lnTo>
                  <a:lnTo>
                    <a:pt x="383" y="1497"/>
                  </a:lnTo>
                  <a:lnTo>
                    <a:pt x="378" y="1488"/>
                  </a:lnTo>
                  <a:lnTo>
                    <a:pt x="378" y="1478"/>
                  </a:lnTo>
                  <a:lnTo>
                    <a:pt x="369" y="1478"/>
                  </a:lnTo>
                  <a:lnTo>
                    <a:pt x="369" y="1471"/>
                  </a:lnTo>
                  <a:lnTo>
                    <a:pt x="364" y="1469"/>
                  </a:lnTo>
                  <a:lnTo>
                    <a:pt x="364" y="1464"/>
                  </a:lnTo>
                  <a:lnTo>
                    <a:pt x="355" y="1467"/>
                  </a:lnTo>
                  <a:lnTo>
                    <a:pt x="352" y="1455"/>
                  </a:lnTo>
                  <a:lnTo>
                    <a:pt x="343" y="1450"/>
                  </a:lnTo>
                  <a:lnTo>
                    <a:pt x="345" y="1445"/>
                  </a:lnTo>
                  <a:lnTo>
                    <a:pt x="338" y="1443"/>
                  </a:lnTo>
                  <a:lnTo>
                    <a:pt x="338" y="1438"/>
                  </a:lnTo>
                  <a:lnTo>
                    <a:pt x="345" y="1436"/>
                  </a:lnTo>
                  <a:lnTo>
                    <a:pt x="340" y="1431"/>
                  </a:lnTo>
                  <a:lnTo>
                    <a:pt x="345" y="1426"/>
                  </a:lnTo>
                  <a:lnTo>
                    <a:pt x="343" y="1419"/>
                  </a:lnTo>
                  <a:lnTo>
                    <a:pt x="336" y="1417"/>
                  </a:lnTo>
                  <a:lnTo>
                    <a:pt x="331" y="1410"/>
                  </a:lnTo>
                  <a:lnTo>
                    <a:pt x="338" y="1403"/>
                  </a:lnTo>
                  <a:lnTo>
                    <a:pt x="336" y="1398"/>
                  </a:lnTo>
                  <a:lnTo>
                    <a:pt x="343" y="1396"/>
                  </a:lnTo>
                  <a:lnTo>
                    <a:pt x="338" y="1391"/>
                  </a:lnTo>
                  <a:lnTo>
                    <a:pt x="338" y="1374"/>
                  </a:lnTo>
                  <a:lnTo>
                    <a:pt x="333" y="1372"/>
                  </a:lnTo>
                  <a:lnTo>
                    <a:pt x="331" y="1351"/>
                  </a:lnTo>
                  <a:lnTo>
                    <a:pt x="326" y="1358"/>
                  </a:lnTo>
                  <a:lnTo>
                    <a:pt x="326" y="1348"/>
                  </a:lnTo>
                  <a:lnTo>
                    <a:pt x="319" y="1348"/>
                  </a:lnTo>
                  <a:lnTo>
                    <a:pt x="310" y="1355"/>
                  </a:lnTo>
                  <a:lnTo>
                    <a:pt x="291" y="1358"/>
                  </a:lnTo>
                  <a:lnTo>
                    <a:pt x="286" y="1362"/>
                  </a:lnTo>
                  <a:lnTo>
                    <a:pt x="279" y="1358"/>
                  </a:lnTo>
                  <a:lnTo>
                    <a:pt x="262" y="1362"/>
                  </a:lnTo>
                  <a:lnTo>
                    <a:pt x="246" y="1353"/>
                  </a:lnTo>
                  <a:lnTo>
                    <a:pt x="239" y="1358"/>
                  </a:lnTo>
                  <a:lnTo>
                    <a:pt x="239" y="1358"/>
                  </a:lnTo>
                  <a:lnTo>
                    <a:pt x="220" y="1329"/>
                  </a:lnTo>
                  <a:lnTo>
                    <a:pt x="215" y="1315"/>
                  </a:lnTo>
                  <a:lnTo>
                    <a:pt x="218" y="1301"/>
                  </a:lnTo>
                  <a:lnTo>
                    <a:pt x="222" y="1301"/>
                  </a:lnTo>
                  <a:lnTo>
                    <a:pt x="225" y="1294"/>
                  </a:lnTo>
                  <a:lnTo>
                    <a:pt x="227" y="1296"/>
                  </a:lnTo>
                  <a:lnTo>
                    <a:pt x="239" y="1296"/>
                  </a:lnTo>
                  <a:lnTo>
                    <a:pt x="244" y="1299"/>
                  </a:lnTo>
                  <a:lnTo>
                    <a:pt x="251" y="1294"/>
                  </a:lnTo>
                  <a:lnTo>
                    <a:pt x="251" y="1287"/>
                  </a:lnTo>
                  <a:lnTo>
                    <a:pt x="288" y="1282"/>
                  </a:lnTo>
                  <a:lnTo>
                    <a:pt x="293" y="1261"/>
                  </a:lnTo>
                  <a:lnTo>
                    <a:pt x="286" y="1258"/>
                  </a:lnTo>
                  <a:lnTo>
                    <a:pt x="291" y="1256"/>
                  </a:lnTo>
                  <a:lnTo>
                    <a:pt x="288" y="1247"/>
                  </a:lnTo>
                  <a:lnTo>
                    <a:pt x="286" y="1247"/>
                  </a:lnTo>
                  <a:lnTo>
                    <a:pt x="284" y="1258"/>
                  </a:lnTo>
                  <a:lnTo>
                    <a:pt x="277" y="1258"/>
                  </a:lnTo>
                  <a:lnTo>
                    <a:pt x="274" y="1254"/>
                  </a:lnTo>
                  <a:lnTo>
                    <a:pt x="281" y="1235"/>
                  </a:lnTo>
                  <a:lnTo>
                    <a:pt x="267" y="1237"/>
                  </a:lnTo>
                  <a:lnTo>
                    <a:pt x="255" y="1225"/>
                  </a:lnTo>
                  <a:lnTo>
                    <a:pt x="255" y="1232"/>
                  </a:lnTo>
                  <a:lnTo>
                    <a:pt x="262" y="1239"/>
                  </a:lnTo>
                  <a:lnTo>
                    <a:pt x="260" y="1251"/>
                  </a:lnTo>
                  <a:lnTo>
                    <a:pt x="244" y="1254"/>
                  </a:lnTo>
                  <a:lnTo>
                    <a:pt x="236" y="1273"/>
                  </a:lnTo>
                  <a:lnTo>
                    <a:pt x="220" y="1277"/>
                  </a:lnTo>
                  <a:lnTo>
                    <a:pt x="218" y="1270"/>
                  </a:lnTo>
                  <a:lnTo>
                    <a:pt x="206" y="1258"/>
                  </a:lnTo>
                  <a:lnTo>
                    <a:pt x="206" y="1235"/>
                  </a:lnTo>
                  <a:lnTo>
                    <a:pt x="194" y="1237"/>
                  </a:lnTo>
                  <a:lnTo>
                    <a:pt x="189" y="1232"/>
                  </a:lnTo>
                  <a:lnTo>
                    <a:pt x="199" y="1218"/>
                  </a:lnTo>
                  <a:lnTo>
                    <a:pt x="170" y="1206"/>
                  </a:lnTo>
                  <a:lnTo>
                    <a:pt x="144" y="1166"/>
                  </a:lnTo>
                  <a:lnTo>
                    <a:pt x="158" y="1157"/>
                  </a:lnTo>
                  <a:lnTo>
                    <a:pt x="166" y="1133"/>
                  </a:lnTo>
                  <a:lnTo>
                    <a:pt x="189" y="1119"/>
                  </a:lnTo>
                  <a:lnTo>
                    <a:pt x="199" y="1109"/>
                  </a:lnTo>
                  <a:lnTo>
                    <a:pt x="239" y="1086"/>
                  </a:lnTo>
                  <a:lnTo>
                    <a:pt x="255" y="1057"/>
                  </a:lnTo>
                  <a:lnTo>
                    <a:pt x="286" y="1043"/>
                  </a:lnTo>
                  <a:lnTo>
                    <a:pt x="305" y="1019"/>
                  </a:lnTo>
                  <a:lnTo>
                    <a:pt x="338" y="984"/>
                  </a:lnTo>
                  <a:lnTo>
                    <a:pt x="369" y="956"/>
                  </a:lnTo>
                  <a:lnTo>
                    <a:pt x="376" y="965"/>
                  </a:lnTo>
                  <a:lnTo>
                    <a:pt x="374" y="967"/>
                  </a:lnTo>
                  <a:lnTo>
                    <a:pt x="376" y="975"/>
                  </a:lnTo>
                  <a:lnTo>
                    <a:pt x="374" y="979"/>
                  </a:lnTo>
                  <a:lnTo>
                    <a:pt x="376" y="984"/>
                  </a:lnTo>
                  <a:lnTo>
                    <a:pt x="374" y="986"/>
                  </a:lnTo>
                  <a:lnTo>
                    <a:pt x="381" y="993"/>
                  </a:lnTo>
                  <a:lnTo>
                    <a:pt x="378" y="1001"/>
                  </a:lnTo>
                  <a:lnTo>
                    <a:pt x="388" y="1008"/>
                  </a:lnTo>
                  <a:lnTo>
                    <a:pt x="385" y="1017"/>
                  </a:lnTo>
                  <a:lnTo>
                    <a:pt x="395" y="1022"/>
                  </a:lnTo>
                  <a:lnTo>
                    <a:pt x="388" y="1036"/>
                  </a:lnTo>
                  <a:lnTo>
                    <a:pt x="397" y="1029"/>
                  </a:lnTo>
                  <a:lnTo>
                    <a:pt x="407" y="998"/>
                  </a:lnTo>
                  <a:lnTo>
                    <a:pt x="400" y="984"/>
                  </a:lnTo>
                  <a:lnTo>
                    <a:pt x="400" y="970"/>
                  </a:lnTo>
                  <a:lnTo>
                    <a:pt x="402" y="967"/>
                  </a:lnTo>
                  <a:lnTo>
                    <a:pt x="402" y="956"/>
                  </a:lnTo>
                  <a:lnTo>
                    <a:pt x="400" y="953"/>
                  </a:lnTo>
                  <a:lnTo>
                    <a:pt x="402" y="949"/>
                  </a:lnTo>
                  <a:lnTo>
                    <a:pt x="404" y="949"/>
                  </a:lnTo>
                  <a:lnTo>
                    <a:pt x="409" y="937"/>
                  </a:lnTo>
                  <a:lnTo>
                    <a:pt x="409" y="918"/>
                  </a:lnTo>
                  <a:lnTo>
                    <a:pt x="414" y="913"/>
                  </a:lnTo>
                  <a:lnTo>
                    <a:pt x="414" y="904"/>
                  </a:lnTo>
                  <a:lnTo>
                    <a:pt x="421" y="899"/>
                  </a:lnTo>
                  <a:lnTo>
                    <a:pt x="421" y="885"/>
                  </a:lnTo>
                  <a:lnTo>
                    <a:pt x="426" y="885"/>
                  </a:lnTo>
                  <a:lnTo>
                    <a:pt x="430" y="870"/>
                  </a:lnTo>
                  <a:lnTo>
                    <a:pt x="435" y="863"/>
                  </a:lnTo>
                  <a:lnTo>
                    <a:pt x="433" y="852"/>
                  </a:lnTo>
                  <a:lnTo>
                    <a:pt x="444" y="837"/>
                  </a:lnTo>
                  <a:lnTo>
                    <a:pt x="454" y="842"/>
                  </a:lnTo>
                  <a:lnTo>
                    <a:pt x="461" y="840"/>
                  </a:lnTo>
                  <a:lnTo>
                    <a:pt x="461" y="842"/>
                  </a:lnTo>
                  <a:lnTo>
                    <a:pt x="471" y="849"/>
                  </a:lnTo>
                  <a:lnTo>
                    <a:pt x="478" y="837"/>
                  </a:lnTo>
                  <a:lnTo>
                    <a:pt x="482" y="837"/>
                  </a:lnTo>
                  <a:lnTo>
                    <a:pt x="482" y="826"/>
                  </a:lnTo>
                  <a:lnTo>
                    <a:pt x="485" y="823"/>
                  </a:lnTo>
                  <a:lnTo>
                    <a:pt x="482" y="821"/>
                  </a:lnTo>
                  <a:lnTo>
                    <a:pt x="487" y="814"/>
                  </a:lnTo>
                  <a:lnTo>
                    <a:pt x="489" y="788"/>
                  </a:lnTo>
                  <a:lnTo>
                    <a:pt x="480" y="773"/>
                  </a:lnTo>
                  <a:lnTo>
                    <a:pt x="485" y="773"/>
                  </a:lnTo>
                  <a:lnTo>
                    <a:pt x="485" y="762"/>
                  </a:lnTo>
                  <a:lnTo>
                    <a:pt x="480" y="764"/>
                  </a:lnTo>
                  <a:lnTo>
                    <a:pt x="478" y="755"/>
                  </a:lnTo>
                  <a:lnTo>
                    <a:pt x="473" y="757"/>
                  </a:lnTo>
                  <a:lnTo>
                    <a:pt x="471" y="752"/>
                  </a:lnTo>
                  <a:lnTo>
                    <a:pt x="475" y="747"/>
                  </a:lnTo>
                  <a:lnTo>
                    <a:pt x="480" y="757"/>
                  </a:lnTo>
                  <a:lnTo>
                    <a:pt x="482" y="750"/>
                  </a:lnTo>
                  <a:lnTo>
                    <a:pt x="482" y="738"/>
                  </a:lnTo>
                  <a:lnTo>
                    <a:pt x="480" y="736"/>
                  </a:lnTo>
                  <a:lnTo>
                    <a:pt x="482" y="724"/>
                  </a:lnTo>
                  <a:lnTo>
                    <a:pt x="478" y="719"/>
                  </a:lnTo>
                  <a:lnTo>
                    <a:pt x="482" y="717"/>
                  </a:lnTo>
                  <a:lnTo>
                    <a:pt x="485" y="714"/>
                  </a:lnTo>
                  <a:lnTo>
                    <a:pt x="482" y="712"/>
                  </a:lnTo>
                  <a:lnTo>
                    <a:pt x="485" y="712"/>
                  </a:lnTo>
                  <a:lnTo>
                    <a:pt x="482" y="700"/>
                  </a:lnTo>
                  <a:lnTo>
                    <a:pt x="478" y="695"/>
                  </a:lnTo>
                  <a:lnTo>
                    <a:pt x="485" y="695"/>
                  </a:lnTo>
                  <a:lnTo>
                    <a:pt x="485" y="688"/>
                  </a:lnTo>
                  <a:lnTo>
                    <a:pt x="492" y="686"/>
                  </a:lnTo>
                  <a:lnTo>
                    <a:pt x="492" y="681"/>
                  </a:lnTo>
                  <a:lnTo>
                    <a:pt x="485" y="679"/>
                  </a:lnTo>
                  <a:lnTo>
                    <a:pt x="497" y="677"/>
                  </a:lnTo>
                  <a:lnTo>
                    <a:pt x="489" y="674"/>
                  </a:lnTo>
                  <a:lnTo>
                    <a:pt x="489" y="665"/>
                  </a:lnTo>
                  <a:lnTo>
                    <a:pt x="494" y="662"/>
                  </a:lnTo>
                  <a:lnTo>
                    <a:pt x="497" y="665"/>
                  </a:lnTo>
                  <a:lnTo>
                    <a:pt x="497" y="662"/>
                  </a:lnTo>
                  <a:lnTo>
                    <a:pt x="501" y="662"/>
                  </a:lnTo>
                  <a:lnTo>
                    <a:pt x="497" y="658"/>
                  </a:lnTo>
                  <a:lnTo>
                    <a:pt x="504" y="655"/>
                  </a:lnTo>
                  <a:lnTo>
                    <a:pt x="504" y="650"/>
                  </a:lnTo>
                  <a:lnTo>
                    <a:pt x="508" y="650"/>
                  </a:lnTo>
                  <a:lnTo>
                    <a:pt x="508" y="646"/>
                  </a:lnTo>
                  <a:lnTo>
                    <a:pt x="511" y="646"/>
                  </a:lnTo>
                  <a:lnTo>
                    <a:pt x="508" y="639"/>
                  </a:lnTo>
                  <a:lnTo>
                    <a:pt x="513" y="639"/>
                  </a:lnTo>
                  <a:lnTo>
                    <a:pt x="511" y="634"/>
                  </a:lnTo>
                  <a:lnTo>
                    <a:pt x="518" y="629"/>
                  </a:lnTo>
                  <a:lnTo>
                    <a:pt x="518" y="622"/>
                  </a:lnTo>
                  <a:lnTo>
                    <a:pt x="523" y="620"/>
                  </a:lnTo>
                  <a:lnTo>
                    <a:pt x="518" y="620"/>
                  </a:lnTo>
                  <a:lnTo>
                    <a:pt x="520" y="615"/>
                  </a:lnTo>
                  <a:lnTo>
                    <a:pt x="518" y="613"/>
                  </a:lnTo>
                  <a:lnTo>
                    <a:pt x="520" y="608"/>
                  </a:lnTo>
                  <a:lnTo>
                    <a:pt x="525" y="613"/>
                  </a:lnTo>
                  <a:lnTo>
                    <a:pt x="523" y="606"/>
                  </a:lnTo>
                  <a:lnTo>
                    <a:pt x="527" y="606"/>
                  </a:lnTo>
                  <a:lnTo>
                    <a:pt x="527" y="603"/>
                  </a:lnTo>
                  <a:lnTo>
                    <a:pt x="532" y="606"/>
                  </a:lnTo>
                  <a:lnTo>
                    <a:pt x="534" y="598"/>
                  </a:lnTo>
                  <a:lnTo>
                    <a:pt x="541" y="598"/>
                  </a:lnTo>
                  <a:lnTo>
                    <a:pt x="537" y="596"/>
                  </a:lnTo>
                  <a:lnTo>
                    <a:pt x="544" y="589"/>
                  </a:lnTo>
                  <a:lnTo>
                    <a:pt x="546" y="594"/>
                  </a:lnTo>
                  <a:lnTo>
                    <a:pt x="549" y="589"/>
                  </a:lnTo>
                  <a:lnTo>
                    <a:pt x="556" y="584"/>
                  </a:lnTo>
                  <a:lnTo>
                    <a:pt x="551" y="561"/>
                  </a:lnTo>
                  <a:lnTo>
                    <a:pt x="556" y="556"/>
                  </a:lnTo>
                  <a:lnTo>
                    <a:pt x="549" y="551"/>
                  </a:lnTo>
                  <a:lnTo>
                    <a:pt x="551" y="549"/>
                  </a:lnTo>
                  <a:lnTo>
                    <a:pt x="546" y="546"/>
                  </a:lnTo>
                  <a:lnTo>
                    <a:pt x="551" y="544"/>
                  </a:lnTo>
                  <a:lnTo>
                    <a:pt x="558" y="546"/>
                  </a:lnTo>
                  <a:lnTo>
                    <a:pt x="556" y="539"/>
                  </a:lnTo>
                  <a:lnTo>
                    <a:pt x="560" y="539"/>
                  </a:lnTo>
                  <a:lnTo>
                    <a:pt x="567" y="532"/>
                  </a:lnTo>
                  <a:lnTo>
                    <a:pt x="563" y="527"/>
                  </a:lnTo>
                  <a:lnTo>
                    <a:pt x="570" y="527"/>
                  </a:lnTo>
                  <a:lnTo>
                    <a:pt x="572" y="518"/>
                  </a:lnTo>
                  <a:lnTo>
                    <a:pt x="577" y="523"/>
                  </a:lnTo>
                  <a:lnTo>
                    <a:pt x="575" y="518"/>
                  </a:lnTo>
                  <a:lnTo>
                    <a:pt x="579" y="518"/>
                  </a:lnTo>
                  <a:lnTo>
                    <a:pt x="579" y="513"/>
                  </a:lnTo>
                  <a:lnTo>
                    <a:pt x="582" y="513"/>
                  </a:lnTo>
                  <a:lnTo>
                    <a:pt x="586" y="506"/>
                  </a:lnTo>
                  <a:lnTo>
                    <a:pt x="579" y="499"/>
                  </a:lnTo>
                  <a:lnTo>
                    <a:pt x="582" y="494"/>
                  </a:lnTo>
                  <a:lnTo>
                    <a:pt x="584" y="494"/>
                  </a:lnTo>
                  <a:lnTo>
                    <a:pt x="575" y="485"/>
                  </a:lnTo>
                  <a:lnTo>
                    <a:pt x="575" y="478"/>
                  </a:lnTo>
                  <a:lnTo>
                    <a:pt x="570" y="480"/>
                  </a:lnTo>
                  <a:lnTo>
                    <a:pt x="567" y="475"/>
                  </a:lnTo>
                  <a:lnTo>
                    <a:pt x="560" y="473"/>
                  </a:lnTo>
                  <a:lnTo>
                    <a:pt x="563" y="471"/>
                  </a:lnTo>
                  <a:lnTo>
                    <a:pt x="558" y="461"/>
                  </a:lnTo>
                  <a:lnTo>
                    <a:pt x="546" y="457"/>
                  </a:lnTo>
                  <a:lnTo>
                    <a:pt x="546" y="452"/>
                  </a:lnTo>
                  <a:lnTo>
                    <a:pt x="539" y="438"/>
                  </a:lnTo>
                  <a:lnTo>
                    <a:pt x="499" y="381"/>
                  </a:lnTo>
                  <a:lnTo>
                    <a:pt x="494" y="383"/>
                  </a:lnTo>
                  <a:lnTo>
                    <a:pt x="489" y="378"/>
                  </a:lnTo>
                  <a:lnTo>
                    <a:pt x="473" y="378"/>
                  </a:lnTo>
                  <a:lnTo>
                    <a:pt x="471" y="374"/>
                  </a:lnTo>
                  <a:lnTo>
                    <a:pt x="466" y="381"/>
                  </a:lnTo>
                  <a:lnTo>
                    <a:pt x="463" y="397"/>
                  </a:lnTo>
                  <a:lnTo>
                    <a:pt x="447" y="404"/>
                  </a:lnTo>
                  <a:lnTo>
                    <a:pt x="449" y="414"/>
                  </a:lnTo>
                  <a:lnTo>
                    <a:pt x="442" y="428"/>
                  </a:lnTo>
                  <a:lnTo>
                    <a:pt x="428" y="426"/>
                  </a:lnTo>
                  <a:lnTo>
                    <a:pt x="423" y="435"/>
                  </a:lnTo>
                  <a:lnTo>
                    <a:pt x="411" y="438"/>
                  </a:lnTo>
                  <a:lnTo>
                    <a:pt x="404" y="431"/>
                  </a:lnTo>
                  <a:lnTo>
                    <a:pt x="395" y="428"/>
                  </a:lnTo>
                  <a:lnTo>
                    <a:pt x="388" y="433"/>
                  </a:lnTo>
                  <a:lnTo>
                    <a:pt x="385" y="449"/>
                  </a:lnTo>
                  <a:lnTo>
                    <a:pt x="378" y="449"/>
                  </a:lnTo>
                  <a:lnTo>
                    <a:pt x="378" y="445"/>
                  </a:lnTo>
                  <a:lnTo>
                    <a:pt x="369" y="442"/>
                  </a:lnTo>
                  <a:lnTo>
                    <a:pt x="364" y="433"/>
                  </a:lnTo>
                  <a:lnTo>
                    <a:pt x="348" y="435"/>
                  </a:lnTo>
                  <a:lnTo>
                    <a:pt x="345" y="440"/>
                  </a:lnTo>
                  <a:lnTo>
                    <a:pt x="336" y="438"/>
                  </a:lnTo>
                  <a:lnTo>
                    <a:pt x="329" y="442"/>
                  </a:lnTo>
                  <a:lnTo>
                    <a:pt x="317" y="431"/>
                  </a:lnTo>
                  <a:lnTo>
                    <a:pt x="312" y="431"/>
                  </a:lnTo>
                  <a:lnTo>
                    <a:pt x="303" y="423"/>
                  </a:lnTo>
                  <a:lnTo>
                    <a:pt x="296" y="440"/>
                  </a:lnTo>
                  <a:lnTo>
                    <a:pt x="284" y="445"/>
                  </a:lnTo>
                  <a:lnTo>
                    <a:pt x="274" y="445"/>
                  </a:lnTo>
                  <a:lnTo>
                    <a:pt x="272" y="449"/>
                  </a:lnTo>
                  <a:lnTo>
                    <a:pt x="258" y="449"/>
                  </a:lnTo>
                  <a:lnTo>
                    <a:pt x="253" y="452"/>
                  </a:lnTo>
                  <a:lnTo>
                    <a:pt x="225" y="440"/>
                  </a:lnTo>
                  <a:lnTo>
                    <a:pt x="218" y="440"/>
                  </a:lnTo>
                  <a:lnTo>
                    <a:pt x="213" y="435"/>
                  </a:lnTo>
                  <a:lnTo>
                    <a:pt x="213" y="426"/>
                  </a:lnTo>
                  <a:lnTo>
                    <a:pt x="206" y="421"/>
                  </a:lnTo>
                  <a:lnTo>
                    <a:pt x="206" y="416"/>
                  </a:lnTo>
                  <a:lnTo>
                    <a:pt x="201" y="409"/>
                  </a:lnTo>
                  <a:lnTo>
                    <a:pt x="203" y="397"/>
                  </a:lnTo>
                  <a:lnTo>
                    <a:pt x="196" y="388"/>
                  </a:lnTo>
                  <a:lnTo>
                    <a:pt x="201" y="386"/>
                  </a:lnTo>
                  <a:lnTo>
                    <a:pt x="187" y="357"/>
                  </a:lnTo>
                  <a:lnTo>
                    <a:pt x="189" y="350"/>
                  </a:lnTo>
                  <a:lnTo>
                    <a:pt x="182" y="329"/>
                  </a:lnTo>
                  <a:lnTo>
                    <a:pt x="184" y="312"/>
                  </a:lnTo>
                  <a:lnTo>
                    <a:pt x="180" y="312"/>
                  </a:lnTo>
                  <a:lnTo>
                    <a:pt x="175" y="298"/>
                  </a:lnTo>
                  <a:lnTo>
                    <a:pt x="173" y="296"/>
                  </a:lnTo>
                  <a:lnTo>
                    <a:pt x="173" y="281"/>
                  </a:lnTo>
                  <a:lnTo>
                    <a:pt x="187" y="279"/>
                  </a:lnTo>
                  <a:lnTo>
                    <a:pt x="189" y="274"/>
                  </a:lnTo>
                  <a:lnTo>
                    <a:pt x="192" y="260"/>
                  </a:lnTo>
                  <a:lnTo>
                    <a:pt x="189" y="258"/>
                  </a:lnTo>
                  <a:lnTo>
                    <a:pt x="182" y="258"/>
                  </a:lnTo>
                  <a:lnTo>
                    <a:pt x="180" y="255"/>
                  </a:lnTo>
                  <a:lnTo>
                    <a:pt x="168" y="258"/>
                  </a:lnTo>
                  <a:lnTo>
                    <a:pt x="156" y="251"/>
                  </a:lnTo>
                  <a:lnTo>
                    <a:pt x="156" y="241"/>
                  </a:lnTo>
                  <a:lnTo>
                    <a:pt x="151" y="232"/>
                  </a:lnTo>
                  <a:lnTo>
                    <a:pt x="147" y="234"/>
                  </a:lnTo>
                  <a:lnTo>
                    <a:pt x="139" y="227"/>
                  </a:lnTo>
                  <a:lnTo>
                    <a:pt x="135" y="215"/>
                  </a:lnTo>
                  <a:lnTo>
                    <a:pt x="123" y="218"/>
                  </a:lnTo>
                  <a:lnTo>
                    <a:pt x="118" y="208"/>
                  </a:lnTo>
                  <a:lnTo>
                    <a:pt x="106" y="222"/>
                  </a:lnTo>
                  <a:lnTo>
                    <a:pt x="109" y="225"/>
                  </a:lnTo>
                  <a:lnTo>
                    <a:pt x="102" y="227"/>
                  </a:lnTo>
                  <a:lnTo>
                    <a:pt x="102" y="234"/>
                  </a:lnTo>
                  <a:lnTo>
                    <a:pt x="92" y="251"/>
                  </a:lnTo>
                  <a:lnTo>
                    <a:pt x="87" y="253"/>
                  </a:lnTo>
                  <a:lnTo>
                    <a:pt x="78" y="253"/>
                  </a:lnTo>
                  <a:lnTo>
                    <a:pt x="64" y="246"/>
                  </a:lnTo>
                  <a:lnTo>
                    <a:pt x="57" y="222"/>
                  </a:lnTo>
                  <a:lnTo>
                    <a:pt x="40" y="220"/>
                  </a:lnTo>
                  <a:lnTo>
                    <a:pt x="26" y="206"/>
                  </a:lnTo>
                  <a:lnTo>
                    <a:pt x="21" y="206"/>
                  </a:lnTo>
                  <a:lnTo>
                    <a:pt x="17" y="196"/>
                  </a:lnTo>
                  <a:lnTo>
                    <a:pt x="5" y="196"/>
                  </a:lnTo>
                  <a:lnTo>
                    <a:pt x="0" y="192"/>
                  </a:lnTo>
                  <a:lnTo>
                    <a:pt x="14" y="180"/>
                  </a:lnTo>
                  <a:lnTo>
                    <a:pt x="24" y="175"/>
                  </a:lnTo>
                  <a:lnTo>
                    <a:pt x="35" y="156"/>
                  </a:lnTo>
                  <a:lnTo>
                    <a:pt x="50" y="144"/>
                  </a:lnTo>
                  <a:lnTo>
                    <a:pt x="50" y="135"/>
                  </a:lnTo>
                  <a:lnTo>
                    <a:pt x="57" y="130"/>
                  </a:lnTo>
                  <a:lnTo>
                    <a:pt x="64" y="114"/>
                  </a:lnTo>
                  <a:lnTo>
                    <a:pt x="73" y="109"/>
                  </a:lnTo>
                  <a:lnTo>
                    <a:pt x="76" y="99"/>
                  </a:lnTo>
                  <a:lnTo>
                    <a:pt x="71" y="95"/>
                  </a:lnTo>
                  <a:lnTo>
                    <a:pt x="69" y="83"/>
                  </a:lnTo>
                  <a:lnTo>
                    <a:pt x="64" y="83"/>
                  </a:lnTo>
                  <a:lnTo>
                    <a:pt x="57" y="76"/>
                  </a:lnTo>
                  <a:lnTo>
                    <a:pt x="59" y="73"/>
                  </a:lnTo>
                  <a:lnTo>
                    <a:pt x="59" y="64"/>
                  </a:lnTo>
                  <a:lnTo>
                    <a:pt x="52" y="62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83" y="28"/>
                  </a:lnTo>
                  <a:lnTo>
                    <a:pt x="109" y="28"/>
                  </a:lnTo>
                  <a:lnTo>
                    <a:pt x="116" y="19"/>
                  </a:lnTo>
                  <a:lnTo>
                    <a:pt x="128" y="19"/>
                  </a:lnTo>
                  <a:lnTo>
                    <a:pt x="137" y="12"/>
                  </a:lnTo>
                  <a:lnTo>
                    <a:pt x="151" y="24"/>
                  </a:lnTo>
                  <a:lnTo>
                    <a:pt x="175" y="21"/>
                  </a:lnTo>
                  <a:lnTo>
                    <a:pt x="199" y="21"/>
                  </a:lnTo>
                  <a:lnTo>
                    <a:pt x="222" y="9"/>
                  </a:lnTo>
                  <a:lnTo>
                    <a:pt x="234" y="12"/>
                  </a:lnTo>
                  <a:lnTo>
                    <a:pt x="244" y="2"/>
                  </a:lnTo>
                  <a:lnTo>
                    <a:pt x="248" y="0"/>
                  </a:lnTo>
                  <a:lnTo>
                    <a:pt x="272" y="7"/>
                  </a:lnTo>
                  <a:lnTo>
                    <a:pt x="272" y="12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1" name="Freeform 70"/>
            <p:cNvSpPr>
              <a:spLocks noEditPoints="1"/>
            </p:cNvSpPr>
            <p:nvPr/>
          </p:nvSpPr>
          <p:spPr bwMode="auto">
            <a:xfrm>
              <a:off x="3933379" y="4185381"/>
              <a:ext cx="437393" cy="493073"/>
            </a:xfrm>
            <a:custGeom>
              <a:avLst/>
              <a:gdLst>
                <a:gd name="T0" fmla="*/ 68 w 652"/>
                <a:gd name="T1" fmla="*/ 97 h 735"/>
                <a:gd name="T2" fmla="*/ 92 w 652"/>
                <a:gd name="T3" fmla="*/ 71 h 735"/>
                <a:gd name="T4" fmla="*/ 128 w 652"/>
                <a:gd name="T5" fmla="*/ 47 h 735"/>
                <a:gd name="T6" fmla="*/ 199 w 652"/>
                <a:gd name="T7" fmla="*/ 56 h 735"/>
                <a:gd name="T8" fmla="*/ 203 w 652"/>
                <a:gd name="T9" fmla="*/ 14 h 735"/>
                <a:gd name="T10" fmla="*/ 255 w 652"/>
                <a:gd name="T11" fmla="*/ 2 h 735"/>
                <a:gd name="T12" fmla="*/ 329 w 652"/>
                <a:gd name="T13" fmla="*/ 33 h 735"/>
                <a:gd name="T14" fmla="*/ 390 w 652"/>
                <a:gd name="T15" fmla="*/ 61 h 735"/>
                <a:gd name="T16" fmla="*/ 421 w 652"/>
                <a:gd name="T17" fmla="*/ 80 h 735"/>
                <a:gd name="T18" fmla="*/ 489 w 652"/>
                <a:gd name="T19" fmla="*/ 45 h 735"/>
                <a:gd name="T20" fmla="*/ 511 w 652"/>
                <a:gd name="T21" fmla="*/ 94 h 735"/>
                <a:gd name="T22" fmla="*/ 582 w 652"/>
                <a:gd name="T23" fmla="*/ 66 h 735"/>
                <a:gd name="T24" fmla="*/ 582 w 652"/>
                <a:gd name="T25" fmla="*/ 101 h 735"/>
                <a:gd name="T26" fmla="*/ 600 w 652"/>
                <a:gd name="T27" fmla="*/ 139 h 735"/>
                <a:gd name="T28" fmla="*/ 622 w 652"/>
                <a:gd name="T29" fmla="*/ 161 h 735"/>
                <a:gd name="T30" fmla="*/ 648 w 652"/>
                <a:gd name="T31" fmla="*/ 224 h 735"/>
                <a:gd name="T32" fmla="*/ 617 w 652"/>
                <a:gd name="T33" fmla="*/ 284 h 735"/>
                <a:gd name="T34" fmla="*/ 574 w 652"/>
                <a:gd name="T35" fmla="*/ 338 h 735"/>
                <a:gd name="T36" fmla="*/ 586 w 652"/>
                <a:gd name="T37" fmla="*/ 378 h 735"/>
                <a:gd name="T38" fmla="*/ 615 w 652"/>
                <a:gd name="T39" fmla="*/ 430 h 735"/>
                <a:gd name="T40" fmla="*/ 626 w 652"/>
                <a:gd name="T41" fmla="*/ 515 h 735"/>
                <a:gd name="T42" fmla="*/ 650 w 652"/>
                <a:gd name="T43" fmla="*/ 537 h 735"/>
                <a:gd name="T44" fmla="*/ 622 w 652"/>
                <a:gd name="T45" fmla="*/ 615 h 735"/>
                <a:gd name="T46" fmla="*/ 593 w 652"/>
                <a:gd name="T47" fmla="*/ 641 h 735"/>
                <a:gd name="T48" fmla="*/ 546 w 652"/>
                <a:gd name="T49" fmla="*/ 636 h 735"/>
                <a:gd name="T50" fmla="*/ 518 w 652"/>
                <a:gd name="T51" fmla="*/ 634 h 735"/>
                <a:gd name="T52" fmla="*/ 501 w 652"/>
                <a:gd name="T53" fmla="*/ 655 h 735"/>
                <a:gd name="T54" fmla="*/ 487 w 652"/>
                <a:gd name="T55" fmla="*/ 702 h 735"/>
                <a:gd name="T56" fmla="*/ 461 w 652"/>
                <a:gd name="T57" fmla="*/ 671 h 735"/>
                <a:gd name="T58" fmla="*/ 409 w 652"/>
                <a:gd name="T59" fmla="*/ 662 h 735"/>
                <a:gd name="T60" fmla="*/ 385 w 652"/>
                <a:gd name="T61" fmla="*/ 724 h 735"/>
                <a:gd name="T62" fmla="*/ 331 w 652"/>
                <a:gd name="T63" fmla="*/ 735 h 735"/>
                <a:gd name="T64" fmla="*/ 314 w 652"/>
                <a:gd name="T65" fmla="*/ 683 h 735"/>
                <a:gd name="T66" fmla="*/ 277 w 652"/>
                <a:gd name="T67" fmla="*/ 695 h 735"/>
                <a:gd name="T68" fmla="*/ 277 w 652"/>
                <a:gd name="T69" fmla="*/ 650 h 735"/>
                <a:gd name="T70" fmla="*/ 321 w 652"/>
                <a:gd name="T71" fmla="*/ 575 h 735"/>
                <a:gd name="T72" fmla="*/ 295 w 652"/>
                <a:gd name="T73" fmla="*/ 522 h 735"/>
                <a:gd name="T74" fmla="*/ 253 w 652"/>
                <a:gd name="T75" fmla="*/ 520 h 735"/>
                <a:gd name="T76" fmla="*/ 210 w 652"/>
                <a:gd name="T77" fmla="*/ 522 h 735"/>
                <a:gd name="T78" fmla="*/ 168 w 652"/>
                <a:gd name="T79" fmla="*/ 546 h 735"/>
                <a:gd name="T80" fmla="*/ 130 w 652"/>
                <a:gd name="T81" fmla="*/ 551 h 735"/>
                <a:gd name="T82" fmla="*/ 111 w 652"/>
                <a:gd name="T83" fmla="*/ 558 h 735"/>
                <a:gd name="T84" fmla="*/ 85 w 652"/>
                <a:gd name="T85" fmla="*/ 539 h 735"/>
                <a:gd name="T86" fmla="*/ 66 w 652"/>
                <a:gd name="T87" fmla="*/ 522 h 735"/>
                <a:gd name="T88" fmla="*/ 61 w 652"/>
                <a:gd name="T89" fmla="*/ 468 h 735"/>
                <a:gd name="T90" fmla="*/ 83 w 652"/>
                <a:gd name="T91" fmla="*/ 437 h 735"/>
                <a:gd name="T92" fmla="*/ 73 w 652"/>
                <a:gd name="T93" fmla="*/ 402 h 735"/>
                <a:gd name="T94" fmla="*/ 19 w 652"/>
                <a:gd name="T95" fmla="*/ 416 h 735"/>
                <a:gd name="T96" fmla="*/ 33 w 652"/>
                <a:gd name="T97" fmla="*/ 385 h 735"/>
                <a:gd name="T98" fmla="*/ 61 w 652"/>
                <a:gd name="T99" fmla="*/ 366 h 735"/>
                <a:gd name="T100" fmla="*/ 61 w 652"/>
                <a:gd name="T101" fmla="*/ 295 h 735"/>
                <a:gd name="T102" fmla="*/ 66 w 652"/>
                <a:gd name="T103" fmla="*/ 250 h 735"/>
                <a:gd name="T104" fmla="*/ 50 w 652"/>
                <a:gd name="T105" fmla="*/ 208 h 735"/>
                <a:gd name="T106" fmla="*/ 64 w 652"/>
                <a:gd name="T107" fmla="*/ 149 h 735"/>
                <a:gd name="T108" fmla="*/ 94 w 652"/>
                <a:gd name="T109" fmla="*/ 459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52" h="735">
                  <a:moveTo>
                    <a:pt x="52" y="137"/>
                  </a:moveTo>
                  <a:lnTo>
                    <a:pt x="57" y="135"/>
                  </a:lnTo>
                  <a:lnTo>
                    <a:pt x="54" y="123"/>
                  </a:lnTo>
                  <a:lnTo>
                    <a:pt x="66" y="113"/>
                  </a:lnTo>
                  <a:lnTo>
                    <a:pt x="66" y="106"/>
                  </a:lnTo>
                  <a:lnTo>
                    <a:pt x="71" y="101"/>
                  </a:lnTo>
                  <a:lnTo>
                    <a:pt x="68" y="97"/>
                  </a:lnTo>
                  <a:lnTo>
                    <a:pt x="73" y="92"/>
                  </a:lnTo>
                  <a:lnTo>
                    <a:pt x="73" y="87"/>
                  </a:lnTo>
                  <a:lnTo>
                    <a:pt x="78" y="87"/>
                  </a:lnTo>
                  <a:lnTo>
                    <a:pt x="76" y="83"/>
                  </a:lnTo>
                  <a:lnTo>
                    <a:pt x="80" y="83"/>
                  </a:lnTo>
                  <a:lnTo>
                    <a:pt x="87" y="68"/>
                  </a:lnTo>
                  <a:lnTo>
                    <a:pt x="92" y="71"/>
                  </a:lnTo>
                  <a:lnTo>
                    <a:pt x="97" y="68"/>
                  </a:lnTo>
                  <a:lnTo>
                    <a:pt x="104" y="73"/>
                  </a:lnTo>
                  <a:lnTo>
                    <a:pt x="111" y="71"/>
                  </a:lnTo>
                  <a:lnTo>
                    <a:pt x="109" y="64"/>
                  </a:lnTo>
                  <a:lnTo>
                    <a:pt x="116" y="59"/>
                  </a:lnTo>
                  <a:lnTo>
                    <a:pt x="118" y="52"/>
                  </a:lnTo>
                  <a:lnTo>
                    <a:pt x="128" y="47"/>
                  </a:lnTo>
                  <a:lnTo>
                    <a:pt x="158" y="47"/>
                  </a:lnTo>
                  <a:lnTo>
                    <a:pt x="173" y="54"/>
                  </a:lnTo>
                  <a:lnTo>
                    <a:pt x="180" y="64"/>
                  </a:lnTo>
                  <a:lnTo>
                    <a:pt x="184" y="64"/>
                  </a:lnTo>
                  <a:lnTo>
                    <a:pt x="187" y="68"/>
                  </a:lnTo>
                  <a:lnTo>
                    <a:pt x="196" y="64"/>
                  </a:lnTo>
                  <a:lnTo>
                    <a:pt x="199" y="56"/>
                  </a:lnTo>
                  <a:lnTo>
                    <a:pt x="208" y="59"/>
                  </a:lnTo>
                  <a:lnTo>
                    <a:pt x="220" y="47"/>
                  </a:lnTo>
                  <a:lnTo>
                    <a:pt x="217" y="40"/>
                  </a:lnTo>
                  <a:lnTo>
                    <a:pt x="210" y="38"/>
                  </a:lnTo>
                  <a:lnTo>
                    <a:pt x="203" y="28"/>
                  </a:lnTo>
                  <a:lnTo>
                    <a:pt x="210" y="19"/>
                  </a:lnTo>
                  <a:lnTo>
                    <a:pt x="203" y="14"/>
                  </a:lnTo>
                  <a:lnTo>
                    <a:pt x="206" y="9"/>
                  </a:lnTo>
                  <a:lnTo>
                    <a:pt x="222" y="7"/>
                  </a:lnTo>
                  <a:lnTo>
                    <a:pt x="229" y="12"/>
                  </a:lnTo>
                  <a:lnTo>
                    <a:pt x="234" y="12"/>
                  </a:lnTo>
                  <a:lnTo>
                    <a:pt x="234" y="2"/>
                  </a:lnTo>
                  <a:lnTo>
                    <a:pt x="243" y="0"/>
                  </a:lnTo>
                  <a:lnTo>
                    <a:pt x="255" y="2"/>
                  </a:lnTo>
                  <a:lnTo>
                    <a:pt x="255" y="9"/>
                  </a:lnTo>
                  <a:lnTo>
                    <a:pt x="293" y="12"/>
                  </a:lnTo>
                  <a:lnTo>
                    <a:pt x="305" y="26"/>
                  </a:lnTo>
                  <a:lnTo>
                    <a:pt x="310" y="23"/>
                  </a:lnTo>
                  <a:lnTo>
                    <a:pt x="310" y="28"/>
                  </a:lnTo>
                  <a:lnTo>
                    <a:pt x="326" y="28"/>
                  </a:lnTo>
                  <a:lnTo>
                    <a:pt x="329" y="33"/>
                  </a:lnTo>
                  <a:lnTo>
                    <a:pt x="343" y="33"/>
                  </a:lnTo>
                  <a:lnTo>
                    <a:pt x="352" y="28"/>
                  </a:lnTo>
                  <a:lnTo>
                    <a:pt x="378" y="40"/>
                  </a:lnTo>
                  <a:lnTo>
                    <a:pt x="381" y="47"/>
                  </a:lnTo>
                  <a:lnTo>
                    <a:pt x="390" y="52"/>
                  </a:lnTo>
                  <a:lnTo>
                    <a:pt x="390" y="49"/>
                  </a:lnTo>
                  <a:lnTo>
                    <a:pt x="390" y="61"/>
                  </a:lnTo>
                  <a:lnTo>
                    <a:pt x="404" y="64"/>
                  </a:lnTo>
                  <a:lnTo>
                    <a:pt x="407" y="68"/>
                  </a:lnTo>
                  <a:lnTo>
                    <a:pt x="411" y="64"/>
                  </a:lnTo>
                  <a:lnTo>
                    <a:pt x="411" y="68"/>
                  </a:lnTo>
                  <a:lnTo>
                    <a:pt x="418" y="75"/>
                  </a:lnTo>
                  <a:lnTo>
                    <a:pt x="416" y="87"/>
                  </a:lnTo>
                  <a:lnTo>
                    <a:pt x="421" y="80"/>
                  </a:lnTo>
                  <a:lnTo>
                    <a:pt x="428" y="80"/>
                  </a:lnTo>
                  <a:lnTo>
                    <a:pt x="430" y="78"/>
                  </a:lnTo>
                  <a:lnTo>
                    <a:pt x="437" y="68"/>
                  </a:lnTo>
                  <a:lnTo>
                    <a:pt x="447" y="71"/>
                  </a:lnTo>
                  <a:lnTo>
                    <a:pt x="452" y="68"/>
                  </a:lnTo>
                  <a:lnTo>
                    <a:pt x="466" y="73"/>
                  </a:lnTo>
                  <a:lnTo>
                    <a:pt x="489" y="45"/>
                  </a:lnTo>
                  <a:lnTo>
                    <a:pt x="494" y="59"/>
                  </a:lnTo>
                  <a:lnTo>
                    <a:pt x="506" y="49"/>
                  </a:lnTo>
                  <a:lnTo>
                    <a:pt x="504" y="59"/>
                  </a:lnTo>
                  <a:lnTo>
                    <a:pt x="492" y="66"/>
                  </a:lnTo>
                  <a:lnTo>
                    <a:pt x="496" y="90"/>
                  </a:lnTo>
                  <a:lnTo>
                    <a:pt x="508" y="85"/>
                  </a:lnTo>
                  <a:lnTo>
                    <a:pt x="511" y="94"/>
                  </a:lnTo>
                  <a:lnTo>
                    <a:pt x="513" y="92"/>
                  </a:lnTo>
                  <a:lnTo>
                    <a:pt x="518" y="94"/>
                  </a:lnTo>
                  <a:lnTo>
                    <a:pt x="546" y="59"/>
                  </a:lnTo>
                  <a:lnTo>
                    <a:pt x="570" y="38"/>
                  </a:lnTo>
                  <a:lnTo>
                    <a:pt x="567" y="61"/>
                  </a:lnTo>
                  <a:lnTo>
                    <a:pt x="582" y="61"/>
                  </a:lnTo>
                  <a:lnTo>
                    <a:pt x="582" y="66"/>
                  </a:lnTo>
                  <a:lnTo>
                    <a:pt x="586" y="68"/>
                  </a:lnTo>
                  <a:lnTo>
                    <a:pt x="591" y="75"/>
                  </a:lnTo>
                  <a:lnTo>
                    <a:pt x="577" y="83"/>
                  </a:lnTo>
                  <a:lnTo>
                    <a:pt x="584" y="85"/>
                  </a:lnTo>
                  <a:lnTo>
                    <a:pt x="591" y="92"/>
                  </a:lnTo>
                  <a:lnTo>
                    <a:pt x="589" y="99"/>
                  </a:lnTo>
                  <a:lnTo>
                    <a:pt x="582" y="101"/>
                  </a:lnTo>
                  <a:lnTo>
                    <a:pt x="574" y="118"/>
                  </a:lnTo>
                  <a:lnTo>
                    <a:pt x="586" y="123"/>
                  </a:lnTo>
                  <a:lnTo>
                    <a:pt x="582" y="132"/>
                  </a:lnTo>
                  <a:lnTo>
                    <a:pt x="584" y="142"/>
                  </a:lnTo>
                  <a:lnTo>
                    <a:pt x="589" y="139"/>
                  </a:lnTo>
                  <a:lnTo>
                    <a:pt x="591" y="146"/>
                  </a:lnTo>
                  <a:lnTo>
                    <a:pt x="600" y="139"/>
                  </a:lnTo>
                  <a:lnTo>
                    <a:pt x="603" y="146"/>
                  </a:lnTo>
                  <a:lnTo>
                    <a:pt x="608" y="144"/>
                  </a:lnTo>
                  <a:lnTo>
                    <a:pt x="608" y="149"/>
                  </a:lnTo>
                  <a:lnTo>
                    <a:pt x="615" y="146"/>
                  </a:lnTo>
                  <a:lnTo>
                    <a:pt x="615" y="146"/>
                  </a:lnTo>
                  <a:lnTo>
                    <a:pt x="617" y="161"/>
                  </a:lnTo>
                  <a:lnTo>
                    <a:pt x="622" y="161"/>
                  </a:lnTo>
                  <a:lnTo>
                    <a:pt x="624" y="168"/>
                  </a:lnTo>
                  <a:lnTo>
                    <a:pt x="629" y="168"/>
                  </a:lnTo>
                  <a:lnTo>
                    <a:pt x="629" y="175"/>
                  </a:lnTo>
                  <a:lnTo>
                    <a:pt x="641" y="177"/>
                  </a:lnTo>
                  <a:lnTo>
                    <a:pt x="638" y="208"/>
                  </a:lnTo>
                  <a:lnTo>
                    <a:pt x="631" y="215"/>
                  </a:lnTo>
                  <a:lnTo>
                    <a:pt x="648" y="224"/>
                  </a:lnTo>
                  <a:lnTo>
                    <a:pt x="643" y="229"/>
                  </a:lnTo>
                  <a:lnTo>
                    <a:pt x="652" y="236"/>
                  </a:lnTo>
                  <a:lnTo>
                    <a:pt x="652" y="246"/>
                  </a:lnTo>
                  <a:lnTo>
                    <a:pt x="634" y="265"/>
                  </a:lnTo>
                  <a:lnTo>
                    <a:pt x="622" y="265"/>
                  </a:lnTo>
                  <a:lnTo>
                    <a:pt x="626" y="281"/>
                  </a:lnTo>
                  <a:lnTo>
                    <a:pt x="617" y="284"/>
                  </a:lnTo>
                  <a:lnTo>
                    <a:pt x="612" y="291"/>
                  </a:lnTo>
                  <a:lnTo>
                    <a:pt x="605" y="288"/>
                  </a:lnTo>
                  <a:lnTo>
                    <a:pt x="603" y="291"/>
                  </a:lnTo>
                  <a:lnTo>
                    <a:pt x="593" y="298"/>
                  </a:lnTo>
                  <a:lnTo>
                    <a:pt x="591" y="305"/>
                  </a:lnTo>
                  <a:lnTo>
                    <a:pt x="593" y="317"/>
                  </a:lnTo>
                  <a:lnTo>
                    <a:pt x="574" y="338"/>
                  </a:lnTo>
                  <a:lnTo>
                    <a:pt x="572" y="350"/>
                  </a:lnTo>
                  <a:lnTo>
                    <a:pt x="577" y="355"/>
                  </a:lnTo>
                  <a:lnTo>
                    <a:pt x="572" y="359"/>
                  </a:lnTo>
                  <a:lnTo>
                    <a:pt x="577" y="369"/>
                  </a:lnTo>
                  <a:lnTo>
                    <a:pt x="574" y="371"/>
                  </a:lnTo>
                  <a:lnTo>
                    <a:pt x="577" y="376"/>
                  </a:lnTo>
                  <a:lnTo>
                    <a:pt x="586" y="378"/>
                  </a:lnTo>
                  <a:lnTo>
                    <a:pt x="608" y="371"/>
                  </a:lnTo>
                  <a:lnTo>
                    <a:pt x="605" y="383"/>
                  </a:lnTo>
                  <a:lnTo>
                    <a:pt x="608" y="385"/>
                  </a:lnTo>
                  <a:lnTo>
                    <a:pt x="596" y="409"/>
                  </a:lnTo>
                  <a:lnTo>
                    <a:pt x="598" y="411"/>
                  </a:lnTo>
                  <a:lnTo>
                    <a:pt x="600" y="418"/>
                  </a:lnTo>
                  <a:lnTo>
                    <a:pt x="615" y="430"/>
                  </a:lnTo>
                  <a:lnTo>
                    <a:pt x="603" y="449"/>
                  </a:lnTo>
                  <a:lnTo>
                    <a:pt x="605" y="470"/>
                  </a:lnTo>
                  <a:lnTo>
                    <a:pt x="612" y="475"/>
                  </a:lnTo>
                  <a:lnTo>
                    <a:pt x="636" y="478"/>
                  </a:lnTo>
                  <a:lnTo>
                    <a:pt x="634" y="501"/>
                  </a:lnTo>
                  <a:lnTo>
                    <a:pt x="626" y="506"/>
                  </a:lnTo>
                  <a:lnTo>
                    <a:pt x="626" y="515"/>
                  </a:lnTo>
                  <a:lnTo>
                    <a:pt x="615" y="534"/>
                  </a:lnTo>
                  <a:lnTo>
                    <a:pt x="619" y="537"/>
                  </a:lnTo>
                  <a:lnTo>
                    <a:pt x="626" y="532"/>
                  </a:lnTo>
                  <a:lnTo>
                    <a:pt x="631" y="534"/>
                  </a:lnTo>
                  <a:lnTo>
                    <a:pt x="643" y="530"/>
                  </a:lnTo>
                  <a:lnTo>
                    <a:pt x="648" y="530"/>
                  </a:lnTo>
                  <a:lnTo>
                    <a:pt x="650" y="537"/>
                  </a:lnTo>
                  <a:lnTo>
                    <a:pt x="636" y="544"/>
                  </a:lnTo>
                  <a:lnTo>
                    <a:pt x="634" y="546"/>
                  </a:lnTo>
                  <a:lnTo>
                    <a:pt x="626" y="546"/>
                  </a:lnTo>
                  <a:lnTo>
                    <a:pt x="624" y="556"/>
                  </a:lnTo>
                  <a:lnTo>
                    <a:pt x="626" y="567"/>
                  </a:lnTo>
                  <a:lnTo>
                    <a:pt x="612" y="593"/>
                  </a:lnTo>
                  <a:lnTo>
                    <a:pt x="622" y="615"/>
                  </a:lnTo>
                  <a:lnTo>
                    <a:pt x="615" y="624"/>
                  </a:lnTo>
                  <a:lnTo>
                    <a:pt x="617" y="629"/>
                  </a:lnTo>
                  <a:lnTo>
                    <a:pt x="617" y="629"/>
                  </a:lnTo>
                  <a:lnTo>
                    <a:pt x="610" y="631"/>
                  </a:lnTo>
                  <a:lnTo>
                    <a:pt x="600" y="645"/>
                  </a:lnTo>
                  <a:lnTo>
                    <a:pt x="593" y="645"/>
                  </a:lnTo>
                  <a:lnTo>
                    <a:pt x="593" y="641"/>
                  </a:lnTo>
                  <a:lnTo>
                    <a:pt x="593" y="641"/>
                  </a:lnTo>
                  <a:lnTo>
                    <a:pt x="572" y="648"/>
                  </a:lnTo>
                  <a:lnTo>
                    <a:pt x="572" y="648"/>
                  </a:lnTo>
                  <a:lnTo>
                    <a:pt x="572" y="643"/>
                  </a:lnTo>
                  <a:lnTo>
                    <a:pt x="567" y="641"/>
                  </a:lnTo>
                  <a:lnTo>
                    <a:pt x="556" y="641"/>
                  </a:lnTo>
                  <a:lnTo>
                    <a:pt x="546" y="636"/>
                  </a:lnTo>
                  <a:lnTo>
                    <a:pt x="546" y="631"/>
                  </a:lnTo>
                  <a:lnTo>
                    <a:pt x="539" y="629"/>
                  </a:lnTo>
                  <a:lnTo>
                    <a:pt x="539" y="619"/>
                  </a:lnTo>
                  <a:lnTo>
                    <a:pt x="537" y="622"/>
                  </a:lnTo>
                  <a:lnTo>
                    <a:pt x="530" y="622"/>
                  </a:lnTo>
                  <a:lnTo>
                    <a:pt x="522" y="624"/>
                  </a:lnTo>
                  <a:lnTo>
                    <a:pt x="518" y="634"/>
                  </a:lnTo>
                  <a:lnTo>
                    <a:pt x="515" y="634"/>
                  </a:lnTo>
                  <a:lnTo>
                    <a:pt x="504" y="643"/>
                  </a:lnTo>
                  <a:lnTo>
                    <a:pt x="496" y="643"/>
                  </a:lnTo>
                  <a:lnTo>
                    <a:pt x="494" y="648"/>
                  </a:lnTo>
                  <a:lnTo>
                    <a:pt x="487" y="645"/>
                  </a:lnTo>
                  <a:lnTo>
                    <a:pt x="487" y="655"/>
                  </a:lnTo>
                  <a:lnTo>
                    <a:pt x="501" y="655"/>
                  </a:lnTo>
                  <a:lnTo>
                    <a:pt x="506" y="662"/>
                  </a:lnTo>
                  <a:lnTo>
                    <a:pt x="499" y="667"/>
                  </a:lnTo>
                  <a:lnTo>
                    <a:pt x="504" y="676"/>
                  </a:lnTo>
                  <a:lnTo>
                    <a:pt x="499" y="686"/>
                  </a:lnTo>
                  <a:lnTo>
                    <a:pt x="504" y="690"/>
                  </a:lnTo>
                  <a:lnTo>
                    <a:pt x="504" y="698"/>
                  </a:lnTo>
                  <a:lnTo>
                    <a:pt x="487" y="702"/>
                  </a:lnTo>
                  <a:lnTo>
                    <a:pt x="475" y="702"/>
                  </a:lnTo>
                  <a:lnTo>
                    <a:pt x="478" y="695"/>
                  </a:lnTo>
                  <a:lnTo>
                    <a:pt x="473" y="693"/>
                  </a:lnTo>
                  <a:lnTo>
                    <a:pt x="473" y="688"/>
                  </a:lnTo>
                  <a:lnTo>
                    <a:pt x="468" y="686"/>
                  </a:lnTo>
                  <a:lnTo>
                    <a:pt x="470" y="681"/>
                  </a:lnTo>
                  <a:lnTo>
                    <a:pt x="461" y="671"/>
                  </a:lnTo>
                  <a:lnTo>
                    <a:pt x="447" y="671"/>
                  </a:lnTo>
                  <a:lnTo>
                    <a:pt x="437" y="669"/>
                  </a:lnTo>
                  <a:lnTo>
                    <a:pt x="437" y="664"/>
                  </a:lnTo>
                  <a:lnTo>
                    <a:pt x="430" y="669"/>
                  </a:lnTo>
                  <a:lnTo>
                    <a:pt x="426" y="662"/>
                  </a:lnTo>
                  <a:lnTo>
                    <a:pt x="414" y="667"/>
                  </a:lnTo>
                  <a:lnTo>
                    <a:pt x="409" y="662"/>
                  </a:lnTo>
                  <a:lnTo>
                    <a:pt x="402" y="686"/>
                  </a:lnTo>
                  <a:lnTo>
                    <a:pt x="397" y="690"/>
                  </a:lnTo>
                  <a:lnTo>
                    <a:pt x="404" y="700"/>
                  </a:lnTo>
                  <a:lnTo>
                    <a:pt x="402" y="709"/>
                  </a:lnTo>
                  <a:lnTo>
                    <a:pt x="395" y="709"/>
                  </a:lnTo>
                  <a:lnTo>
                    <a:pt x="385" y="724"/>
                  </a:lnTo>
                  <a:lnTo>
                    <a:pt x="385" y="724"/>
                  </a:lnTo>
                  <a:lnTo>
                    <a:pt x="378" y="719"/>
                  </a:lnTo>
                  <a:lnTo>
                    <a:pt x="369" y="719"/>
                  </a:lnTo>
                  <a:lnTo>
                    <a:pt x="347" y="716"/>
                  </a:lnTo>
                  <a:lnTo>
                    <a:pt x="340" y="724"/>
                  </a:lnTo>
                  <a:lnTo>
                    <a:pt x="340" y="731"/>
                  </a:lnTo>
                  <a:lnTo>
                    <a:pt x="333" y="728"/>
                  </a:lnTo>
                  <a:lnTo>
                    <a:pt x="331" y="735"/>
                  </a:lnTo>
                  <a:lnTo>
                    <a:pt x="317" y="731"/>
                  </a:lnTo>
                  <a:lnTo>
                    <a:pt x="321" y="714"/>
                  </a:lnTo>
                  <a:lnTo>
                    <a:pt x="317" y="707"/>
                  </a:lnTo>
                  <a:lnTo>
                    <a:pt x="319" y="698"/>
                  </a:lnTo>
                  <a:lnTo>
                    <a:pt x="314" y="690"/>
                  </a:lnTo>
                  <a:lnTo>
                    <a:pt x="319" y="686"/>
                  </a:lnTo>
                  <a:lnTo>
                    <a:pt x="314" y="683"/>
                  </a:lnTo>
                  <a:lnTo>
                    <a:pt x="317" y="676"/>
                  </a:lnTo>
                  <a:lnTo>
                    <a:pt x="312" y="671"/>
                  </a:lnTo>
                  <a:lnTo>
                    <a:pt x="305" y="676"/>
                  </a:lnTo>
                  <a:lnTo>
                    <a:pt x="295" y="669"/>
                  </a:lnTo>
                  <a:lnTo>
                    <a:pt x="286" y="679"/>
                  </a:lnTo>
                  <a:lnTo>
                    <a:pt x="277" y="683"/>
                  </a:lnTo>
                  <a:lnTo>
                    <a:pt x="277" y="695"/>
                  </a:lnTo>
                  <a:lnTo>
                    <a:pt x="269" y="698"/>
                  </a:lnTo>
                  <a:lnTo>
                    <a:pt x="262" y="698"/>
                  </a:lnTo>
                  <a:lnTo>
                    <a:pt x="258" y="688"/>
                  </a:lnTo>
                  <a:lnTo>
                    <a:pt x="258" y="681"/>
                  </a:lnTo>
                  <a:lnTo>
                    <a:pt x="262" y="667"/>
                  </a:lnTo>
                  <a:lnTo>
                    <a:pt x="277" y="660"/>
                  </a:lnTo>
                  <a:lnTo>
                    <a:pt x="277" y="650"/>
                  </a:lnTo>
                  <a:lnTo>
                    <a:pt x="300" y="629"/>
                  </a:lnTo>
                  <a:lnTo>
                    <a:pt x="305" y="608"/>
                  </a:lnTo>
                  <a:lnTo>
                    <a:pt x="300" y="603"/>
                  </a:lnTo>
                  <a:lnTo>
                    <a:pt x="300" y="593"/>
                  </a:lnTo>
                  <a:lnTo>
                    <a:pt x="317" y="586"/>
                  </a:lnTo>
                  <a:lnTo>
                    <a:pt x="314" y="579"/>
                  </a:lnTo>
                  <a:lnTo>
                    <a:pt x="321" y="575"/>
                  </a:lnTo>
                  <a:lnTo>
                    <a:pt x="303" y="570"/>
                  </a:lnTo>
                  <a:lnTo>
                    <a:pt x="298" y="577"/>
                  </a:lnTo>
                  <a:lnTo>
                    <a:pt x="291" y="570"/>
                  </a:lnTo>
                  <a:lnTo>
                    <a:pt x="288" y="556"/>
                  </a:lnTo>
                  <a:lnTo>
                    <a:pt x="295" y="539"/>
                  </a:lnTo>
                  <a:lnTo>
                    <a:pt x="298" y="522"/>
                  </a:lnTo>
                  <a:lnTo>
                    <a:pt x="295" y="522"/>
                  </a:lnTo>
                  <a:lnTo>
                    <a:pt x="288" y="520"/>
                  </a:lnTo>
                  <a:lnTo>
                    <a:pt x="284" y="515"/>
                  </a:lnTo>
                  <a:lnTo>
                    <a:pt x="265" y="513"/>
                  </a:lnTo>
                  <a:lnTo>
                    <a:pt x="260" y="506"/>
                  </a:lnTo>
                  <a:lnTo>
                    <a:pt x="258" y="508"/>
                  </a:lnTo>
                  <a:lnTo>
                    <a:pt x="255" y="522"/>
                  </a:lnTo>
                  <a:lnTo>
                    <a:pt x="253" y="520"/>
                  </a:lnTo>
                  <a:lnTo>
                    <a:pt x="236" y="522"/>
                  </a:lnTo>
                  <a:lnTo>
                    <a:pt x="232" y="520"/>
                  </a:lnTo>
                  <a:lnTo>
                    <a:pt x="234" y="515"/>
                  </a:lnTo>
                  <a:lnTo>
                    <a:pt x="229" y="518"/>
                  </a:lnTo>
                  <a:lnTo>
                    <a:pt x="217" y="513"/>
                  </a:lnTo>
                  <a:lnTo>
                    <a:pt x="213" y="520"/>
                  </a:lnTo>
                  <a:lnTo>
                    <a:pt x="210" y="522"/>
                  </a:lnTo>
                  <a:lnTo>
                    <a:pt x="206" y="532"/>
                  </a:lnTo>
                  <a:lnTo>
                    <a:pt x="201" y="532"/>
                  </a:lnTo>
                  <a:lnTo>
                    <a:pt x="189" y="544"/>
                  </a:lnTo>
                  <a:lnTo>
                    <a:pt x="184" y="560"/>
                  </a:lnTo>
                  <a:lnTo>
                    <a:pt x="175" y="560"/>
                  </a:lnTo>
                  <a:lnTo>
                    <a:pt x="175" y="553"/>
                  </a:lnTo>
                  <a:lnTo>
                    <a:pt x="168" y="546"/>
                  </a:lnTo>
                  <a:lnTo>
                    <a:pt x="163" y="553"/>
                  </a:lnTo>
                  <a:lnTo>
                    <a:pt x="154" y="551"/>
                  </a:lnTo>
                  <a:lnTo>
                    <a:pt x="156" y="534"/>
                  </a:lnTo>
                  <a:lnTo>
                    <a:pt x="149" y="534"/>
                  </a:lnTo>
                  <a:lnTo>
                    <a:pt x="142" y="530"/>
                  </a:lnTo>
                  <a:lnTo>
                    <a:pt x="135" y="537"/>
                  </a:lnTo>
                  <a:lnTo>
                    <a:pt x="130" y="551"/>
                  </a:lnTo>
                  <a:lnTo>
                    <a:pt x="123" y="551"/>
                  </a:lnTo>
                  <a:lnTo>
                    <a:pt x="121" y="553"/>
                  </a:lnTo>
                  <a:lnTo>
                    <a:pt x="123" y="567"/>
                  </a:lnTo>
                  <a:lnTo>
                    <a:pt x="121" y="575"/>
                  </a:lnTo>
                  <a:lnTo>
                    <a:pt x="113" y="570"/>
                  </a:lnTo>
                  <a:lnTo>
                    <a:pt x="104" y="572"/>
                  </a:lnTo>
                  <a:lnTo>
                    <a:pt x="111" y="558"/>
                  </a:lnTo>
                  <a:lnTo>
                    <a:pt x="104" y="553"/>
                  </a:lnTo>
                  <a:lnTo>
                    <a:pt x="102" y="551"/>
                  </a:lnTo>
                  <a:lnTo>
                    <a:pt x="87" y="556"/>
                  </a:lnTo>
                  <a:lnTo>
                    <a:pt x="83" y="553"/>
                  </a:lnTo>
                  <a:lnTo>
                    <a:pt x="83" y="553"/>
                  </a:lnTo>
                  <a:lnTo>
                    <a:pt x="80" y="546"/>
                  </a:lnTo>
                  <a:lnTo>
                    <a:pt x="85" y="539"/>
                  </a:lnTo>
                  <a:lnTo>
                    <a:pt x="78" y="532"/>
                  </a:lnTo>
                  <a:lnTo>
                    <a:pt x="80" y="530"/>
                  </a:lnTo>
                  <a:lnTo>
                    <a:pt x="78" y="525"/>
                  </a:lnTo>
                  <a:lnTo>
                    <a:pt x="83" y="518"/>
                  </a:lnTo>
                  <a:lnTo>
                    <a:pt x="80" y="515"/>
                  </a:lnTo>
                  <a:lnTo>
                    <a:pt x="78" y="518"/>
                  </a:lnTo>
                  <a:lnTo>
                    <a:pt x="66" y="522"/>
                  </a:lnTo>
                  <a:lnTo>
                    <a:pt x="57" y="513"/>
                  </a:lnTo>
                  <a:lnTo>
                    <a:pt x="64" y="499"/>
                  </a:lnTo>
                  <a:lnTo>
                    <a:pt x="71" y="496"/>
                  </a:lnTo>
                  <a:lnTo>
                    <a:pt x="68" y="494"/>
                  </a:lnTo>
                  <a:lnTo>
                    <a:pt x="73" y="485"/>
                  </a:lnTo>
                  <a:lnTo>
                    <a:pt x="68" y="468"/>
                  </a:lnTo>
                  <a:lnTo>
                    <a:pt x="61" y="468"/>
                  </a:lnTo>
                  <a:lnTo>
                    <a:pt x="59" y="463"/>
                  </a:lnTo>
                  <a:lnTo>
                    <a:pt x="68" y="463"/>
                  </a:lnTo>
                  <a:lnTo>
                    <a:pt x="78" y="456"/>
                  </a:lnTo>
                  <a:lnTo>
                    <a:pt x="87" y="456"/>
                  </a:lnTo>
                  <a:lnTo>
                    <a:pt x="85" y="447"/>
                  </a:lnTo>
                  <a:lnTo>
                    <a:pt x="87" y="440"/>
                  </a:lnTo>
                  <a:lnTo>
                    <a:pt x="83" y="437"/>
                  </a:lnTo>
                  <a:lnTo>
                    <a:pt x="78" y="440"/>
                  </a:lnTo>
                  <a:lnTo>
                    <a:pt x="92" y="430"/>
                  </a:lnTo>
                  <a:lnTo>
                    <a:pt x="87" y="414"/>
                  </a:lnTo>
                  <a:lnTo>
                    <a:pt x="80" y="414"/>
                  </a:lnTo>
                  <a:lnTo>
                    <a:pt x="83" y="404"/>
                  </a:lnTo>
                  <a:lnTo>
                    <a:pt x="78" y="407"/>
                  </a:lnTo>
                  <a:lnTo>
                    <a:pt x="73" y="402"/>
                  </a:lnTo>
                  <a:lnTo>
                    <a:pt x="59" y="407"/>
                  </a:lnTo>
                  <a:lnTo>
                    <a:pt x="54" y="402"/>
                  </a:lnTo>
                  <a:lnTo>
                    <a:pt x="45" y="414"/>
                  </a:lnTo>
                  <a:lnTo>
                    <a:pt x="38" y="414"/>
                  </a:lnTo>
                  <a:lnTo>
                    <a:pt x="40" y="407"/>
                  </a:lnTo>
                  <a:lnTo>
                    <a:pt x="28" y="411"/>
                  </a:lnTo>
                  <a:lnTo>
                    <a:pt x="19" y="416"/>
                  </a:lnTo>
                  <a:lnTo>
                    <a:pt x="19" y="421"/>
                  </a:lnTo>
                  <a:lnTo>
                    <a:pt x="12" y="423"/>
                  </a:lnTo>
                  <a:lnTo>
                    <a:pt x="0" y="414"/>
                  </a:lnTo>
                  <a:lnTo>
                    <a:pt x="12" y="409"/>
                  </a:lnTo>
                  <a:lnTo>
                    <a:pt x="16" y="402"/>
                  </a:lnTo>
                  <a:lnTo>
                    <a:pt x="14" y="395"/>
                  </a:lnTo>
                  <a:lnTo>
                    <a:pt x="33" y="385"/>
                  </a:lnTo>
                  <a:lnTo>
                    <a:pt x="31" y="381"/>
                  </a:lnTo>
                  <a:lnTo>
                    <a:pt x="38" y="376"/>
                  </a:lnTo>
                  <a:lnTo>
                    <a:pt x="42" y="364"/>
                  </a:lnTo>
                  <a:lnTo>
                    <a:pt x="45" y="369"/>
                  </a:lnTo>
                  <a:lnTo>
                    <a:pt x="50" y="364"/>
                  </a:lnTo>
                  <a:lnTo>
                    <a:pt x="54" y="366"/>
                  </a:lnTo>
                  <a:lnTo>
                    <a:pt x="61" y="366"/>
                  </a:lnTo>
                  <a:lnTo>
                    <a:pt x="61" y="359"/>
                  </a:lnTo>
                  <a:lnTo>
                    <a:pt x="80" y="347"/>
                  </a:lnTo>
                  <a:lnTo>
                    <a:pt x="78" y="324"/>
                  </a:lnTo>
                  <a:lnTo>
                    <a:pt x="71" y="326"/>
                  </a:lnTo>
                  <a:lnTo>
                    <a:pt x="64" y="319"/>
                  </a:lnTo>
                  <a:lnTo>
                    <a:pt x="66" y="312"/>
                  </a:lnTo>
                  <a:lnTo>
                    <a:pt x="61" y="295"/>
                  </a:lnTo>
                  <a:lnTo>
                    <a:pt x="71" y="286"/>
                  </a:lnTo>
                  <a:lnTo>
                    <a:pt x="68" y="281"/>
                  </a:lnTo>
                  <a:lnTo>
                    <a:pt x="61" y="284"/>
                  </a:lnTo>
                  <a:lnTo>
                    <a:pt x="61" y="281"/>
                  </a:lnTo>
                  <a:lnTo>
                    <a:pt x="71" y="253"/>
                  </a:lnTo>
                  <a:lnTo>
                    <a:pt x="68" y="255"/>
                  </a:lnTo>
                  <a:lnTo>
                    <a:pt x="66" y="250"/>
                  </a:lnTo>
                  <a:lnTo>
                    <a:pt x="61" y="253"/>
                  </a:lnTo>
                  <a:lnTo>
                    <a:pt x="59" y="246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4" y="210"/>
                  </a:lnTo>
                  <a:lnTo>
                    <a:pt x="61" y="206"/>
                  </a:lnTo>
                  <a:lnTo>
                    <a:pt x="50" y="208"/>
                  </a:lnTo>
                  <a:lnTo>
                    <a:pt x="47" y="206"/>
                  </a:lnTo>
                  <a:lnTo>
                    <a:pt x="59" y="198"/>
                  </a:lnTo>
                  <a:lnTo>
                    <a:pt x="57" y="196"/>
                  </a:lnTo>
                  <a:lnTo>
                    <a:pt x="61" y="191"/>
                  </a:lnTo>
                  <a:lnTo>
                    <a:pt x="54" y="184"/>
                  </a:lnTo>
                  <a:lnTo>
                    <a:pt x="54" y="170"/>
                  </a:lnTo>
                  <a:lnTo>
                    <a:pt x="64" y="149"/>
                  </a:lnTo>
                  <a:lnTo>
                    <a:pt x="52" y="142"/>
                  </a:lnTo>
                  <a:lnTo>
                    <a:pt x="52" y="137"/>
                  </a:lnTo>
                  <a:close/>
                  <a:moveTo>
                    <a:pt x="90" y="461"/>
                  </a:moveTo>
                  <a:lnTo>
                    <a:pt x="90" y="456"/>
                  </a:lnTo>
                  <a:lnTo>
                    <a:pt x="94" y="454"/>
                  </a:lnTo>
                  <a:lnTo>
                    <a:pt x="94" y="459"/>
                  </a:lnTo>
                  <a:lnTo>
                    <a:pt x="94" y="459"/>
                  </a:lnTo>
                  <a:lnTo>
                    <a:pt x="90" y="461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3899837" y="3890208"/>
              <a:ext cx="621876" cy="395129"/>
            </a:xfrm>
            <a:custGeom>
              <a:avLst/>
              <a:gdLst>
                <a:gd name="T0" fmla="*/ 149 w 927"/>
                <a:gd name="T1" fmla="*/ 165 h 589"/>
                <a:gd name="T2" fmla="*/ 152 w 927"/>
                <a:gd name="T3" fmla="*/ 104 h 589"/>
                <a:gd name="T4" fmla="*/ 204 w 927"/>
                <a:gd name="T5" fmla="*/ 92 h 589"/>
                <a:gd name="T6" fmla="*/ 171 w 927"/>
                <a:gd name="T7" fmla="*/ 57 h 589"/>
                <a:gd name="T8" fmla="*/ 147 w 927"/>
                <a:gd name="T9" fmla="*/ 4 h 589"/>
                <a:gd name="T10" fmla="*/ 223 w 927"/>
                <a:gd name="T11" fmla="*/ 16 h 589"/>
                <a:gd name="T12" fmla="*/ 291 w 927"/>
                <a:gd name="T13" fmla="*/ 16 h 589"/>
                <a:gd name="T14" fmla="*/ 324 w 927"/>
                <a:gd name="T15" fmla="*/ 14 h 589"/>
                <a:gd name="T16" fmla="*/ 348 w 927"/>
                <a:gd name="T17" fmla="*/ 52 h 589"/>
                <a:gd name="T18" fmla="*/ 381 w 927"/>
                <a:gd name="T19" fmla="*/ 97 h 589"/>
                <a:gd name="T20" fmla="*/ 440 w 927"/>
                <a:gd name="T21" fmla="*/ 113 h 589"/>
                <a:gd name="T22" fmla="*/ 525 w 927"/>
                <a:gd name="T23" fmla="*/ 132 h 589"/>
                <a:gd name="T24" fmla="*/ 570 w 927"/>
                <a:gd name="T25" fmla="*/ 127 h 589"/>
                <a:gd name="T26" fmla="*/ 624 w 927"/>
                <a:gd name="T27" fmla="*/ 130 h 589"/>
                <a:gd name="T28" fmla="*/ 641 w 927"/>
                <a:gd name="T29" fmla="*/ 144 h 589"/>
                <a:gd name="T30" fmla="*/ 653 w 927"/>
                <a:gd name="T31" fmla="*/ 201 h 589"/>
                <a:gd name="T32" fmla="*/ 688 w 927"/>
                <a:gd name="T33" fmla="*/ 203 h 589"/>
                <a:gd name="T34" fmla="*/ 736 w 927"/>
                <a:gd name="T35" fmla="*/ 215 h 589"/>
                <a:gd name="T36" fmla="*/ 771 w 927"/>
                <a:gd name="T37" fmla="*/ 255 h 589"/>
                <a:gd name="T38" fmla="*/ 821 w 927"/>
                <a:gd name="T39" fmla="*/ 241 h 589"/>
                <a:gd name="T40" fmla="*/ 847 w 927"/>
                <a:gd name="T41" fmla="*/ 274 h 589"/>
                <a:gd name="T42" fmla="*/ 896 w 927"/>
                <a:gd name="T43" fmla="*/ 298 h 589"/>
                <a:gd name="T44" fmla="*/ 885 w 927"/>
                <a:gd name="T45" fmla="*/ 352 h 589"/>
                <a:gd name="T46" fmla="*/ 903 w 927"/>
                <a:gd name="T47" fmla="*/ 400 h 589"/>
                <a:gd name="T48" fmla="*/ 922 w 927"/>
                <a:gd name="T49" fmla="*/ 452 h 589"/>
                <a:gd name="T50" fmla="*/ 889 w 927"/>
                <a:gd name="T51" fmla="*/ 492 h 589"/>
                <a:gd name="T52" fmla="*/ 809 w 927"/>
                <a:gd name="T53" fmla="*/ 504 h 589"/>
                <a:gd name="T54" fmla="*/ 804 w 927"/>
                <a:gd name="T55" fmla="*/ 518 h 589"/>
                <a:gd name="T56" fmla="*/ 783 w 927"/>
                <a:gd name="T57" fmla="*/ 527 h 589"/>
                <a:gd name="T58" fmla="*/ 733 w 927"/>
                <a:gd name="T59" fmla="*/ 551 h 589"/>
                <a:gd name="T60" fmla="*/ 665 w 927"/>
                <a:gd name="T61" fmla="*/ 589 h 589"/>
                <a:gd name="T62" fmla="*/ 639 w 927"/>
                <a:gd name="T63" fmla="*/ 579 h 589"/>
                <a:gd name="T64" fmla="*/ 641 w 927"/>
                <a:gd name="T65" fmla="*/ 532 h 589"/>
                <a:gd name="T66" fmla="*/ 617 w 927"/>
                <a:gd name="T67" fmla="*/ 501 h 589"/>
                <a:gd name="T68" fmla="*/ 546 w 927"/>
                <a:gd name="T69" fmla="*/ 530 h 589"/>
                <a:gd name="T70" fmla="*/ 502 w 927"/>
                <a:gd name="T71" fmla="*/ 508 h 589"/>
                <a:gd name="T72" fmla="*/ 468 w 927"/>
                <a:gd name="T73" fmla="*/ 515 h 589"/>
                <a:gd name="T74" fmla="*/ 440 w 927"/>
                <a:gd name="T75" fmla="*/ 492 h 589"/>
                <a:gd name="T76" fmla="*/ 360 w 927"/>
                <a:gd name="T77" fmla="*/ 468 h 589"/>
                <a:gd name="T78" fmla="*/ 284 w 927"/>
                <a:gd name="T79" fmla="*/ 442 h 589"/>
                <a:gd name="T80" fmla="*/ 256 w 927"/>
                <a:gd name="T81" fmla="*/ 468 h 589"/>
                <a:gd name="T82" fmla="*/ 239 w 927"/>
                <a:gd name="T83" fmla="*/ 508 h 589"/>
                <a:gd name="T84" fmla="*/ 166 w 927"/>
                <a:gd name="T85" fmla="*/ 499 h 589"/>
                <a:gd name="T86" fmla="*/ 130 w 927"/>
                <a:gd name="T87" fmla="*/ 523 h 589"/>
                <a:gd name="T88" fmla="*/ 116 w 927"/>
                <a:gd name="T89" fmla="*/ 546 h 589"/>
                <a:gd name="T90" fmla="*/ 90 w 927"/>
                <a:gd name="T91" fmla="*/ 558 h 589"/>
                <a:gd name="T92" fmla="*/ 59 w 927"/>
                <a:gd name="T93" fmla="*/ 530 h 589"/>
                <a:gd name="T94" fmla="*/ 45 w 927"/>
                <a:gd name="T95" fmla="*/ 506 h 589"/>
                <a:gd name="T96" fmla="*/ 17 w 927"/>
                <a:gd name="T97" fmla="*/ 496 h 589"/>
                <a:gd name="T98" fmla="*/ 17 w 927"/>
                <a:gd name="T99" fmla="*/ 475 h 589"/>
                <a:gd name="T100" fmla="*/ 5 w 927"/>
                <a:gd name="T101" fmla="*/ 390 h 589"/>
                <a:gd name="T102" fmla="*/ 55 w 927"/>
                <a:gd name="T103" fmla="*/ 390 h 589"/>
                <a:gd name="T104" fmla="*/ 116 w 927"/>
                <a:gd name="T105" fmla="*/ 381 h 589"/>
                <a:gd name="T106" fmla="*/ 154 w 927"/>
                <a:gd name="T107" fmla="*/ 352 h 589"/>
                <a:gd name="T108" fmla="*/ 213 w 927"/>
                <a:gd name="T109" fmla="*/ 321 h 589"/>
                <a:gd name="T110" fmla="*/ 180 w 927"/>
                <a:gd name="T111" fmla="*/ 246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7" h="589">
                  <a:moveTo>
                    <a:pt x="144" y="217"/>
                  </a:moveTo>
                  <a:lnTo>
                    <a:pt x="144" y="210"/>
                  </a:lnTo>
                  <a:lnTo>
                    <a:pt x="152" y="206"/>
                  </a:lnTo>
                  <a:lnTo>
                    <a:pt x="144" y="194"/>
                  </a:lnTo>
                  <a:lnTo>
                    <a:pt x="149" y="187"/>
                  </a:lnTo>
                  <a:lnTo>
                    <a:pt x="144" y="177"/>
                  </a:lnTo>
                  <a:lnTo>
                    <a:pt x="149" y="165"/>
                  </a:lnTo>
                  <a:lnTo>
                    <a:pt x="144" y="158"/>
                  </a:lnTo>
                  <a:lnTo>
                    <a:pt x="147" y="151"/>
                  </a:lnTo>
                  <a:lnTo>
                    <a:pt x="140" y="149"/>
                  </a:lnTo>
                  <a:lnTo>
                    <a:pt x="133" y="137"/>
                  </a:lnTo>
                  <a:lnTo>
                    <a:pt x="137" y="118"/>
                  </a:lnTo>
                  <a:lnTo>
                    <a:pt x="144" y="109"/>
                  </a:lnTo>
                  <a:lnTo>
                    <a:pt x="152" y="104"/>
                  </a:lnTo>
                  <a:lnTo>
                    <a:pt x="149" y="97"/>
                  </a:lnTo>
                  <a:lnTo>
                    <a:pt x="161" y="94"/>
                  </a:lnTo>
                  <a:lnTo>
                    <a:pt x="173" y="99"/>
                  </a:lnTo>
                  <a:lnTo>
                    <a:pt x="182" y="97"/>
                  </a:lnTo>
                  <a:lnTo>
                    <a:pt x="197" y="101"/>
                  </a:lnTo>
                  <a:lnTo>
                    <a:pt x="204" y="97"/>
                  </a:lnTo>
                  <a:lnTo>
                    <a:pt x="204" y="92"/>
                  </a:lnTo>
                  <a:lnTo>
                    <a:pt x="213" y="97"/>
                  </a:lnTo>
                  <a:lnTo>
                    <a:pt x="218" y="90"/>
                  </a:lnTo>
                  <a:lnTo>
                    <a:pt x="213" y="83"/>
                  </a:lnTo>
                  <a:lnTo>
                    <a:pt x="211" y="66"/>
                  </a:lnTo>
                  <a:lnTo>
                    <a:pt x="197" y="57"/>
                  </a:lnTo>
                  <a:lnTo>
                    <a:pt x="178" y="52"/>
                  </a:lnTo>
                  <a:lnTo>
                    <a:pt x="171" y="57"/>
                  </a:lnTo>
                  <a:lnTo>
                    <a:pt x="166" y="52"/>
                  </a:lnTo>
                  <a:lnTo>
                    <a:pt x="168" y="28"/>
                  </a:lnTo>
                  <a:lnTo>
                    <a:pt x="156" y="21"/>
                  </a:lnTo>
                  <a:lnTo>
                    <a:pt x="144" y="23"/>
                  </a:lnTo>
                  <a:lnTo>
                    <a:pt x="128" y="16"/>
                  </a:lnTo>
                  <a:lnTo>
                    <a:pt x="135" y="7"/>
                  </a:lnTo>
                  <a:lnTo>
                    <a:pt x="147" y="4"/>
                  </a:lnTo>
                  <a:lnTo>
                    <a:pt x="152" y="0"/>
                  </a:lnTo>
                  <a:lnTo>
                    <a:pt x="152" y="2"/>
                  </a:lnTo>
                  <a:lnTo>
                    <a:pt x="161" y="4"/>
                  </a:lnTo>
                  <a:lnTo>
                    <a:pt x="175" y="4"/>
                  </a:lnTo>
                  <a:lnTo>
                    <a:pt x="197" y="12"/>
                  </a:lnTo>
                  <a:lnTo>
                    <a:pt x="213" y="9"/>
                  </a:lnTo>
                  <a:lnTo>
                    <a:pt x="223" y="16"/>
                  </a:lnTo>
                  <a:lnTo>
                    <a:pt x="244" y="14"/>
                  </a:lnTo>
                  <a:lnTo>
                    <a:pt x="260" y="2"/>
                  </a:lnTo>
                  <a:lnTo>
                    <a:pt x="265" y="16"/>
                  </a:lnTo>
                  <a:lnTo>
                    <a:pt x="272" y="16"/>
                  </a:lnTo>
                  <a:lnTo>
                    <a:pt x="279" y="26"/>
                  </a:lnTo>
                  <a:lnTo>
                    <a:pt x="284" y="19"/>
                  </a:lnTo>
                  <a:lnTo>
                    <a:pt x="291" y="16"/>
                  </a:lnTo>
                  <a:lnTo>
                    <a:pt x="293" y="9"/>
                  </a:lnTo>
                  <a:lnTo>
                    <a:pt x="303" y="9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9" y="12"/>
                  </a:lnTo>
                  <a:lnTo>
                    <a:pt x="317" y="16"/>
                  </a:lnTo>
                  <a:lnTo>
                    <a:pt x="324" y="14"/>
                  </a:lnTo>
                  <a:lnTo>
                    <a:pt x="336" y="26"/>
                  </a:lnTo>
                  <a:lnTo>
                    <a:pt x="331" y="33"/>
                  </a:lnTo>
                  <a:lnTo>
                    <a:pt x="341" y="33"/>
                  </a:lnTo>
                  <a:lnTo>
                    <a:pt x="345" y="42"/>
                  </a:lnTo>
                  <a:lnTo>
                    <a:pt x="343" y="47"/>
                  </a:lnTo>
                  <a:lnTo>
                    <a:pt x="343" y="54"/>
                  </a:lnTo>
                  <a:lnTo>
                    <a:pt x="348" y="52"/>
                  </a:lnTo>
                  <a:lnTo>
                    <a:pt x="348" y="59"/>
                  </a:lnTo>
                  <a:lnTo>
                    <a:pt x="360" y="64"/>
                  </a:lnTo>
                  <a:lnTo>
                    <a:pt x="362" y="73"/>
                  </a:lnTo>
                  <a:lnTo>
                    <a:pt x="369" y="71"/>
                  </a:lnTo>
                  <a:lnTo>
                    <a:pt x="364" y="78"/>
                  </a:lnTo>
                  <a:lnTo>
                    <a:pt x="374" y="85"/>
                  </a:lnTo>
                  <a:lnTo>
                    <a:pt x="381" y="97"/>
                  </a:lnTo>
                  <a:lnTo>
                    <a:pt x="390" y="90"/>
                  </a:lnTo>
                  <a:lnTo>
                    <a:pt x="390" y="94"/>
                  </a:lnTo>
                  <a:lnTo>
                    <a:pt x="400" y="94"/>
                  </a:lnTo>
                  <a:lnTo>
                    <a:pt x="419" y="109"/>
                  </a:lnTo>
                  <a:lnTo>
                    <a:pt x="428" y="106"/>
                  </a:lnTo>
                  <a:lnTo>
                    <a:pt x="433" y="116"/>
                  </a:lnTo>
                  <a:lnTo>
                    <a:pt x="440" y="113"/>
                  </a:lnTo>
                  <a:lnTo>
                    <a:pt x="449" y="125"/>
                  </a:lnTo>
                  <a:lnTo>
                    <a:pt x="461" y="125"/>
                  </a:lnTo>
                  <a:lnTo>
                    <a:pt x="471" y="135"/>
                  </a:lnTo>
                  <a:lnTo>
                    <a:pt x="476" y="127"/>
                  </a:lnTo>
                  <a:lnTo>
                    <a:pt x="485" y="130"/>
                  </a:lnTo>
                  <a:lnTo>
                    <a:pt x="499" y="123"/>
                  </a:lnTo>
                  <a:lnTo>
                    <a:pt x="525" y="132"/>
                  </a:lnTo>
                  <a:lnTo>
                    <a:pt x="537" y="123"/>
                  </a:lnTo>
                  <a:lnTo>
                    <a:pt x="537" y="127"/>
                  </a:lnTo>
                  <a:lnTo>
                    <a:pt x="542" y="125"/>
                  </a:lnTo>
                  <a:lnTo>
                    <a:pt x="551" y="127"/>
                  </a:lnTo>
                  <a:lnTo>
                    <a:pt x="551" y="123"/>
                  </a:lnTo>
                  <a:lnTo>
                    <a:pt x="556" y="120"/>
                  </a:lnTo>
                  <a:lnTo>
                    <a:pt x="570" y="127"/>
                  </a:lnTo>
                  <a:lnTo>
                    <a:pt x="572" y="120"/>
                  </a:lnTo>
                  <a:lnTo>
                    <a:pt x="577" y="120"/>
                  </a:lnTo>
                  <a:lnTo>
                    <a:pt x="591" y="132"/>
                  </a:lnTo>
                  <a:lnTo>
                    <a:pt x="591" y="135"/>
                  </a:lnTo>
                  <a:lnTo>
                    <a:pt x="594" y="137"/>
                  </a:lnTo>
                  <a:lnTo>
                    <a:pt x="603" y="142"/>
                  </a:lnTo>
                  <a:lnTo>
                    <a:pt x="624" y="130"/>
                  </a:lnTo>
                  <a:lnTo>
                    <a:pt x="624" y="127"/>
                  </a:lnTo>
                  <a:lnTo>
                    <a:pt x="627" y="130"/>
                  </a:lnTo>
                  <a:lnTo>
                    <a:pt x="632" y="120"/>
                  </a:lnTo>
                  <a:lnTo>
                    <a:pt x="641" y="120"/>
                  </a:lnTo>
                  <a:lnTo>
                    <a:pt x="641" y="130"/>
                  </a:lnTo>
                  <a:lnTo>
                    <a:pt x="646" y="130"/>
                  </a:lnTo>
                  <a:lnTo>
                    <a:pt x="641" y="144"/>
                  </a:lnTo>
                  <a:lnTo>
                    <a:pt x="646" y="151"/>
                  </a:lnTo>
                  <a:lnTo>
                    <a:pt x="643" y="163"/>
                  </a:lnTo>
                  <a:lnTo>
                    <a:pt x="641" y="163"/>
                  </a:lnTo>
                  <a:lnTo>
                    <a:pt x="646" y="175"/>
                  </a:lnTo>
                  <a:lnTo>
                    <a:pt x="643" y="180"/>
                  </a:lnTo>
                  <a:lnTo>
                    <a:pt x="650" y="184"/>
                  </a:lnTo>
                  <a:lnTo>
                    <a:pt x="653" y="201"/>
                  </a:lnTo>
                  <a:lnTo>
                    <a:pt x="658" y="201"/>
                  </a:lnTo>
                  <a:lnTo>
                    <a:pt x="662" y="196"/>
                  </a:lnTo>
                  <a:lnTo>
                    <a:pt x="667" y="198"/>
                  </a:lnTo>
                  <a:lnTo>
                    <a:pt x="665" y="208"/>
                  </a:lnTo>
                  <a:lnTo>
                    <a:pt x="669" y="213"/>
                  </a:lnTo>
                  <a:lnTo>
                    <a:pt x="684" y="210"/>
                  </a:lnTo>
                  <a:lnTo>
                    <a:pt x="688" y="203"/>
                  </a:lnTo>
                  <a:lnTo>
                    <a:pt x="693" y="201"/>
                  </a:lnTo>
                  <a:lnTo>
                    <a:pt x="700" y="203"/>
                  </a:lnTo>
                  <a:lnTo>
                    <a:pt x="707" y="215"/>
                  </a:lnTo>
                  <a:lnTo>
                    <a:pt x="726" y="217"/>
                  </a:lnTo>
                  <a:lnTo>
                    <a:pt x="733" y="217"/>
                  </a:lnTo>
                  <a:lnTo>
                    <a:pt x="733" y="213"/>
                  </a:lnTo>
                  <a:lnTo>
                    <a:pt x="736" y="215"/>
                  </a:lnTo>
                  <a:lnTo>
                    <a:pt x="740" y="213"/>
                  </a:lnTo>
                  <a:lnTo>
                    <a:pt x="738" y="241"/>
                  </a:lnTo>
                  <a:lnTo>
                    <a:pt x="747" y="236"/>
                  </a:lnTo>
                  <a:lnTo>
                    <a:pt x="754" y="246"/>
                  </a:lnTo>
                  <a:lnTo>
                    <a:pt x="764" y="246"/>
                  </a:lnTo>
                  <a:lnTo>
                    <a:pt x="766" y="250"/>
                  </a:lnTo>
                  <a:lnTo>
                    <a:pt x="771" y="255"/>
                  </a:lnTo>
                  <a:lnTo>
                    <a:pt x="788" y="250"/>
                  </a:lnTo>
                  <a:lnTo>
                    <a:pt x="792" y="253"/>
                  </a:lnTo>
                  <a:lnTo>
                    <a:pt x="795" y="246"/>
                  </a:lnTo>
                  <a:lnTo>
                    <a:pt x="804" y="248"/>
                  </a:lnTo>
                  <a:lnTo>
                    <a:pt x="807" y="236"/>
                  </a:lnTo>
                  <a:lnTo>
                    <a:pt x="811" y="234"/>
                  </a:lnTo>
                  <a:lnTo>
                    <a:pt x="821" y="241"/>
                  </a:lnTo>
                  <a:lnTo>
                    <a:pt x="818" y="260"/>
                  </a:lnTo>
                  <a:lnTo>
                    <a:pt x="828" y="267"/>
                  </a:lnTo>
                  <a:lnTo>
                    <a:pt x="835" y="262"/>
                  </a:lnTo>
                  <a:lnTo>
                    <a:pt x="835" y="262"/>
                  </a:lnTo>
                  <a:lnTo>
                    <a:pt x="837" y="272"/>
                  </a:lnTo>
                  <a:lnTo>
                    <a:pt x="844" y="269"/>
                  </a:lnTo>
                  <a:lnTo>
                    <a:pt x="847" y="274"/>
                  </a:lnTo>
                  <a:lnTo>
                    <a:pt x="847" y="281"/>
                  </a:lnTo>
                  <a:lnTo>
                    <a:pt x="854" y="284"/>
                  </a:lnTo>
                  <a:lnTo>
                    <a:pt x="861" y="298"/>
                  </a:lnTo>
                  <a:lnTo>
                    <a:pt x="870" y="291"/>
                  </a:lnTo>
                  <a:lnTo>
                    <a:pt x="875" y="291"/>
                  </a:lnTo>
                  <a:lnTo>
                    <a:pt x="885" y="303"/>
                  </a:lnTo>
                  <a:lnTo>
                    <a:pt x="896" y="298"/>
                  </a:lnTo>
                  <a:lnTo>
                    <a:pt x="903" y="312"/>
                  </a:lnTo>
                  <a:lnTo>
                    <a:pt x="915" y="317"/>
                  </a:lnTo>
                  <a:lnTo>
                    <a:pt x="920" y="324"/>
                  </a:lnTo>
                  <a:lnTo>
                    <a:pt x="894" y="338"/>
                  </a:lnTo>
                  <a:lnTo>
                    <a:pt x="892" y="343"/>
                  </a:lnTo>
                  <a:lnTo>
                    <a:pt x="894" y="350"/>
                  </a:lnTo>
                  <a:lnTo>
                    <a:pt x="885" y="352"/>
                  </a:lnTo>
                  <a:lnTo>
                    <a:pt x="882" y="364"/>
                  </a:lnTo>
                  <a:lnTo>
                    <a:pt x="887" y="369"/>
                  </a:lnTo>
                  <a:lnTo>
                    <a:pt x="889" y="376"/>
                  </a:lnTo>
                  <a:lnTo>
                    <a:pt x="896" y="376"/>
                  </a:lnTo>
                  <a:lnTo>
                    <a:pt x="901" y="385"/>
                  </a:lnTo>
                  <a:lnTo>
                    <a:pt x="899" y="395"/>
                  </a:lnTo>
                  <a:lnTo>
                    <a:pt x="903" y="400"/>
                  </a:lnTo>
                  <a:lnTo>
                    <a:pt x="896" y="404"/>
                  </a:lnTo>
                  <a:lnTo>
                    <a:pt x="901" y="411"/>
                  </a:lnTo>
                  <a:lnTo>
                    <a:pt x="899" y="414"/>
                  </a:lnTo>
                  <a:lnTo>
                    <a:pt x="908" y="416"/>
                  </a:lnTo>
                  <a:lnTo>
                    <a:pt x="911" y="423"/>
                  </a:lnTo>
                  <a:lnTo>
                    <a:pt x="918" y="428"/>
                  </a:lnTo>
                  <a:lnTo>
                    <a:pt x="922" y="452"/>
                  </a:lnTo>
                  <a:lnTo>
                    <a:pt x="920" y="463"/>
                  </a:lnTo>
                  <a:lnTo>
                    <a:pt x="927" y="473"/>
                  </a:lnTo>
                  <a:lnTo>
                    <a:pt x="927" y="482"/>
                  </a:lnTo>
                  <a:lnTo>
                    <a:pt x="927" y="482"/>
                  </a:lnTo>
                  <a:lnTo>
                    <a:pt x="918" y="492"/>
                  </a:lnTo>
                  <a:lnTo>
                    <a:pt x="903" y="494"/>
                  </a:lnTo>
                  <a:lnTo>
                    <a:pt x="889" y="492"/>
                  </a:lnTo>
                  <a:lnTo>
                    <a:pt x="873" y="478"/>
                  </a:lnTo>
                  <a:lnTo>
                    <a:pt x="851" y="480"/>
                  </a:lnTo>
                  <a:lnTo>
                    <a:pt x="849" y="485"/>
                  </a:lnTo>
                  <a:lnTo>
                    <a:pt x="847" y="492"/>
                  </a:lnTo>
                  <a:lnTo>
                    <a:pt x="825" y="508"/>
                  </a:lnTo>
                  <a:lnTo>
                    <a:pt x="823" y="504"/>
                  </a:lnTo>
                  <a:lnTo>
                    <a:pt x="809" y="504"/>
                  </a:lnTo>
                  <a:lnTo>
                    <a:pt x="804" y="501"/>
                  </a:lnTo>
                  <a:lnTo>
                    <a:pt x="809" y="506"/>
                  </a:lnTo>
                  <a:lnTo>
                    <a:pt x="807" y="513"/>
                  </a:lnTo>
                  <a:lnTo>
                    <a:pt x="811" y="513"/>
                  </a:lnTo>
                  <a:lnTo>
                    <a:pt x="811" y="523"/>
                  </a:lnTo>
                  <a:lnTo>
                    <a:pt x="799" y="523"/>
                  </a:lnTo>
                  <a:lnTo>
                    <a:pt x="804" y="518"/>
                  </a:lnTo>
                  <a:lnTo>
                    <a:pt x="792" y="515"/>
                  </a:lnTo>
                  <a:lnTo>
                    <a:pt x="785" y="520"/>
                  </a:lnTo>
                  <a:lnTo>
                    <a:pt x="785" y="525"/>
                  </a:lnTo>
                  <a:lnTo>
                    <a:pt x="781" y="523"/>
                  </a:lnTo>
                  <a:lnTo>
                    <a:pt x="776" y="527"/>
                  </a:lnTo>
                  <a:lnTo>
                    <a:pt x="778" y="532"/>
                  </a:lnTo>
                  <a:lnTo>
                    <a:pt x="783" y="527"/>
                  </a:lnTo>
                  <a:lnTo>
                    <a:pt x="785" y="530"/>
                  </a:lnTo>
                  <a:lnTo>
                    <a:pt x="778" y="539"/>
                  </a:lnTo>
                  <a:lnTo>
                    <a:pt x="773" y="539"/>
                  </a:lnTo>
                  <a:lnTo>
                    <a:pt x="762" y="544"/>
                  </a:lnTo>
                  <a:lnTo>
                    <a:pt x="759" y="539"/>
                  </a:lnTo>
                  <a:lnTo>
                    <a:pt x="752" y="539"/>
                  </a:lnTo>
                  <a:lnTo>
                    <a:pt x="733" y="551"/>
                  </a:lnTo>
                  <a:lnTo>
                    <a:pt x="714" y="549"/>
                  </a:lnTo>
                  <a:lnTo>
                    <a:pt x="710" y="544"/>
                  </a:lnTo>
                  <a:lnTo>
                    <a:pt x="705" y="546"/>
                  </a:lnTo>
                  <a:lnTo>
                    <a:pt x="702" y="563"/>
                  </a:lnTo>
                  <a:lnTo>
                    <a:pt x="679" y="565"/>
                  </a:lnTo>
                  <a:lnTo>
                    <a:pt x="667" y="579"/>
                  </a:lnTo>
                  <a:lnTo>
                    <a:pt x="665" y="589"/>
                  </a:lnTo>
                  <a:lnTo>
                    <a:pt x="665" y="589"/>
                  </a:lnTo>
                  <a:lnTo>
                    <a:pt x="658" y="589"/>
                  </a:lnTo>
                  <a:lnTo>
                    <a:pt x="658" y="584"/>
                  </a:lnTo>
                  <a:lnTo>
                    <a:pt x="653" y="586"/>
                  </a:lnTo>
                  <a:lnTo>
                    <a:pt x="650" y="579"/>
                  </a:lnTo>
                  <a:lnTo>
                    <a:pt x="641" y="586"/>
                  </a:lnTo>
                  <a:lnTo>
                    <a:pt x="639" y="579"/>
                  </a:lnTo>
                  <a:lnTo>
                    <a:pt x="634" y="582"/>
                  </a:lnTo>
                  <a:lnTo>
                    <a:pt x="632" y="572"/>
                  </a:lnTo>
                  <a:lnTo>
                    <a:pt x="636" y="563"/>
                  </a:lnTo>
                  <a:lnTo>
                    <a:pt x="624" y="558"/>
                  </a:lnTo>
                  <a:lnTo>
                    <a:pt x="632" y="541"/>
                  </a:lnTo>
                  <a:lnTo>
                    <a:pt x="639" y="539"/>
                  </a:lnTo>
                  <a:lnTo>
                    <a:pt x="641" y="532"/>
                  </a:lnTo>
                  <a:lnTo>
                    <a:pt x="634" y="525"/>
                  </a:lnTo>
                  <a:lnTo>
                    <a:pt x="627" y="523"/>
                  </a:lnTo>
                  <a:lnTo>
                    <a:pt x="641" y="515"/>
                  </a:lnTo>
                  <a:lnTo>
                    <a:pt x="636" y="508"/>
                  </a:lnTo>
                  <a:lnTo>
                    <a:pt x="632" y="506"/>
                  </a:lnTo>
                  <a:lnTo>
                    <a:pt x="632" y="501"/>
                  </a:lnTo>
                  <a:lnTo>
                    <a:pt x="617" y="501"/>
                  </a:lnTo>
                  <a:lnTo>
                    <a:pt x="620" y="478"/>
                  </a:lnTo>
                  <a:lnTo>
                    <a:pt x="598" y="499"/>
                  </a:lnTo>
                  <a:lnTo>
                    <a:pt x="568" y="534"/>
                  </a:lnTo>
                  <a:lnTo>
                    <a:pt x="563" y="532"/>
                  </a:lnTo>
                  <a:lnTo>
                    <a:pt x="561" y="534"/>
                  </a:lnTo>
                  <a:lnTo>
                    <a:pt x="558" y="525"/>
                  </a:lnTo>
                  <a:lnTo>
                    <a:pt x="546" y="530"/>
                  </a:lnTo>
                  <a:lnTo>
                    <a:pt x="542" y="508"/>
                  </a:lnTo>
                  <a:lnTo>
                    <a:pt x="554" y="499"/>
                  </a:lnTo>
                  <a:lnTo>
                    <a:pt x="556" y="489"/>
                  </a:lnTo>
                  <a:lnTo>
                    <a:pt x="544" y="501"/>
                  </a:lnTo>
                  <a:lnTo>
                    <a:pt x="539" y="485"/>
                  </a:lnTo>
                  <a:lnTo>
                    <a:pt x="516" y="513"/>
                  </a:lnTo>
                  <a:lnTo>
                    <a:pt x="502" y="508"/>
                  </a:lnTo>
                  <a:lnTo>
                    <a:pt x="497" y="513"/>
                  </a:lnTo>
                  <a:lnTo>
                    <a:pt x="487" y="508"/>
                  </a:lnTo>
                  <a:lnTo>
                    <a:pt x="480" y="518"/>
                  </a:lnTo>
                  <a:lnTo>
                    <a:pt x="478" y="520"/>
                  </a:lnTo>
                  <a:lnTo>
                    <a:pt x="471" y="520"/>
                  </a:lnTo>
                  <a:lnTo>
                    <a:pt x="466" y="527"/>
                  </a:lnTo>
                  <a:lnTo>
                    <a:pt x="468" y="515"/>
                  </a:lnTo>
                  <a:lnTo>
                    <a:pt x="461" y="508"/>
                  </a:lnTo>
                  <a:lnTo>
                    <a:pt x="461" y="504"/>
                  </a:lnTo>
                  <a:lnTo>
                    <a:pt x="457" y="508"/>
                  </a:lnTo>
                  <a:lnTo>
                    <a:pt x="454" y="504"/>
                  </a:lnTo>
                  <a:lnTo>
                    <a:pt x="440" y="501"/>
                  </a:lnTo>
                  <a:lnTo>
                    <a:pt x="440" y="489"/>
                  </a:lnTo>
                  <a:lnTo>
                    <a:pt x="440" y="492"/>
                  </a:lnTo>
                  <a:lnTo>
                    <a:pt x="431" y="487"/>
                  </a:lnTo>
                  <a:lnTo>
                    <a:pt x="428" y="480"/>
                  </a:lnTo>
                  <a:lnTo>
                    <a:pt x="402" y="468"/>
                  </a:lnTo>
                  <a:lnTo>
                    <a:pt x="393" y="473"/>
                  </a:lnTo>
                  <a:lnTo>
                    <a:pt x="379" y="473"/>
                  </a:lnTo>
                  <a:lnTo>
                    <a:pt x="376" y="468"/>
                  </a:lnTo>
                  <a:lnTo>
                    <a:pt x="360" y="468"/>
                  </a:lnTo>
                  <a:lnTo>
                    <a:pt x="360" y="463"/>
                  </a:lnTo>
                  <a:lnTo>
                    <a:pt x="355" y="466"/>
                  </a:lnTo>
                  <a:lnTo>
                    <a:pt x="343" y="452"/>
                  </a:lnTo>
                  <a:lnTo>
                    <a:pt x="305" y="449"/>
                  </a:lnTo>
                  <a:lnTo>
                    <a:pt x="305" y="442"/>
                  </a:lnTo>
                  <a:lnTo>
                    <a:pt x="293" y="440"/>
                  </a:lnTo>
                  <a:lnTo>
                    <a:pt x="284" y="442"/>
                  </a:lnTo>
                  <a:lnTo>
                    <a:pt x="284" y="452"/>
                  </a:lnTo>
                  <a:lnTo>
                    <a:pt x="279" y="452"/>
                  </a:lnTo>
                  <a:lnTo>
                    <a:pt x="272" y="447"/>
                  </a:lnTo>
                  <a:lnTo>
                    <a:pt x="256" y="449"/>
                  </a:lnTo>
                  <a:lnTo>
                    <a:pt x="253" y="454"/>
                  </a:lnTo>
                  <a:lnTo>
                    <a:pt x="260" y="459"/>
                  </a:lnTo>
                  <a:lnTo>
                    <a:pt x="256" y="468"/>
                  </a:lnTo>
                  <a:lnTo>
                    <a:pt x="260" y="478"/>
                  </a:lnTo>
                  <a:lnTo>
                    <a:pt x="267" y="480"/>
                  </a:lnTo>
                  <a:lnTo>
                    <a:pt x="270" y="487"/>
                  </a:lnTo>
                  <a:lnTo>
                    <a:pt x="258" y="499"/>
                  </a:lnTo>
                  <a:lnTo>
                    <a:pt x="249" y="496"/>
                  </a:lnTo>
                  <a:lnTo>
                    <a:pt x="246" y="504"/>
                  </a:lnTo>
                  <a:lnTo>
                    <a:pt x="239" y="508"/>
                  </a:lnTo>
                  <a:lnTo>
                    <a:pt x="234" y="504"/>
                  </a:lnTo>
                  <a:lnTo>
                    <a:pt x="230" y="504"/>
                  </a:lnTo>
                  <a:lnTo>
                    <a:pt x="223" y="494"/>
                  </a:lnTo>
                  <a:lnTo>
                    <a:pt x="208" y="487"/>
                  </a:lnTo>
                  <a:lnTo>
                    <a:pt x="178" y="487"/>
                  </a:lnTo>
                  <a:lnTo>
                    <a:pt x="168" y="492"/>
                  </a:lnTo>
                  <a:lnTo>
                    <a:pt x="166" y="499"/>
                  </a:lnTo>
                  <a:lnTo>
                    <a:pt x="159" y="504"/>
                  </a:lnTo>
                  <a:lnTo>
                    <a:pt x="161" y="511"/>
                  </a:lnTo>
                  <a:lnTo>
                    <a:pt x="154" y="513"/>
                  </a:lnTo>
                  <a:lnTo>
                    <a:pt x="147" y="508"/>
                  </a:lnTo>
                  <a:lnTo>
                    <a:pt x="142" y="511"/>
                  </a:lnTo>
                  <a:lnTo>
                    <a:pt x="137" y="508"/>
                  </a:lnTo>
                  <a:lnTo>
                    <a:pt x="130" y="523"/>
                  </a:lnTo>
                  <a:lnTo>
                    <a:pt x="126" y="523"/>
                  </a:lnTo>
                  <a:lnTo>
                    <a:pt x="128" y="527"/>
                  </a:lnTo>
                  <a:lnTo>
                    <a:pt x="123" y="527"/>
                  </a:lnTo>
                  <a:lnTo>
                    <a:pt x="126" y="532"/>
                  </a:lnTo>
                  <a:lnTo>
                    <a:pt x="118" y="537"/>
                  </a:lnTo>
                  <a:lnTo>
                    <a:pt x="121" y="541"/>
                  </a:lnTo>
                  <a:lnTo>
                    <a:pt x="116" y="546"/>
                  </a:lnTo>
                  <a:lnTo>
                    <a:pt x="116" y="553"/>
                  </a:lnTo>
                  <a:lnTo>
                    <a:pt x="104" y="563"/>
                  </a:lnTo>
                  <a:lnTo>
                    <a:pt x="107" y="577"/>
                  </a:lnTo>
                  <a:lnTo>
                    <a:pt x="102" y="577"/>
                  </a:lnTo>
                  <a:lnTo>
                    <a:pt x="102" y="577"/>
                  </a:lnTo>
                  <a:lnTo>
                    <a:pt x="88" y="567"/>
                  </a:lnTo>
                  <a:lnTo>
                    <a:pt x="90" y="558"/>
                  </a:lnTo>
                  <a:lnTo>
                    <a:pt x="88" y="553"/>
                  </a:lnTo>
                  <a:lnTo>
                    <a:pt x="88" y="544"/>
                  </a:lnTo>
                  <a:lnTo>
                    <a:pt x="83" y="541"/>
                  </a:lnTo>
                  <a:lnTo>
                    <a:pt x="71" y="549"/>
                  </a:lnTo>
                  <a:lnTo>
                    <a:pt x="64" y="551"/>
                  </a:lnTo>
                  <a:lnTo>
                    <a:pt x="66" y="537"/>
                  </a:lnTo>
                  <a:lnTo>
                    <a:pt x="59" y="530"/>
                  </a:lnTo>
                  <a:lnTo>
                    <a:pt x="64" y="513"/>
                  </a:lnTo>
                  <a:lnTo>
                    <a:pt x="59" y="513"/>
                  </a:lnTo>
                  <a:lnTo>
                    <a:pt x="59" y="508"/>
                  </a:lnTo>
                  <a:lnTo>
                    <a:pt x="57" y="506"/>
                  </a:lnTo>
                  <a:lnTo>
                    <a:pt x="50" y="508"/>
                  </a:lnTo>
                  <a:lnTo>
                    <a:pt x="50" y="501"/>
                  </a:lnTo>
                  <a:lnTo>
                    <a:pt x="45" y="506"/>
                  </a:lnTo>
                  <a:lnTo>
                    <a:pt x="40" y="499"/>
                  </a:lnTo>
                  <a:lnTo>
                    <a:pt x="36" y="499"/>
                  </a:lnTo>
                  <a:lnTo>
                    <a:pt x="33" y="478"/>
                  </a:lnTo>
                  <a:lnTo>
                    <a:pt x="26" y="478"/>
                  </a:lnTo>
                  <a:lnTo>
                    <a:pt x="19" y="487"/>
                  </a:lnTo>
                  <a:lnTo>
                    <a:pt x="19" y="494"/>
                  </a:lnTo>
                  <a:lnTo>
                    <a:pt x="17" y="496"/>
                  </a:lnTo>
                  <a:lnTo>
                    <a:pt x="7" y="494"/>
                  </a:lnTo>
                  <a:lnTo>
                    <a:pt x="5" y="482"/>
                  </a:lnTo>
                  <a:lnTo>
                    <a:pt x="3" y="480"/>
                  </a:lnTo>
                  <a:lnTo>
                    <a:pt x="0" y="482"/>
                  </a:lnTo>
                  <a:lnTo>
                    <a:pt x="3" y="475"/>
                  </a:lnTo>
                  <a:lnTo>
                    <a:pt x="7" y="473"/>
                  </a:lnTo>
                  <a:lnTo>
                    <a:pt x="17" y="475"/>
                  </a:lnTo>
                  <a:lnTo>
                    <a:pt x="19" y="459"/>
                  </a:lnTo>
                  <a:lnTo>
                    <a:pt x="19" y="449"/>
                  </a:lnTo>
                  <a:lnTo>
                    <a:pt x="14" y="449"/>
                  </a:lnTo>
                  <a:lnTo>
                    <a:pt x="22" y="437"/>
                  </a:lnTo>
                  <a:lnTo>
                    <a:pt x="24" y="423"/>
                  </a:lnTo>
                  <a:lnTo>
                    <a:pt x="3" y="404"/>
                  </a:lnTo>
                  <a:lnTo>
                    <a:pt x="5" y="390"/>
                  </a:lnTo>
                  <a:lnTo>
                    <a:pt x="17" y="388"/>
                  </a:lnTo>
                  <a:lnTo>
                    <a:pt x="24" y="392"/>
                  </a:lnTo>
                  <a:lnTo>
                    <a:pt x="33" y="383"/>
                  </a:lnTo>
                  <a:lnTo>
                    <a:pt x="31" y="376"/>
                  </a:lnTo>
                  <a:lnTo>
                    <a:pt x="38" y="376"/>
                  </a:lnTo>
                  <a:lnTo>
                    <a:pt x="43" y="388"/>
                  </a:lnTo>
                  <a:lnTo>
                    <a:pt x="55" y="390"/>
                  </a:lnTo>
                  <a:lnTo>
                    <a:pt x="69" y="371"/>
                  </a:lnTo>
                  <a:lnTo>
                    <a:pt x="78" y="366"/>
                  </a:lnTo>
                  <a:lnTo>
                    <a:pt x="88" y="369"/>
                  </a:lnTo>
                  <a:lnTo>
                    <a:pt x="85" y="381"/>
                  </a:lnTo>
                  <a:lnTo>
                    <a:pt x="90" y="383"/>
                  </a:lnTo>
                  <a:lnTo>
                    <a:pt x="111" y="371"/>
                  </a:lnTo>
                  <a:lnTo>
                    <a:pt x="116" y="381"/>
                  </a:lnTo>
                  <a:lnTo>
                    <a:pt x="116" y="390"/>
                  </a:lnTo>
                  <a:lnTo>
                    <a:pt x="130" y="371"/>
                  </a:lnTo>
                  <a:lnTo>
                    <a:pt x="140" y="364"/>
                  </a:lnTo>
                  <a:lnTo>
                    <a:pt x="144" y="366"/>
                  </a:lnTo>
                  <a:lnTo>
                    <a:pt x="144" y="362"/>
                  </a:lnTo>
                  <a:lnTo>
                    <a:pt x="152" y="359"/>
                  </a:lnTo>
                  <a:lnTo>
                    <a:pt x="154" y="352"/>
                  </a:lnTo>
                  <a:lnTo>
                    <a:pt x="168" y="340"/>
                  </a:lnTo>
                  <a:lnTo>
                    <a:pt x="182" y="336"/>
                  </a:lnTo>
                  <a:lnTo>
                    <a:pt x="189" y="338"/>
                  </a:lnTo>
                  <a:lnTo>
                    <a:pt x="194" y="333"/>
                  </a:lnTo>
                  <a:lnTo>
                    <a:pt x="197" y="343"/>
                  </a:lnTo>
                  <a:lnTo>
                    <a:pt x="204" y="347"/>
                  </a:lnTo>
                  <a:lnTo>
                    <a:pt x="213" y="321"/>
                  </a:lnTo>
                  <a:lnTo>
                    <a:pt x="208" y="314"/>
                  </a:lnTo>
                  <a:lnTo>
                    <a:pt x="208" y="305"/>
                  </a:lnTo>
                  <a:lnTo>
                    <a:pt x="218" y="298"/>
                  </a:lnTo>
                  <a:lnTo>
                    <a:pt x="211" y="265"/>
                  </a:lnTo>
                  <a:lnTo>
                    <a:pt x="187" y="253"/>
                  </a:lnTo>
                  <a:lnTo>
                    <a:pt x="192" y="248"/>
                  </a:lnTo>
                  <a:lnTo>
                    <a:pt x="180" y="246"/>
                  </a:lnTo>
                  <a:lnTo>
                    <a:pt x="173" y="241"/>
                  </a:lnTo>
                  <a:lnTo>
                    <a:pt x="161" y="241"/>
                  </a:lnTo>
                  <a:lnTo>
                    <a:pt x="163" y="234"/>
                  </a:lnTo>
                  <a:lnTo>
                    <a:pt x="161" y="222"/>
                  </a:lnTo>
                  <a:lnTo>
                    <a:pt x="144" y="217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962460" y="2528387"/>
              <a:ext cx="776171" cy="599738"/>
            </a:xfrm>
            <a:custGeom>
              <a:avLst/>
              <a:gdLst>
                <a:gd name="T0" fmla="*/ 265 w 1157"/>
                <a:gd name="T1" fmla="*/ 0 h 894"/>
                <a:gd name="T2" fmla="*/ 282 w 1157"/>
                <a:gd name="T3" fmla="*/ 50 h 894"/>
                <a:gd name="T4" fmla="*/ 284 w 1157"/>
                <a:gd name="T5" fmla="*/ 90 h 894"/>
                <a:gd name="T6" fmla="*/ 315 w 1157"/>
                <a:gd name="T7" fmla="*/ 123 h 894"/>
                <a:gd name="T8" fmla="*/ 360 w 1157"/>
                <a:gd name="T9" fmla="*/ 149 h 894"/>
                <a:gd name="T10" fmla="*/ 407 w 1157"/>
                <a:gd name="T11" fmla="*/ 140 h 894"/>
                <a:gd name="T12" fmla="*/ 457 w 1157"/>
                <a:gd name="T13" fmla="*/ 147 h 894"/>
                <a:gd name="T14" fmla="*/ 492 w 1157"/>
                <a:gd name="T15" fmla="*/ 175 h 894"/>
                <a:gd name="T16" fmla="*/ 525 w 1157"/>
                <a:gd name="T17" fmla="*/ 197 h 894"/>
                <a:gd name="T18" fmla="*/ 573 w 1157"/>
                <a:gd name="T19" fmla="*/ 185 h 894"/>
                <a:gd name="T20" fmla="*/ 651 w 1157"/>
                <a:gd name="T21" fmla="*/ 230 h 894"/>
                <a:gd name="T22" fmla="*/ 653 w 1157"/>
                <a:gd name="T23" fmla="*/ 286 h 894"/>
                <a:gd name="T24" fmla="*/ 705 w 1157"/>
                <a:gd name="T25" fmla="*/ 303 h 894"/>
                <a:gd name="T26" fmla="*/ 729 w 1157"/>
                <a:gd name="T27" fmla="*/ 374 h 894"/>
                <a:gd name="T28" fmla="*/ 766 w 1157"/>
                <a:gd name="T29" fmla="*/ 360 h 894"/>
                <a:gd name="T30" fmla="*/ 769 w 1157"/>
                <a:gd name="T31" fmla="*/ 329 h 894"/>
                <a:gd name="T32" fmla="*/ 840 w 1157"/>
                <a:gd name="T33" fmla="*/ 407 h 894"/>
                <a:gd name="T34" fmla="*/ 882 w 1157"/>
                <a:gd name="T35" fmla="*/ 469 h 894"/>
                <a:gd name="T36" fmla="*/ 970 w 1157"/>
                <a:gd name="T37" fmla="*/ 409 h 894"/>
                <a:gd name="T38" fmla="*/ 1012 w 1157"/>
                <a:gd name="T39" fmla="*/ 417 h 894"/>
                <a:gd name="T40" fmla="*/ 1050 w 1157"/>
                <a:gd name="T41" fmla="*/ 431 h 894"/>
                <a:gd name="T42" fmla="*/ 1123 w 1157"/>
                <a:gd name="T43" fmla="*/ 471 h 894"/>
                <a:gd name="T44" fmla="*/ 1152 w 1157"/>
                <a:gd name="T45" fmla="*/ 506 h 894"/>
                <a:gd name="T46" fmla="*/ 1100 w 1157"/>
                <a:gd name="T47" fmla="*/ 575 h 894"/>
                <a:gd name="T48" fmla="*/ 1064 w 1157"/>
                <a:gd name="T49" fmla="*/ 603 h 894"/>
                <a:gd name="T50" fmla="*/ 1057 w 1157"/>
                <a:gd name="T51" fmla="*/ 615 h 894"/>
                <a:gd name="T52" fmla="*/ 1031 w 1157"/>
                <a:gd name="T53" fmla="*/ 570 h 894"/>
                <a:gd name="T54" fmla="*/ 996 w 1157"/>
                <a:gd name="T55" fmla="*/ 559 h 894"/>
                <a:gd name="T56" fmla="*/ 970 w 1157"/>
                <a:gd name="T57" fmla="*/ 611 h 894"/>
                <a:gd name="T58" fmla="*/ 953 w 1157"/>
                <a:gd name="T59" fmla="*/ 648 h 894"/>
                <a:gd name="T60" fmla="*/ 911 w 1157"/>
                <a:gd name="T61" fmla="*/ 663 h 894"/>
                <a:gd name="T62" fmla="*/ 830 w 1157"/>
                <a:gd name="T63" fmla="*/ 715 h 894"/>
                <a:gd name="T64" fmla="*/ 795 w 1157"/>
                <a:gd name="T65" fmla="*/ 790 h 894"/>
                <a:gd name="T66" fmla="*/ 719 w 1157"/>
                <a:gd name="T67" fmla="*/ 807 h 894"/>
                <a:gd name="T68" fmla="*/ 677 w 1157"/>
                <a:gd name="T69" fmla="*/ 795 h 894"/>
                <a:gd name="T70" fmla="*/ 651 w 1157"/>
                <a:gd name="T71" fmla="*/ 762 h 894"/>
                <a:gd name="T72" fmla="*/ 617 w 1157"/>
                <a:gd name="T73" fmla="*/ 764 h 894"/>
                <a:gd name="T74" fmla="*/ 582 w 1157"/>
                <a:gd name="T75" fmla="*/ 807 h 894"/>
                <a:gd name="T76" fmla="*/ 542 w 1157"/>
                <a:gd name="T77" fmla="*/ 861 h 894"/>
                <a:gd name="T78" fmla="*/ 516 w 1157"/>
                <a:gd name="T79" fmla="*/ 894 h 894"/>
                <a:gd name="T80" fmla="*/ 483 w 1157"/>
                <a:gd name="T81" fmla="*/ 878 h 894"/>
                <a:gd name="T82" fmla="*/ 478 w 1157"/>
                <a:gd name="T83" fmla="*/ 821 h 894"/>
                <a:gd name="T84" fmla="*/ 438 w 1157"/>
                <a:gd name="T85" fmla="*/ 731 h 894"/>
                <a:gd name="T86" fmla="*/ 447 w 1157"/>
                <a:gd name="T87" fmla="*/ 686 h 894"/>
                <a:gd name="T88" fmla="*/ 414 w 1157"/>
                <a:gd name="T89" fmla="*/ 618 h 894"/>
                <a:gd name="T90" fmla="*/ 386 w 1157"/>
                <a:gd name="T91" fmla="*/ 556 h 894"/>
                <a:gd name="T92" fmla="*/ 338 w 1157"/>
                <a:gd name="T93" fmla="*/ 577 h 894"/>
                <a:gd name="T94" fmla="*/ 334 w 1157"/>
                <a:gd name="T95" fmla="*/ 542 h 894"/>
                <a:gd name="T96" fmla="*/ 265 w 1157"/>
                <a:gd name="T97" fmla="*/ 485 h 894"/>
                <a:gd name="T98" fmla="*/ 234 w 1157"/>
                <a:gd name="T99" fmla="*/ 492 h 894"/>
                <a:gd name="T100" fmla="*/ 225 w 1157"/>
                <a:gd name="T101" fmla="*/ 457 h 894"/>
                <a:gd name="T102" fmla="*/ 190 w 1157"/>
                <a:gd name="T103" fmla="*/ 336 h 894"/>
                <a:gd name="T104" fmla="*/ 85 w 1157"/>
                <a:gd name="T105" fmla="*/ 350 h 894"/>
                <a:gd name="T106" fmla="*/ 59 w 1157"/>
                <a:gd name="T107" fmla="*/ 270 h 894"/>
                <a:gd name="T108" fmla="*/ 57 w 1157"/>
                <a:gd name="T109" fmla="*/ 197 h 894"/>
                <a:gd name="T110" fmla="*/ 41 w 1157"/>
                <a:gd name="T111" fmla="*/ 104 h 894"/>
                <a:gd name="T112" fmla="*/ 26 w 1157"/>
                <a:gd name="T113" fmla="*/ 48 h 894"/>
                <a:gd name="T114" fmla="*/ 88 w 1157"/>
                <a:gd name="T115" fmla="*/ 74 h 894"/>
                <a:gd name="T116" fmla="*/ 142 w 1157"/>
                <a:gd name="T117" fmla="*/ 74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57" h="894">
                  <a:moveTo>
                    <a:pt x="185" y="10"/>
                  </a:moveTo>
                  <a:lnTo>
                    <a:pt x="192" y="5"/>
                  </a:lnTo>
                  <a:lnTo>
                    <a:pt x="208" y="14"/>
                  </a:lnTo>
                  <a:lnTo>
                    <a:pt x="225" y="10"/>
                  </a:lnTo>
                  <a:lnTo>
                    <a:pt x="232" y="14"/>
                  </a:lnTo>
                  <a:lnTo>
                    <a:pt x="237" y="10"/>
                  </a:lnTo>
                  <a:lnTo>
                    <a:pt x="256" y="7"/>
                  </a:lnTo>
                  <a:lnTo>
                    <a:pt x="265" y="0"/>
                  </a:lnTo>
                  <a:lnTo>
                    <a:pt x="272" y="0"/>
                  </a:lnTo>
                  <a:lnTo>
                    <a:pt x="272" y="10"/>
                  </a:lnTo>
                  <a:lnTo>
                    <a:pt x="277" y="3"/>
                  </a:lnTo>
                  <a:lnTo>
                    <a:pt x="279" y="24"/>
                  </a:lnTo>
                  <a:lnTo>
                    <a:pt x="284" y="26"/>
                  </a:lnTo>
                  <a:lnTo>
                    <a:pt x="284" y="43"/>
                  </a:lnTo>
                  <a:lnTo>
                    <a:pt x="289" y="48"/>
                  </a:lnTo>
                  <a:lnTo>
                    <a:pt x="282" y="50"/>
                  </a:lnTo>
                  <a:lnTo>
                    <a:pt x="284" y="55"/>
                  </a:lnTo>
                  <a:lnTo>
                    <a:pt x="277" y="62"/>
                  </a:lnTo>
                  <a:lnTo>
                    <a:pt x="282" y="69"/>
                  </a:lnTo>
                  <a:lnTo>
                    <a:pt x="289" y="71"/>
                  </a:lnTo>
                  <a:lnTo>
                    <a:pt x="291" y="78"/>
                  </a:lnTo>
                  <a:lnTo>
                    <a:pt x="286" y="83"/>
                  </a:lnTo>
                  <a:lnTo>
                    <a:pt x="291" y="88"/>
                  </a:lnTo>
                  <a:lnTo>
                    <a:pt x="284" y="90"/>
                  </a:lnTo>
                  <a:lnTo>
                    <a:pt x="284" y="95"/>
                  </a:lnTo>
                  <a:lnTo>
                    <a:pt x="291" y="97"/>
                  </a:lnTo>
                  <a:lnTo>
                    <a:pt x="289" y="102"/>
                  </a:lnTo>
                  <a:lnTo>
                    <a:pt x="298" y="107"/>
                  </a:lnTo>
                  <a:lnTo>
                    <a:pt x="301" y="119"/>
                  </a:lnTo>
                  <a:lnTo>
                    <a:pt x="310" y="116"/>
                  </a:lnTo>
                  <a:lnTo>
                    <a:pt x="310" y="121"/>
                  </a:lnTo>
                  <a:lnTo>
                    <a:pt x="315" y="123"/>
                  </a:lnTo>
                  <a:lnTo>
                    <a:pt x="315" y="130"/>
                  </a:lnTo>
                  <a:lnTo>
                    <a:pt x="324" y="130"/>
                  </a:lnTo>
                  <a:lnTo>
                    <a:pt x="324" y="140"/>
                  </a:lnTo>
                  <a:lnTo>
                    <a:pt x="329" y="149"/>
                  </a:lnTo>
                  <a:lnTo>
                    <a:pt x="338" y="145"/>
                  </a:lnTo>
                  <a:lnTo>
                    <a:pt x="348" y="154"/>
                  </a:lnTo>
                  <a:lnTo>
                    <a:pt x="353" y="147"/>
                  </a:lnTo>
                  <a:lnTo>
                    <a:pt x="360" y="149"/>
                  </a:lnTo>
                  <a:lnTo>
                    <a:pt x="374" y="145"/>
                  </a:lnTo>
                  <a:lnTo>
                    <a:pt x="376" y="149"/>
                  </a:lnTo>
                  <a:lnTo>
                    <a:pt x="383" y="149"/>
                  </a:lnTo>
                  <a:lnTo>
                    <a:pt x="388" y="147"/>
                  </a:lnTo>
                  <a:lnTo>
                    <a:pt x="388" y="140"/>
                  </a:lnTo>
                  <a:lnTo>
                    <a:pt x="393" y="133"/>
                  </a:lnTo>
                  <a:lnTo>
                    <a:pt x="398" y="140"/>
                  </a:lnTo>
                  <a:lnTo>
                    <a:pt x="407" y="140"/>
                  </a:lnTo>
                  <a:lnTo>
                    <a:pt x="407" y="149"/>
                  </a:lnTo>
                  <a:lnTo>
                    <a:pt x="414" y="159"/>
                  </a:lnTo>
                  <a:lnTo>
                    <a:pt x="419" y="154"/>
                  </a:lnTo>
                  <a:lnTo>
                    <a:pt x="433" y="152"/>
                  </a:lnTo>
                  <a:lnTo>
                    <a:pt x="438" y="156"/>
                  </a:lnTo>
                  <a:lnTo>
                    <a:pt x="438" y="152"/>
                  </a:lnTo>
                  <a:lnTo>
                    <a:pt x="445" y="156"/>
                  </a:lnTo>
                  <a:lnTo>
                    <a:pt x="457" y="147"/>
                  </a:lnTo>
                  <a:lnTo>
                    <a:pt x="457" y="140"/>
                  </a:lnTo>
                  <a:lnTo>
                    <a:pt x="461" y="142"/>
                  </a:lnTo>
                  <a:lnTo>
                    <a:pt x="476" y="135"/>
                  </a:lnTo>
                  <a:lnTo>
                    <a:pt x="485" y="137"/>
                  </a:lnTo>
                  <a:lnTo>
                    <a:pt x="487" y="149"/>
                  </a:lnTo>
                  <a:lnTo>
                    <a:pt x="485" y="166"/>
                  </a:lnTo>
                  <a:lnTo>
                    <a:pt x="490" y="166"/>
                  </a:lnTo>
                  <a:lnTo>
                    <a:pt x="492" y="175"/>
                  </a:lnTo>
                  <a:lnTo>
                    <a:pt x="499" y="178"/>
                  </a:lnTo>
                  <a:lnTo>
                    <a:pt x="499" y="182"/>
                  </a:lnTo>
                  <a:lnTo>
                    <a:pt x="504" y="182"/>
                  </a:lnTo>
                  <a:lnTo>
                    <a:pt x="511" y="190"/>
                  </a:lnTo>
                  <a:lnTo>
                    <a:pt x="516" y="190"/>
                  </a:lnTo>
                  <a:lnTo>
                    <a:pt x="518" y="194"/>
                  </a:lnTo>
                  <a:lnTo>
                    <a:pt x="521" y="194"/>
                  </a:lnTo>
                  <a:lnTo>
                    <a:pt x="525" y="197"/>
                  </a:lnTo>
                  <a:lnTo>
                    <a:pt x="530" y="194"/>
                  </a:lnTo>
                  <a:lnTo>
                    <a:pt x="542" y="201"/>
                  </a:lnTo>
                  <a:lnTo>
                    <a:pt x="544" y="197"/>
                  </a:lnTo>
                  <a:lnTo>
                    <a:pt x="551" y="199"/>
                  </a:lnTo>
                  <a:lnTo>
                    <a:pt x="556" y="194"/>
                  </a:lnTo>
                  <a:lnTo>
                    <a:pt x="556" y="192"/>
                  </a:lnTo>
                  <a:lnTo>
                    <a:pt x="565" y="192"/>
                  </a:lnTo>
                  <a:lnTo>
                    <a:pt x="573" y="185"/>
                  </a:lnTo>
                  <a:lnTo>
                    <a:pt x="584" y="185"/>
                  </a:lnTo>
                  <a:lnTo>
                    <a:pt x="589" y="180"/>
                  </a:lnTo>
                  <a:lnTo>
                    <a:pt x="603" y="192"/>
                  </a:lnTo>
                  <a:lnTo>
                    <a:pt x="613" y="194"/>
                  </a:lnTo>
                  <a:lnTo>
                    <a:pt x="617" y="199"/>
                  </a:lnTo>
                  <a:lnTo>
                    <a:pt x="636" y="201"/>
                  </a:lnTo>
                  <a:lnTo>
                    <a:pt x="639" y="211"/>
                  </a:lnTo>
                  <a:lnTo>
                    <a:pt x="651" y="230"/>
                  </a:lnTo>
                  <a:lnTo>
                    <a:pt x="651" y="237"/>
                  </a:lnTo>
                  <a:lnTo>
                    <a:pt x="641" y="242"/>
                  </a:lnTo>
                  <a:lnTo>
                    <a:pt x="641" y="253"/>
                  </a:lnTo>
                  <a:lnTo>
                    <a:pt x="641" y="263"/>
                  </a:lnTo>
                  <a:lnTo>
                    <a:pt x="646" y="272"/>
                  </a:lnTo>
                  <a:lnTo>
                    <a:pt x="646" y="291"/>
                  </a:lnTo>
                  <a:lnTo>
                    <a:pt x="648" y="296"/>
                  </a:lnTo>
                  <a:lnTo>
                    <a:pt x="653" y="286"/>
                  </a:lnTo>
                  <a:lnTo>
                    <a:pt x="660" y="286"/>
                  </a:lnTo>
                  <a:lnTo>
                    <a:pt x="662" y="282"/>
                  </a:lnTo>
                  <a:lnTo>
                    <a:pt x="672" y="289"/>
                  </a:lnTo>
                  <a:lnTo>
                    <a:pt x="674" y="284"/>
                  </a:lnTo>
                  <a:lnTo>
                    <a:pt x="686" y="286"/>
                  </a:lnTo>
                  <a:lnTo>
                    <a:pt x="691" y="284"/>
                  </a:lnTo>
                  <a:lnTo>
                    <a:pt x="707" y="294"/>
                  </a:lnTo>
                  <a:lnTo>
                    <a:pt x="705" y="303"/>
                  </a:lnTo>
                  <a:lnTo>
                    <a:pt x="695" y="305"/>
                  </a:lnTo>
                  <a:lnTo>
                    <a:pt x="703" y="317"/>
                  </a:lnTo>
                  <a:lnTo>
                    <a:pt x="698" y="324"/>
                  </a:lnTo>
                  <a:lnTo>
                    <a:pt x="714" y="343"/>
                  </a:lnTo>
                  <a:lnTo>
                    <a:pt x="714" y="355"/>
                  </a:lnTo>
                  <a:lnTo>
                    <a:pt x="724" y="362"/>
                  </a:lnTo>
                  <a:lnTo>
                    <a:pt x="726" y="357"/>
                  </a:lnTo>
                  <a:lnTo>
                    <a:pt x="729" y="374"/>
                  </a:lnTo>
                  <a:lnTo>
                    <a:pt x="736" y="379"/>
                  </a:lnTo>
                  <a:lnTo>
                    <a:pt x="740" y="376"/>
                  </a:lnTo>
                  <a:lnTo>
                    <a:pt x="750" y="379"/>
                  </a:lnTo>
                  <a:lnTo>
                    <a:pt x="762" y="374"/>
                  </a:lnTo>
                  <a:lnTo>
                    <a:pt x="764" y="369"/>
                  </a:lnTo>
                  <a:lnTo>
                    <a:pt x="766" y="372"/>
                  </a:lnTo>
                  <a:lnTo>
                    <a:pt x="774" y="367"/>
                  </a:lnTo>
                  <a:lnTo>
                    <a:pt x="766" y="360"/>
                  </a:lnTo>
                  <a:lnTo>
                    <a:pt x="771" y="360"/>
                  </a:lnTo>
                  <a:lnTo>
                    <a:pt x="774" y="353"/>
                  </a:lnTo>
                  <a:lnTo>
                    <a:pt x="774" y="350"/>
                  </a:lnTo>
                  <a:lnTo>
                    <a:pt x="769" y="348"/>
                  </a:lnTo>
                  <a:lnTo>
                    <a:pt x="774" y="343"/>
                  </a:lnTo>
                  <a:lnTo>
                    <a:pt x="769" y="339"/>
                  </a:lnTo>
                  <a:lnTo>
                    <a:pt x="766" y="331"/>
                  </a:lnTo>
                  <a:lnTo>
                    <a:pt x="769" y="329"/>
                  </a:lnTo>
                  <a:lnTo>
                    <a:pt x="781" y="334"/>
                  </a:lnTo>
                  <a:lnTo>
                    <a:pt x="785" y="320"/>
                  </a:lnTo>
                  <a:lnTo>
                    <a:pt x="804" y="305"/>
                  </a:lnTo>
                  <a:lnTo>
                    <a:pt x="814" y="313"/>
                  </a:lnTo>
                  <a:lnTo>
                    <a:pt x="818" y="327"/>
                  </a:lnTo>
                  <a:lnTo>
                    <a:pt x="816" y="365"/>
                  </a:lnTo>
                  <a:lnTo>
                    <a:pt x="823" y="369"/>
                  </a:lnTo>
                  <a:lnTo>
                    <a:pt x="840" y="407"/>
                  </a:lnTo>
                  <a:lnTo>
                    <a:pt x="844" y="409"/>
                  </a:lnTo>
                  <a:lnTo>
                    <a:pt x="852" y="428"/>
                  </a:lnTo>
                  <a:lnTo>
                    <a:pt x="849" y="433"/>
                  </a:lnTo>
                  <a:lnTo>
                    <a:pt x="854" y="436"/>
                  </a:lnTo>
                  <a:lnTo>
                    <a:pt x="861" y="457"/>
                  </a:lnTo>
                  <a:lnTo>
                    <a:pt x="866" y="464"/>
                  </a:lnTo>
                  <a:lnTo>
                    <a:pt x="875" y="464"/>
                  </a:lnTo>
                  <a:lnTo>
                    <a:pt x="882" y="469"/>
                  </a:lnTo>
                  <a:lnTo>
                    <a:pt x="906" y="459"/>
                  </a:lnTo>
                  <a:lnTo>
                    <a:pt x="908" y="450"/>
                  </a:lnTo>
                  <a:lnTo>
                    <a:pt x="906" y="443"/>
                  </a:lnTo>
                  <a:lnTo>
                    <a:pt x="906" y="426"/>
                  </a:lnTo>
                  <a:lnTo>
                    <a:pt x="911" y="421"/>
                  </a:lnTo>
                  <a:lnTo>
                    <a:pt x="922" y="424"/>
                  </a:lnTo>
                  <a:lnTo>
                    <a:pt x="939" y="409"/>
                  </a:lnTo>
                  <a:lnTo>
                    <a:pt x="970" y="409"/>
                  </a:lnTo>
                  <a:lnTo>
                    <a:pt x="974" y="405"/>
                  </a:lnTo>
                  <a:lnTo>
                    <a:pt x="974" y="395"/>
                  </a:lnTo>
                  <a:lnTo>
                    <a:pt x="984" y="388"/>
                  </a:lnTo>
                  <a:lnTo>
                    <a:pt x="984" y="391"/>
                  </a:lnTo>
                  <a:lnTo>
                    <a:pt x="993" y="383"/>
                  </a:lnTo>
                  <a:lnTo>
                    <a:pt x="1000" y="391"/>
                  </a:lnTo>
                  <a:lnTo>
                    <a:pt x="1003" y="414"/>
                  </a:lnTo>
                  <a:lnTo>
                    <a:pt x="1012" y="417"/>
                  </a:lnTo>
                  <a:lnTo>
                    <a:pt x="1022" y="402"/>
                  </a:lnTo>
                  <a:lnTo>
                    <a:pt x="1029" y="398"/>
                  </a:lnTo>
                  <a:lnTo>
                    <a:pt x="1031" y="393"/>
                  </a:lnTo>
                  <a:lnTo>
                    <a:pt x="1041" y="381"/>
                  </a:lnTo>
                  <a:lnTo>
                    <a:pt x="1043" y="391"/>
                  </a:lnTo>
                  <a:lnTo>
                    <a:pt x="1041" y="398"/>
                  </a:lnTo>
                  <a:lnTo>
                    <a:pt x="1045" y="405"/>
                  </a:lnTo>
                  <a:lnTo>
                    <a:pt x="1050" y="431"/>
                  </a:lnTo>
                  <a:lnTo>
                    <a:pt x="1055" y="431"/>
                  </a:lnTo>
                  <a:lnTo>
                    <a:pt x="1057" y="445"/>
                  </a:lnTo>
                  <a:lnTo>
                    <a:pt x="1062" y="450"/>
                  </a:lnTo>
                  <a:lnTo>
                    <a:pt x="1076" y="452"/>
                  </a:lnTo>
                  <a:lnTo>
                    <a:pt x="1076" y="457"/>
                  </a:lnTo>
                  <a:lnTo>
                    <a:pt x="1097" y="471"/>
                  </a:lnTo>
                  <a:lnTo>
                    <a:pt x="1105" y="483"/>
                  </a:lnTo>
                  <a:lnTo>
                    <a:pt x="1123" y="471"/>
                  </a:lnTo>
                  <a:lnTo>
                    <a:pt x="1138" y="488"/>
                  </a:lnTo>
                  <a:lnTo>
                    <a:pt x="1140" y="480"/>
                  </a:lnTo>
                  <a:lnTo>
                    <a:pt x="1154" y="476"/>
                  </a:lnTo>
                  <a:lnTo>
                    <a:pt x="1154" y="476"/>
                  </a:lnTo>
                  <a:lnTo>
                    <a:pt x="1157" y="478"/>
                  </a:lnTo>
                  <a:lnTo>
                    <a:pt x="1157" y="490"/>
                  </a:lnTo>
                  <a:lnTo>
                    <a:pt x="1152" y="495"/>
                  </a:lnTo>
                  <a:lnTo>
                    <a:pt x="1152" y="506"/>
                  </a:lnTo>
                  <a:lnTo>
                    <a:pt x="1142" y="521"/>
                  </a:lnTo>
                  <a:lnTo>
                    <a:pt x="1145" y="532"/>
                  </a:lnTo>
                  <a:lnTo>
                    <a:pt x="1131" y="551"/>
                  </a:lnTo>
                  <a:lnTo>
                    <a:pt x="1135" y="566"/>
                  </a:lnTo>
                  <a:lnTo>
                    <a:pt x="1131" y="568"/>
                  </a:lnTo>
                  <a:lnTo>
                    <a:pt x="1121" y="568"/>
                  </a:lnTo>
                  <a:lnTo>
                    <a:pt x="1121" y="577"/>
                  </a:lnTo>
                  <a:lnTo>
                    <a:pt x="1100" y="575"/>
                  </a:lnTo>
                  <a:lnTo>
                    <a:pt x="1093" y="582"/>
                  </a:lnTo>
                  <a:lnTo>
                    <a:pt x="1088" y="580"/>
                  </a:lnTo>
                  <a:lnTo>
                    <a:pt x="1086" y="582"/>
                  </a:lnTo>
                  <a:lnTo>
                    <a:pt x="1083" y="580"/>
                  </a:lnTo>
                  <a:lnTo>
                    <a:pt x="1060" y="589"/>
                  </a:lnTo>
                  <a:lnTo>
                    <a:pt x="1050" y="599"/>
                  </a:lnTo>
                  <a:lnTo>
                    <a:pt x="1055" y="606"/>
                  </a:lnTo>
                  <a:lnTo>
                    <a:pt x="1064" y="603"/>
                  </a:lnTo>
                  <a:lnTo>
                    <a:pt x="1076" y="615"/>
                  </a:lnTo>
                  <a:lnTo>
                    <a:pt x="1074" y="627"/>
                  </a:lnTo>
                  <a:lnTo>
                    <a:pt x="1069" y="625"/>
                  </a:lnTo>
                  <a:lnTo>
                    <a:pt x="1067" y="629"/>
                  </a:lnTo>
                  <a:lnTo>
                    <a:pt x="1074" y="646"/>
                  </a:lnTo>
                  <a:lnTo>
                    <a:pt x="1069" y="646"/>
                  </a:lnTo>
                  <a:lnTo>
                    <a:pt x="1062" y="618"/>
                  </a:lnTo>
                  <a:lnTo>
                    <a:pt x="1057" y="615"/>
                  </a:lnTo>
                  <a:lnTo>
                    <a:pt x="1057" y="625"/>
                  </a:lnTo>
                  <a:lnTo>
                    <a:pt x="1053" y="627"/>
                  </a:lnTo>
                  <a:lnTo>
                    <a:pt x="1050" y="622"/>
                  </a:lnTo>
                  <a:lnTo>
                    <a:pt x="1053" y="618"/>
                  </a:lnTo>
                  <a:lnTo>
                    <a:pt x="1045" y="618"/>
                  </a:lnTo>
                  <a:lnTo>
                    <a:pt x="1031" y="601"/>
                  </a:lnTo>
                  <a:lnTo>
                    <a:pt x="1029" y="589"/>
                  </a:lnTo>
                  <a:lnTo>
                    <a:pt x="1031" y="570"/>
                  </a:lnTo>
                  <a:lnTo>
                    <a:pt x="1015" y="568"/>
                  </a:lnTo>
                  <a:lnTo>
                    <a:pt x="1012" y="568"/>
                  </a:lnTo>
                  <a:lnTo>
                    <a:pt x="1017" y="566"/>
                  </a:lnTo>
                  <a:lnTo>
                    <a:pt x="1015" y="561"/>
                  </a:lnTo>
                  <a:lnTo>
                    <a:pt x="1017" y="559"/>
                  </a:lnTo>
                  <a:lnTo>
                    <a:pt x="1012" y="556"/>
                  </a:lnTo>
                  <a:lnTo>
                    <a:pt x="1003" y="559"/>
                  </a:lnTo>
                  <a:lnTo>
                    <a:pt x="996" y="559"/>
                  </a:lnTo>
                  <a:lnTo>
                    <a:pt x="996" y="554"/>
                  </a:lnTo>
                  <a:lnTo>
                    <a:pt x="989" y="554"/>
                  </a:lnTo>
                  <a:lnTo>
                    <a:pt x="984" y="559"/>
                  </a:lnTo>
                  <a:lnTo>
                    <a:pt x="984" y="566"/>
                  </a:lnTo>
                  <a:lnTo>
                    <a:pt x="982" y="568"/>
                  </a:lnTo>
                  <a:lnTo>
                    <a:pt x="972" y="599"/>
                  </a:lnTo>
                  <a:lnTo>
                    <a:pt x="974" y="606"/>
                  </a:lnTo>
                  <a:lnTo>
                    <a:pt x="970" y="611"/>
                  </a:lnTo>
                  <a:lnTo>
                    <a:pt x="974" y="618"/>
                  </a:lnTo>
                  <a:lnTo>
                    <a:pt x="970" y="622"/>
                  </a:lnTo>
                  <a:lnTo>
                    <a:pt x="970" y="641"/>
                  </a:lnTo>
                  <a:lnTo>
                    <a:pt x="967" y="646"/>
                  </a:lnTo>
                  <a:lnTo>
                    <a:pt x="958" y="646"/>
                  </a:lnTo>
                  <a:lnTo>
                    <a:pt x="956" y="641"/>
                  </a:lnTo>
                  <a:lnTo>
                    <a:pt x="951" y="644"/>
                  </a:lnTo>
                  <a:lnTo>
                    <a:pt x="953" y="648"/>
                  </a:lnTo>
                  <a:lnTo>
                    <a:pt x="946" y="655"/>
                  </a:lnTo>
                  <a:lnTo>
                    <a:pt x="934" y="644"/>
                  </a:lnTo>
                  <a:lnTo>
                    <a:pt x="930" y="644"/>
                  </a:lnTo>
                  <a:lnTo>
                    <a:pt x="925" y="646"/>
                  </a:lnTo>
                  <a:lnTo>
                    <a:pt x="922" y="644"/>
                  </a:lnTo>
                  <a:lnTo>
                    <a:pt x="918" y="653"/>
                  </a:lnTo>
                  <a:lnTo>
                    <a:pt x="908" y="655"/>
                  </a:lnTo>
                  <a:lnTo>
                    <a:pt x="911" y="663"/>
                  </a:lnTo>
                  <a:lnTo>
                    <a:pt x="904" y="674"/>
                  </a:lnTo>
                  <a:lnTo>
                    <a:pt x="906" y="684"/>
                  </a:lnTo>
                  <a:lnTo>
                    <a:pt x="875" y="703"/>
                  </a:lnTo>
                  <a:lnTo>
                    <a:pt x="875" y="712"/>
                  </a:lnTo>
                  <a:lnTo>
                    <a:pt x="852" y="708"/>
                  </a:lnTo>
                  <a:lnTo>
                    <a:pt x="844" y="715"/>
                  </a:lnTo>
                  <a:lnTo>
                    <a:pt x="837" y="710"/>
                  </a:lnTo>
                  <a:lnTo>
                    <a:pt x="830" y="715"/>
                  </a:lnTo>
                  <a:lnTo>
                    <a:pt x="823" y="717"/>
                  </a:lnTo>
                  <a:lnTo>
                    <a:pt x="800" y="710"/>
                  </a:lnTo>
                  <a:lnTo>
                    <a:pt x="769" y="719"/>
                  </a:lnTo>
                  <a:lnTo>
                    <a:pt x="771" y="745"/>
                  </a:lnTo>
                  <a:lnTo>
                    <a:pt x="778" y="760"/>
                  </a:lnTo>
                  <a:lnTo>
                    <a:pt x="797" y="774"/>
                  </a:lnTo>
                  <a:lnTo>
                    <a:pt x="800" y="778"/>
                  </a:lnTo>
                  <a:lnTo>
                    <a:pt x="795" y="790"/>
                  </a:lnTo>
                  <a:lnTo>
                    <a:pt x="778" y="814"/>
                  </a:lnTo>
                  <a:lnTo>
                    <a:pt x="774" y="816"/>
                  </a:lnTo>
                  <a:lnTo>
                    <a:pt x="764" y="807"/>
                  </a:lnTo>
                  <a:lnTo>
                    <a:pt x="752" y="805"/>
                  </a:lnTo>
                  <a:lnTo>
                    <a:pt x="745" y="807"/>
                  </a:lnTo>
                  <a:lnTo>
                    <a:pt x="745" y="809"/>
                  </a:lnTo>
                  <a:lnTo>
                    <a:pt x="733" y="807"/>
                  </a:lnTo>
                  <a:lnTo>
                    <a:pt x="719" y="807"/>
                  </a:lnTo>
                  <a:lnTo>
                    <a:pt x="719" y="809"/>
                  </a:lnTo>
                  <a:lnTo>
                    <a:pt x="707" y="805"/>
                  </a:lnTo>
                  <a:lnTo>
                    <a:pt x="705" y="800"/>
                  </a:lnTo>
                  <a:lnTo>
                    <a:pt x="691" y="802"/>
                  </a:lnTo>
                  <a:lnTo>
                    <a:pt x="688" y="797"/>
                  </a:lnTo>
                  <a:lnTo>
                    <a:pt x="684" y="802"/>
                  </a:lnTo>
                  <a:lnTo>
                    <a:pt x="672" y="797"/>
                  </a:lnTo>
                  <a:lnTo>
                    <a:pt x="677" y="795"/>
                  </a:lnTo>
                  <a:lnTo>
                    <a:pt x="674" y="793"/>
                  </a:lnTo>
                  <a:lnTo>
                    <a:pt x="669" y="795"/>
                  </a:lnTo>
                  <a:lnTo>
                    <a:pt x="667" y="790"/>
                  </a:lnTo>
                  <a:lnTo>
                    <a:pt x="655" y="788"/>
                  </a:lnTo>
                  <a:lnTo>
                    <a:pt x="662" y="781"/>
                  </a:lnTo>
                  <a:lnTo>
                    <a:pt x="658" y="778"/>
                  </a:lnTo>
                  <a:lnTo>
                    <a:pt x="646" y="767"/>
                  </a:lnTo>
                  <a:lnTo>
                    <a:pt x="651" y="762"/>
                  </a:lnTo>
                  <a:lnTo>
                    <a:pt x="648" y="757"/>
                  </a:lnTo>
                  <a:lnTo>
                    <a:pt x="634" y="752"/>
                  </a:lnTo>
                  <a:lnTo>
                    <a:pt x="636" y="748"/>
                  </a:lnTo>
                  <a:lnTo>
                    <a:pt x="634" y="745"/>
                  </a:lnTo>
                  <a:lnTo>
                    <a:pt x="627" y="748"/>
                  </a:lnTo>
                  <a:lnTo>
                    <a:pt x="622" y="760"/>
                  </a:lnTo>
                  <a:lnTo>
                    <a:pt x="620" y="757"/>
                  </a:lnTo>
                  <a:lnTo>
                    <a:pt x="617" y="764"/>
                  </a:lnTo>
                  <a:lnTo>
                    <a:pt x="610" y="757"/>
                  </a:lnTo>
                  <a:lnTo>
                    <a:pt x="603" y="755"/>
                  </a:lnTo>
                  <a:lnTo>
                    <a:pt x="610" y="762"/>
                  </a:lnTo>
                  <a:lnTo>
                    <a:pt x="603" y="769"/>
                  </a:lnTo>
                  <a:lnTo>
                    <a:pt x="596" y="769"/>
                  </a:lnTo>
                  <a:lnTo>
                    <a:pt x="589" y="778"/>
                  </a:lnTo>
                  <a:lnTo>
                    <a:pt x="591" y="786"/>
                  </a:lnTo>
                  <a:lnTo>
                    <a:pt x="582" y="807"/>
                  </a:lnTo>
                  <a:lnTo>
                    <a:pt x="584" y="819"/>
                  </a:lnTo>
                  <a:lnTo>
                    <a:pt x="582" y="816"/>
                  </a:lnTo>
                  <a:lnTo>
                    <a:pt x="575" y="819"/>
                  </a:lnTo>
                  <a:lnTo>
                    <a:pt x="565" y="831"/>
                  </a:lnTo>
                  <a:lnTo>
                    <a:pt x="565" y="835"/>
                  </a:lnTo>
                  <a:lnTo>
                    <a:pt x="558" y="840"/>
                  </a:lnTo>
                  <a:lnTo>
                    <a:pt x="556" y="849"/>
                  </a:lnTo>
                  <a:lnTo>
                    <a:pt x="542" y="861"/>
                  </a:lnTo>
                  <a:lnTo>
                    <a:pt x="537" y="861"/>
                  </a:lnTo>
                  <a:lnTo>
                    <a:pt x="539" y="866"/>
                  </a:lnTo>
                  <a:lnTo>
                    <a:pt x="530" y="875"/>
                  </a:lnTo>
                  <a:lnTo>
                    <a:pt x="530" y="880"/>
                  </a:lnTo>
                  <a:lnTo>
                    <a:pt x="525" y="885"/>
                  </a:lnTo>
                  <a:lnTo>
                    <a:pt x="521" y="887"/>
                  </a:lnTo>
                  <a:lnTo>
                    <a:pt x="525" y="890"/>
                  </a:lnTo>
                  <a:lnTo>
                    <a:pt x="516" y="894"/>
                  </a:lnTo>
                  <a:lnTo>
                    <a:pt x="513" y="887"/>
                  </a:lnTo>
                  <a:lnTo>
                    <a:pt x="513" y="887"/>
                  </a:lnTo>
                  <a:lnTo>
                    <a:pt x="499" y="894"/>
                  </a:lnTo>
                  <a:lnTo>
                    <a:pt x="497" y="890"/>
                  </a:lnTo>
                  <a:lnTo>
                    <a:pt x="487" y="894"/>
                  </a:lnTo>
                  <a:lnTo>
                    <a:pt x="480" y="887"/>
                  </a:lnTo>
                  <a:lnTo>
                    <a:pt x="471" y="890"/>
                  </a:lnTo>
                  <a:lnTo>
                    <a:pt x="483" y="878"/>
                  </a:lnTo>
                  <a:lnTo>
                    <a:pt x="483" y="871"/>
                  </a:lnTo>
                  <a:lnTo>
                    <a:pt x="490" y="864"/>
                  </a:lnTo>
                  <a:lnTo>
                    <a:pt x="487" y="859"/>
                  </a:lnTo>
                  <a:lnTo>
                    <a:pt x="497" y="847"/>
                  </a:lnTo>
                  <a:lnTo>
                    <a:pt x="490" y="845"/>
                  </a:lnTo>
                  <a:lnTo>
                    <a:pt x="492" y="838"/>
                  </a:lnTo>
                  <a:lnTo>
                    <a:pt x="478" y="833"/>
                  </a:lnTo>
                  <a:lnTo>
                    <a:pt x="478" y="821"/>
                  </a:lnTo>
                  <a:lnTo>
                    <a:pt x="466" y="807"/>
                  </a:lnTo>
                  <a:lnTo>
                    <a:pt x="466" y="800"/>
                  </a:lnTo>
                  <a:lnTo>
                    <a:pt x="457" y="778"/>
                  </a:lnTo>
                  <a:lnTo>
                    <a:pt x="457" y="769"/>
                  </a:lnTo>
                  <a:lnTo>
                    <a:pt x="440" y="767"/>
                  </a:lnTo>
                  <a:lnTo>
                    <a:pt x="443" y="755"/>
                  </a:lnTo>
                  <a:lnTo>
                    <a:pt x="438" y="741"/>
                  </a:lnTo>
                  <a:lnTo>
                    <a:pt x="438" y="731"/>
                  </a:lnTo>
                  <a:lnTo>
                    <a:pt x="443" y="726"/>
                  </a:lnTo>
                  <a:lnTo>
                    <a:pt x="438" y="722"/>
                  </a:lnTo>
                  <a:lnTo>
                    <a:pt x="445" y="715"/>
                  </a:lnTo>
                  <a:lnTo>
                    <a:pt x="452" y="708"/>
                  </a:lnTo>
                  <a:lnTo>
                    <a:pt x="452" y="700"/>
                  </a:lnTo>
                  <a:lnTo>
                    <a:pt x="457" y="700"/>
                  </a:lnTo>
                  <a:lnTo>
                    <a:pt x="461" y="693"/>
                  </a:lnTo>
                  <a:lnTo>
                    <a:pt x="447" y="686"/>
                  </a:lnTo>
                  <a:lnTo>
                    <a:pt x="440" y="693"/>
                  </a:lnTo>
                  <a:lnTo>
                    <a:pt x="435" y="672"/>
                  </a:lnTo>
                  <a:lnTo>
                    <a:pt x="438" y="670"/>
                  </a:lnTo>
                  <a:lnTo>
                    <a:pt x="433" y="665"/>
                  </a:lnTo>
                  <a:lnTo>
                    <a:pt x="424" y="665"/>
                  </a:lnTo>
                  <a:lnTo>
                    <a:pt x="424" y="648"/>
                  </a:lnTo>
                  <a:lnTo>
                    <a:pt x="412" y="634"/>
                  </a:lnTo>
                  <a:lnTo>
                    <a:pt x="414" y="618"/>
                  </a:lnTo>
                  <a:lnTo>
                    <a:pt x="405" y="615"/>
                  </a:lnTo>
                  <a:lnTo>
                    <a:pt x="405" y="608"/>
                  </a:lnTo>
                  <a:lnTo>
                    <a:pt x="400" y="606"/>
                  </a:lnTo>
                  <a:lnTo>
                    <a:pt x="400" y="587"/>
                  </a:lnTo>
                  <a:lnTo>
                    <a:pt x="393" y="585"/>
                  </a:lnTo>
                  <a:lnTo>
                    <a:pt x="388" y="589"/>
                  </a:lnTo>
                  <a:lnTo>
                    <a:pt x="386" y="587"/>
                  </a:lnTo>
                  <a:lnTo>
                    <a:pt x="386" y="556"/>
                  </a:lnTo>
                  <a:lnTo>
                    <a:pt x="383" y="551"/>
                  </a:lnTo>
                  <a:lnTo>
                    <a:pt x="388" y="542"/>
                  </a:lnTo>
                  <a:lnTo>
                    <a:pt x="388" y="532"/>
                  </a:lnTo>
                  <a:lnTo>
                    <a:pt x="376" y="535"/>
                  </a:lnTo>
                  <a:lnTo>
                    <a:pt x="364" y="544"/>
                  </a:lnTo>
                  <a:lnTo>
                    <a:pt x="360" y="559"/>
                  </a:lnTo>
                  <a:lnTo>
                    <a:pt x="346" y="575"/>
                  </a:lnTo>
                  <a:lnTo>
                    <a:pt x="338" y="577"/>
                  </a:lnTo>
                  <a:lnTo>
                    <a:pt x="338" y="582"/>
                  </a:lnTo>
                  <a:lnTo>
                    <a:pt x="336" y="575"/>
                  </a:lnTo>
                  <a:lnTo>
                    <a:pt x="327" y="570"/>
                  </a:lnTo>
                  <a:lnTo>
                    <a:pt x="334" y="563"/>
                  </a:lnTo>
                  <a:lnTo>
                    <a:pt x="334" y="561"/>
                  </a:lnTo>
                  <a:lnTo>
                    <a:pt x="327" y="559"/>
                  </a:lnTo>
                  <a:lnTo>
                    <a:pt x="324" y="554"/>
                  </a:lnTo>
                  <a:lnTo>
                    <a:pt x="334" y="542"/>
                  </a:lnTo>
                  <a:lnTo>
                    <a:pt x="317" y="528"/>
                  </a:lnTo>
                  <a:lnTo>
                    <a:pt x="317" y="518"/>
                  </a:lnTo>
                  <a:lnTo>
                    <a:pt x="310" y="514"/>
                  </a:lnTo>
                  <a:lnTo>
                    <a:pt x="298" y="514"/>
                  </a:lnTo>
                  <a:lnTo>
                    <a:pt x="294" y="506"/>
                  </a:lnTo>
                  <a:lnTo>
                    <a:pt x="286" y="506"/>
                  </a:lnTo>
                  <a:lnTo>
                    <a:pt x="272" y="495"/>
                  </a:lnTo>
                  <a:lnTo>
                    <a:pt x="265" y="485"/>
                  </a:lnTo>
                  <a:lnTo>
                    <a:pt x="265" y="480"/>
                  </a:lnTo>
                  <a:lnTo>
                    <a:pt x="258" y="473"/>
                  </a:lnTo>
                  <a:lnTo>
                    <a:pt x="249" y="485"/>
                  </a:lnTo>
                  <a:lnTo>
                    <a:pt x="246" y="492"/>
                  </a:lnTo>
                  <a:lnTo>
                    <a:pt x="246" y="492"/>
                  </a:lnTo>
                  <a:lnTo>
                    <a:pt x="246" y="492"/>
                  </a:lnTo>
                  <a:lnTo>
                    <a:pt x="246" y="492"/>
                  </a:lnTo>
                  <a:lnTo>
                    <a:pt x="234" y="492"/>
                  </a:lnTo>
                  <a:lnTo>
                    <a:pt x="220" y="478"/>
                  </a:lnTo>
                  <a:lnTo>
                    <a:pt x="216" y="485"/>
                  </a:lnTo>
                  <a:lnTo>
                    <a:pt x="201" y="473"/>
                  </a:lnTo>
                  <a:lnTo>
                    <a:pt x="204" y="462"/>
                  </a:lnTo>
                  <a:lnTo>
                    <a:pt x="216" y="464"/>
                  </a:lnTo>
                  <a:lnTo>
                    <a:pt x="218" y="462"/>
                  </a:lnTo>
                  <a:lnTo>
                    <a:pt x="213" y="454"/>
                  </a:lnTo>
                  <a:lnTo>
                    <a:pt x="225" y="457"/>
                  </a:lnTo>
                  <a:lnTo>
                    <a:pt x="227" y="452"/>
                  </a:lnTo>
                  <a:lnTo>
                    <a:pt x="223" y="436"/>
                  </a:lnTo>
                  <a:lnTo>
                    <a:pt x="220" y="431"/>
                  </a:lnTo>
                  <a:lnTo>
                    <a:pt x="220" y="412"/>
                  </a:lnTo>
                  <a:lnTo>
                    <a:pt x="204" y="379"/>
                  </a:lnTo>
                  <a:lnTo>
                    <a:pt x="208" y="362"/>
                  </a:lnTo>
                  <a:lnTo>
                    <a:pt x="199" y="357"/>
                  </a:lnTo>
                  <a:lnTo>
                    <a:pt x="190" y="336"/>
                  </a:lnTo>
                  <a:lnTo>
                    <a:pt x="180" y="329"/>
                  </a:lnTo>
                  <a:lnTo>
                    <a:pt x="180" y="303"/>
                  </a:lnTo>
                  <a:lnTo>
                    <a:pt x="166" y="305"/>
                  </a:lnTo>
                  <a:lnTo>
                    <a:pt x="149" y="322"/>
                  </a:lnTo>
                  <a:lnTo>
                    <a:pt x="135" y="327"/>
                  </a:lnTo>
                  <a:lnTo>
                    <a:pt x="126" y="339"/>
                  </a:lnTo>
                  <a:lnTo>
                    <a:pt x="102" y="350"/>
                  </a:lnTo>
                  <a:lnTo>
                    <a:pt x="85" y="350"/>
                  </a:lnTo>
                  <a:lnTo>
                    <a:pt x="76" y="346"/>
                  </a:lnTo>
                  <a:lnTo>
                    <a:pt x="78" y="334"/>
                  </a:lnTo>
                  <a:lnTo>
                    <a:pt x="78" y="313"/>
                  </a:lnTo>
                  <a:lnTo>
                    <a:pt x="71" y="313"/>
                  </a:lnTo>
                  <a:lnTo>
                    <a:pt x="69" y="298"/>
                  </a:lnTo>
                  <a:lnTo>
                    <a:pt x="57" y="294"/>
                  </a:lnTo>
                  <a:lnTo>
                    <a:pt x="55" y="284"/>
                  </a:lnTo>
                  <a:lnTo>
                    <a:pt x="59" y="270"/>
                  </a:lnTo>
                  <a:lnTo>
                    <a:pt x="55" y="265"/>
                  </a:lnTo>
                  <a:lnTo>
                    <a:pt x="57" y="263"/>
                  </a:lnTo>
                  <a:lnTo>
                    <a:pt x="62" y="265"/>
                  </a:lnTo>
                  <a:lnTo>
                    <a:pt x="64" y="260"/>
                  </a:lnTo>
                  <a:lnTo>
                    <a:pt x="57" y="258"/>
                  </a:lnTo>
                  <a:lnTo>
                    <a:pt x="48" y="239"/>
                  </a:lnTo>
                  <a:lnTo>
                    <a:pt x="55" y="237"/>
                  </a:lnTo>
                  <a:lnTo>
                    <a:pt x="57" y="197"/>
                  </a:lnTo>
                  <a:lnTo>
                    <a:pt x="71" y="185"/>
                  </a:lnTo>
                  <a:lnTo>
                    <a:pt x="74" y="178"/>
                  </a:lnTo>
                  <a:lnTo>
                    <a:pt x="62" y="171"/>
                  </a:lnTo>
                  <a:lnTo>
                    <a:pt x="64" y="149"/>
                  </a:lnTo>
                  <a:lnTo>
                    <a:pt x="48" y="140"/>
                  </a:lnTo>
                  <a:lnTo>
                    <a:pt x="41" y="128"/>
                  </a:lnTo>
                  <a:lnTo>
                    <a:pt x="45" y="114"/>
                  </a:lnTo>
                  <a:lnTo>
                    <a:pt x="41" y="104"/>
                  </a:lnTo>
                  <a:lnTo>
                    <a:pt x="26" y="102"/>
                  </a:lnTo>
                  <a:lnTo>
                    <a:pt x="19" y="107"/>
                  </a:lnTo>
                  <a:lnTo>
                    <a:pt x="12" y="107"/>
                  </a:lnTo>
                  <a:lnTo>
                    <a:pt x="0" y="95"/>
                  </a:lnTo>
                  <a:lnTo>
                    <a:pt x="15" y="88"/>
                  </a:lnTo>
                  <a:lnTo>
                    <a:pt x="24" y="64"/>
                  </a:lnTo>
                  <a:lnTo>
                    <a:pt x="17" y="52"/>
                  </a:lnTo>
                  <a:lnTo>
                    <a:pt x="26" y="48"/>
                  </a:lnTo>
                  <a:lnTo>
                    <a:pt x="38" y="57"/>
                  </a:lnTo>
                  <a:lnTo>
                    <a:pt x="43" y="55"/>
                  </a:lnTo>
                  <a:lnTo>
                    <a:pt x="55" y="74"/>
                  </a:lnTo>
                  <a:lnTo>
                    <a:pt x="62" y="76"/>
                  </a:lnTo>
                  <a:lnTo>
                    <a:pt x="74" y="85"/>
                  </a:lnTo>
                  <a:lnTo>
                    <a:pt x="81" y="83"/>
                  </a:lnTo>
                  <a:lnTo>
                    <a:pt x="83" y="76"/>
                  </a:lnTo>
                  <a:lnTo>
                    <a:pt x="88" y="74"/>
                  </a:lnTo>
                  <a:lnTo>
                    <a:pt x="88" y="69"/>
                  </a:lnTo>
                  <a:lnTo>
                    <a:pt x="95" y="69"/>
                  </a:lnTo>
                  <a:lnTo>
                    <a:pt x="102" y="76"/>
                  </a:lnTo>
                  <a:lnTo>
                    <a:pt x="109" y="90"/>
                  </a:lnTo>
                  <a:lnTo>
                    <a:pt x="126" y="100"/>
                  </a:lnTo>
                  <a:lnTo>
                    <a:pt x="130" y="104"/>
                  </a:lnTo>
                  <a:lnTo>
                    <a:pt x="140" y="90"/>
                  </a:lnTo>
                  <a:lnTo>
                    <a:pt x="142" y="74"/>
                  </a:lnTo>
                  <a:lnTo>
                    <a:pt x="138" y="40"/>
                  </a:lnTo>
                  <a:lnTo>
                    <a:pt x="168" y="36"/>
                  </a:lnTo>
                  <a:lnTo>
                    <a:pt x="171" y="31"/>
                  </a:lnTo>
                  <a:lnTo>
                    <a:pt x="178" y="29"/>
                  </a:lnTo>
                  <a:lnTo>
                    <a:pt x="175" y="24"/>
                  </a:lnTo>
                  <a:lnTo>
                    <a:pt x="185" y="10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540497" y="3712433"/>
              <a:ext cx="446114" cy="413913"/>
            </a:xfrm>
            <a:custGeom>
              <a:avLst/>
              <a:gdLst>
                <a:gd name="T0" fmla="*/ 5 w 665"/>
                <a:gd name="T1" fmla="*/ 38 h 617"/>
                <a:gd name="T2" fmla="*/ 71 w 665"/>
                <a:gd name="T3" fmla="*/ 35 h 617"/>
                <a:gd name="T4" fmla="*/ 90 w 665"/>
                <a:gd name="T5" fmla="*/ 68 h 617"/>
                <a:gd name="T6" fmla="*/ 119 w 665"/>
                <a:gd name="T7" fmla="*/ 76 h 617"/>
                <a:gd name="T8" fmla="*/ 157 w 665"/>
                <a:gd name="T9" fmla="*/ 83 h 617"/>
                <a:gd name="T10" fmla="*/ 190 w 665"/>
                <a:gd name="T11" fmla="*/ 64 h 617"/>
                <a:gd name="T12" fmla="*/ 211 w 665"/>
                <a:gd name="T13" fmla="*/ 92 h 617"/>
                <a:gd name="T14" fmla="*/ 249 w 665"/>
                <a:gd name="T15" fmla="*/ 85 h 617"/>
                <a:gd name="T16" fmla="*/ 265 w 665"/>
                <a:gd name="T17" fmla="*/ 57 h 617"/>
                <a:gd name="T18" fmla="*/ 287 w 665"/>
                <a:gd name="T19" fmla="*/ 47 h 617"/>
                <a:gd name="T20" fmla="*/ 305 w 665"/>
                <a:gd name="T21" fmla="*/ 7 h 617"/>
                <a:gd name="T22" fmla="*/ 346 w 665"/>
                <a:gd name="T23" fmla="*/ 0 h 617"/>
                <a:gd name="T24" fmla="*/ 343 w 665"/>
                <a:gd name="T25" fmla="*/ 47 h 617"/>
                <a:gd name="T26" fmla="*/ 369 w 665"/>
                <a:gd name="T27" fmla="*/ 64 h 617"/>
                <a:gd name="T28" fmla="*/ 409 w 665"/>
                <a:gd name="T29" fmla="*/ 94 h 617"/>
                <a:gd name="T30" fmla="*/ 509 w 665"/>
                <a:gd name="T31" fmla="*/ 236 h 617"/>
                <a:gd name="T32" fmla="*/ 521 w 665"/>
                <a:gd name="T33" fmla="*/ 265 h 617"/>
                <a:gd name="T34" fmla="*/ 532 w 665"/>
                <a:gd name="T35" fmla="*/ 281 h 617"/>
                <a:gd name="T36" fmla="*/ 537 w 665"/>
                <a:gd name="T37" fmla="*/ 338 h 617"/>
                <a:gd name="T38" fmla="*/ 599 w 665"/>
                <a:gd name="T39" fmla="*/ 388 h 617"/>
                <a:gd name="T40" fmla="*/ 641 w 665"/>
                <a:gd name="T41" fmla="*/ 440 h 617"/>
                <a:gd name="T42" fmla="*/ 589 w 665"/>
                <a:gd name="T43" fmla="*/ 461 h 617"/>
                <a:gd name="T44" fmla="*/ 594 w 665"/>
                <a:gd name="T45" fmla="*/ 515 h 617"/>
                <a:gd name="T46" fmla="*/ 563 w 665"/>
                <a:gd name="T47" fmla="*/ 546 h 617"/>
                <a:gd name="T48" fmla="*/ 537 w 665"/>
                <a:gd name="T49" fmla="*/ 570 h 617"/>
                <a:gd name="T50" fmla="*/ 532 w 665"/>
                <a:gd name="T51" fmla="*/ 584 h 617"/>
                <a:gd name="T52" fmla="*/ 511 w 665"/>
                <a:gd name="T53" fmla="*/ 605 h 617"/>
                <a:gd name="T54" fmla="*/ 485 w 665"/>
                <a:gd name="T55" fmla="*/ 596 h 617"/>
                <a:gd name="T56" fmla="*/ 466 w 665"/>
                <a:gd name="T57" fmla="*/ 594 h 617"/>
                <a:gd name="T58" fmla="*/ 407 w 665"/>
                <a:gd name="T59" fmla="*/ 560 h 617"/>
                <a:gd name="T60" fmla="*/ 362 w 665"/>
                <a:gd name="T61" fmla="*/ 556 h 617"/>
                <a:gd name="T62" fmla="*/ 348 w 665"/>
                <a:gd name="T63" fmla="*/ 549 h 617"/>
                <a:gd name="T64" fmla="*/ 287 w 665"/>
                <a:gd name="T65" fmla="*/ 546 h 617"/>
                <a:gd name="T66" fmla="*/ 301 w 665"/>
                <a:gd name="T67" fmla="*/ 511 h 617"/>
                <a:gd name="T68" fmla="*/ 275 w 665"/>
                <a:gd name="T69" fmla="*/ 494 h 617"/>
                <a:gd name="T70" fmla="*/ 258 w 665"/>
                <a:gd name="T71" fmla="*/ 480 h 617"/>
                <a:gd name="T72" fmla="*/ 242 w 665"/>
                <a:gd name="T73" fmla="*/ 433 h 617"/>
                <a:gd name="T74" fmla="*/ 279 w 665"/>
                <a:gd name="T75" fmla="*/ 397 h 617"/>
                <a:gd name="T76" fmla="*/ 263 w 665"/>
                <a:gd name="T77" fmla="*/ 366 h 617"/>
                <a:gd name="T78" fmla="*/ 296 w 665"/>
                <a:gd name="T79" fmla="*/ 364 h 617"/>
                <a:gd name="T80" fmla="*/ 317 w 665"/>
                <a:gd name="T81" fmla="*/ 374 h 617"/>
                <a:gd name="T82" fmla="*/ 341 w 665"/>
                <a:gd name="T83" fmla="*/ 359 h 617"/>
                <a:gd name="T84" fmla="*/ 320 w 665"/>
                <a:gd name="T85" fmla="*/ 317 h 617"/>
                <a:gd name="T86" fmla="*/ 296 w 665"/>
                <a:gd name="T87" fmla="*/ 314 h 617"/>
                <a:gd name="T88" fmla="*/ 279 w 665"/>
                <a:gd name="T89" fmla="*/ 343 h 617"/>
                <a:gd name="T90" fmla="*/ 239 w 665"/>
                <a:gd name="T91" fmla="*/ 336 h 617"/>
                <a:gd name="T92" fmla="*/ 232 w 665"/>
                <a:gd name="T93" fmla="*/ 310 h 617"/>
                <a:gd name="T94" fmla="*/ 199 w 665"/>
                <a:gd name="T95" fmla="*/ 284 h 617"/>
                <a:gd name="T96" fmla="*/ 192 w 665"/>
                <a:gd name="T97" fmla="*/ 255 h 617"/>
                <a:gd name="T98" fmla="*/ 209 w 665"/>
                <a:gd name="T99" fmla="*/ 217 h 617"/>
                <a:gd name="T100" fmla="*/ 190 w 665"/>
                <a:gd name="T101" fmla="*/ 196 h 617"/>
                <a:gd name="T102" fmla="*/ 154 w 665"/>
                <a:gd name="T103" fmla="*/ 163 h 617"/>
                <a:gd name="T104" fmla="*/ 119 w 665"/>
                <a:gd name="T105" fmla="*/ 149 h 617"/>
                <a:gd name="T106" fmla="*/ 78 w 665"/>
                <a:gd name="T107" fmla="*/ 137 h 617"/>
                <a:gd name="T108" fmla="*/ 55 w 665"/>
                <a:gd name="T109" fmla="*/ 106 h 617"/>
                <a:gd name="T110" fmla="*/ 8 w 665"/>
                <a:gd name="T111" fmla="*/ 68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5" h="617">
                  <a:moveTo>
                    <a:pt x="0" y="68"/>
                  </a:moveTo>
                  <a:lnTo>
                    <a:pt x="3" y="59"/>
                  </a:lnTo>
                  <a:lnTo>
                    <a:pt x="0" y="54"/>
                  </a:lnTo>
                  <a:lnTo>
                    <a:pt x="5" y="52"/>
                  </a:lnTo>
                  <a:lnTo>
                    <a:pt x="5" y="38"/>
                  </a:lnTo>
                  <a:lnTo>
                    <a:pt x="10" y="31"/>
                  </a:lnTo>
                  <a:lnTo>
                    <a:pt x="31" y="26"/>
                  </a:lnTo>
                  <a:lnTo>
                    <a:pt x="48" y="28"/>
                  </a:lnTo>
                  <a:lnTo>
                    <a:pt x="50" y="26"/>
                  </a:lnTo>
                  <a:lnTo>
                    <a:pt x="71" y="35"/>
                  </a:lnTo>
                  <a:lnTo>
                    <a:pt x="74" y="42"/>
                  </a:lnTo>
                  <a:lnTo>
                    <a:pt x="81" y="50"/>
                  </a:lnTo>
                  <a:lnTo>
                    <a:pt x="86" y="59"/>
                  </a:lnTo>
                  <a:lnTo>
                    <a:pt x="83" y="66"/>
                  </a:lnTo>
                  <a:lnTo>
                    <a:pt x="90" y="68"/>
                  </a:lnTo>
                  <a:lnTo>
                    <a:pt x="93" y="85"/>
                  </a:lnTo>
                  <a:lnTo>
                    <a:pt x="100" y="94"/>
                  </a:lnTo>
                  <a:lnTo>
                    <a:pt x="107" y="94"/>
                  </a:lnTo>
                  <a:lnTo>
                    <a:pt x="107" y="85"/>
                  </a:lnTo>
                  <a:lnTo>
                    <a:pt x="119" y="76"/>
                  </a:lnTo>
                  <a:lnTo>
                    <a:pt x="123" y="78"/>
                  </a:lnTo>
                  <a:lnTo>
                    <a:pt x="131" y="90"/>
                  </a:lnTo>
                  <a:lnTo>
                    <a:pt x="142" y="94"/>
                  </a:lnTo>
                  <a:lnTo>
                    <a:pt x="154" y="90"/>
                  </a:lnTo>
                  <a:lnTo>
                    <a:pt x="157" y="83"/>
                  </a:lnTo>
                  <a:lnTo>
                    <a:pt x="171" y="85"/>
                  </a:lnTo>
                  <a:lnTo>
                    <a:pt x="173" y="68"/>
                  </a:lnTo>
                  <a:lnTo>
                    <a:pt x="183" y="68"/>
                  </a:lnTo>
                  <a:lnTo>
                    <a:pt x="185" y="64"/>
                  </a:lnTo>
                  <a:lnTo>
                    <a:pt x="190" y="64"/>
                  </a:lnTo>
                  <a:lnTo>
                    <a:pt x="206" y="68"/>
                  </a:lnTo>
                  <a:lnTo>
                    <a:pt x="209" y="73"/>
                  </a:lnTo>
                  <a:lnTo>
                    <a:pt x="204" y="80"/>
                  </a:lnTo>
                  <a:lnTo>
                    <a:pt x="216" y="83"/>
                  </a:lnTo>
                  <a:lnTo>
                    <a:pt x="211" y="92"/>
                  </a:lnTo>
                  <a:lnTo>
                    <a:pt x="216" y="97"/>
                  </a:lnTo>
                  <a:lnTo>
                    <a:pt x="216" y="104"/>
                  </a:lnTo>
                  <a:lnTo>
                    <a:pt x="220" y="106"/>
                  </a:lnTo>
                  <a:lnTo>
                    <a:pt x="244" y="99"/>
                  </a:lnTo>
                  <a:lnTo>
                    <a:pt x="249" y="85"/>
                  </a:lnTo>
                  <a:lnTo>
                    <a:pt x="246" y="73"/>
                  </a:lnTo>
                  <a:lnTo>
                    <a:pt x="251" y="71"/>
                  </a:lnTo>
                  <a:lnTo>
                    <a:pt x="251" y="64"/>
                  </a:lnTo>
                  <a:lnTo>
                    <a:pt x="258" y="59"/>
                  </a:lnTo>
                  <a:lnTo>
                    <a:pt x="265" y="57"/>
                  </a:lnTo>
                  <a:lnTo>
                    <a:pt x="277" y="64"/>
                  </a:lnTo>
                  <a:lnTo>
                    <a:pt x="287" y="57"/>
                  </a:lnTo>
                  <a:lnTo>
                    <a:pt x="282" y="52"/>
                  </a:lnTo>
                  <a:lnTo>
                    <a:pt x="282" y="47"/>
                  </a:lnTo>
                  <a:lnTo>
                    <a:pt x="287" y="47"/>
                  </a:lnTo>
                  <a:lnTo>
                    <a:pt x="287" y="40"/>
                  </a:lnTo>
                  <a:lnTo>
                    <a:pt x="289" y="38"/>
                  </a:lnTo>
                  <a:lnTo>
                    <a:pt x="298" y="23"/>
                  </a:lnTo>
                  <a:lnTo>
                    <a:pt x="298" y="12"/>
                  </a:lnTo>
                  <a:lnTo>
                    <a:pt x="305" y="7"/>
                  </a:lnTo>
                  <a:lnTo>
                    <a:pt x="308" y="9"/>
                  </a:lnTo>
                  <a:lnTo>
                    <a:pt x="327" y="9"/>
                  </a:lnTo>
                  <a:lnTo>
                    <a:pt x="331" y="2"/>
                  </a:lnTo>
                  <a:lnTo>
                    <a:pt x="339" y="0"/>
                  </a:lnTo>
                  <a:lnTo>
                    <a:pt x="346" y="0"/>
                  </a:lnTo>
                  <a:lnTo>
                    <a:pt x="350" y="2"/>
                  </a:lnTo>
                  <a:lnTo>
                    <a:pt x="350" y="2"/>
                  </a:lnTo>
                  <a:lnTo>
                    <a:pt x="341" y="9"/>
                  </a:lnTo>
                  <a:lnTo>
                    <a:pt x="336" y="38"/>
                  </a:lnTo>
                  <a:lnTo>
                    <a:pt x="343" y="47"/>
                  </a:lnTo>
                  <a:lnTo>
                    <a:pt x="350" y="54"/>
                  </a:lnTo>
                  <a:lnTo>
                    <a:pt x="357" y="52"/>
                  </a:lnTo>
                  <a:lnTo>
                    <a:pt x="372" y="57"/>
                  </a:lnTo>
                  <a:lnTo>
                    <a:pt x="372" y="59"/>
                  </a:lnTo>
                  <a:lnTo>
                    <a:pt x="369" y="64"/>
                  </a:lnTo>
                  <a:lnTo>
                    <a:pt x="391" y="80"/>
                  </a:lnTo>
                  <a:lnTo>
                    <a:pt x="393" y="85"/>
                  </a:lnTo>
                  <a:lnTo>
                    <a:pt x="400" y="85"/>
                  </a:lnTo>
                  <a:lnTo>
                    <a:pt x="409" y="90"/>
                  </a:lnTo>
                  <a:lnTo>
                    <a:pt x="409" y="94"/>
                  </a:lnTo>
                  <a:lnTo>
                    <a:pt x="436" y="99"/>
                  </a:lnTo>
                  <a:lnTo>
                    <a:pt x="469" y="118"/>
                  </a:lnTo>
                  <a:lnTo>
                    <a:pt x="476" y="149"/>
                  </a:lnTo>
                  <a:lnTo>
                    <a:pt x="516" y="239"/>
                  </a:lnTo>
                  <a:lnTo>
                    <a:pt x="509" y="236"/>
                  </a:lnTo>
                  <a:lnTo>
                    <a:pt x="509" y="246"/>
                  </a:lnTo>
                  <a:lnTo>
                    <a:pt x="514" y="248"/>
                  </a:lnTo>
                  <a:lnTo>
                    <a:pt x="514" y="255"/>
                  </a:lnTo>
                  <a:lnTo>
                    <a:pt x="521" y="253"/>
                  </a:lnTo>
                  <a:lnTo>
                    <a:pt x="521" y="265"/>
                  </a:lnTo>
                  <a:lnTo>
                    <a:pt x="523" y="265"/>
                  </a:lnTo>
                  <a:lnTo>
                    <a:pt x="523" y="269"/>
                  </a:lnTo>
                  <a:lnTo>
                    <a:pt x="525" y="274"/>
                  </a:lnTo>
                  <a:lnTo>
                    <a:pt x="528" y="269"/>
                  </a:lnTo>
                  <a:lnTo>
                    <a:pt x="532" y="281"/>
                  </a:lnTo>
                  <a:lnTo>
                    <a:pt x="537" y="296"/>
                  </a:lnTo>
                  <a:lnTo>
                    <a:pt x="532" y="298"/>
                  </a:lnTo>
                  <a:lnTo>
                    <a:pt x="542" y="300"/>
                  </a:lnTo>
                  <a:lnTo>
                    <a:pt x="544" y="322"/>
                  </a:lnTo>
                  <a:lnTo>
                    <a:pt x="537" y="338"/>
                  </a:lnTo>
                  <a:lnTo>
                    <a:pt x="542" y="357"/>
                  </a:lnTo>
                  <a:lnTo>
                    <a:pt x="554" y="364"/>
                  </a:lnTo>
                  <a:lnTo>
                    <a:pt x="554" y="369"/>
                  </a:lnTo>
                  <a:lnTo>
                    <a:pt x="563" y="371"/>
                  </a:lnTo>
                  <a:lnTo>
                    <a:pt x="599" y="388"/>
                  </a:lnTo>
                  <a:lnTo>
                    <a:pt x="603" y="409"/>
                  </a:lnTo>
                  <a:lnTo>
                    <a:pt x="599" y="416"/>
                  </a:lnTo>
                  <a:lnTo>
                    <a:pt x="606" y="423"/>
                  </a:lnTo>
                  <a:lnTo>
                    <a:pt x="606" y="428"/>
                  </a:lnTo>
                  <a:lnTo>
                    <a:pt x="641" y="440"/>
                  </a:lnTo>
                  <a:lnTo>
                    <a:pt x="655" y="456"/>
                  </a:lnTo>
                  <a:lnTo>
                    <a:pt x="665" y="482"/>
                  </a:lnTo>
                  <a:lnTo>
                    <a:pt x="658" y="489"/>
                  </a:lnTo>
                  <a:lnTo>
                    <a:pt x="629" y="482"/>
                  </a:lnTo>
                  <a:lnTo>
                    <a:pt x="589" y="461"/>
                  </a:lnTo>
                  <a:lnTo>
                    <a:pt x="566" y="475"/>
                  </a:lnTo>
                  <a:lnTo>
                    <a:pt x="563" y="485"/>
                  </a:lnTo>
                  <a:lnTo>
                    <a:pt x="584" y="501"/>
                  </a:lnTo>
                  <a:lnTo>
                    <a:pt x="594" y="515"/>
                  </a:lnTo>
                  <a:lnTo>
                    <a:pt x="594" y="515"/>
                  </a:lnTo>
                  <a:lnTo>
                    <a:pt x="573" y="523"/>
                  </a:lnTo>
                  <a:lnTo>
                    <a:pt x="573" y="530"/>
                  </a:lnTo>
                  <a:lnTo>
                    <a:pt x="566" y="532"/>
                  </a:lnTo>
                  <a:lnTo>
                    <a:pt x="570" y="546"/>
                  </a:lnTo>
                  <a:lnTo>
                    <a:pt x="563" y="546"/>
                  </a:lnTo>
                  <a:lnTo>
                    <a:pt x="561" y="549"/>
                  </a:lnTo>
                  <a:lnTo>
                    <a:pt x="563" y="563"/>
                  </a:lnTo>
                  <a:lnTo>
                    <a:pt x="561" y="565"/>
                  </a:lnTo>
                  <a:lnTo>
                    <a:pt x="540" y="568"/>
                  </a:lnTo>
                  <a:lnTo>
                    <a:pt x="537" y="570"/>
                  </a:lnTo>
                  <a:lnTo>
                    <a:pt x="542" y="572"/>
                  </a:lnTo>
                  <a:lnTo>
                    <a:pt x="542" y="584"/>
                  </a:lnTo>
                  <a:lnTo>
                    <a:pt x="542" y="584"/>
                  </a:lnTo>
                  <a:lnTo>
                    <a:pt x="535" y="586"/>
                  </a:lnTo>
                  <a:lnTo>
                    <a:pt x="532" y="584"/>
                  </a:lnTo>
                  <a:lnTo>
                    <a:pt x="523" y="589"/>
                  </a:lnTo>
                  <a:lnTo>
                    <a:pt x="518" y="589"/>
                  </a:lnTo>
                  <a:lnTo>
                    <a:pt x="516" y="591"/>
                  </a:lnTo>
                  <a:lnTo>
                    <a:pt x="518" y="598"/>
                  </a:lnTo>
                  <a:lnTo>
                    <a:pt x="511" y="605"/>
                  </a:lnTo>
                  <a:lnTo>
                    <a:pt x="504" y="605"/>
                  </a:lnTo>
                  <a:lnTo>
                    <a:pt x="495" y="617"/>
                  </a:lnTo>
                  <a:lnTo>
                    <a:pt x="490" y="610"/>
                  </a:lnTo>
                  <a:lnTo>
                    <a:pt x="485" y="596"/>
                  </a:lnTo>
                  <a:lnTo>
                    <a:pt x="485" y="596"/>
                  </a:lnTo>
                  <a:lnTo>
                    <a:pt x="485" y="598"/>
                  </a:lnTo>
                  <a:lnTo>
                    <a:pt x="485" y="598"/>
                  </a:lnTo>
                  <a:lnTo>
                    <a:pt x="478" y="601"/>
                  </a:lnTo>
                  <a:lnTo>
                    <a:pt x="478" y="591"/>
                  </a:lnTo>
                  <a:lnTo>
                    <a:pt x="466" y="594"/>
                  </a:lnTo>
                  <a:lnTo>
                    <a:pt x="452" y="594"/>
                  </a:lnTo>
                  <a:lnTo>
                    <a:pt x="433" y="582"/>
                  </a:lnTo>
                  <a:lnTo>
                    <a:pt x="424" y="560"/>
                  </a:lnTo>
                  <a:lnTo>
                    <a:pt x="409" y="563"/>
                  </a:lnTo>
                  <a:lnTo>
                    <a:pt x="407" y="560"/>
                  </a:lnTo>
                  <a:lnTo>
                    <a:pt x="395" y="563"/>
                  </a:lnTo>
                  <a:lnTo>
                    <a:pt x="391" y="565"/>
                  </a:lnTo>
                  <a:lnTo>
                    <a:pt x="391" y="565"/>
                  </a:lnTo>
                  <a:lnTo>
                    <a:pt x="362" y="560"/>
                  </a:lnTo>
                  <a:lnTo>
                    <a:pt x="362" y="556"/>
                  </a:lnTo>
                  <a:lnTo>
                    <a:pt x="357" y="556"/>
                  </a:lnTo>
                  <a:lnTo>
                    <a:pt x="360" y="549"/>
                  </a:lnTo>
                  <a:lnTo>
                    <a:pt x="357" y="544"/>
                  </a:lnTo>
                  <a:lnTo>
                    <a:pt x="355" y="549"/>
                  </a:lnTo>
                  <a:lnTo>
                    <a:pt x="348" y="549"/>
                  </a:lnTo>
                  <a:lnTo>
                    <a:pt x="339" y="546"/>
                  </a:lnTo>
                  <a:lnTo>
                    <a:pt x="336" y="542"/>
                  </a:lnTo>
                  <a:lnTo>
                    <a:pt x="324" y="551"/>
                  </a:lnTo>
                  <a:lnTo>
                    <a:pt x="289" y="553"/>
                  </a:lnTo>
                  <a:lnTo>
                    <a:pt x="287" y="546"/>
                  </a:lnTo>
                  <a:lnTo>
                    <a:pt x="279" y="542"/>
                  </a:lnTo>
                  <a:lnTo>
                    <a:pt x="284" y="534"/>
                  </a:lnTo>
                  <a:lnTo>
                    <a:pt x="291" y="532"/>
                  </a:lnTo>
                  <a:lnTo>
                    <a:pt x="298" y="525"/>
                  </a:lnTo>
                  <a:lnTo>
                    <a:pt x="301" y="511"/>
                  </a:lnTo>
                  <a:lnTo>
                    <a:pt x="298" y="499"/>
                  </a:lnTo>
                  <a:lnTo>
                    <a:pt x="291" y="497"/>
                  </a:lnTo>
                  <a:lnTo>
                    <a:pt x="287" y="489"/>
                  </a:lnTo>
                  <a:lnTo>
                    <a:pt x="282" y="497"/>
                  </a:lnTo>
                  <a:lnTo>
                    <a:pt x="275" y="494"/>
                  </a:lnTo>
                  <a:lnTo>
                    <a:pt x="272" y="489"/>
                  </a:lnTo>
                  <a:lnTo>
                    <a:pt x="277" y="487"/>
                  </a:lnTo>
                  <a:lnTo>
                    <a:pt x="275" y="482"/>
                  </a:lnTo>
                  <a:lnTo>
                    <a:pt x="270" y="478"/>
                  </a:lnTo>
                  <a:lnTo>
                    <a:pt x="258" y="480"/>
                  </a:lnTo>
                  <a:lnTo>
                    <a:pt x="253" y="473"/>
                  </a:lnTo>
                  <a:lnTo>
                    <a:pt x="256" y="466"/>
                  </a:lnTo>
                  <a:lnTo>
                    <a:pt x="251" y="466"/>
                  </a:lnTo>
                  <a:lnTo>
                    <a:pt x="239" y="454"/>
                  </a:lnTo>
                  <a:lnTo>
                    <a:pt x="242" y="433"/>
                  </a:lnTo>
                  <a:lnTo>
                    <a:pt x="253" y="428"/>
                  </a:lnTo>
                  <a:lnTo>
                    <a:pt x="256" y="419"/>
                  </a:lnTo>
                  <a:lnTo>
                    <a:pt x="275" y="414"/>
                  </a:lnTo>
                  <a:lnTo>
                    <a:pt x="272" y="402"/>
                  </a:lnTo>
                  <a:lnTo>
                    <a:pt x="279" y="397"/>
                  </a:lnTo>
                  <a:lnTo>
                    <a:pt x="277" y="390"/>
                  </a:lnTo>
                  <a:lnTo>
                    <a:pt x="277" y="378"/>
                  </a:lnTo>
                  <a:lnTo>
                    <a:pt x="265" y="378"/>
                  </a:lnTo>
                  <a:lnTo>
                    <a:pt x="268" y="374"/>
                  </a:lnTo>
                  <a:lnTo>
                    <a:pt x="263" y="366"/>
                  </a:lnTo>
                  <a:lnTo>
                    <a:pt x="263" y="362"/>
                  </a:lnTo>
                  <a:lnTo>
                    <a:pt x="279" y="359"/>
                  </a:lnTo>
                  <a:lnTo>
                    <a:pt x="289" y="362"/>
                  </a:lnTo>
                  <a:lnTo>
                    <a:pt x="294" y="359"/>
                  </a:lnTo>
                  <a:lnTo>
                    <a:pt x="296" y="364"/>
                  </a:lnTo>
                  <a:lnTo>
                    <a:pt x="303" y="362"/>
                  </a:lnTo>
                  <a:lnTo>
                    <a:pt x="301" y="366"/>
                  </a:lnTo>
                  <a:lnTo>
                    <a:pt x="305" y="366"/>
                  </a:lnTo>
                  <a:lnTo>
                    <a:pt x="313" y="374"/>
                  </a:lnTo>
                  <a:lnTo>
                    <a:pt x="317" y="374"/>
                  </a:lnTo>
                  <a:lnTo>
                    <a:pt x="324" y="381"/>
                  </a:lnTo>
                  <a:lnTo>
                    <a:pt x="331" y="376"/>
                  </a:lnTo>
                  <a:lnTo>
                    <a:pt x="336" y="362"/>
                  </a:lnTo>
                  <a:lnTo>
                    <a:pt x="341" y="364"/>
                  </a:lnTo>
                  <a:lnTo>
                    <a:pt x="341" y="359"/>
                  </a:lnTo>
                  <a:lnTo>
                    <a:pt x="336" y="350"/>
                  </a:lnTo>
                  <a:lnTo>
                    <a:pt x="339" y="343"/>
                  </a:lnTo>
                  <a:lnTo>
                    <a:pt x="336" y="329"/>
                  </a:lnTo>
                  <a:lnTo>
                    <a:pt x="327" y="329"/>
                  </a:lnTo>
                  <a:lnTo>
                    <a:pt x="320" y="317"/>
                  </a:lnTo>
                  <a:lnTo>
                    <a:pt x="317" y="317"/>
                  </a:lnTo>
                  <a:lnTo>
                    <a:pt x="317" y="310"/>
                  </a:lnTo>
                  <a:lnTo>
                    <a:pt x="305" y="312"/>
                  </a:lnTo>
                  <a:lnTo>
                    <a:pt x="296" y="310"/>
                  </a:lnTo>
                  <a:lnTo>
                    <a:pt x="296" y="314"/>
                  </a:lnTo>
                  <a:lnTo>
                    <a:pt x="291" y="314"/>
                  </a:lnTo>
                  <a:lnTo>
                    <a:pt x="291" y="324"/>
                  </a:lnTo>
                  <a:lnTo>
                    <a:pt x="284" y="326"/>
                  </a:lnTo>
                  <a:lnTo>
                    <a:pt x="284" y="340"/>
                  </a:lnTo>
                  <a:lnTo>
                    <a:pt x="279" y="343"/>
                  </a:lnTo>
                  <a:lnTo>
                    <a:pt x="270" y="340"/>
                  </a:lnTo>
                  <a:lnTo>
                    <a:pt x="265" y="343"/>
                  </a:lnTo>
                  <a:lnTo>
                    <a:pt x="249" y="340"/>
                  </a:lnTo>
                  <a:lnTo>
                    <a:pt x="239" y="343"/>
                  </a:lnTo>
                  <a:lnTo>
                    <a:pt x="239" y="336"/>
                  </a:lnTo>
                  <a:lnTo>
                    <a:pt x="230" y="336"/>
                  </a:lnTo>
                  <a:lnTo>
                    <a:pt x="230" y="324"/>
                  </a:lnTo>
                  <a:lnTo>
                    <a:pt x="225" y="326"/>
                  </a:lnTo>
                  <a:lnTo>
                    <a:pt x="223" y="314"/>
                  </a:lnTo>
                  <a:lnTo>
                    <a:pt x="232" y="310"/>
                  </a:lnTo>
                  <a:lnTo>
                    <a:pt x="225" y="305"/>
                  </a:lnTo>
                  <a:lnTo>
                    <a:pt x="220" y="277"/>
                  </a:lnTo>
                  <a:lnTo>
                    <a:pt x="216" y="274"/>
                  </a:lnTo>
                  <a:lnTo>
                    <a:pt x="213" y="279"/>
                  </a:lnTo>
                  <a:lnTo>
                    <a:pt x="199" y="284"/>
                  </a:lnTo>
                  <a:lnTo>
                    <a:pt x="194" y="279"/>
                  </a:lnTo>
                  <a:lnTo>
                    <a:pt x="192" y="272"/>
                  </a:lnTo>
                  <a:lnTo>
                    <a:pt x="187" y="272"/>
                  </a:lnTo>
                  <a:lnTo>
                    <a:pt x="192" y="260"/>
                  </a:lnTo>
                  <a:lnTo>
                    <a:pt x="192" y="255"/>
                  </a:lnTo>
                  <a:lnTo>
                    <a:pt x="197" y="251"/>
                  </a:lnTo>
                  <a:lnTo>
                    <a:pt x="199" y="236"/>
                  </a:lnTo>
                  <a:lnTo>
                    <a:pt x="201" y="234"/>
                  </a:lnTo>
                  <a:lnTo>
                    <a:pt x="209" y="236"/>
                  </a:lnTo>
                  <a:lnTo>
                    <a:pt x="209" y="217"/>
                  </a:lnTo>
                  <a:lnTo>
                    <a:pt x="213" y="210"/>
                  </a:lnTo>
                  <a:lnTo>
                    <a:pt x="213" y="201"/>
                  </a:lnTo>
                  <a:lnTo>
                    <a:pt x="218" y="199"/>
                  </a:lnTo>
                  <a:lnTo>
                    <a:pt x="209" y="196"/>
                  </a:lnTo>
                  <a:lnTo>
                    <a:pt x="190" y="196"/>
                  </a:lnTo>
                  <a:lnTo>
                    <a:pt x="187" y="201"/>
                  </a:lnTo>
                  <a:lnTo>
                    <a:pt x="164" y="201"/>
                  </a:lnTo>
                  <a:lnTo>
                    <a:pt x="166" y="177"/>
                  </a:lnTo>
                  <a:lnTo>
                    <a:pt x="159" y="177"/>
                  </a:lnTo>
                  <a:lnTo>
                    <a:pt x="154" y="163"/>
                  </a:lnTo>
                  <a:lnTo>
                    <a:pt x="149" y="158"/>
                  </a:lnTo>
                  <a:lnTo>
                    <a:pt x="145" y="163"/>
                  </a:lnTo>
                  <a:lnTo>
                    <a:pt x="135" y="154"/>
                  </a:lnTo>
                  <a:lnTo>
                    <a:pt x="126" y="158"/>
                  </a:lnTo>
                  <a:lnTo>
                    <a:pt x="119" y="149"/>
                  </a:lnTo>
                  <a:lnTo>
                    <a:pt x="112" y="151"/>
                  </a:lnTo>
                  <a:lnTo>
                    <a:pt x="97" y="151"/>
                  </a:lnTo>
                  <a:lnTo>
                    <a:pt x="90" y="146"/>
                  </a:lnTo>
                  <a:lnTo>
                    <a:pt x="90" y="144"/>
                  </a:lnTo>
                  <a:lnTo>
                    <a:pt x="78" y="137"/>
                  </a:lnTo>
                  <a:lnTo>
                    <a:pt x="81" y="128"/>
                  </a:lnTo>
                  <a:lnTo>
                    <a:pt x="71" y="120"/>
                  </a:lnTo>
                  <a:lnTo>
                    <a:pt x="71" y="104"/>
                  </a:lnTo>
                  <a:lnTo>
                    <a:pt x="64" y="104"/>
                  </a:lnTo>
                  <a:lnTo>
                    <a:pt x="55" y="106"/>
                  </a:lnTo>
                  <a:lnTo>
                    <a:pt x="48" y="94"/>
                  </a:lnTo>
                  <a:lnTo>
                    <a:pt x="24" y="92"/>
                  </a:lnTo>
                  <a:lnTo>
                    <a:pt x="26" y="87"/>
                  </a:lnTo>
                  <a:lnTo>
                    <a:pt x="15" y="80"/>
                  </a:lnTo>
                  <a:lnTo>
                    <a:pt x="8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4317105" y="4190077"/>
              <a:ext cx="393117" cy="501123"/>
            </a:xfrm>
            <a:custGeom>
              <a:avLst/>
              <a:gdLst>
                <a:gd name="T0" fmla="*/ 352 w 586"/>
                <a:gd name="T1" fmla="*/ 23 h 747"/>
                <a:gd name="T2" fmla="*/ 388 w 586"/>
                <a:gd name="T3" fmla="*/ 9 h 747"/>
                <a:gd name="T4" fmla="*/ 378 w 586"/>
                <a:gd name="T5" fmla="*/ 38 h 747"/>
                <a:gd name="T6" fmla="*/ 381 w 586"/>
                <a:gd name="T7" fmla="*/ 66 h 747"/>
                <a:gd name="T8" fmla="*/ 426 w 586"/>
                <a:gd name="T9" fmla="*/ 40 h 747"/>
                <a:gd name="T10" fmla="*/ 440 w 586"/>
                <a:gd name="T11" fmla="*/ 23 h 747"/>
                <a:gd name="T12" fmla="*/ 459 w 586"/>
                <a:gd name="T13" fmla="*/ 31 h 747"/>
                <a:gd name="T14" fmla="*/ 471 w 586"/>
                <a:gd name="T15" fmla="*/ 61 h 747"/>
                <a:gd name="T16" fmla="*/ 506 w 586"/>
                <a:gd name="T17" fmla="*/ 68 h 747"/>
                <a:gd name="T18" fmla="*/ 551 w 586"/>
                <a:gd name="T19" fmla="*/ 94 h 747"/>
                <a:gd name="T20" fmla="*/ 537 w 586"/>
                <a:gd name="T21" fmla="*/ 116 h 747"/>
                <a:gd name="T22" fmla="*/ 553 w 586"/>
                <a:gd name="T23" fmla="*/ 156 h 747"/>
                <a:gd name="T24" fmla="*/ 579 w 586"/>
                <a:gd name="T25" fmla="*/ 191 h 747"/>
                <a:gd name="T26" fmla="*/ 579 w 586"/>
                <a:gd name="T27" fmla="*/ 243 h 747"/>
                <a:gd name="T28" fmla="*/ 544 w 586"/>
                <a:gd name="T29" fmla="*/ 274 h 747"/>
                <a:gd name="T30" fmla="*/ 501 w 586"/>
                <a:gd name="T31" fmla="*/ 303 h 747"/>
                <a:gd name="T32" fmla="*/ 466 w 586"/>
                <a:gd name="T33" fmla="*/ 291 h 747"/>
                <a:gd name="T34" fmla="*/ 445 w 586"/>
                <a:gd name="T35" fmla="*/ 312 h 747"/>
                <a:gd name="T36" fmla="*/ 416 w 586"/>
                <a:gd name="T37" fmla="*/ 326 h 747"/>
                <a:gd name="T38" fmla="*/ 421 w 586"/>
                <a:gd name="T39" fmla="*/ 350 h 747"/>
                <a:gd name="T40" fmla="*/ 428 w 586"/>
                <a:gd name="T41" fmla="*/ 381 h 747"/>
                <a:gd name="T42" fmla="*/ 371 w 586"/>
                <a:gd name="T43" fmla="*/ 418 h 747"/>
                <a:gd name="T44" fmla="*/ 352 w 586"/>
                <a:gd name="T45" fmla="*/ 475 h 747"/>
                <a:gd name="T46" fmla="*/ 336 w 586"/>
                <a:gd name="T47" fmla="*/ 525 h 747"/>
                <a:gd name="T48" fmla="*/ 305 w 586"/>
                <a:gd name="T49" fmla="*/ 568 h 747"/>
                <a:gd name="T50" fmla="*/ 296 w 586"/>
                <a:gd name="T51" fmla="*/ 591 h 747"/>
                <a:gd name="T52" fmla="*/ 291 w 586"/>
                <a:gd name="T53" fmla="*/ 638 h 747"/>
                <a:gd name="T54" fmla="*/ 274 w 586"/>
                <a:gd name="T55" fmla="*/ 679 h 747"/>
                <a:gd name="T56" fmla="*/ 277 w 586"/>
                <a:gd name="T57" fmla="*/ 698 h 747"/>
                <a:gd name="T58" fmla="*/ 270 w 586"/>
                <a:gd name="T59" fmla="*/ 738 h 747"/>
                <a:gd name="T60" fmla="*/ 220 w 586"/>
                <a:gd name="T61" fmla="*/ 709 h 747"/>
                <a:gd name="T62" fmla="*/ 177 w 586"/>
                <a:gd name="T63" fmla="*/ 719 h 747"/>
                <a:gd name="T64" fmla="*/ 135 w 586"/>
                <a:gd name="T65" fmla="*/ 743 h 747"/>
                <a:gd name="T66" fmla="*/ 92 w 586"/>
                <a:gd name="T67" fmla="*/ 735 h 747"/>
                <a:gd name="T68" fmla="*/ 90 w 586"/>
                <a:gd name="T69" fmla="*/ 707 h 747"/>
                <a:gd name="T70" fmla="*/ 128 w 586"/>
                <a:gd name="T71" fmla="*/ 672 h 747"/>
                <a:gd name="T72" fmla="*/ 140 w 586"/>
                <a:gd name="T73" fmla="*/ 650 h 747"/>
                <a:gd name="T74" fmla="*/ 109 w 586"/>
                <a:gd name="T75" fmla="*/ 631 h 747"/>
                <a:gd name="T76" fmla="*/ 78 w 586"/>
                <a:gd name="T77" fmla="*/ 643 h 747"/>
                <a:gd name="T78" fmla="*/ 47 w 586"/>
                <a:gd name="T79" fmla="*/ 629 h 747"/>
                <a:gd name="T80" fmla="*/ 50 w 586"/>
                <a:gd name="T81" fmla="*/ 608 h 747"/>
                <a:gd name="T82" fmla="*/ 62 w 586"/>
                <a:gd name="T83" fmla="*/ 539 h 747"/>
                <a:gd name="T84" fmla="*/ 59 w 586"/>
                <a:gd name="T85" fmla="*/ 527 h 747"/>
                <a:gd name="T86" fmla="*/ 54 w 586"/>
                <a:gd name="T87" fmla="*/ 499 h 747"/>
                <a:gd name="T88" fmla="*/ 31 w 586"/>
                <a:gd name="T89" fmla="*/ 442 h 747"/>
                <a:gd name="T90" fmla="*/ 36 w 586"/>
                <a:gd name="T91" fmla="*/ 378 h 747"/>
                <a:gd name="T92" fmla="*/ 2 w 586"/>
                <a:gd name="T93" fmla="*/ 364 h 747"/>
                <a:gd name="T94" fmla="*/ 2 w 586"/>
                <a:gd name="T95" fmla="*/ 331 h 747"/>
                <a:gd name="T96" fmla="*/ 33 w 586"/>
                <a:gd name="T97" fmla="*/ 281 h 747"/>
                <a:gd name="T98" fmla="*/ 62 w 586"/>
                <a:gd name="T99" fmla="*/ 258 h 747"/>
                <a:gd name="T100" fmla="*/ 59 w 586"/>
                <a:gd name="T101" fmla="*/ 208 h 747"/>
                <a:gd name="T102" fmla="*/ 52 w 586"/>
                <a:gd name="T103" fmla="*/ 161 h 747"/>
                <a:gd name="T104" fmla="*/ 45 w 586"/>
                <a:gd name="T105" fmla="*/ 132 h 747"/>
                <a:gd name="T106" fmla="*/ 92 w 586"/>
                <a:gd name="T107" fmla="*/ 102 h 747"/>
                <a:gd name="T108" fmla="*/ 151 w 586"/>
                <a:gd name="T109" fmla="*/ 92 h 747"/>
                <a:gd name="T110" fmla="*/ 154 w 586"/>
                <a:gd name="T111" fmla="*/ 80 h 747"/>
                <a:gd name="T112" fmla="*/ 182 w 586"/>
                <a:gd name="T113" fmla="*/ 71 h 747"/>
                <a:gd name="T114" fmla="*/ 187 w 586"/>
                <a:gd name="T115" fmla="*/ 59 h 747"/>
                <a:gd name="T116" fmla="*/ 225 w 586"/>
                <a:gd name="T117" fmla="*/ 45 h 747"/>
                <a:gd name="T118" fmla="*/ 281 w 586"/>
                <a:gd name="T119" fmla="*/ 47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86" h="747">
                  <a:moveTo>
                    <a:pt x="305" y="35"/>
                  </a:moveTo>
                  <a:lnTo>
                    <a:pt x="315" y="33"/>
                  </a:lnTo>
                  <a:lnTo>
                    <a:pt x="319" y="40"/>
                  </a:lnTo>
                  <a:lnTo>
                    <a:pt x="345" y="23"/>
                  </a:lnTo>
                  <a:lnTo>
                    <a:pt x="352" y="23"/>
                  </a:lnTo>
                  <a:lnTo>
                    <a:pt x="359" y="2"/>
                  </a:lnTo>
                  <a:lnTo>
                    <a:pt x="369" y="0"/>
                  </a:lnTo>
                  <a:lnTo>
                    <a:pt x="383" y="5"/>
                  </a:lnTo>
                  <a:lnTo>
                    <a:pt x="385" y="9"/>
                  </a:lnTo>
                  <a:lnTo>
                    <a:pt x="388" y="9"/>
                  </a:lnTo>
                  <a:lnTo>
                    <a:pt x="388" y="14"/>
                  </a:lnTo>
                  <a:lnTo>
                    <a:pt x="393" y="14"/>
                  </a:lnTo>
                  <a:lnTo>
                    <a:pt x="397" y="16"/>
                  </a:lnTo>
                  <a:lnTo>
                    <a:pt x="385" y="35"/>
                  </a:lnTo>
                  <a:lnTo>
                    <a:pt x="378" y="38"/>
                  </a:lnTo>
                  <a:lnTo>
                    <a:pt x="367" y="52"/>
                  </a:lnTo>
                  <a:lnTo>
                    <a:pt x="371" y="54"/>
                  </a:lnTo>
                  <a:lnTo>
                    <a:pt x="367" y="59"/>
                  </a:lnTo>
                  <a:lnTo>
                    <a:pt x="376" y="71"/>
                  </a:lnTo>
                  <a:lnTo>
                    <a:pt x="381" y="66"/>
                  </a:lnTo>
                  <a:lnTo>
                    <a:pt x="383" y="68"/>
                  </a:lnTo>
                  <a:lnTo>
                    <a:pt x="390" y="68"/>
                  </a:lnTo>
                  <a:lnTo>
                    <a:pt x="409" y="54"/>
                  </a:lnTo>
                  <a:lnTo>
                    <a:pt x="421" y="49"/>
                  </a:lnTo>
                  <a:lnTo>
                    <a:pt x="426" y="40"/>
                  </a:lnTo>
                  <a:lnTo>
                    <a:pt x="416" y="33"/>
                  </a:lnTo>
                  <a:lnTo>
                    <a:pt x="423" y="28"/>
                  </a:lnTo>
                  <a:lnTo>
                    <a:pt x="426" y="23"/>
                  </a:lnTo>
                  <a:lnTo>
                    <a:pt x="433" y="21"/>
                  </a:lnTo>
                  <a:lnTo>
                    <a:pt x="440" y="23"/>
                  </a:lnTo>
                  <a:lnTo>
                    <a:pt x="440" y="33"/>
                  </a:lnTo>
                  <a:lnTo>
                    <a:pt x="442" y="35"/>
                  </a:lnTo>
                  <a:lnTo>
                    <a:pt x="449" y="31"/>
                  </a:lnTo>
                  <a:lnTo>
                    <a:pt x="452" y="35"/>
                  </a:lnTo>
                  <a:lnTo>
                    <a:pt x="459" y="31"/>
                  </a:lnTo>
                  <a:lnTo>
                    <a:pt x="456" y="38"/>
                  </a:lnTo>
                  <a:lnTo>
                    <a:pt x="464" y="45"/>
                  </a:lnTo>
                  <a:lnTo>
                    <a:pt x="464" y="52"/>
                  </a:lnTo>
                  <a:lnTo>
                    <a:pt x="473" y="57"/>
                  </a:lnTo>
                  <a:lnTo>
                    <a:pt x="471" y="61"/>
                  </a:lnTo>
                  <a:lnTo>
                    <a:pt x="473" y="66"/>
                  </a:lnTo>
                  <a:lnTo>
                    <a:pt x="480" y="66"/>
                  </a:lnTo>
                  <a:lnTo>
                    <a:pt x="487" y="64"/>
                  </a:lnTo>
                  <a:lnTo>
                    <a:pt x="492" y="73"/>
                  </a:lnTo>
                  <a:lnTo>
                    <a:pt x="506" y="68"/>
                  </a:lnTo>
                  <a:lnTo>
                    <a:pt x="520" y="71"/>
                  </a:lnTo>
                  <a:lnTo>
                    <a:pt x="530" y="68"/>
                  </a:lnTo>
                  <a:lnTo>
                    <a:pt x="544" y="78"/>
                  </a:lnTo>
                  <a:lnTo>
                    <a:pt x="544" y="90"/>
                  </a:lnTo>
                  <a:lnTo>
                    <a:pt x="551" y="94"/>
                  </a:lnTo>
                  <a:lnTo>
                    <a:pt x="551" y="94"/>
                  </a:lnTo>
                  <a:lnTo>
                    <a:pt x="553" y="99"/>
                  </a:lnTo>
                  <a:lnTo>
                    <a:pt x="549" y="106"/>
                  </a:lnTo>
                  <a:lnTo>
                    <a:pt x="537" y="106"/>
                  </a:lnTo>
                  <a:lnTo>
                    <a:pt x="537" y="116"/>
                  </a:lnTo>
                  <a:lnTo>
                    <a:pt x="532" y="123"/>
                  </a:lnTo>
                  <a:lnTo>
                    <a:pt x="534" y="135"/>
                  </a:lnTo>
                  <a:lnTo>
                    <a:pt x="539" y="149"/>
                  </a:lnTo>
                  <a:lnTo>
                    <a:pt x="551" y="149"/>
                  </a:lnTo>
                  <a:lnTo>
                    <a:pt x="553" y="156"/>
                  </a:lnTo>
                  <a:lnTo>
                    <a:pt x="551" y="158"/>
                  </a:lnTo>
                  <a:lnTo>
                    <a:pt x="560" y="158"/>
                  </a:lnTo>
                  <a:lnTo>
                    <a:pt x="565" y="170"/>
                  </a:lnTo>
                  <a:lnTo>
                    <a:pt x="575" y="175"/>
                  </a:lnTo>
                  <a:lnTo>
                    <a:pt x="579" y="191"/>
                  </a:lnTo>
                  <a:lnTo>
                    <a:pt x="579" y="215"/>
                  </a:lnTo>
                  <a:lnTo>
                    <a:pt x="584" y="217"/>
                  </a:lnTo>
                  <a:lnTo>
                    <a:pt x="582" y="227"/>
                  </a:lnTo>
                  <a:lnTo>
                    <a:pt x="586" y="236"/>
                  </a:lnTo>
                  <a:lnTo>
                    <a:pt x="579" y="243"/>
                  </a:lnTo>
                  <a:lnTo>
                    <a:pt x="579" y="243"/>
                  </a:lnTo>
                  <a:lnTo>
                    <a:pt x="565" y="253"/>
                  </a:lnTo>
                  <a:lnTo>
                    <a:pt x="572" y="258"/>
                  </a:lnTo>
                  <a:lnTo>
                    <a:pt x="570" y="269"/>
                  </a:lnTo>
                  <a:lnTo>
                    <a:pt x="544" y="274"/>
                  </a:lnTo>
                  <a:lnTo>
                    <a:pt x="539" y="286"/>
                  </a:lnTo>
                  <a:lnTo>
                    <a:pt x="532" y="284"/>
                  </a:lnTo>
                  <a:lnTo>
                    <a:pt x="511" y="288"/>
                  </a:lnTo>
                  <a:lnTo>
                    <a:pt x="504" y="295"/>
                  </a:lnTo>
                  <a:lnTo>
                    <a:pt x="501" y="303"/>
                  </a:lnTo>
                  <a:lnTo>
                    <a:pt x="497" y="310"/>
                  </a:lnTo>
                  <a:lnTo>
                    <a:pt x="480" y="300"/>
                  </a:lnTo>
                  <a:lnTo>
                    <a:pt x="478" y="291"/>
                  </a:lnTo>
                  <a:lnTo>
                    <a:pt x="471" y="284"/>
                  </a:lnTo>
                  <a:lnTo>
                    <a:pt x="466" y="291"/>
                  </a:lnTo>
                  <a:lnTo>
                    <a:pt x="461" y="291"/>
                  </a:lnTo>
                  <a:lnTo>
                    <a:pt x="449" y="300"/>
                  </a:lnTo>
                  <a:lnTo>
                    <a:pt x="447" y="295"/>
                  </a:lnTo>
                  <a:lnTo>
                    <a:pt x="442" y="300"/>
                  </a:lnTo>
                  <a:lnTo>
                    <a:pt x="445" y="312"/>
                  </a:lnTo>
                  <a:lnTo>
                    <a:pt x="433" y="322"/>
                  </a:lnTo>
                  <a:lnTo>
                    <a:pt x="433" y="324"/>
                  </a:lnTo>
                  <a:lnTo>
                    <a:pt x="421" y="324"/>
                  </a:lnTo>
                  <a:lnTo>
                    <a:pt x="421" y="333"/>
                  </a:lnTo>
                  <a:lnTo>
                    <a:pt x="416" y="326"/>
                  </a:lnTo>
                  <a:lnTo>
                    <a:pt x="411" y="329"/>
                  </a:lnTo>
                  <a:lnTo>
                    <a:pt x="411" y="340"/>
                  </a:lnTo>
                  <a:lnTo>
                    <a:pt x="416" y="343"/>
                  </a:lnTo>
                  <a:lnTo>
                    <a:pt x="419" y="340"/>
                  </a:lnTo>
                  <a:lnTo>
                    <a:pt x="421" y="350"/>
                  </a:lnTo>
                  <a:lnTo>
                    <a:pt x="423" y="362"/>
                  </a:lnTo>
                  <a:lnTo>
                    <a:pt x="421" y="364"/>
                  </a:lnTo>
                  <a:lnTo>
                    <a:pt x="421" y="371"/>
                  </a:lnTo>
                  <a:lnTo>
                    <a:pt x="428" y="376"/>
                  </a:lnTo>
                  <a:lnTo>
                    <a:pt x="428" y="381"/>
                  </a:lnTo>
                  <a:lnTo>
                    <a:pt x="416" y="392"/>
                  </a:lnTo>
                  <a:lnTo>
                    <a:pt x="414" y="402"/>
                  </a:lnTo>
                  <a:lnTo>
                    <a:pt x="402" y="414"/>
                  </a:lnTo>
                  <a:lnTo>
                    <a:pt x="397" y="411"/>
                  </a:lnTo>
                  <a:lnTo>
                    <a:pt x="371" y="418"/>
                  </a:lnTo>
                  <a:lnTo>
                    <a:pt x="355" y="437"/>
                  </a:lnTo>
                  <a:lnTo>
                    <a:pt x="355" y="447"/>
                  </a:lnTo>
                  <a:lnTo>
                    <a:pt x="350" y="454"/>
                  </a:lnTo>
                  <a:lnTo>
                    <a:pt x="357" y="463"/>
                  </a:lnTo>
                  <a:lnTo>
                    <a:pt x="352" y="475"/>
                  </a:lnTo>
                  <a:lnTo>
                    <a:pt x="364" y="487"/>
                  </a:lnTo>
                  <a:lnTo>
                    <a:pt x="362" y="499"/>
                  </a:lnTo>
                  <a:lnTo>
                    <a:pt x="350" y="497"/>
                  </a:lnTo>
                  <a:lnTo>
                    <a:pt x="336" y="513"/>
                  </a:lnTo>
                  <a:lnTo>
                    <a:pt x="336" y="525"/>
                  </a:lnTo>
                  <a:lnTo>
                    <a:pt x="345" y="525"/>
                  </a:lnTo>
                  <a:lnTo>
                    <a:pt x="348" y="534"/>
                  </a:lnTo>
                  <a:lnTo>
                    <a:pt x="336" y="544"/>
                  </a:lnTo>
                  <a:lnTo>
                    <a:pt x="333" y="553"/>
                  </a:lnTo>
                  <a:lnTo>
                    <a:pt x="305" y="568"/>
                  </a:lnTo>
                  <a:lnTo>
                    <a:pt x="310" y="579"/>
                  </a:lnTo>
                  <a:lnTo>
                    <a:pt x="310" y="582"/>
                  </a:lnTo>
                  <a:lnTo>
                    <a:pt x="305" y="582"/>
                  </a:lnTo>
                  <a:lnTo>
                    <a:pt x="303" y="589"/>
                  </a:lnTo>
                  <a:lnTo>
                    <a:pt x="296" y="591"/>
                  </a:lnTo>
                  <a:lnTo>
                    <a:pt x="296" y="605"/>
                  </a:lnTo>
                  <a:lnTo>
                    <a:pt x="289" y="620"/>
                  </a:lnTo>
                  <a:lnTo>
                    <a:pt x="291" y="622"/>
                  </a:lnTo>
                  <a:lnTo>
                    <a:pt x="289" y="631"/>
                  </a:lnTo>
                  <a:lnTo>
                    <a:pt x="291" y="638"/>
                  </a:lnTo>
                  <a:lnTo>
                    <a:pt x="281" y="650"/>
                  </a:lnTo>
                  <a:lnTo>
                    <a:pt x="272" y="653"/>
                  </a:lnTo>
                  <a:lnTo>
                    <a:pt x="274" y="667"/>
                  </a:lnTo>
                  <a:lnTo>
                    <a:pt x="281" y="674"/>
                  </a:lnTo>
                  <a:lnTo>
                    <a:pt x="274" y="679"/>
                  </a:lnTo>
                  <a:lnTo>
                    <a:pt x="277" y="683"/>
                  </a:lnTo>
                  <a:lnTo>
                    <a:pt x="274" y="686"/>
                  </a:lnTo>
                  <a:lnTo>
                    <a:pt x="274" y="691"/>
                  </a:lnTo>
                  <a:lnTo>
                    <a:pt x="274" y="691"/>
                  </a:lnTo>
                  <a:lnTo>
                    <a:pt x="277" y="698"/>
                  </a:lnTo>
                  <a:lnTo>
                    <a:pt x="267" y="693"/>
                  </a:lnTo>
                  <a:lnTo>
                    <a:pt x="260" y="714"/>
                  </a:lnTo>
                  <a:lnTo>
                    <a:pt x="265" y="721"/>
                  </a:lnTo>
                  <a:lnTo>
                    <a:pt x="260" y="726"/>
                  </a:lnTo>
                  <a:lnTo>
                    <a:pt x="270" y="738"/>
                  </a:lnTo>
                  <a:lnTo>
                    <a:pt x="255" y="743"/>
                  </a:lnTo>
                  <a:lnTo>
                    <a:pt x="251" y="733"/>
                  </a:lnTo>
                  <a:lnTo>
                    <a:pt x="239" y="731"/>
                  </a:lnTo>
                  <a:lnTo>
                    <a:pt x="227" y="712"/>
                  </a:lnTo>
                  <a:lnTo>
                    <a:pt x="220" y="709"/>
                  </a:lnTo>
                  <a:lnTo>
                    <a:pt x="213" y="712"/>
                  </a:lnTo>
                  <a:lnTo>
                    <a:pt x="213" y="714"/>
                  </a:lnTo>
                  <a:lnTo>
                    <a:pt x="203" y="714"/>
                  </a:lnTo>
                  <a:lnTo>
                    <a:pt x="182" y="726"/>
                  </a:lnTo>
                  <a:lnTo>
                    <a:pt x="177" y="719"/>
                  </a:lnTo>
                  <a:lnTo>
                    <a:pt x="163" y="726"/>
                  </a:lnTo>
                  <a:lnTo>
                    <a:pt x="159" y="726"/>
                  </a:lnTo>
                  <a:lnTo>
                    <a:pt x="154" y="738"/>
                  </a:lnTo>
                  <a:lnTo>
                    <a:pt x="140" y="731"/>
                  </a:lnTo>
                  <a:lnTo>
                    <a:pt x="135" y="743"/>
                  </a:lnTo>
                  <a:lnTo>
                    <a:pt x="128" y="735"/>
                  </a:lnTo>
                  <a:lnTo>
                    <a:pt x="121" y="743"/>
                  </a:lnTo>
                  <a:lnTo>
                    <a:pt x="114" y="740"/>
                  </a:lnTo>
                  <a:lnTo>
                    <a:pt x="102" y="747"/>
                  </a:lnTo>
                  <a:lnTo>
                    <a:pt x="92" y="735"/>
                  </a:lnTo>
                  <a:lnTo>
                    <a:pt x="88" y="738"/>
                  </a:lnTo>
                  <a:lnTo>
                    <a:pt x="83" y="731"/>
                  </a:lnTo>
                  <a:lnTo>
                    <a:pt x="71" y="724"/>
                  </a:lnTo>
                  <a:lnTo>
                    <a:pt x="90" y="714"/>
                  </a:lnTo>
                  <a:lnTo>
                    <a:pt x="90" y="707"/>
                  </a:lnTo>
                  <a:lnTo>
                    <a:pt x="97" y="698"/>
                  </a:lnTo>
                  <a:lnTo>
                    <a:pt x="97" y="688"/>
                  </a:lnTo>
                  <a:lnTo>
                    <a:pt x="114" y="679"/>
                  </a:lnTo>
                  <a:lnTo>
                    <a:pt x="118" y="669"/>
                  </a:lnTo>
                  <a:lnTo>
                    <a:pt x="128" y="672"/>
                  </a:lnTo>
                  <a:lnTo>
                    <a:pt x="130" y="667"/>
                  </a:lnTo>
                  <a:lnTo>
                    <a:pt x="137" y="664"/>
                  </a:lnTo>
                  <a:lnTo>
                    <a:pt x="135" y="660"/>
                  </a:lnTo>
                  <a:lnTo>
                    <a:pt x="132" y="657"/>
                  </a:lnTo>
                  <a:lnTo>
                    <a:pt x="140" y="650"/>
                  </a:lnTo>
                  <a:lnTo>
                    <a:pt x="137" y="646"/>
                  </a:lnTo>
                  <a:lnTo>
                    <a:pt x="135" y="638"/>
                  </a:lnTo>
                  <a:lnTo>
                    <a:pt x="125" y="638"/>
                  </a:lnTo>
                  <a:lnTo>
                    <a:pt x="114" y="627"/>
                  </a:lnTo>
                  <a:lnTo>
                    <a:pt x="109" y="631"/>
                  </a:lnTo>
                  <a:lnTo>
                    <a:pt x="102" y="631"/>
                  </a:lnTo>
                  <a:lnTo>
                    <a:pt x="97" y="638"/>
                  </a:lnTo>
                  <a:lnTo>
                    <a:pt x="85" y="638"/>
                  </a:lnTo>
                  <a:lnTo>
                    <a:pt x="88" y="641"/>
                  </a:lnTo>
                  <a:lnTo>
                    <a:pt x="78" y="643"/>
                  </a:lnTo>
                  <a:lnTo>
                    <a:pt x="64" y="641"/>
                  </a:lnTo>
                  <a:lnTo>
                    <a:pt x="54" y="648"/>
                  </a:lnTo>
                  <a:lnTo>
                    <a:pt x="52" y="643"/>
                  </a:lnTo>
                  <a:lnTo>
                    <a:pt x="54" y="634"/>
                  </a:lnTo>
                  <a:lnTo>
                    <a:pt x="47" y="629"/>
                  </a:lnTo>
                  <a:lnTo>
                    <a:pt x="50" y="624"/>
                  </a:lnTo>
                  <a:lnTo>
                    <a:pt x="45" y="622"/>
                  </a:lnTo>
                  <a:lnTo>
                    <a:pt x="45" y="622"/>
                  </a:lnTo>
                  <a:lnTo>
                    <a:pt x="43" y="617"/>
                  </a:lnTo>
                  <a:lnTo>
                    <a:pt x="50" y="608"/>
                  </a:lnTo>
                  <a:lnTo>
                    <a:pt x="40" y="586"/>
                  </a:lnTo>
                  <a:lnTo>
                    <a:pt x="54" y="560"/>
                  </a:lnTo>
                  <a:lnTo>
                    <a:pt x="52" y="546"/>
                  </a:lnTo>
                  <a:lnTo>
                    <a:pt x="54" y="539"/>
                  </a:lnTo>
                  <a:lnTo>
                    <a:pt x="62" y="539"/>
                  </a:lnTo>
                  <a:lnTo>
                    <a:pt x="64" y="537"/>
                  </a:lnTo>
                  <a:lnTo>
                    <a:pt x="78" y="530"/>
                  </a:lnTo>
                  <a:lnTo>
                    <a:pt x="76" y="523"/>
                  </a:lnTo>
                  <a:lnTo>
                    <a:pt x="71" y="520"/>
                  </a:lnTo>
                  <a:lnTo>
                    <a:pt x="59" y="527"/>
                  </a:lnTo>
                  <a:lnTo>
                    <a:pt x="54" y="525"/>
                  </a:lnTo>
                  <a:lnTo>
                    <a:pt x="47" y="530"/>
                  </a:lnTo>
                  <a:lnTo>
                    <a:pt x="43" y="527"/>
                  </a:lnTo>
                  <a:lnTo>
                    <a:pt x="54" y="508"/>
                  </a:lnTo>
                  <a:lnTo>
                    <a:pt x="54" y="499"/>
                  </a:lnTo>
                  <a:lnTo>
                    <a:pt x="59" y="494"/>
                  </a:lnTo>
                  <a:lnTo>
                    <a:pt x="64" y="471"/>
                  </a:lnTo>
                  <a:lnTo>
                    <a:pt x="40" y="468"/>
                  </a:lnTo>
                  <a:lnTo>
                    <a:pt x="33" y="461"/>
                  </a:lnTo>
                  <a:lnTo>
                    <a:pt x="31" y="442"/>
                  </a:lnTo>
                  <a:lnTo>
                    <a:pt x="40" y="423"/>
                  </a:lnTo>
                  <a:lnTo>
                    <a:pt x="28" y="411"/>
                  </a:lnTo>
                  <a:lnTo>
                    <a:pt x="26" y="402"/>
                  </a:lnTo>
                  <a:lnTo>
                    <a:pt x="24" y="402"/>
                  </a:lnTo>
                  <a:lnTo>
                    <a:pt x="36" y="378"/>
                  </a:lnTo>
                  <a:lnTo>
                    <a:pt x="33" y="376"/>
                  </a:lnTo>
                  <a:lnTo>
                    <a:pt x="36" y="364"/>
                  </a:lnTo>
                  <a:lnTo>
                    <a:pt x="14" y="371"/>
                  </a:lnTo>
                  <a:lnTo>
                    <a:pt x="5" y="369"/>
                  </a:lnTo>
                  <a:lnTo>
                    <a:pt x="2" y="364"/>
                  </a:lnTo>
                  <a:lnTo>
                    <a:pt x="5" y="362"/>
                  </a:lnTo>
                  <a:lnTo>
                    <a:pt x="0" y="355"/>
                  </a:lnTo>
                  <a:lnTo>
                    <a:pt x="5" y="348"/>
                  </a:lnTo>
                  <a:lnTo>
                    <a:pt x="0" y="345"/>
                  </a:lnTo>
                  <a:lnTo>
                    <a:pt x="2" y="331"/>
                  </a:lnTo>
                  <a:lnTo>
                    <a:pt x="21" y="310"/>
                  </a:lnTo>
                  <a:lnTo>
                    <a:pt x="19" y="298"/>
                  </a:lnTo>
                  <a:lnTo>
                    <a:pt x="21" y="291"/>
                  </a:lnTo>
                  <a:lnTo>
                    <a:pt x="31" y="286"/>
                  </a:lnTo>
                  <a:lnTo>
                    <a:pt x="33" y="281"/>
                  </a:lnTo>
                  <a:lnTo>
                    <a:pt x="40" y="284"/>
                  </a:lnTo>
                  <a:lnTo>
                    <a:pt x="45" y="277"/>
                  </a:lnTo>
                  <a:lnTo>
                    <a:pt x="54" y="274"/>
                  </a:lnTo>
                  <a:lnTo>
                    <a:pt x="50" y="258"/>
                  </a:lnTo>
                  <a:lnTo>
                    <a:pt x="62" y="258"/>
                  </a:lnTo>
                  <a:lnTo>
                    <a:pt x="80" y="239"/>
                  </a:lnTo>
                  <a:lnTo>
                    <a:pt x="80" y="229"/>
                  </a:lnTo>
                  <a:lnTo>
                    <a:pt x="71" y="225"/>
                  </a:lnTo>
                  <a:lnTo>
                    <a:pt x="76" y="217"/>
                  </a:lnTo>
                  <a:lnTo>
                    <a:pt x="59" y="208"/>
                  </a:lnTo>
                  <a:lnTo>
                    <a:pt x="66" y="201"/>
                  </a:lnTo>
                  <a:lnTo>
                    <a:pt x="69" y="170"/>
                  </a:lnTo>
                  <a:lnTo>
                    <a:pt x="57" y="168"/>
                  </a:lnTo>
                  <a:lnTo>
                    <a:pt x="57" y="161"/>
                  </a:lnTo>
                  <a:lnTo>
                    <a:pt x="52" y="161"/>
                  </a:lnTo>
                  <a:lnTo>
                    <a:pt x="50" y="154"/>
                  </a:lnTo>
                  <a:lnTo>
                    <a:pt x="45" y="154"/>
                  </a:lnTo>
                  <a:lnTo>
                    <a:pt x="43" y="142"/>
                  </a:lnTo>
                  <a:lnTo>
                    <a:pt x="43" y="142"/>
                  </a:lnTo>
                  <a:lnTo>
                    <a:pt x="45" y="132"/>
                  </a:lnTo>
                  <a:lnTo>
                    <a:pt x="57" y="118"/>
                  </a:lnTo>
                  <a:lnTo>
                    <a:pt x="80" y="116"/>
                  </a:lnTo>
                  <a:lnTo>
                    <a:pt x="83" y="99"/>
                  </a:lnTo>
                  <a:lnTo>
                    <a:pt x="88" y="97"/>
                  </a:lnTo>
                  <a:lnTo>
                    <a:pt x="92" y="102"/>
                  </a:lnTo>
                  <a:lnTo>
                    <a:pt x="111" y="104"/>
                  </a:lnTo>
                  <a:lnTo>
                    <a:pt x="130" y="92"/>
                  </a:lnTo>
                  <a:lnTo>
                    <a:pt x="137" y="92"/>
                  </a:lnTo>
                  <a:lnTo>
                    <a:pt x="140" y="97"/>
                  </a:lnTo>
                  <a:lnTo>
                    <a:pt x="151" y="92"/>
                  </a:lnTo>
                  <a:lnTo>
                    <a:pt x="156" y="92"/>
                  </a:lnTo>
                  <a:lnTo>
                    <a:pt x="163" y="83"/>
                  </a:lnTo>
                  <a:lnTo>
                    <a:pt x="161" y="80"/>
                  </a:lnTo>
                  <a:lnTo>
                    <a:pt x="156" y="85"/>
                  </a:lnTo>
                  <a:lnTo>
                    <a:pt x="154" y="80"/>
                  </a:lnTo>
                  <a:lnTo>
                    <a:pt x="159" y="76"/>
                  </a:lnTo>
                  <a:lnTo>
                    <a:pt x="163" y="78"/>
                  </a:lnTo>
                  <a:lnTo>
                    <a:pt x="163" y="73"/>
                  </a:lnTo>
                  <a:lnTo>
                    <a:pt x="170" y="68"/>
                  </a:lnTo>
                  <a:lnTo>
                    <a:pt x="182" y="71"/>
                  </a:lnTo>
                  <a:lnTo>
                    <a:pt x="177" y="76"/>
                  </a:lnTo>
                  <a:lnTo>
                    <a:pt x="189" y="76"/>
                  </a:lnTo>
                  <a:lnTo>
                    <a:pt x="189" y="66"/>
                  </a:lnTo>
                  <a:lnTo>
                    <a:pt x="185" y="66"/>
                  </a:lnTo>
                  <a:lnTo>
                    <a:pt x="187" y="59"/>
                  </a:lnTo>
                  <a:lnTo>
                    <a:pt x="182" y="54"/>
                  </a:lnTo>
                  <a:lnTo>
                    <a:pt x="187" y="57"/>
                  </a:lnTo>
                  <a:lnTo>
                    <a:pt x="201" y="57"/>
                  </a:lnTo>
                  <a:lnTo>
                    <a:pt x="203" y="61"/>
                  </a:lnTo>
                  <a:lnTo>
                    <a:pt x="225" y="45"/>
                  </a:lnTo>
                  <a:lnTo>
                    <a:pt x="227" y="38"/>
                  </a:lnTo>
                  <a:lnTo>
                    <a:pt x="229" y="33"/>
                  </a:lnTo>
                  <a:lnTo>
                    <a:pt x="251" y="31"/>
                  </a:lnTo>
                  <a:lnTo>
                    <a:pt x="267" y="45"/>
                  </a:lnTo>
                  <a:lnTo>
                    <a:pt x="281" y="47"/>
                  </a:lnTo>
                  <a:lnTo>
                    <a:pt x="296" y="45"/>
                  </a:lnTo>
                  <a:lnTo>
                    <a:pt x="305" y="35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4739068" y="2845698"/>
              <a:ext cx="567538" cy="506490"/>
            </a:xfrm>
            <a:custGeom>
              <a:avLst/>
              <a:gdLst>
                <a:gd name="T0" fmla="*/ 314 w 846"/>
                <a:gd name="T1" fmla="*/ 639 h 755"/>
                <a:gd name="T2" fmla="*/ 307 w 846"/>
                <a:gd name="T3" fmla="*/ 618 h 755"/>
                <a:gd name="T4" fmla="*/ 314 w 846"/>
                <a:gd name="T5" fmla="*/ 587 h 755"/>
                <a:gd name="T6" fmla="*/ 364 w 846"/>
                <a:gd name="T7" fmla="*/ 556 h 755"/>
                <a:gd name="T8" fmla="*/ 390 w 846"/>
                <a:gd name="T9" fmla="*/ 516 h 755"/>
                <a:gd name="T10" fmla="*/ 395 w 846"/>
                <a:gd name="T11" fmla="*/ 464 h 755"/>
                <a:gd name="T12" fmla="*/ 345 w 846"/>
                <a:gd name="T13" fmla="*/ 426 h 755"/>
                <a:gd name="T14" fmla="*/ 255 w 846"/>
                <a:gd name="T15" fmla="*/ 424 h 755"/>
                <a:gd name="T16" fmla="*/ 234 w 846"/>
                <a:gd name="T17" fmla="*/ 464 h 755"/>
                <a:gd name="T18" fmla="*/ 199 w 846"/>
                <a:gd name="T19" fmla="*/ 507 h 755"/>
                <a:gd name="T20" fmla="*/ 118 w 846"/>
                <a:gd name="T21" fmla="*/ 559 h 755"/>
                <a:gd name="T22" fmla="*/ 90 w 846"/>
                <a:gd name="T23" fmla="*/ 504 h 755"/>
                <a:gd name="T24" fmla="*/ 35 w 846"/>
                <a:gd name="T25" fmla="*/ 464 h 755"/>
                <a:gd name="T26" fmla="*/ 9 w 846"/>
                <a:gd name="T27" fmla="*/ 398 h 755"/>
                <a:gd name="T28" fmla="*/ 47 w 846"/>
                <a:gd name="T29" fmla="*/ 353 h 755"/>
                <a:gd name="T30" fmla="*/ 66 w 846"/>
                <a:gd name="T31" fmla="*/ 327 h 755"/>
                <a:gd name="T32" fmla="*/ 57 w 846"/>
                <a:gd name="T33" fmla="*/ 265 h 755"/>
                <a:gd name="T34" fmla="*/ 54 w 846"/>
                <a:gd name="T35" fmla="*/ 223 h 755"/>
                <a:gd name="T36" fmla="*/ 90 w 846"/>
                <a:gd name="T37" fmla="*/ 201 h 755"/>
                <a:gd name="T38" fmla="*/ 154 w 846"/>
                <a:gd name="T39" fmla="*/ 287 h 755"/>
                <a:gd name="T40" fmla="*/ 208 w 846"/>
                <a:gd name="T41" fmla="*/ 216 h 755"/>
                <a:gd name="T42" fmla="*/ 298 w 846"/>
                <a:gd name="T43" fmla="*/ 171 h 755"/>
                <a:gd name="T44" fmla="*/ 336 w 846"/>
                <a:gd name="T45" fmla="*/ 173 h 755"/>
                <a:gd name="T46" fmla="*/ 383 w 846"/>
                <a:gd name="T47" fmla="*/ 126 h 755"/>
                <a:gd name="T48" fmla="*/ 421 w 846"/>
                <a:gd name="T49" fmla="*/ 119 h 755"/>
                <a:gd name="T50" fmla="*/ 480 w 846"/>
                <a:gd name="T51" fmla="*/ 126 h 755"/>
                <a:gd name="T52" fmla="*/ 525 w 846"/>
                <a:gd name="T53" fmla="*/ 83 h 755"/>
                <a:gd name="T54" fmla="*/ 582 w 846"/>
                <a:gd name="T55" fmla="*/ 36 h 755"/>
                <a:gd name="T56" fmla="*/ 582 w 846"/>
                <a:gd name="T57" fmla="*/ 12 h 755"/>
                <a:gd name="T58" fmla="*/ 631 w 846"/>
                <a:gd name="T59" fmla="*/ 41 h 755"/>
                <a:gd name="T60" fmla="*/ 667 w 846"/>
                <a:gd name="T61" fmla="*/ 88 h 755"/>
                <a:gd name="T62" fmla="*/ 693 w 846"/>
                <a:gd name="T63" fmla="*/ 86 h 755"/>
                <a:gd name="T64" fmla="*/ 719 w 846"/>
                <a:gd name="T65" fmla="*/ 114 h 755"/>
                <a:gd name="T66" fmla="*/ 747 w 846"/>
                <a:gd name="T67" fmla="*/ 145 h 755"/>
                <a:gd name="T68" fmla="*/ 773 w 846"/>
                <a:gd name="T69" fmla="*/ 220 h 755"/>
                <a:gd name="T70" fmla="*/ 771 w 846"/>
                <a:gd name="T71" fmla="*/ 249 h 755"/>
                <a:gd name="T72" fmla="*/ 787 w 846"/>
                <a:gd name="T73" fmla="*/ 305 h 755"/>
                <a:gd name="T74" fmla="*/ 830 w 846"/>
                <a:gd name="T75" fmla="*/ 374 h 755"/>
                <a:gd name="T76" fmla="*/ 820 w 846"/>
                <a:gd name="T77" fmla="*/ 424 h 755"/>
                <a:gd name="T78" fmla="*/ 820 w 846"/>
                <a:gd name="T79" fmla="*/ 424 h 755"/>
                <a:gd name="T80" fmla="*/ 785 w 846"/>
                <a:gd name="T81" fmla="*/ 455 h 755"/>
                <a:gd name="T82" fmla="*/ 742 w 846"/>
                <a:gd name="T83" fmla="*/ 483 h 755"/>
                <a:gd name="T84" fmla="*/ 688 w 846"/>
                <a:gd name="T85" fmla="*/ 516 h 755"/>
                <a:gd name="T86" fmla="*/ 636 w 846"/>
                <a:gd name="T87" fmla="*/ 587 h 755"/>
                <a:gd name="T88" fmla="*/ 570 w 846"/>
                <a:gd name="T89" fmla="*/ 582 h 755"/>
                <a:gd name="T90" fmla="*/ 530 w 846"/>
                <a:gd name="T91" fmla="*/ 587 h 755"/>
                <a:gd name="T92" fmla="*/ 492 w 846"/>
                <a:gd name="T93" fmla="*/ 615 h 755"/>
                <a:gd name="T94" fmla="*/ 447 w 846"/>
                <a:gd name="T95" fmla="*/ 641 h 755"/>
                <a:gd name="T96" fmla="*/ 409 w 846"/>
                <a:gd name="T97" fmla="*/ 663 h 755"/>
                <a:gd name="T98" fmla="*/ 385 w 846"/>
                <a:gd name="T99" fmla="*/ 703 h 755"/>
                <a:gd name="T100" fmla="*/ 362 w 846"/>
                <a:gd name="T101" fmla="*/ 719 h 755"/>
                <a:gd name="T102" fmla="*/ 336 w 846"/>
                <a:gd name="T103" fmla="*/ 712 h 755"/>
                <a:gd name="T104" fmla="*/ 300 w 846"/>
                <a:gd name="T105" fmla="*/ 738 h 755"/>
                <a:gd name="T106" fmla="*/ 270 w 846"/>
                <a:gd name="T107" fmla="*/ 736 h 755"/>
                <a:gd name="T108" fmla="*/ 274 w 846"/>
                <a:gd name="T109" fmla="*/ 719 h 755"/>
                <a:gd name="T110" fmla="*/ 338 w 846"/>
                <a:gd name="T111" fmla="*/ 701 h 755"/>
                <a:gd name="T112" fmla="*/ 336 w 846"/>
                <a:gd name="T113" fmla="*/ 674 h 755"/>
                <a:gd name="T114" fmla="*/ 371 w 846"/>
                <a:gd name="T115" fmla="*/ 651 h 755"/>
                <a:gd name="T116" fmla="*/ 345 w 846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46" h="755">
                  <a:moveTo>
                    <a:pt x="345" y="641"/>
                  </a:moveTo>
                  <a:lnTo>
                    <a:pt x="340" y="641"/>
                  </a:lnTo>
                  <a:lnTo>
                    <a:pt x="340" y="648"/>
                  </a:lnTo>
                  <a:lnTo>
                    <a:pt x="329" y="646"/>
                  </a:lnTo>
                  <a:lnTo>
                    <a:pt x="322" y="653"/>
                  </a:lnTo>
                  <a:lnTo>
                    <a:pt x="314" y="646"/>
                  </a:lnTo>
                  <a:lnTo>
                    <a:pt x="314" y="639"/>
                  </a:lnTo>
                  <a:lnTo>
                    <a:pt x="310" y="634"/>
                  </a:lnTo>
                  <a:lnTo>
                    <a:pt x="303" y="630"/>
                  </a:lnTo>
                  <a:lnTo>
                    <a:pt x="293" y="637"/>
                  </a:lnTo>
                  <a:lnTo>
                    <a:pt x="291" y="634"/>
                  </a:lnTo>
                  <a:lnTo>
                    <a:pt x="284" y="632"/>
                  </a:lnTo>
                  <a:lnTo>
                    <a:pt x="293" y="620"/>
                  </a:lnTo>
                  <a:lnTo>
                    <a:pt x="307" y="618"/>
                  </a:lnTo>
                  <a:lnTo>
                    <a:pt x="312" y="615"/>
                  </a:lnTo>
                  <a:lnTo>
                    <a:pt x="324" y="620"/>
                  </a:lnTo>
                  <a:lnTo>
                    <a:pt x="319" y="604"/>
                  </a:lnTo>
                  <a:lnTo>
                    <a:pt x="317" y="606"/>
                  </a:lnTo>
                  <a:lnTo>
                    <a:pt x="312" y="599"/>
                  </a:lnTo>
                  <a:lnTo>
                    <a:pt x="317" y="592"/>
                  </a:lnTo>
                  <a:lnTo>
                    <a:pt x="314" y="587"/>
                  </a:lnTo>
                  <a:lnTo>
                    <a:pt x="322" y="580"/>
                  </a:lnTo>
                  <a:lnTo>
                    <a:pt x="331" y="580"/>
                  </a:lnTo>
                  <a:lnTo>
                    <a:pt x="340" y="568"/>
                  </a:lnTo>
                  <a:lnTo>
                    <a:pt x="350" y="570"/>
                  </a:lnTo>
                  <a:lnTo>
                    <a:pt x="352" y="566"/>
                  </a:lnTo>
                  <a:lnTo>
                    <a:pt x="364" y="559"/>
                  </a:lnTo>
                  <a:lnTo>
                    <a:pt x="364" y="556"/>
                  </a:lnTo>
                  <a:lnTo>
                    <a:pt x="357" y="554"/>
                  </a:lnTo>
                  <a:lnTo>
                    <a:pt x="364" y="551"/>
                  </a:lnTo>
                  <a:lnTo>
                    <a:pt x="369" y="544"/>
                  </a:lnTo>
                  <a:lnTo>
                    <a:pt x="378" y="537"/>
                  </a:lnTo>
                  <a:lnTo>
                    <a:pt x="378" y="530"/>
                  </a:lnTo>
                  <a:lnTo>
                    <a:pt x="388" y="521"/>
                  </a:lnTo>
                  <a:lnTo>
                    <a:pt x="390" y="516"/>
                  </a:lnTo>
                  <a:lnTo>
                    <a:pt x="388" y="514"/>
                  </a:lnTo>
                  <a:lnTo>
                    <a:pt x="400" y="502"/>
                  </a:lnTo>
                  <a:lnTo>
                    <a:pt x="402" y="492"/>
                  </a:lnTo>
                  <a:lnTo>
                    <a:pt x="416" y="483"/>
                  </a:lnTo>
                  <a:lnTo>
                    <a:pt x="416" y="476"/>
                  </a:lnTo>
                  <a:lnTo>
                    <a:pt x="409" y="476"/>
                  </a:lnTo>
                  <a:lnTo>
                    <a:pt x="395" y="464"/>
                  </a:lnTo>
                  <a:lnTo>
                    <a:pt x="397" y="452"/>
                  </a:lnTo>
                  <a:lnTo>
                    <a:pt x="371" y="436"/>
                  </a:lnTo>
                  <a:lnTo>
                    <a:pt x="366" y="428"/>
                  </a:lnTo>
                  <a:lnTo>
                    <a:pt x="366" y="431"/>
                  </a:lnTo>
                  <a:lnTo>
                    <a:pt x="359" y="428"/>
                  </a:lnTo>
                  <a:lnTo>
                    <a:pt x="355" y="407"/>
                  </a:lnTo>
                  <a:lnTo>
                    <a:pt x="345" y="426"/>
                  </a:lnTo>
                  <a:lnTo>
                    <a:pt x="324" y="426"/>
                  </a:lnTo>
                  <a:lnTo>
                    <a:pt x="317" y="419"/>
                  </a:lnTo>
                  <a:lnTo>
                    <a:pt x="279" y="414"/>
                  </a:lnTo>
                  <a:lnTo>
                    <a:pt x="267" y="424"/>
                  </a:lnTo>
                  <a:lnTo>
                    <a:pt x="267" y="428"/>
                  </a:lnTo>
                  <a:lnTo>
                    <a:pt x="260" y="428"/>
                  </a:lnTo>
                  <a:lnTo>
                    <a:pt x="255" y="424"/>
                  </a:lnTo>
                  <a:lnTo>
                    <a:pt x="251" y="433"/>
                  </a:lnTo>
                  <a:lnTo>
                    <a:pt x="255" y="436"/>
                  </a:lnTo>
                  <a:lnTo>
                    <a:pt x="251" y="436"/>
                  </a:lnTo>
                  <a:lnTo>
                    <a:pt x="248" y="443"/>
                  </a:lnTo>
                  <a:lnTo>
                    <a:pt x="258" y="445"/>
                  </a:lnTo>
                  <a:lnTo>
                    <a:pt x="236" y="452"/>
                  </a:lnTo>
                  <a:lnTo>
                    <a:pt x="234" y="464"/>
                  </a:lnTo>
                  <a:lnTo>
                    <a:pt x="218" y="476"/>
                  </a:lnTo>
                  <a:lnTo>
                    <a:pt x="218" y="483"/>
                  </a:lnTo>
                  <a:lnTo>
                    <a:pt x="208" y="488"/>
                  </a:lnTo>
                  <a:lnTo>
                    <a:pt x="210" y="490"/>
                  </a:lnTo>
                  <a:lnTo>
                    <a:pt x="206" y="497"/>
                  </a:lnTo>
                  <a:lnTo>
                    <a:pt x="208" y="502"/>
                  </a:lnTo>
                  <a:lnTo>
                    <a:pt x="199" y="507"/>
                  </a:lnTo>
                  <a:lnTo>
                    <a:pt x="199" y="518"/>
                  </a:lnTo>
                  <a:lnTo>
                    <a:pt x="192" y="528"/>
                  </a:lnTo>
                  <a:lnTo>
                    <a:pt x="175" y="530"/>
                  </a:lnTo>
                  <a:lnTo>
                    <a:pt x="156" y="540"/>
                  </a:lnTo>
                  <a:lnTo>
                    <a:pt x="130" y="549"/>
                  </a:lnTo>
                  <a:lnTo>
                    <a:pt x="128" y="556"/>
                  </a:lnTo>
                  <a:lnTo>
                    <a:pt x="118" y="559"/>
                  </a:lnTo>
                  <a:lnTo>
                    <a:pt x="118" y="559"/>
                  </a:lnTo>
                  <a:lnTo>
                    <a:pt x="118" y="551"/>
                  </a:lnTo>
                  <a:lnTo>
                    <a:pt x="111" y="551"/>
                  </a:lnTo>
                  <a:lnTo>
                    <a:pt x="106" y="528"/>
                  </a:lnTo>
                  <a:lnTo>
                    <a:pt x="92" y="521"/>
                  </a:lnTo>
                  <a:lnTo>
                    <a:pt x="95" y="516"/>
                  </a:lnTo>
                  <a:lnTo>
                    <a:pt x="90" y="504"/>
                  </a:lnTo>
                  <a:lnTo>
                    <a:pt x="90" y="488"/>
                  </a:lnTo>
                  <a:lnTo>
                    <a:pt x="85" y="478"/>
                  </a:lnTo>
                  <a:lnTo>
                    <a:pt x="87" y="473"/>
                  </a:lnTo>
                  <a:lnTo>
                    <a:pt x="52" y="473"/>
                  </a:lnTo>
                  <a:lnTo>
                    <a:pt x="45" y="469"/>
                  </a:lnTo>
                  <a:lnTo>
                    <a:pt x="45" y="464"/>
                  </a:lnTo>
                  <a:lnTo>
                    <a:pt x="35" y="464"/>
                  </a:lnTo>
                  <a:lnTo>
                    <a:pt x="40" y="450"/>
                  </a:lnTo>
                  <a:lnTo>
                    <a:pt x="24" y="455"/>
                  </a:lnTo>
                  <a:lnTo>
                    <a:pt x="0" y="433"/>
                  </a:lnTo>
                  <a:lnTo>
                    <a:pt x="5" y="407"/>
                  </a:lnTo>
                  <a:lnTo>
                    <a:pt x="17" y="410"/>
                  </a:lnTo>
                  <a:lnTo>
                    <a:pt x="21" y="402"/>
                  </a:lnTo>
                  <a:lnTo>
                    <a:pt x="9" y="398"/>
                  </a:lnTo>
                  <a:lnTo>
                    <a:pt x="12" y="391"/>
                  </a:lnTo>
                  <a:lnTo>
                    <a:pt x="26" y="388"/>
                  </a:lnTo>
                  <a:lnTo>
                    <a:pt x="28" y="381"/>
                  </a:lnTo>
                  <a:lnTo>
                    <a:pt x="40" y="372"/>
                  </a:lnTo>
                  <a:lnTo>
                    <a:pt x="38" y="367"/>
                  </a:lnTo>
                  <a:lnTo>
                    <a:pt x="47" y="362"/>
                  </a:lnTo>
                  <a:lnTo>
                    <a:pt x="47" y="353"/>
                  </a:lnTo>
                  <a:lnTo>
                    <a:pt x="47" y="353"/>
                  </a:lnTo>
                  <a:lnTo>
                    <a:pt x="54" y="346"/>
                  </a:lnTo>
                  <a:lnTo>
                    <a:pt x="57" y="350"/>
                  </a:lnTo>
                  <a:lnTo>
                    <a:pt x="57" y="341"/>
                  </a:lnTo>
                  <a:lnTo>
                    <a:pt x="54" y="339"/>
                  </a:lnTo>
                  <a:lnTo>
                    <a:pt x="61" y="336"/>
                  </a:lnTo>
                  <a:lnTo>
                    <a:pt x="66" y="327"/>
                  </a:lnTo>
                  <a:lnTo>
                    <a:pt x="61" y="315"/>
                  </a:lnTo>
                  <a:lnTo>
                    <a:pt x="66" y="308"/>
                  </a:lnTo>
                  <a:lnTo>
                    <a:pt x="61" y="305"/>
                  </a:lnTo>
                  <a:lnTo>
                    <a:pt x="54" y="291"/>
                  </a:lnTo>
                  <a:lnTo>
                    <a:pt x="57" y="284"/>
                  </a:lnTo>
                  <a:lnTo>
                    <a:pt x="52" y="277"/>
                  </a:lnTo>
                  <a:lnTo>
                    <a:pt x="57" y="265"/>
                  </a:lnTo>
                  <a:lnTo>
                    <a:pt x="57" y="253"/>
                  </a:lnTo>
                  <a:lnTo>
                    <a:pt x="57" y="253"/>
                  </a:lnTo>
                  <a:lnTo>
                    <a:pt x="57" y="249"/>
                  </a:lnTo>
                  <a:lnTo>
                    <a:pt x="61" y="244"/>
                  </a:lnTo>
                  <a:lnTo>
                    <a:pt x="61" y="244"/>
                  </a:lnTo>
                  <a:lnTo>
                    <a:pt x="64" y="227"/>
                  </a:lnTo>
                  <a:lnTo>
                    <a:pt x="54" y="223"/>
                  </a:lnTo>
                  <a:lnTo>
                    <a:pt x="47" y="209"/>
                  </a:lnTo>
                  <a:lnTo>
                    <a:pt x="52" y="199"/>
                  </a:lnTo>
                  <a:lnTo>
                    <a:pt x="73" y="190"/>
                  </a:lnTo>
                  <a:lnTo>
                    <a:pt x="78" y="180"/>
                  </a:lnTo>
                  <a:lnTo>
                    <a:pt x="83" y="185"/>
                  </a:lnTo>
                  <a:lnTo>
                    <a:pt x="83" y="194"/>
                  </a:lnTo>
                  <a:lnTo>
                    <a:pt x="90" y="201"/>
                  </a:lnTo>
                  <a:lnTo>
                    <a:pt x="109" y="209"/>
                  </a:lnTo>
                  <a:lnTo>
                    <a:pt x="118" y="209"/>
                  </a:lnTo>
                  <a:lnTo>
                    <a:pt x="118" y="227"/>
                  </a:lnTo>
                  <a:lnTo>
                    <a:pt x="142" y="272"/>
                  </a:lnTo>
                  <a:lnTo>
                    <a:pt x="142" y="287"/>
                  </a:lnTo>
                  <a:lnTo>
                    <a:pt x="149" y="291"/>
                  </a:lnTo>
                  <a:lnTo>
                    <a:pt x="154" y="287"/>
                  </a:lnTo>
                  <a:lnTo>
                    <a:pt x="154" y="279"/>
                  </a:lnTo>
                  <a:lnTo>
                    <a:pt x="173" y="251"/>
                  </a:lnTo>
                  <a:lnTo>
                    <a:pt x="182" y="244"/>
                  </a:lnTo>
                  <a:lnTo>
                    <a:pt x="189" y="246"/>
                  </a:lnTo>
                  <a:lnTo>
                    <a:pt x="194" y="239"/>
                  </a:lnTo>
                  <a:lnTo>
                    <a:pt x="194" y="225"/>
                  </a:lnTo>
                  <a:lnTo>
                    <a:pt x="208" y="216"/>
                  </a:lnTo>
                  <a:lnTo>
                    <a:pt x="213" y="218"/>
                  </a:lnTo>
                  <a:lnTo>
                    <a:pt x="227" y="209"/>
                  </a:lnTo>
                  <a:lnTo>
                    <a:pt x="236" y="206"/>
                  </a:lnTo>
                  <a:lnTo>
                    <a:pt x="244" y="199"/>
                  </a:lnTo>
                  <a:lnTo>
                    <a:pt x="262" y="201"/>
                  </a:lnTo>
                  <a:lnTo>
                    <a:pt x="291" y="182"/>
                  </a:lnTo>
                  <a:lnTo>
                    <a:pt x="298" y="171"/>
                  </a:lnTo>
                  <a:lnTo>
                    <a:pt x="314" y="164"/>
                  </a:lnTo>
                  <a:lnTo>
                    <a:pt x="317" y="166"/>
                  </a:lnTo>
                  <a:lnTo>
                    <a:pt x="317" y="166"/>
                  </a:lnTo>
                  <a:lnTo>
                    <a:pt x="322" y="164"/>
                  </a:lnTo>
                  <a:lnTo>
                    <a:pt x="322" y="164"/>
                  </a:lnTo>
                  <a:lnTo>
                    <a:pt x="329" y="159"/>
                  </a:lnTo>
                  <a:lnTo>
                    <a:pt x="336" y="173"/>
                  </a:lnTo>
                  <a:lnTo>
                    <a:pt x="343" y="171"/>
                  </a:lnTo>
                  <a:lnTo>
                    <a:pt x="357" y="156"/>
                  </a:lnTo>
                  <a:lnTo>
                    <a:pt x="359" y="159"/>
                  </a:lnTo>
                  <a:lnTo>
                    <a:pt x="366" y="147"/>
                  </a:lnTo>
                  <a:lnTo>
                    <a:pt x="364" y="142"/>
                  </a:lnTo>
                  <a:lnTo>
                    <a:pt x="369" y="133"/>
                  </a:lnTo>
                  <a:lnTo>
                    <a:pt x="383" y="126"/>
                  </a:lnTo>
                  <a:lnTo>
                    <a:pt x="397" y="133"/>
                  </a:lnTo>
                  <a:lnTo>
                    <a:pt x="400" y="130"/>
                  </a:lnTo>
                  <a:lnTo>
                    <a:pt x="402" y="126"/>
                  </a:lnTo>
                  <a:lnTo>
                    <a:pt x="416" y="135"/>
                  </a:lnTo>
                  <a:lnTo>
                    <a:pt x="423" y="133"/>
                  </a:lnTo>
                  <a:lnTo>
                    <a:pt x="430" y="121"/>
                  </a:lnTo>
                  <a:lnTo>
                    <a:pt x="421" y="119"/>
                  </a:lnTo>
                  <a:lnTo>
                    <a:pt x="418" y="109"/>
                  </a:lnTo>
                  <a:lnTo>
                    <a:pt x="421" y="107"/>
                  </a:lnTo>
                  <a:lnTo>
                    <a:pt x="442" y="109"/>
                  </a:lnTo>
                  <a:lnTo>
                    <a:pt x="452" y="119"/>
                  </a:lnTo>
                  <a:lnTo>
                    <a:pt x="463" y="116"/>
                  </a:lnTo>
                  <a:lnTo>
                    <a:pt x="475" y="126"/>
                  </a:lnTo>
                  <a:lnTo>
                    <a:pt x="480" y="126"/>
                  </a:lnTo>
                  <a:lnTo>
                    <a:pt x="482" y="119"/>
                  </a:lnTo>
                  <a:lnTo>
                    <a:pt x="504" y="119"/>
                  </a:lnTo>
                  <a:lnTo>
                    <a:pt x="508" y="112"/>
                  </a:lnTo>
                  <a:lnTo>
                    <a:pt x="525" y="109"/>
                  </a:lnTo>
                  <a:lnTo>
                    <a:pt x="518" y="104"/>
                  </a:lnTo>
                  <a:lnTo>
                    <a:pt x="518" y="93"/>
                  </a:lnTo>
                  <a:lnTo>
                    <a:pt x="525" y="83"/>
                  </a:lnTo>
                  <a:lnTo>
                    <a:pt x="553" y="74"/>
                  </a:lnTo>
                  <a:lnTo>
                    <a:pt x="565" y="81"/>
                  </a:lnTo>
                  <a:lnTo>
                    <a:pt x="577" y="50"/>
                  </a:lnTo>
                  <a:lnTo>
                    <a:pt x="575" y="48"/>
                  </a:lnTo>
                  <a:lnTo>
                    <a:pt x="577" y="41"/>
                  </a:lnTo>
                  <a:lnTo>
                    <a:pt x="575" y="38"/>
                  </a:lnTo>
                  <a:lnTo>
                    <a:pt x="582" y="36"/>
                  </a:lnTo>
                  <a:lnTo>
                    <a:pt x="579" y="36"/>
                  </a:lnTo>
                  <a:lnTo>
                    <a:pt x="582" y="29"/>
                  </a:lnTo>
                  <a:lnTo>
                    <a:pt x="579" y="22"/>
                  </a:lnTo>
                  <a:lnTo>
                    <a:pt x="579" y="22"/>
                  </a:lnTo>
                  <a:lnTo>
                    <a:pt x="579" y="19"/>
                  </a:lnTo>
                  <a:lnTo>
                    <a:pt x="579" y="19"/>
                  </a:lnTo>
                  <a:lnTo>
                    <a:pt x="582" y="12"/>
                  </a:lnTo>
                  <a:lnTo>
                    <a:pt x="591" y="0"/>
                  </a:lnTo>
                  <a:lnTo>
                    <a:pt x="598" y="7"/>
                  </a:lnTo>
                  <a:lnTo>
                    <a:pt x="598" y="12"/>
                  </a:lnTo>
                  <a:lnTo>
                    <a:pt x="605" y="22"/>
                  </a:lnTo>
                  <a:lnTo>
                    <a:pt x="619" y="36"/>
                  </a:lnTo>
                  <a:lnTo>
                    <a:pt x="627" y="33"/>
                  </a:lnTo>
                  <a:lnTo>
                    <a:pt x="631" y="41"/>
                  </a:lnTo>
                  <a:lnTo>
                    <a:pt x="641" y="41"/>
                  </a:lnTo>
                  <a:lnTo>
                    <a:pt x="650" y="45"/>
                  </a:lnTo>
                  <a:lnTo>
                    <a:pt x="650" y="55"/>
                  </a:lnTo>
                  <a:lnTo>
                    <a:pt x="664" y="69"/>
                  </a:lnTo>
                  <a:lnTo>
                    <a:pt x="655" y="81"/>
                  </a:lnTo>
                  <a:lnTo>
                    <a:pt x="660" y="86"/>
                  </a:lnTo>
                  <a:lnTo>
                    <a:pt x="667" y="88"/>
                  </a:lnTo>
                  <a:lnTo>
                    <a:pt x="667" y="90"/>
                  </a:lnTo>
                  <a:lnTo>
                    <a:pt x="660" y="100"/>
                  </a:lnTo>
                  <a:lnTo>
                    <a:pt x="669" y="104"/>
                  </a:lnTo>
                  <a:lnTo>
                    <a:pt x="671" y="109"/>
                  </a:lnTo>
                  <a:lnTo>
                    <a:pt x="671" y="104"/>
                  </a:lnTo>
                  <a:lnTo>
                    <a:pt x="679" y="102"/>
                  </a:lnTo>
                  <a:lnTo>
                    <a:pt x="693" y="86"/>
                  </a:lnTo>
                  <a:lnTo>
                    <a:pt x="697" y="71"/>
                  </a:lnTo>
                  <a:lnTo>
                    <a:pt x="709" y="62"/>
                  </a:lnTo>
                  <a:lnTo>
                    <a:pt x="721" y="59"/>
                  </a:lnTo>
                  <a:lnTo>
                    <a:pt x="721" y="69"/>
                  </a:lnTo>
                  <a:lnTo>
                    <a:pt x="716" y="78"/>
                  </a:lnTo>
                  <a:lnTo>
                    <a:pt x="719" y="86"/>
                  </a:lnTo>
                  <a:lnTo>
                    <a:pt x="719" y="114"/>
                  </a:lnTo>
                  <a:lnTo>
                    <a:pt x="721" y="116"/>
                  </a:lnTo>
                  <a:lnTo>
                    <a:pt x="726" y="112"/>
                  </a:lnTo>
                  <a:lnTo>
                    <a:pt x="733" y="114"/>
                  </a:lnTo>
                  <a:lnTo>
                    <a:pt x="733" y="133"/>
                  </a:lnTo>
                  <a:lnTo>
                    <a:pt x="735" y="138"/>
                  </a:lnTo>
                  <a:lnTo>
                    <a:pt x="738" y="142"/>
                  </a:lnTo>
                  <a:lnTo>
                    <a:pt x="747" y="145"/>
                  </a:lnTo>
                  <a:lnTo>
                    <a:pt x="745" y="161"/>
                  </a:lnTo>
                  <a:lnTo>
                    <a:pt x="757" y="175"/>
                  </a:lnTo>
                  <a:lnTo>
                    <a:pt x="757" y="192"/>
                  </a:lnTo>
                  <a:lnTo>
                    <a:pt x="766" y="192"/>
                  </a:lnTo>
                  <a:lnTo>
                    <a:pt x="771" y="197"/>
                  </a:lnTo>
                  <a:lnTo>
                    <a:pt x="768" y="199"/>
                  </a:lnTo>
                  <a:lnTo>
                    <a:pt x="773" y="220"/>
                  </a:lnTo>
                  <a:lnTo>
                    <a:pt x="778" y="213"/>
                  </a:lnTo>
                  <a:lnTo>
                    <a:pt x="792" y="220"/>
                  </a:lnTo>
                  <a:lnTo>
                    <a:pt x="790" y="227"/>
                  </a:lnTo>
                  <a:lnTo>
                    <a:pt x="785" y="227"/>
                  </a:lnTo>
                  <a:lnTo>
                    <a:pt x="785" y="235"/>
                  </a:lnTo>
                  <a:lnTo>
                    <a:pt x="778" y="242"/>
                  </a:lnTo>
                  <a:lnTo>
                    <a:pt x="771" y="249"/>
                  </a:lnTo>
                  <a:lnTo>
                    <a:pt x="776" y="253"/>
                  </a:lnTo>
                  <a:lnTo>
                    <a:pt x="771" y="258"/>
                  </a:lnTo>
                  <a:lnTo>
                    <a:pt x="771" y="268"/>
                  </a:lnTo>
                  <a:lnTo>
                    <a:pt x="776" y="282"/>
                  </a:lnTo>
                  <a:lnTo>
                    <a:pt x="773" y="294"/>
                  </a:lnTo>
                  <a:lnTo>
                    <a:pt x="790" y="296"/>
                  </a:lnTo>
                  <a:lnTo>
                    <a:pt x="787" y="305"/>
                  </a:lnTo>
                  <a:lnTo>
                    <a:pt x="799" y="327"/>
                  </a:lnTo>
                  <a:lnTo>
                    <a:pt x="799" y="334"/>
                  </a:lnTo>
                  <a:lnTo>
                    <a:pt x="811" y="348"/>
                  </a:lnTo>
                  <a:lnTo>
                    <a:pt x="811" y="360"/>
                  </a:lnTo>
                  <a:lnTo>
                    <a:pt x="825" y="365"/>
                  </a:lnTo>
                  <a:lnTo>
                    <a:pt x="823" y="372"/>
                  </a:lnTo>
                  <a:lnTo>
                    <a:pt x="830" y="374"/>
                  </a:lnTo>
                  <a:lnTo>
                    <a:pt x="820" y="386"/>
                  </a:lnTo>
                  <a:lnTo>
                    <a:pt x="823" y="391"/>
                  </a:lnTo>
                  <a:lnTo>
                    <a:pt x="816" y="398"/>
                  </a:lnTo>
                  <a:lnTo>
                    <a:pt x="816" y="405"/>
                  </a:lnTo>
                  <a:lnTo>
                    <a:pt x="804" y="417"/>
                  </a:lnTo>
                  <a:lnTo>
                    <a:pt x="813" y="414"/>
                  </a:lnTo>
                  <a:lnTo>
                    <a:pt x="820" y="424"/>
                  </a:lnTo>
                  <a:lnTo>
                    <a:pt x="830" y="417"/>
                  </a:lnTo>
                  <a:lnTo>
                    <a:pt x="832" y="421"/>
                  </a:lnTo>
                  <a:lnTo>
                    <a:pt x="846" y="417"/>
                  </a:lnTo>
                  <a:lnTo>
                    <a:pt x="846" y="417"/>
                  </a:lnTo>
                  <a:lnTo>
                    <a:pt x="832" y="424"/>
                  </a:lnTo>
                  <a:lnTo>
                    <a:pt x="828" y="419"/>
                  </a:lnTo>
                  <a:lnTo>
                    <a:pt x="820" y="424"/>
                  </a:lnTo>
                  <a:lnTo>
                    <a:pt x="813" y="431"/>
                  </a:lnTo>
                  <a:lnTo>
                    <a:pt x="818" y="438"/>
                  </a:lnTo>
                  <a:lnTo>
                    <a:pt x="804" y="438"/>
                  </a:lnTo>
                  <a:lnTo>
                    <a:pt x="802" y="445"/>
                  </a:lnTo>
                  <a:lnTo>
                    <a:pt x="792" y="447"/>
                  </a:lnTo>
                  <a:lnTo>
                    <a:pt x="790" y="455"/>
                  </a:lnTo>
                  <a:lnTo>
                    <a:pt x="785" y="455"/>
                  </a:lnTo>
                  <a:lnTo>
                    <a:pt x="787" y="459"/>
                  </a:lnTo>
                  <a:lnTo>
                    <a:pt x="768" y="457"/>
                  </a:lnTo>
                  <a:lnTo>
                    <a:pt x="764" y="464"/>
                  </a:lnTo>
                  <a:lnTo>
                    <a:pt x="757" y="464"/>
                  </a:lnTo>
                  <a:lnTo>
                    <a:pt x="738" y="476"/>
                  </a:lnTo>
                  <a:lnTo>
                    <a:pt x="735" y="481"/>
                  </a:lnTo>
                  <a:lnTo>
                    <a:pt x="742" y="483"/>
                  </a:lnTo>
                  <a:lnTo>
                    <a:pt x="740" y="488"/>
                  </a:lnTo>
                  <a:lnTo>
                    <a:pt x="726" y="488"/>
                  </a:lnTo>
                  <a:lnTo>
                    <a:pt x="723" y="483"/>
                  </a:lnTo>
                  <a:lnTo>
                    <a:pt x="716" y="495"/>
                  </a:lnTo>
                  <a:lnTo>
                    <a:pt x="705" y="499"/>
                  </a:lnTo>
                  <a:lnTo>
                    <a:pt x="705" y="509"/>
                  </a:lnTo>
                  <a:lnTo>
                    <a:pt x="688" y="516"/>
                  </a:lnTo>
                  <a:lnTo>
                    <a:pt x="662" y="540"/>
                  </a:lnTo>
                  <a:lnTo>
                    <a:pt x="655" y="549"/>
                  </a:lnTo>
                  <a:lnTo>
                    <a:pt x="660" y="559"/>
                  </a:lnTo>
                  <a:lnTo>
                    <a:pt x="650" y="563"/>
                  </a:lnTo>
                  <a:lnTo>
                    <a:pt x="650" y="568"/>
                  </a:lnTo>
                  <a:lnTo>
                    <a:pt x="643" y="573"/>
                  </a:lnTo>
                  <a:lnTo>
                    <a:pt x="636" y="587"/>
                  </a:lnTo>
                  <a:lnTo>
                    <a:pt x="627" y="585"/>
                  </a:lnTo>
                  <a:lnTo>
                    <a:pt x="617" y="589"/>
                  </a:lnTo>
                  <a:lnTo>
                    <a:pt x="612" y="585"/>
                  </a:lnTo>
                  <a:lnTo>
                    <a:pt x="601" y="585"/>
                  </a:lnTo>
                  <a:lnTo>
                    <a:pt x="601" y="580"/>
                  </a:lnTo>
                  <a:lnTo>
                    <a:pt x="582" y="585"/>
                  </a:lnTo>
                  <a:lnTo>
                    <a:pt x="570" y="582"/>
                  </a:lnTo>
                  <a:lnTo>
                    <a:pt x="563" y="589"/>
                  </a:lnTo>
                  <a:lnTo>
                    <a:pt x="553" y="592"/>
                  </a:lnTo>
                  <a:lnTo>
                    <a:pt x="551" y="596"/>
                  </a:lnTo>
                  <a:lnTo>
                    <a:pt x="546" y="601"/>
                  </a:lnTo>
                  <a:lnTo>
                    <a:pt x="546" y="587"/>
                  </a:lnTo>
                  <a:lnTo>
                    <a:pt x="532" y="589"/>
                  </a:lnTo>
                  <a:lnTo>
                    <a:pt x="530" y="587"/>
                  </a:lnTo>
                  <a:lnTo>
                    <a:pt x="530" y="596"/>
                  </a:lnTo>
                  <a:lnTo>
                    <a:pt x="525" y="599"/>
                  </a:lnTo>
                  <a:lnTo>
                    <a:pt x="530" y="606"/>
                  </a:lnTo>
                  <a:lnTo>
                    <a:pt x="523" y="606"/>
                  </a:lnTo>
                  <a:lnTo>
                    <a:pt x="513" y="611"/>
                  </a:lnTo>
                  <a:lnTo>
                    <a:pt x="497" y="608"/>
                  </a:lnTo>
                  <a:lnTo>
                    <a:pt x="492" y="615"/>
                  </a:lnTo>
                  <a:lnTo>
                    <a:pt x="473" y="622"/>
                  </a:lnTo>
                  <a:lnTo>
                    <a:pt x="468" y="620"/>
                  </a:lnTo>
                  <a:lnTo>
                    <a:pt x="471" y="625"/>
                  </a:lnTo>
                  <a:lnTo>
                    <a:pt x="459" y="632"/>
                  </a:lnTo>
                  <a:lnTo>
                    <a:pt x="456" y="627"/>
                  </a:lnTo>
                  <a:lnTo>
                    <a:pt x="452" y="637"/>
                  </a:lnTo>
                  <a:lnTo>
                    <a:pt x="447" y="641"/>
                  </a:lnTo>
                  <a:lnTo>
                    <a:pt x="440" y="639"/>
                  </a:lnTo>
                  <a:lnTo>
                    <a:pt x="433" y="644"/>
                  </a:lnTo>
                  <a:lnTo>
                    <a:pt x="428" y="641"/>
                  </a:lnTo>
                  <a:lnTo>
                    <a:pt x="423" y="644"/>
                  </a:lnTo>
                  <a:lnTo>
                    <a:pt x="416" y="653"/>
                  </a:lnTo>
                  <a:lnTo>
                    <a:pt x="407" y="660"/>
                  </a:lnTo>
                  <a:lnTo>
                    <a:pt x="409" y="663"/>
                  </a:lnTo>
                  <a:lnTo>
                    <a:pt x="407" y="670"/>
                  </a:lnTo>
                  <a:lnTo>
                    <a:pt x="390" y="679"/>
                  </a:lnTo>
                  <a:lnTo>
                    <a:pt x="390" y="684"/>
                  </a:lnTo>
                  <a:lnTo>
                    <a:pt x="395" y="689"/>
                  </a:lnTo>
                  <a:lnTo>
                    <a:pt x="388" y="696"/>
                  </a:lnTo>
                  <a:lnTo>
                    <a:pt x="381" y="693"/>
                  </a:lnTo>
                  <a:lnTo>
                    <a:pt x="385" y="703"/>
                  </a:lnTo>
                  <a:lnTo>
                    <a:pt x="378" y="701"/>
                  </a:lnTo>
                  <a:lnTo>
                    <a:pt x="374" y="708"/>
                  </a:lnTo>
                  <a:lnTo>
                    <a:pt x="366" y="701"/>
                  </a:lnTo>
                  <a:lnTo>
                    <a:pt x="357" y="705"/>
                  </a:lnTo>
                  <a:lnTo>
                    <a:pt x="357" y="710"/>
                  </a:lnTo>
                  <a:lnTo>
                    <a:pt x="366" y="712"/>
                  </a:lnTo>
                  <a:lnTo>
                    <a:pt x="362" y="719"/>
                  </a:lnTo>
                  <a:lnTo>
                    <a:pt x="357" y="719"/>
                  </a:lnTo>
                  <a:lnTo>
                    <a:pt x="350" y="708"/>
                  </a:lnTo>
                  <a:lnTo>
                    <a:pt x="343" y="708"/>
                  </a:lnTo>
                  <a:lnTo>
                    <a:pt x="348" y="710"/>
                  </a:lnTo>
                  <a:lnTo>
                    <a:pt x="345" y="712"/>
                  </a:lnTo>
                  <a:lnTo>
                    <a:pt x="338" y="708"/>
                  </a:lnTo>
                  <a:lnTo>
                    <a:pt x="336" y="712"/>
                  </a:lnTo>
                  <a:lnTo>
                    <a:pt x="338" y="717"/>
                  </a:lnTo>
                  <a:lnTo>
                    <a:pt x="329" y="722"/>
                  </a:lnTo>
                  <a:lnTo>
                    <a:pt x="343" y="727"/>
                  </a:lnTo>
                  <a:lnTo>
                    <a:pt x="340" y="734"/>
                  </a:lnTo>
                  <a:lnTo>
                    <a:pt x="329" y="731"/>
                  </a:lnTo>
                  <a:lnTo>
                    <a:pt x="314" y="741"/>
                  </a:lnTo>
                  <a:lnTo>
                    <a:pt x="300" y="738"/>
                  </a:lnTo>
                  <a:lnTo>
                    <a:pt x="288" y="745"/>
                  </a:lnTo>
                  <a:lnTo>
                    <a:pt x="286" y="743"/>
                  </a:lnTo>
                  <a:lnTo>
                    <a:pt x="281" y="755"/>
                  </a:lnTo>
                  <a:lnTo>
                    <a:pt x="274" y="755"/>
                  </a:lnTo>
                  <a:lnTo>
                    <a:pt x="272" y="745"/>
                  </a:lnTo>
                  <a:lnTo>
                    <a:pt x="274" y="743"/>
                  </a:lnTo>
                  <a:lnTo>
                    <a:pt x="270" y="736"/>
                  </a:lnTo>
                  <a:lnTo>
                    <a:pt x="274" y="731"/>
                  </a:lnTo>
                  <a:lnTo>
                    <a:pt x="277" y="734"/>
                  </a:lnTo>
                  <a:lnTo>
                    <a:pt x="279" y="729"/>
                  </a:lnTo>
                  <a:lnTo>
                    <a:pt x="274" y="727"/>
                  </a:lnTo>
                  <a:lnTo>
                    <a:pt x="270" y="729"/>
                  </a:lnTo>
                  <a:lnTo>
                    <a:pt x="270" y="722"/>
                  </a:lnTo>
                  <a:lnTo>
                    <a:pt x="274" y="719"/>
                  </a:lnTo>
                  <a:lnTo>
                    <a:pt x="284" y="722"/>
                  </a:lnTo>
                  <a:lnTo>
                    <a:pt x="291" y="717"/>
                  </a:lnTo>
                  <a:lnTo>
                    <a:pt x="298" y="717"/>
                  </a:lnTo>
                  <a:lnTo>
                    <a:pt x="296" y="710"/>
                  </a:lnTo>
                  <a:lnTo>
                    <a:pt x="303" y="703"/>
                  </a:lnTo>
                  <a:lnTo>
                    <a:pt x="310" y="710"/>
                  </a:lnTo>
                  <a:lnTo>
                    <a:pt x="338" y="701"/>
                  </a:lnTo>
                  <a:lnTo>
                    <a:pt x="340" y="691"/>
                  </a:lnTo>
                  <a:lnTo>
                    <a:pt x="333" y="684"/>
                  </a:lnTo>
                  <a:lnTo>
                    <a:pt x="329" y="686"/>
                  </a:lnTo>
                  <a:lnTo>
                    <a:pt x="329" y="682"/>
                  </a:lnTo>
                  <a:lnTo>
                    <a:pt x="338" y="677"/>
                  </a:lnTo>
                  <a:lnTo>
                    <a:pt x="333" y="677"/>
                  </a:lnTo>
                  <a:lnTo>
                    <a:pt x="336" y="674"/>
                  </a:lnTo>
                  <a:lnTo>
                    <a:pt x="331" y="674"/>
                  </a:lnTo>
                  <a:lnTo>
                    <a:pt x="329" y="670"/>
                  </a:lnTo>
                  <a:lnTo>
                    <a:pt x="345" y="670"/>
                  </a:lnTo>
                  <a:lnTo>
                    <a:pt x="348" y="665"/>
                  </a:lnTo>
                  <a:lnTo>
                    <a:pt x="348" y="658"/>
                  </a:lnTo>
                  <a:lnTo>
                    <a:pt x="362" y="658"/>
                  </a:lnTo>
                  <a:lnTo>
                    <a:pt x="371" y="651"/>
                  </a:lnTo>
                  <a:lnTo>
                    <a:pt x="371" y="646"/>
                  </a:lnTo>
                  <a:lnTo>
                    <a:pt x="369" y="644"/>
                  </a:lnTo>
                  <a:lnTo>
                    <a:pt x="364" y="646"/>
                  </a:lnTo>
                  <a:lnTo>
                    <a:pt x="364" y="651"/>
                  </a:lnTo>
                  <a:lnTo>
                    <a:pt x="348" y="653"/>
                  </a:lnTo>
                  <a:lnTo>
                    <a:pt x="345" y="651"/>
                  </a:lnTo>
                  <a:lnTo>
                    <a:pt x="345" y="641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auto">
            <a:xfrm>
              <a:off x="4313750" y="4889771"/>
              <a:ext cx="4696" cy="9392"/>
            </a:xfrm>
            <a:custGeom>
              <a:avLst/>
              <a:gdLst>
                <a:gd name="T0" fmla="*/ 3 w 7"/>
                <a:gd name="T1" fmla="*/ 7 h 14"/>
                <a:gd name="T2" fmla="*/ 7 w 7"/>
                <a:gd name="T3" fmla="*/ 12 h 14"/>
                <a:gd name="T4" fmla="*/ 3 w 7"/>
                <a:gd name="T5" fmla="*/ 14 h 14"/>
                <a:gd name="T6" fmla="*/ 0 w 7"/>
                <a:gd name="T7" fmla="*/ 7 h 14"/>
                <a:gd name="T8" fmla="*/ 3 w 7"/>
                <a:gd name="T9" fmla="*/ 7 h 14"/>
                <a:gd name="T10" fmla="*/ 3 w 7"/>
                <a:gd name="T11" fmla="*/ 0 h 14"/>
                <a:gd name="T12" fmla="*/ 5 w 7"/>
                <a:gd name="T13" fmla="*/ 5 h 14"/>
                <a:gd name="T14" fmla="*/ 0 w 7"/>
                <a:gd name="T15" fmla="*/ 5 h 14"/>
                <a:gd name="T16" fmla="*/ 3 w 7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4">
                  <a:moveTo>
                    <a:pt x="3" y="7"/>
                  </a:moveTo>
                  <a:lnTo>
                    <a:pt x="7" y="12"/>
                  </a:lnTo>
                  <a:lnTo>
                    <a:pt x="3" y="14"/>
                  </a:lnTo>
                  <a:lnTo>
                    <a:pt x="0" y="7"/>
                  </a:lnTo>
                  <a:lnTo>
                    <a:pt x="3" y="7"/>
                  </a:lnTo>
                  <a:close/>
                  <a:moveTo>
                    <a:pt x="3" y="0"/>
                  </a:moveTo>
                  <a:lnTo>
                    <a:pt x="5" y="5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3002242" y="1655614"/>
              <a:ext cx="2317109" cy="1830073"/>
            </a:xfrm>
            <a:custGeom>
              <a:avLst/>
              <a:gdLst>
                <a:gd name="T0" fmla="*/ 2870 w 3454"/>
                <a:gd name="T1" fmla="*/ 145 h 2728"/>
                <a:gd name="T2" fmla="*/ 3007 w 3454"/>
                <a:gd name="T3" fmla="*/ 180 h 2728"/>
                <a:gd name="T4" fmla="*/ 3057 w 3454"/>
                <a:gd name="T5" fmla="*/ 303 h 2728"/>
                <a:gd name="T6" fmla="*/ 3171 w 3454"/>
                <a:gd name="T7" fmla="*/ 376 h 2728"/>
                <a:gd name="T8" fmla="*/ 3310 w 3454"/>
                <a:gd name="T9" fmla="*/ 381 h 2728"/>
                <a:gd name="T10" fmla="*/ 3443 w 3454"/>
                <a:gd name="T11" fmla="*/ 431 h 2728"/>
                <a:gd name="T12" fmla="*/ 3419 w 3454"/>
                <a:gd name="T13" fmla="*/ 497 h 2728"/>
                <a:gd name="T14" fmla="*/ 3388 w 3454"/>
                <a:gd name="T15" fmla="*/ 561 h 2728"/>
                <a:gd name="T16" fmla="*/ 3365 w 3454"/>
                <a:gd name="T17" fmla="*/ 618 h 2728"/>
                <a:gd name="T18" fmla="*/ 3348 w 3454"/>
                <a:gd name="T19" fmla="*/ 689 h 2728"/>
                <a:gd name="T20" fmla="*/ 3346 w 3454"/>
                <a:gd name="T21" fmla="*/ 790 h 2728"/>
                <a:gd name="T22" fmla="*/ 3268 w 3454"/>
                <a:gd name="T23" fmla="*/ 906 h 2728"/>
                <a:gd name="T24" fmla="*/ 3244 w 3454"/>
                <a:gd name="T25" fmla="*/ 916 h 2728"/>
                <a:gd name="T26" fmla="*/ 3086 w 3454"/>
                <a:gd name="T27" fmla="*/ 1223 h 2728"/>
                <a:gd name="T28" fmla="*/ 3156 w 3454"/>
                <a:gd name="T29" fmla="*/ 1235 h 2728"/>
                <a:gd name="T30" fmla="*/ 3064 w 3454"/>
                <a:gd name="T31" fmla="*/ 1375 h 2728"/>
                <a:gd name="T32" fmla="*/ 2944 w 3454"/>
                <a:gd name="T33" fmla="*/ 1365 h 2728"/>
                <a:gd name="T34" fmla="*/ 2986 w 3454"/>
                <a:gd name="T35" fmla="*/ 1561 h 2728"/>
                <a:gd name="T36" fmla="*/ 3102 w 3454"/>
                <a:gd name="T37" fmla="*/ 1604 h 2728"/>
                <a:gd name="T38" fmla="*/ 3156 w 3454"/>
                <a:gd name="T39" fmla="*/ 1793 h 2728"/>
                <a:gd name="T40" fmla="*/ 3097 w 3454"/>
                <a:gd name="T41" fmla="*/ 1886 h 2728"/>
                <a:gd name="T42" fmla="*/ 2958 w 3454"/>
                <a:gd name="T43" fmla="*/ 1907 h 2728"/>
                <a:gd name="T44" fmla="*/ 2814 w 3454"/>
                <a:gd name="T45" fmla="*/ 1980 h 2728"/>
                <a:gd name="T46" fmla="*/ 2672 w 3454"/>
                <a:gd name="T47" fmla="*/ 1959 h 2728"/>
                <a:gd name="T48" fmla="*/ 2650 w 3454"/>
                <a:gd name="T49" fmla="*/ 2089 h 2728"/>
                <a:gd name="T50" fmla="*/ 2535 w 3454"/>
                <a:gd name="T51" fmla="*/ 2127 h 2728"/>
                <a:gd name="T52" fmla="*/ 2523 w 3454"/>
                <a:gd name="T53" fmla="*/ 2011 h 2728"/>
                <a:gd name="T54" fmla="*/ 2424 w 3454"/>
                <a:gd name="T55" fmla="*/ 1930 h 2728"/>
                <a:gd name="T56" fmla="*/ 2289 w 3454"/>
                <a:gd name="T57" fmla="*/ 2016 h 2728"/>
                <a:gd name="T58" fmla="*/ 2166 w 3454"/>
                <a:gd name="T59" fmla="*/ 2068 h 2728"/>
                <a:gd name="T60" fmla="*/ 2078 w 3454"/>
                <a:gd name="T61" fmla="*/ 1994 h 2728"/>
                <a:gd name="T62" fmla="*/ 1996 w 3454"/>
                <a:gd name="T63" fmla="*/ 2158 h 2728"/>
                <a:gd name="T64" fmla="*/ 1958 w 3454"/>
                <a:gd name="T65" fmla="*/ 2276 h 2728"/>
                <a:gd name="T66" fmla="*/ 1695 w 3454"/>
                <a:gd name="T67" fmla="*/ 2411 h 2728"/>
                <a:gd name="T68" fmla="*/ 1582 w 3454"/>
                <a:gd name="T69" fmla="*/ 2434 h 2728"/>
                <a:gd name="T70" fmla="*/ 1445 w 3454"/>
                <a:gd name="T71" fmla="*/ 2543 h 2728"/>
                <a:gd name="T72" fmla="*/ 1362 w 3454"/>
                <a:gd name="T73" fmla="*/ 2685 h 2728"/>
                <a:gd name="T74" fmla="*/ 1175 w 3454"/>
                <a:gd name="T75" fmla="*/ 2619 h 2728"/>
                <a:gd name="T76" fmla="*/ 1125 w 3454"/>
                <a:gd name="T77" fmla="*/ 2430 h 2728"/>
                <a:gd name="T78" fmla="*/ 1036 w 3454"/>
                <a:gd name="T79" fmla="*/ 2638 h 2728"/>
                <a:gd name="T80" fmla="*/ 802 w 3454"/>
                <a:gd name="T81" fmla="*/ 2699 h 2728"/>
                <a:gd name="T82" fmla="*/ 695 w 3454"/>
                <a:gd name="T83" fmla="*/ 2470 h 2728"/>
                <a:gd name="T84" fmla="*/ 482 w 3454"/>
                <a:gd name="T85" fmla="*/ 2482 h 2728"/>
                <a:gd name="T86" fmla="*/ 341 w 3454"/>
                <a:gd name="T87" fmla="*/ 2269 h 2728"/>
                <a:gd name="T88" fmla="*/ 52 w 3454"/>
                <a:gd name="T89" fmla="*/ 2096 h 2728"/>
                <a:gd name="T90" fmla="*/ 818 w 3454"/>
                <a:gd name="T91" fmla="*/ 2046 h 2728"/>
                <a:gd name="T92" fmla="*/ 1386 w 3454"/>
                <a:gd name="T93" fmla="*/ 1949 h 2728"/>
                <a:gd name="T94" fmla="*/ 1771 w 3454"/>
                <a:gd name="T95" fmla="*/ 1720 h 2728"/>
                <a:gd name="T96" fmla="*/ 1965 w 3454"/>
                <a:gd name="T97" fmla="*/ 1566 h 2728"/>
                <a:gd name="T98" fmla="*/ 2277 w 3454"/>
                <a:gd name="T99" fmla="*/ 1403 h 2728"/>
                <a:gd name="T100" fmla="*/ 2473 w 3454"/>
                <a:gd name="T101" fmla="*/ 1254 h 2728"/>
                <a:gd name="T102" fmla="*/ 2662 w 3454"/>
                <a:gd name="T103" fmla="*/ 1256 h 2728"/>
                <a:gd name="T104" fmla="*/ 2705 w 3454"/>
                <a:gd name="T105" fmla="*/ 1152 h 2728"/>
                <a:gd name="T106" fmla="*/ 2504 w 3454"/>
                <a:gd name="T107" fmla="*/ 996 h 2728"/>
                <a:gd name="T108" fmla="*/ 2192 w 3454"/>
                <a:gd name="T109" fmla="*/ 970 h 2728"/>
                <a:gd name="T110" fmla="*/ 2535 w 3454"/>
                <a:gd name="T111" fmla="*/ 672 h 2728"/>
                <a:gd name="T112" fmla="*/ 2627 w 3454"/>
                <a:gd name="T113" fmla="*/ 563 h 2728"/>
                <a:gd name="T114" fmla="*/ 2702 w 3454"/>
                <a:gd name="T115" fmla="*/ 407 h 2728"/>
                <a:gd name="T116" fmla="*/ 2795 w 3454"/>
                <a:gd name="T117" fmla="*/ 277 h 2728"/>
                <a:gd name="T118" fmla="*/ 2759 w 3454"/>
                <a:gd name="T119" fmla="*/ 140 h 2728"/>
                <a:gd name="T120" fmla="*/ 2828 w 3454"/>
                <a:gd name="T121" fmla="*/ 10 h 2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54" h="2728">
                  <a:moveTo>
                    <a:pt x="2906" y="0"/>
                  </a:moveTo>
                  <a:lnTo>
                    <a:pt x="2920" y="15"/>
                  </a:lnTo>
                  <a:lnTo>
                    <a:pt x="2925" y="17"/>
                  </a:lnTo>
                  <a:lnTo>
                    <a:pt x="2927" y="26"/>
                  </a:lnTo>
                  <a:lnTo>
                    <a:pt x="2925" y="29"/>
                  </a:lnTo>
                  <a:lnTo>
                    <a:pt x="2932" y="36"/>
                  </a:lnTo>
                  <a:lnTo>
                    <a:pt x="2937" y="36"/>
                  </a:lnTo>
                  <a:lnTo>
                    <a:pt x="2939" y="48"/>
                  </a:lnTo>
                  <a:lnTo>
                    <a:pt x="2944" y="52"/>
                  </a:lnTo>
                  <a:lnTo>
                    <a:pt x="2941" y="62"/>
                  </a:lnTo>
                  <a:lnTo>
                    <a:pt x="2932" y="67"/>
                  </a:lnTo>
                  <a:lnTo>
                    <a:pt x="2925" y="83"/>
                  </a:lnTo>
                  <a:lnTo>
                    <a:pt x="2918" y="88"/>
                  </a:lnTo>
                  <a:lnTo>
                    <a:pt x="2918" y="97"/>
                  </a:lnTo>
                  <a:lnTo>
                    <a:pt x="2903" y="109"/>
                  </a:lnTo>
                  <a:lnTo>
                    <a:pt x="2892" y="128"/>
                  </a:lnTo>
                  <a:lnTo>
                    <a:pt x="2882" y="133"/>
                  </a:lnTo>
                  <a:lnTo>
                    <a:pt x="2870" y="145"/>
                  </a:lnTo>
                  <a:lnTo>
                    <a:pt x="2873" y="149"/>
                  </a:lnTo>
                  <a:lnTo>
                    <a:pt x="2885" y="149"/>
                  </a:lnTo>
                  <a:lnTo>
                    <a:pt x="2889" y="159"/>
                  </a:lnTo>
                  <a:lnTo>
                    <a:pt x="2894" y="159"/>
                  </a:lnTo>
                  <a:lnTo>
                    <a:pt x="2908" y="173"/>
                  </a:lnTo>
                  <a:lnTo>
                    <a:pt x="2925" y="175"/>
                  </a:lnTo>
                  <a:lnTo>
                    <a:pt x="2932" y="199"/>
                  </a:lnTo>
                  <a:lnTo>
                    <a:pt x="2946" y="206"/>
                  </a:lnTo>
                  <a:lnTo>
                    <a:pt x="2955" y="206"/>
                  </a:lnTo>
                  <a:lnTo>
                    <a:pt x="2960" y="204"/>
                  </a:lnTo>
                  <a:lnTo>
                    <a:pt x="2970" y="187"/>
                  </a:lnTo>
                  <a:lnTo>
                    <a:pt x="2970" y="180"/>
                  </a:lnTo>
                  <a:lnTo>
                    <a:pt x="2977" y="178"/>
                  </a:lnTo>
                  <a:lnTo>
                    <a:pt x="2974" y="175"/>
                  </a:lnTo>
                  <a:lnTo>
                    <a:pt x="2986" y="161"/>
                  </a:lnTo>
                  <a:lnTo>
                    <a:pt x="2991" y="171"/>
                  </a:lnTo>
                  <a:lnTo>
                    <a:pt x="3003" y="168"/>
                  </a:lnTo>
                  <a:lnTo>
                    <a:pt x="3007" y="180"/>
                  </a:lnTo>
                  <a:lnTo>
                    <a:pt x="3015" y="187"/>
                  </a:lnTo>
                  <a:lnTo>
                    <a:pt x="3019" y="185"/>
                  </a:lnTo>
                  <a:lnTo>
                    <a:pt x="3024" y="194"/>
                  </a:lnTo>
                  <a:lnTo>
                    <a:pt x="3024" y="204"/>
                  </a:lnTo>
                  <a:lnTo>
                    <a:pt x="3036" y="208"/>
                  </a:lnTo>
                  <a:lnTo>
                    <a:pt x="3048" y="208"/>
                  </a:lnTo>
                  <a:lnTo>
                    <a:pt x="3050" y="211"/>
                  </a:lnTo>
                  <a:lnTo>
                    <a:pt x="3057" y="208"/>
                  </a:lnTo>
                  <a:lnTo>
                    <a:pt x="3060" y="213"/>
                  </a:lnTo>
                  <a:lnTo>
                    <a:pt x="3057" y="227"/>
                  </a:lnTo>
                  <a:lnTo>
                    <a:pt x="3055" y="232"/>
                  </a:lnTo>
                  <a:lnTo>
                    <a:pt x="3041" y="234"/>
                  </a:lnTo>
                  <a:lnTo>
                    <a:pt x="3041" y="249"/>
                  </a:lnTo>
                  <a:lnTo>
                    <a:pt x="3043" y="251"/>
                  </a:lnTo>
                  <a:lnTo>
                    <a:pt x="3048" y="265"/>
                  </a:lnTo>
                  <a:lnTo>
                    <a:pt x="3052" y="265"/>
                  </a:lnTo>
                  <a:lnTo>
                    <a:pt x="3050" y="282"/>
                  </a:lnTo>
                  <a:lnTo>
                    <a:pt x="3057" y="303"/>
                  </a:lnTo>
                  <a:lnTo>
                    <a:pt x="3055" y="310"/>
                  </a:lnTo>
                  <a:lnTo>
                    <a:pt x="3069" y="336"/>
                  </a:lnTo>
                  <a:lnTo>
                    <a:pt x="3064" y="341"/>
                  </a:lnTo>
                  <a:lnTo>
                    <a:pt x="3071" y="350"/>
                  </a:lnTo>
                  <a:lnTo>
                    <a:pt x="3069" y="362"/>
                  </a:lnTo>
                  <a:lnTo>
                    <a:pt x="3074" y="367"/>
                  </a:lnTo>
                  <a:lnTo>
                    <a:pt x="3074" y="374"/>
                  </a:lnTo>
                  <a:lnTo>
                    <a:pt x="3081" y="379"/>
                  </a:lnTo>
                  <a:lnTo>
                    <a:pt x="3081" y="388"/>
                  </a:lnTo>
                  <a:lnTo>
                    <a:pt x="3086" y="393"/>
                  </a:lnTo>
                  <a:lnTo>
                    <a:pt x="3093" y="393"/>
                  </a:lnTo>
                  <a:lnTo>
                    <a:pt x="3121" y="405"/>
                  </a:lnTo>
                  <a:lnTo>
                    <a:pt x="3126" y="400"/>
                  </a:lnTo>
                  <a:lnTo>
                    <a:pt x="3140" y="402"/>
                  </a:lnTo>
                  <a:lnTo>
                    <a:pt x="3142" y="398"/>
                  </a:lnTo>
                  <a:lnTo>
                    <a:pt x="3152" y="398"/>
                  </a:lnTo>
                  <a:lnTo>
                    <a:pt x="3164" y="393"/>
                  </a:lnTo>
                  <a:lnTo>
                    <a:pt x="3171" y="376"/>
                  </a:lnTo>
                  <a:lnTo>
                    <a:pt x="3180" y="384"/>
                  </a:lnTo>
                  <a:lnTo>
                    <a:pt x="3185" y="384"/>
                  </a:lnTo>
                  <a:lnTo>
                    <a:pt x="3197" y="395"/>
                  </a:lnTo>
                  <a:lnTo>
                    <a:pt x="3204" y="391"/>
                  </a:lnTo>
                  <a:lnTo>
                    <a:pt x="3213" y="393"/>
                  </a:lnTo>
                  <a:lnTo>
                    <a:pt x="3216" y="388"/>
                  </a:lnTo>
                  <a:lnTo>
                    <a:pt x="3232" y="386"/>
                  </a:lnTo>
                  <a:lnTo>
                    <a:pt x="3237" y="395"/>
                  </a:lnTo>
                  <a:lnTo>
                    <a:pt x="3246" y="398"/>
                  </a:lnTo>
                  <a:lnTo>
                    <a:pt x="3246" y="402"/>
                  </a:lnTo>
                  <a:lnTo>
                    <a:pt x="3253" y="402"/>
                  </a:lnTo>
                  <a:lnTo>
                    <a:pt x="3258" y="386"/>
                  </a:lnTo>
                  <a:lnTo>
                    <a:pt x="3263" y="381"/>
                  </a:lnTo>
                  <a:lnTo>
                    <a:pt x="3275" y="384"/>
                  </a:lnTo>
                  <a:lnTo>
                    <a:pt x="3279" y="391"/>
                  </a:lnTo>
                  <a:lnTo>
                    <a:pt x="3291" y="388"/>
                  </a:lnTo>
                  <a:lnTo>
                    <a:pt x="3298" y="379"/>
                  </a:lnTo>
                  <a:lnTo>
                    <a:pt x="3310" y="381"/>
                  </a:lnTo>
                  <a:lnTo>
                    <a:pt x="3317" y="367"/>
                  </a:lnTo>
                  <a:lnTo>
                    <a:pt x="3315" y="357"/>
                  </a:lnTo>
                  <a:lnTo>
                    <a:pt x="3331" y="350"/>
                  </a:lnTo>
                  <a:lnTo>
                    <a:pt x="3334" y="334"/>
                  </a:lnTo>
                  <a:lnTo>
                    <a:pt x="3339" y="327"/>
                  </a:lnTo>
                  <a:lnTo>
                    <a:pt x="3341" y="331"/>
                  </a:lnTo>
                  <a:lnTo>
                    <a:pt x="3357" y="331"/>
                  </a:lnTo>
                  <a:lnTo>
                    <a:pt x="3362" y="336"/>
                  </a:lnTo>
                  <a:lnTo>
                    <a:pt x="3367" y="334"/>
                  </a:lnTo>
                  <a:lnTo>
                    <a:pt x="3407" y="391"/>
                  </a:lnTo>
                  <a:lnTo>
                    <a:pt x="3414" y="405"/>
                  </a:lnTo>
                  <a:lnTo>
                    <a:pt x="3414" y="410"/>
                  </a:lnTo>
                  <a:lnTo>
                    <a:pt x="3426" y="414"/>
                  </a:lnTo>
                  <a:lnTo>
                    <a:pt x="3431" y="424"/>
                  </a:lnTo>
                  <a:lnTo>
                    <a:pt x="3428" y="426"/>
                  </a:lnTo>
                  <a:lnTo>
                    <a:pt x="3435" y="428"/>
                  </a:lnTo>
                  <a:lnTo>
                    <a:pt x="3438" y="433"/>
                  </a:lnTo>
                  <a:lnTo>
                    <a:pt x="3443" y="431"/>
                  </a:lnTo>
                  <a:lnTo>
                    <a:pt x="3443" y="438"/>
                  </a:lnTo>
                  <a:lnTo>
                    <a:pt x="3452" y="447"/>
                  </a:lnTo>
                  <a:lnTo>
                    <a:pt x="3450" y="447"/>
                  </a:lnTo>
                  <a:lnTo>
                    <a:pt x="3447" y="452"/>
                  </a:lnTo>
                  <a:lnTo>
                    <a:pt x="3454" y="459"/>
                  </a:lnTo>
                  <a:lnTo>
                    <a:pt x="3450" y="466"/>
                  </a:lnTo>
                  <a:lnTo>
                    <a:pt x="3447" y="466"/>
                  </a:lnTo>
                  <a:lnTo>
                    <a:pt x="3447" y="471"/>
                  </a:lnTo>
                  <a:lnTo>
                    <a:pt x="3443" y="471"/>
                  </a:lnTo>
                  <a:lnTo>
                    <a:pt x="3445" y="476"/>
                  </a:lnTo>
                  <a:lnTo>
                    <a:pt x="3440" y="471"/>
                  </a:lnTo>
                  <a:lnTo>
                    <a:pt x="3438" y="480"/>
                  </a:lnTo>
                  <a:lnTo>
                    <a:pt x="3431" y="480"/>
                  </a:lnTo>
                  <a:lnTo>
                    <a:pt x="3435" y="485"/>
                  </a:lnTo>
                  <a:lnTo>
                    <a:pt x="3428" y="492"/>
                  </a:lnTo>
                  <a:lnTo>
                    <a:pt x="3424" y="492"/>
                  </a:lnTo>
                  <a:lnTo>
                    <a:pt x="3426" y="499"/>
                  </a:lnTo>
                  <a:lnTo>
                    <a:pt x="3419" y="497"/>
                  </a:lnTo>
                  <a:lnTo>
                    <a:pt x="3414" y="499"/>
                  </a:lnTo>
                  <a:lnTo>
                    <a:pt x="3419" y="502"/>
                  </a:lnTo>
                  <a:lnTo>
                    <a:pt x="3417" y="504"/>
                  </a:lnTo>
                  <a:lnTo>
                    <a:pt x="3424" y="509"/>
                  </a:lnTo>
                  <a:lnTo>
                    <a:pt x="3419" y="514"/>
                  </a:lnTo>
                  <a:lnTo>
                    <a:pt x="3424" y="537"/>
                  </a:lnTo>
                  <a:lnTo>
                    <a:pt x="3417" y="542"/>
                  </a:lnTo>
                  <a:lnTo>
                    <a:pt x="3414" y="547"/>
                  </a:lnTo>
                  <a:lnTo>
                    <a:pt x="3412" y="542"/>
                  </a:lnTo>
                  <a:lnTo>
                    <a:pt x="3405" y="549"/>
                  </a:lnTo>
                  <a:lnTo>
                    <a:pt x="3407" y="551"/>
                  </a:lnTo>
                  <a:lnTo>
                    <a:pt x="3402" y="551"/>
                  </a:lnTo>
                  <a:lnTo>
                    <a:pt x="3400" y="559"/>
                  </a:lnTo>
                  <a:lnTo>
                    <a:pt x="3395" y="556"/>
                  </a:lnTo>
                  <a:lnTo>
                    <a:pt x="3395" y="559"/>
                  </a:lnTo>
                  <a:lnTo>
                    <a:pt x="3391" y="559"/>
                  </a:lnTo>
                  <a:lnTo>
                    <a:pt x="3393" y="566"/>
                  </a:lnTo>
                  <a:lnTo>
                    <a:pt x="3388" y="561"/>
                  </a:lnTo>
                  <a:lnTo>
                    <a:pt x="3386" y="566"/>
                  </a:lnTo>
                  <a:lnTo>
                    <a:pt x="3388" y="568"/>
                  </a:lnTo>
                  <a:lnTo>
                    <a:pt x="3386" y="573"/>
                  </a:lnTo>
                  <a:lnTo>
                    <a:pt x="3391" y="573"/>
                  </a:lnTo>
                  <a:lnTo>
                    <a:pt x="3386" y="575"/>
                  </a:lnTo>
                  <a:lnTo>
                    <a:pt x="3386" y="582"/>
                  </a:lnTo>
                  <a:lnTo>
                    <a:pt x="3379" y="587"/>
                  </a:lnTo>
                  <a:lnTo>
                    <a:pt x="3381" y="592"/>
                  </a:lnTo>
                  <a:lnTo>
                    <a:pt x="3376" y="592"/>
                  </a:lnTo>
                  <a:lnTo>
                    <a:pt x="3379" y="599"/>
                  </a:lnTo>
                  <a:lnTo>
                    <a:pt x="3376" y="599"/>
                  </a:lnTo>
                  <a:lnTo>
                    <a:pt x="3376" y="603"/>
                  </a:lnTo>
                  <a:lnTo>
                    <a:pt x="3369" y="603"/>
                  </a:lnTo>
                  <a:lnTo>
                    <a:pt x="3372" y="608"/>
                  </a:lnTo>
                  <a:lnTo>
                    <a:pt x="3365" y="611"/>
                  </a:lnTo>
                  <a:lnTo>
                    <a:pt x="3369" y="615"/>
                  </a:lnTo>
                  <a:lnTo>
                    <a:pt x="3365" y="615"/>
                  </a:lnTo>
                  <a:lnTo>
                    <a:pt x="3365" y="618"/>
                  </a:lnTo>
                  <a:lnTo>
                    <a:pt x="3362" y="613"/>
                  </a:lnTo>
                  <a:lnTo>
                    <a:pt x="3357" y="618"/>
                  </a:lnTo>
                  <a:lnTo>
                    <a:pt x="3357" y="625"/>
                  </a:lnTo>
                  <a:lnTo>
                    <a:pt x="3365" y="630"/>
                  </a:lnTo>
                  <a:lnTo>
                    <a:pt x="3353" y="632"/>
                  </a:lnTo>
                  <a:lnTo>
                    <a:pt x="3360" y="634"/>
                  </a:lnTo>
                  <a:lnTo>
                    <a:pt x="3360" y="639"/>
                  </a:lnTo>
                  <a:lnTo>
                    <a:pt x="3353" y="641"/>
                  </a:lnTo>
                  <a:lnTo>
                    <a:pt x="3353" y="648"/>
                  </a:lnTo>
                  <a:lnTo>
                    <a:pt x="3346" y="648"/>
                  </a:lnTo>
                  <a:lnTo>
                    <a:pt x="3350" y="653"/>
                  </a:lnTo>
                  <a:lnTo>
                    <a:pt x="3353" y="665"/>
                  </a:lnTo>
                  <a:lnTo>
                    <a:pt x="3350" y="665"/>
                  </a:lnTo>
                  <a:lnTo>
                    <a:pt x="3353" y="667"/>
                  </a:lnTo>
                  <a:lnTo>
                    <a:pt x="3350" y="670"/>
                  </a:lnTo>
                  <a:lnTo>
                    <a:pt x="3346" y="672"/>
                  </a:lnTo>
                  <a:lnTo>
                    <a:pt x="3350" y="677"/>
                  </a:lnTo>
                  <a:lnTo>
                    <a:pt x="3348" y="689"/>
                  </a:lnTo>
                  <a:lnTo>
                    <a:pt x="3350" y="691"/>
                  </a:lnTo>
                  <a:lnTo>
                    <a:pt x="3350" y="703"/>
                  </a:lnTo>
                  <a:lnTo>
                    <a:pt x="3348" y="708"/>
                  </a:lnTo>
                  <a:lnTo>
                    <a:pt x="3343" y="700"/>
                  </a:lnTo>
                  <a:lnTo>
                    <a:pt x="3339" y="705"/>
                  </a:lnTo>
                  <a:lnTo>
                    <a:pt x="3341" y="710"/>
                  </a:lnTo>
                  <a:lnTo>
                    <a:pt x="3346" y="708"/>
                  </a:lnTo>
                  <a:lnTo>
                    <a:pt x="3348" y="715"/>
                  </a:lnTo>
                  <a:lnTo>
                    <a:pt x="3353" y="715"/>
                  </a:lnTo>
                  <a:lnTo>
                    <a:pt x="3353" y="726"/>
                  </a:lnTo>
                  <a:lnTo>
                    <a:pt x="3348" y="726"/>
                  </a:lnTo>
                  <a:lnTo>
                    <a:pt x="3355" y="741"/>
                  </a:lnTo>
                  <a:lnTo>
                    <a:pt x="3355" y="767"/>
                  </a:lnTo>
                  <a:lnTo>
                    <a:pt x="3350" y="774"/>
                  </a:lnTo>
                  <a:lnTo>
                    <a:pt x="3353" y="776"/>
                  </a:lnTo>
                  <a:lnTo>
                    <a:pt x="3350" y="779"/>
                  </a:lnTo>
                  <a:lnTo>
                    <a:pt x="3350" y="790"/>
                  </a:lnTo>
                  <a:lnTo>
                    <a:pt x="3346" y="790"/>
                  </a:lnTo>
                  <a:lnTo>
                    <a:pt x="3339" y="800"/>
                  </a:lnTo>
                  <a:lnTo>
                    <a:pt x="3329" y="795"/>
                  </a:lnTo>
                  <a:lnTo>
                    <a:pt x="3329" y="793"/>
                  </a:lnTo>
                  <a:lnTo>
                    <a:pt x="3322" y="795"/>
                  </a:lnTo>
                  <a:lnTo>
                    <a:pt x="3312" y="790"/>
                  </a:lnTo>
                  <a:lnTo>
                    <a:pt x="3301" y="802"/>
                  </a:lnTo>
                  <a:lnTo>
                    <a:pt x="3303" y="816"/>
                  </a:lnTo>
                  <a:lnTo>
                    <a:pt x="3298" y="821"/>
                  </a:lnTo>
                  <a:lnTo>
                    <a:pt x="3294" y="838"/>
                  </a:lnTo>
                  <a:lnTo>
                    <a:pt x="3289" y="838"/>
                  </a:lnTo>
                  <a:lnTo>
                    <a:pt x="3289" y="852"/>
                  </a:lnTo>
                  <a:lnTo>
                    <a:pt x="3282" y="857"/>
                  </a:lnTo>
                  <a:lnTo>
                    <a:pt x="3282" y="864"/>
                  </a:lnTo>
                  <a:lnTo>
                    <a:pt x="3277" y="868"/>
                  </a:lnTo>
                  <a:lnTo>
                    <a:pt x="3277" y="890"/>
                  </a:lnTo>
                  <a:lnTo>
                    <a:pt x="3272" y="902"/>
                  </a:lnTo>
                  <a:lnTo>
                    <a:pt x="3270" y="902"/>
                  </a:lnTo>
                  <a:lnTo>
                    <a:pt x="3268" y="906"/>
                  </a:lnTo>
                  <a:lnTo>
                    <a:pt x="3270" y="909"/>
                  </a:lnTo>
                  <a:lnTo>
                    <a:pt x="3270" y="920"/>
                  </a:lnTo>
                  <a:lnTo>
                    <a:pt x="3268" y="923"/>
                  </a:lnTo>
                  <a:lnTo>
                    <a:pt x="3268" y="937"/>
                  </a:lnTo>
                  <a:lnTo>
                    <a:pt x="3275" y="951"/>
                  </a:lnTo>
                  <a:lnTo>
                    <a:pt x="3265" y="982"/>
                  </a:lnTo>
                  <a:lnTo>
                    <a:pt x="3256" y="989"/>
                  </a:lnTo>
                  <a:lnTo>
                    <a:pt x="3263" y="975"/>
                  </a:lnTo>
                  <a:lnTo>
                    <a:pt x="3253" y="970"/>
                  </a:lnTo>
                  <a:lnTo>
                    <a:pt x="3256" y="961"/>
                  </a:lnTo>
                  <a:lnTo>
                    <a:pt x="3246" y="951"/>
                  </a:lnTo>
                  <a:lnTo>
                    <a:pt x="3249" y="946"/>
                  </a:lnTo>
                  <a:lnTo>
                    <a:pt x="3242" y="939"/>
                  </a:lnTo>
                  <a:lnTo>
                    <a:pt x="3244" y="937"/>
                  </a:lnTo>
                  <a:lnTo>
                    <a:pt x="3242" y="932"/>
                  </a:lnTo>
                  <a:lnTo>
                    <a:pt x="3244" y="928"/>
                  </a:lnTo>
                  <a:lnTo>
                    <a:pt x="3242" y="920"/>
                  </a:lnTo>
                  <a:lnTo>
                    <a:pt x="3244" y="916"/>
                  </a:lnTo>
                  <a:lnTo>
                    <a:pt x="3237" y="909"/>
                  </a:lnTo>
                  <a:lnTo>
                    <a:pt x="3206" y="937"/>
                  </a:lnTo>
                  <a:lnTo>
                    <a:pt x="3171" y="972"/>
                  </a:lnTo>
                  <a:lnTo>
                    <a:pt x="3154" y="996"/>
                  </a:lnTo>
                  <a:lnTo>
                    <a:pt x="3123" y="1010"/>
                  </a:lnTo>
                  <a:lnTo>
                    <a:pt x="3107" y="1039"/>
                  </a:lnTo>
                  <a:lnTo>
                    <a:pt x="3067" y="1062"/>
                  </a:lnTo>
                  <a:lnTo>
                    <a:pt x="3057" y="1072"/>
                  </a:lnTo>
                  <a:lnTo>
                    <a:pt x="3034" y="1086"/>
                  </a:lnTo>
                  <a:lnTo>
                    <a:pt x="3026" y="1110"/>
                  </a:lnTo>
                  <a:lnTo>
                    <a:pt x="3012" y="1119"/>
                  </a:lnTo>
                  <a:lnTo>
                    <a:pt x="3038" y="1159"/>
                  </a:lnTo>
                  <a:lnTo>
                    <a:pt x="3067" y="1171"/>
                  </a:lnTo>
                  <a:lnTo>
                    <a:pt x="3057" y="1183"/>
                  </a:lnTo>
                  <a:lnTo>
                    <a:pt x="3062" y="1190"/>
                  </a:lnTo>
                  <a:lnTo>
                    <a:pt x="3071" y="1188"/>
                  </a:lnTo>
                  <a:lnTo>
                    <a:pt x="3074" y="1211"/>
                  </a:lnTo>
                  <a:lnTo>
                    <a:pt x="3086" y="1223"/>
                  </a:lnTo>
                  <a:lnTo>
                    <a:pt x="3088" y="1228"/>
                  </a:lnTo>
                  <a:lnTo>
                    <a:pt x="3104" y="1226"/>
                  </a:lnTo>
                  <a:lnTo>
                    <a:pt x="3112" y="1207"/>
                  </a:lnTo>
                  <a:lnTo>
                    <a:pt x="3128" y="1204"/>
                  </a:lnTo>
                  <a:lnTo>
                    <a:pt x="3130" y="1192"/>
                  </a:lnTo>
                  <a:lnTo>
                    <a:pt x="3123" y="1185"/>
                  </a:lnTo>
                  <a:lnTo>
                    <a:pt x="3123" y="1178"/>
                  </a:lnTo>
                  <a:lnTo>
                    <a:pt x="3135" y="1190"/>
                  </a:lnTo>
                  <a:lnTo>
                    <a:pt x="3149" y="1188"/>
                  </a:lnTo>
                  <a:lnTo>
                    <a:pt x="3142" y="1207"/>
                  </a:lnTo>
                  <a:lnTo>
                    <a:pt x="3145" y="1211"/>
                  </a:lnTo>
                  <a:lnTo>
                    <a:pt x="3152" y="1211"/>
                  </a:lnTo>
                  <a:lnTo>
                    <a:pt x="3154" y="1200"/>
                  </a:lnTo>
                  <a:lnTo>
                    <a:pt x="3156" y="1200"/>
                  </a:lnTo>
                  <a:lnTo>
                    <a:pt x="3159" y="1209"/>
                  </a:lnTo>
                  <a:lnTo>
                    <a:pt x="3154" y="1211"/>
                  </a:lnTo>
                  <a:lnTo>
                    <a:pt x="3161" y="1214"/>
                  </a:lnTo>
                  <a:lnTo>
                    <a:pt x="3156" y="1235"/>
                  </a:lnTo>
                  <a:lnTo>
                    <a:pt x="3119" y="1240"/>
                  </a:lnTo>
                  <a:lnTo>
                    <a:pt x="3116" y="1247"/>
                  </a:lnTo>
                  <a:lnTo>
                    <a:pt x="3112" y="1252"/>
                  </a:lnTo>
                  <a:lnTo>
                    <a:pt x="3107" y="1247"/>
                  </a:lnTo>
                  <a:lnTo>
                    <a:pt x="3095" y="1249"/>
                  </a:lnTo>
                  <a:lnTo>
                    <a:pt x="3090" y="1247"/>
                  </a:lnTo>
                  <a:lnTo>
                    <a:pt x="3090" y="1254"/>
                  </a:lnTo>
                  <a:lnTo>
                    <a:pt x="3086" y="1254"/>
                  </a:lnTo>
                  <a:lnTo>
                    <a:pt x="3083" y="1268"/>
                  </a:lnTo>
                  <a:lnTo>
                    <a:pt x="3088" y="1280"/>
                  </a:lnTo>
                  <a:lnTo>
                    <a:pt x="3107" y="1311"/>
                  </a:lnTo>
                  <a:lnTo>
                    <a:pt x="3107" y="1311"/>
                  </a:lnTo>
                  <a:lnTo>
                    <a:pt x="3097" y="1323"/>
                  </a:lnTo>
                  <a:lnTo>
                    <a:pt x="3100" y="1330"/>
                  </a:lnTo>
                  <a:lnTo>
                    <a:pt x="3093" y="1332"/>
                  </a:lnTo>
                  <a:lnTo>
                    <a:pt x="3090" y="1337"/>
                  </a:lnTo>
                  <a:lnTo>
                    <a:pt x="3060" y="1341"/>
                  </a:lnTo>
                  <a:lnTo>
                    <a:pt x="3064" y="1375"/>
                  </a:lnTo>
                  <a:lnTo>
                    <a:pt x="3062" y="1391"/>
                  </a:lnTo>
                  <a:lnTo>
                    <a:pt x="3052" y="1405"/>
                  </a:lnTo>
                  <a:lnTo>
                    <a:pt x="3048" y="1401"/>
                  </a:lnTo>
                  <a:lnTo>
                    <a:pt x="3031" y="1391"/>
                  </a:lnTo>
                  <a:lnTo>
                    <a:pt x="3024" y="1375"/>
                  </a:lnTo>
                  <a:lnTo>
                    <a:pt x="3017" y="1368"/>
                  </a:lnTo>
                  <a:lnTo>
                    <a:pt x="3010" y="1368"/>
                  </a:lnTo>
                  <a:lnTo>
                    <a:pt x="3010" y="1375"/>
                  </a:lnTo>
                  <a:lnTo>
                    <a:pt x="3005" y="1377"/>
                  </a:lnTo>
                  <a:lnTo>
                    <a:pt x="3000" y="1384"/>
                  </a:lnTo>
                  <a:lnTo>
                    <a:pt x="2996" y="1386"/>
                  </a:lnTo>
                  <a:lnTo>
                    <a:pt x="2984" y="1377"/>
                  </a:lnTo>
                  <a:lnTo>
                    <a:pt x="2977" y="1375"/>
                  </a:lnTo>
                  <a:lnTo>
                    <a:pt x="2965" y="1356"/>
                  </a:lnTo>
                  <a:lnTo>
                    <a:pt x="2960" y="1356"/>
                  </a:lnTo>
                  <a:lnTo>
                    <a:pt x="2946" y="1349"/>
                  </a:lnTo>
                  <a:lnTo>
                    <a:pt x="2939" y="1353"/>
                  </a:lnTo>
                  <a:lnTo>
                    <a:pt x="2944" y="1365"/>
                  </a:lnTo>
                  <a:lnTo>
                    <a:pt x="2937" y="1389"/>
                  </a:lnTo>
                  <a:lnTo>
                    <a:pt x="2922" y="1396"/>
                  </a:lnTo>
                  <a:lnTo>
                    <a:pt x="2934" y="1408"/>
                  </a:lnTo>
                  <a:lnTo>
                    <a:pt x="2941" y="1408"/>
                  </a:lnTo>
                  <a:lnTo>
                    <a:pt x="2948" y="1401"/>
                  </a:lnTo>
                  <a:lnTo>
                    <a:pt x="2963" y="1405"/>
                  </a:lnTo>
                  <a:lnTo>
                    <a:pt x="2965" y="1415"/>
                  </a:lnTo>
                  <a:lnTo>
                    <a:pt x="2963" y="1429"/>
                  </a:lnTo>
                  <a:lnTo>
                    <a:pt x="2970" y="1441"/>
                  </a:lnTo>
                  <a:lnTo>
                    <a:pt x="2984" y="1450"/>
                  </a:lnTo>
                  <a:lnTo>
                    <a:pt x="2984" y="1472"/>
                  </a:lnTo>
                  <a:lnTo>
                    <a:pt x="2993" y="1479"/>
                  </a:lnTo>
                  <a:lnTo>
                    <a:pt x="2993" y="1486"/>
                  </a:lnTo>
                  <a:lnTo>
                    <a:pt x="2979" y="1498"/>
                  </a:lnTo>
                  <a:lnTo>
                    <a:pt x="2977" y="1538"/>
                  </a:lnTo>
                  <a:lnTo>
                    <a:pt x="2970" y="1540"/>
                  </a:lnTo>
                  <a:lnTo>
                    <a:pt x="2977" y="1559"/>
                  </a:lnTo>
                  <a:lnTo>
                    <a:pt x="2986" y="1561"/>
                  </a:lnTo>
                  <a:lnTo>
                    <a:pt x="2984" y="1566"/>
                  </a:lnTo>
                  <a:lnTo>
                    <a:pt x="2977" y="1564"/>
                  </a:lnTo>
                  <a:lnTo>
                    <a:pt x="2974" y="1566"/>
                  </a:lnTo>
                  <a:lnTo>
                    <a:pt x="2981" y="1569"/>
                  </a:lnTo>
                  <a:lnTo>
                    <a:pt x="2977" y="1585"/>
                  </a:lnTo>
                  <a:lnTo>
                    <a:pt x="2979" y="1595"/>
                  </a:lnTo>
                  <a:lnTo>
                    <a:pt x="2991" y="1599"/>
                  </a:lnTo>
                  <a:lnTo>
                    <a:pt x="2993" y="1614"/>
                  </a:lnTo>
                  <a:lnTo>
                    <a:pt x="3000" y="1614"/>
                  </a:lnTo>
                  <a:lnTo>
                    <a:pt x="3000" y="1635"/>
                  </a:lnTo>
                  <a:lnTo>
                    <a:pt x="2998" y="1647"/>
                  </a:lnTo>
                  <a:lnTo>
                    <a:pt x="3007" y="1651"/>
                  </a:lnTo>
                  <a:lnTo>
                    <a:pt x="3024" y="1651"/>
                  </a:lnTo>
                  <a:lnTo>
                    <a:pt x="3045" y="1640"/>
                  </a:lnTo>
                  <a:lnTo>
                    <a:pt x="3057" y="1628"/>
                  </a:lnTo>
                  <a:lnTo>
                    <a:pt x="3069" y="1623"/>
                  </a:lnTo>
                  <a:lnTo>
                    <a:pt x="3088" y="1606"/>
                  </a:lnTo>
                  <a:lnTo>
                    <a:pt x="3102" y="1604"/>
                  </a:lnTo>
                  <a:lnTo>
                    <a:pt x="3102" y="1630"/>
                  </a:lnTo>
                  <a:lnTo>
                    <a:pt x="3112" y="1635"/>
                  </a:lnTo>
                  <a:lnTo>
                    <a:pt x="3121" y="1658"/>
                  </a:lnTo>
                  <a:lnTo>
                    <a:pt x="3130" y="1663"/>
                  </a:lnTo>
                  <a:lnTo>
                    <a:pt x="3123" y="1680"/>
                  </a:lnTo>
                  <a:lnTo>
                    <a:pt x="3142" y="1713"/>
                  </a:lnTo>
                  <a:lnTo>
                    <a:pt x="3140" y="1732"/>
                  </a:lnTo>
                  <a:lnTo>
                    <a:pt x="3145" y="1734"/>
                  </a:lnTo>
                  <a:lnTo>
                    <a:pt x="3149" y="1753"/>
                  </a:lnTo>
                  <a:lnTo>
                    <a:pt x="3145" y="1758"/>
                  </a:lnTo>
                  <a:lnTo>
                    <a:pt x="3135" y="1755"/>
                  </a:lnTo>
                  <a:lnTo>
                    <a:pt x="3140" y="1763"/>
                  </a:lnTo>
                  <a:lnTo>
                    <a:pt x="3138" y="1765"/>
                  </a:lnTo>
                  <a:lnTo>
                    <a:pt x="3123" y="1763"/>
                  </a:lnTo>
                  <a:lnTo>
                    <a:pt x="3123" y="1774"/>
                  </a:lnTo>
                  <a:lnTo>
                    <a:pt x="3138" y="1786"/>
                  </a:lnTo>
                  <a:lnTo>
                    <a:pt x="3142" y="1777"/>
                  </a:lnTo>
                  <a:lnTo>
                    <a:pt x="3156" y="1793"/>
                  </a:lnTo>
                  <a:lnTo>
                    <a:pt x="3168" y="1793"/>
                  </a:lnTo>
                  <a:lnTo>
                    <a:pt x="3168" y="1793"/>
                  </a:lnTo>
                  <a:lnTo>
                    <a:pt x="3168" y="1793"/>
                  </a:lnTo>
                  <a:lnTo>
                    <a:pt x="3168" y="1793"/>
                  </a:lnTo>
                  <a:lnTo>
                    <a:pt x="3171" y="1803"/>
                  </a:lnTo>
                  <a:lnTo>
                    <a:pt x="3166" y="1807"/>
                  </a:lnTo>
                  <a:lnTo>
                    <a:pt x="3168" y="1810"/>
                  </a:lnTo>
                  <a:lnTo>
                    <a:pt x="3164" y="1812"/>
                  </a:lnTo>
                  <a:lnTo>
                    <a:pt x="3166" y="1815"/>
                  </a:lnTo>
                  <a:lnTo>
                    <a:pt x="3164" y="1822"/>
                  </a:lnTo>
                  <a:lnTo>
                    <a:pt x="3166" y="1824"/>
                  </a:lnTo>
                  <a:lnTo>
                    <a:pt x="3154" y="1855"/>
                  </a:lnTo>
                  <a:lnTo>
                    <a:pt x="3142" y="1848"/>
                  </a:lnTo>
                  <a:lnTo>
                    <a:pt x="3114" y="1857"/>
                  </a:lnTo>
                  <a:lnTo>
                    <a:pt x="3107" y="1867"/>
                  </a:lnTo>
                  <a:lnTo>
                    <a:pt x="3107" y="1878"/>
                  </a:lnTo>
                  <a:lnTo>
                    <a:pt x="3114" y="1883"/>
                  </a:lnTo>
                  <a:lnTo>
                    <a:pt x="3097" y="1886"/>
                  </a:lnTo>
                  <a:lnTo>
                    <a:pt x="3093" y="1893"/>
                  </a:lnTo>
                  <a:lnTo>
                    <a:pt x="3071" y="1893"/>
                  </a:lnTo>
                  <a:lnTo>
                    <a:pt x="3069" y="1900"/>
                  </a:lnTo>
                  <a:lnTo>
                    <a:pt x="3064" y="1900"/>
                  </a:lnTo>
                  <a:lnTo>
                    <a:pt x="3052" y="1890"/>
                  </a:lnTo>
                  <a:lnTo>
                    <a:pt x="3041" y="1893"/>
                  </a:lnTo>
                  <a:lnTo>
                    <a:pt x="3031" y="1883"/>
                  </a:lnTo>
                  <a:lnTo>
                    <a:pt x="3010" y="1881"/>
                  </a:lnTo>
                  <a:lnTo>
                    <a:pt x="3005" y="1883"/>
                  </a:lnTo>
                  <a:lnTo>
                    <a:pt x="3010" y="1890"/>
                  </a:lnTo>
                  <a:lnTo>
                    <a:pt x="3019" y="1893"/>
                  </a:lnTo>
                  <a:lnTo>
                    <a:pt x="3012" y="1907"/>
                  </a:lnTo>
                  <a:lnTo>
                    <a:pt x="3005" y="1907"/>
                  </a:lnTo>
                  <a:lnTo>
                    <a:pt x="2989" y="1900"/>
                  </a:lnTo>
                  <a:lnTo>
                    <a:pt x="2989" y="1904"/>
                  </a:lnTo>
                  <a:lnTo>
                    <a:pt x="2984" y="1907"/>
                  </a:lnTo>
                  <a:lnTo>
                    <a:pt x="2972" y="1900"/>
                  </a:lnTo>
                  <a:lnTo>
                    <a:pt x="2958" y="1907"/>
                  </a:lnTo>
                  <a:lnTo>
                    <a:pt x="2953" y="1914"/>
                  </a:lnTo>
                  <a:lnTo>
                    <a:pt x="2955" y="1921"/>
                  </a:lnTo>
                  <a:lnTo>
                    <a:pt x="2948" y="1930"/>
                  </a:lnTo>
                  <a:lnTo>
                    <a:pt x="2946" y="1930"/>
                  </a:lnTo>
                  <a:lnTo>
                    <a:pt x="2932" y="1945"/>
                  </a:lnTo>
                  <a:lnTo>
                    <a:pt x="2925" y="1947"/>
                  </a:lnTo>
                  <a:lnTo>
                    <a:pt x="2918" y="1933"/>
                  </a:lnTo>
                  <a:lnTo>
                    <a:pt x="2908" y="1938"/>
                  </a:lnTo>
                  <a:lnTo>
                    <a:pt x="2908" y="1938"/>
                  </a:lnTo>
                  <a:lnTo>
                    <a:pt x="2906" y="1940"/>
                  </a:lnTo>
                  <a:lnTo>
                    <a:pt x="2906" y="1940"/>
                  </a:lnTo>
                  <a:lnTo>
                    <a:pt x="2903" y="1938"/>
                  </a:lnTo>
                  <a:lnTo>
                    <a:pt x="2885" y="1942"/>
                  </a:lnTo>
                  <a:lnTo>
                    <a:pt x="2877" y="1956"/>
                  </a:lnTo>
                  <a:lnTo>
                    <a:pt x="2851" y="1975"/>
                  </a:lnTo>
                  <a:lnTo>
                    <a:pt x="2833" y="1973"/>
                  </a:lnTo>
                  <a:lnTo>
                    <a:pt x="2825" y="1980"/>
                  </a:lnTo>
                  <a:lnTo>
                    <a:pt x="2814" y="1980"/>
                  </a:lnTo>
                  <a:lnTo>
                    <a:pt x="2802" y="1992"/>
                  </a:lnTo>
                  <a:lnTo>
                    <a:pt x="2797" y="1990"/>
                  </a:lnTo>
                  <a:lnTo>
                    <a:pt x="2783" y="1999"/>
                  </a:lnTo>
                  <a:lnTo>
                    <a:pt x="2783" y="2013"/>
                  </a:lnTo>
                  <a:lnTo>
                    <a:pt x="2776" y="2020"/>
                  </a:lnTo>
                  <a:lnTo>
                    <a:pt x="2771" y="2018"/>
                  </a:lnTo>
                  <a:lnTo>
                    <a:pt x="2762" y="2025"/>
                  </a:lnTo>
                  <a:lnTo>
                    <a:pt x="2743" y="2053"/>
                  </a:lnTo>
                  <a:lnTo>
                    <a:pt x="2743" y="2061"/>
                  </a:lnTo>
                  <a:lnTo>
                    <a:pt x="2738" y="2065"/>
                  </a:lnTo>
                  <a:lnTo>
                    <a:pt x="2731" y="2061"/>
                  </a:lnTo>
                  <a:lnTo>
                    <a:pt x="2731" y="2046"/>
                  </a:lnTo>
                  <a:lnTo>
                    <a:pt x="2707" y="1999"/>
                  </a:lnTo>
                  <a:lnTo>
                    <a:pt x="2707" y="1983"/>
                  </a:lnTo>
                  <a:lnTo>
                    <a:pt x="2695" y="1983"/>
                  </a:lnTo>
                  <a:lnTo>
                    <a:pt x="2679" y="1975"/>
                  </a:lnTo>
                  <a:lnTo>
                    <a:pt x="2672" y="1968"/>
                  </a:lnTo>
                  <a:lnTo>
                    <a:pt x="2672" y="1959"/>
                  </a:lnTo>
                  <a:lnTo>
                    <a:pt x="2667" y="1954"/>
                  </a:lnTo>
                  <a:lnTo>
                    <a:pt x="2662" y="1964"/>
                  </a:lnTo>
                  <a:lnTo>
                    <a:pt x="2641" y="1973"/>
                  </a:lnTo>
                  <a:lnTo>
                    <a:pt x="2636" y="1983"/>
                  </a:lnTo>
                  <a:lnTo>
                    <a:pt x="2643" y="1997"/>
                  </a:lnTo>
                  <a:lnTo>
                    <a:pt x="2653" y="2001"/>
                  </a:lnTo>
                  <a:lnTo>
                    <a:pt x="2650" y="2016"/>
                  </a:lnTo>
                  <a:lnTo>
                    <a:pt x="2650" y="2016"/>
                  </a:lnTo>
                  <a:lnTo>
                    <a:pt x="2646" y="2023"/>
                  </a:lnTo>
                  <a:lnTo>
                    <a:pt x="2646" y="2027"/>
                  </a:lnTo>
                  <a:lnTo>
                    <a:pt x="2646" y="2027"/>
                  </a:lnTo>
                  <a:lnTo>
                    <a:pt x="2646" y="2039"/>
                  </a:lnTo>
                  <a:lnTo>
                    <a:pt x="2641" y="2051"/>
                  </a:lnTo>
                  <a:lnTo>
                    <a:pt x="2646" y="2058"/>
                  </a:lnTo>
                  <a:lnTo>
                    <a:pt x="2643" y="2063"/>
                  </a:lnTo>
                  <a:lnTo>
                    <a:pt x="2648" y="2079"/>
                  </a:lnTo>
                  <a:lnTo>
                    <a:pt x="2655" y="2082"/>
                  </a:lnTo>
                  <a:lnTo>
                    <a:pt x="2650" y="2089"/>
                  </a:lnTo>
                  <a:lnTo>
                    <a:pt x="2655" y="2101"/>
                  </a:lnTo>
                  <a:lnTo>
                    <a:pt x="2650" y="2110"/>
                  </a:lnTo>
                  <a:lnTo>
                    <a:pt x="2643" y="2113"/>
                  </a:lnTo>
                  <a:lnTo>
                    <a:pt x="2646" y="2115"/>
                  </a:lnTo>
                  <a:lnTo>
                    <a:pt x="2646" y="2122"/>
                  </a:lnTo>
                  <a:lnTo>
                    <a:pt x="2643" y="2120"/>
                  </a:lnTo>
                  <a:lnTo>
                    <a:pt x="2636" y="2124"/>
                  </a:lnTo>
                  <a:lnTo>
                    <a:pt x="2636" y="2124"/>
                  </a:lnTo>
                  <a:lnTo>
                    <a:pt x="2632" y="2132"/>
                  </a:lnTo>
                  <a:lnTo>
                    <a:pt x="2601" y="2124"/>
                  </a:lnTo>
                  <a:lnTo>
                    <a:pt x="2594" y="2127"/>
                  </a:lnTo>
                  <a:lnTo>
                    <a:pt x="2589" y="2115"/>
                  </a:lnTo>
                  <a:lnTo>
                    <a:pt x="2580" y="2120"/>
                  </a:lnTo>
                  <a:lnTo>
                    <a:pt x="2577" y="2124"/>
                  </a:lnTo>
                  <a:lnTo>
                    <a:pt x="2568" y="2120"/>
                  </a:lnTo>
                  <a:lnTo>
                    <a:pt x="2551" y="2120"/>
                  </a:lnTo>
                  <a:lnTo>
                    <a:pt x="2539" y="2122"/>
                  </a:lnTo>
                  <a:lnTo>
                    <a:pt x="2535" y="2127"/>
                  </a:lnTo>
                  <a:lnTo>
                    <a:pt x="2532" y="2124"/>
                  </a:lnTo>
                  <a:lnTo>
                    <a:pt x="2530" y="2108"/>
                  </a:lnTo>
                  <a:lnTo>
                    <a:pt x="2520" y="2101"/>
                  </a:lnTo>
                  <a:lnTo>
                    <a:pt x="2525" y="2094"/>
                  </a:lnTo>
                  <a:lnTo>
                    <a:pt x="2525" y="2084"/>
                  </a:lnTo>
                  <a:lnTo>
                    <a:pt x="2513" y="2082"/>
                  </a:lnTo>
                  <a:lnTo>
                    <a:pt x="2513" y="2072"/>
                  </a:lnTo>
                  <a:lnTo>
                    <a:pt x="2506" y="2068"/>
                  </a:lnTo>
                  <a:lnTo>
                    <a:pt x="2504" y="2058"/>
                  </a:lnTo>
                  <a:lnTo>
                    <a:pt x="2509" y="2046"/>
                  </a:lnTo>
                  <a:lnTo>
                    <a:pt x="2516" y="2046"/>
                  </a:lnTo>
                  <a:lnTo>
                    <a:pt x="2518" y="2051"/>
                  </a:lnTo>
                  <a:lnTo>
                    <a:pt x="2520" y="2053"/>
                  </a:lnTo>
                  <a:lnTo>
                    <a:pt x="2528" y="2039"/>
                  </a:lnTo>
                  <a:lnTo>
                    <a:pt x="2518" y="2027"/>
                  </a:lnTo>
                  <a:lnTo>
                    <a:pt x="2525" y="2018"/>
                  </a:lnTo>
                  <a:lnTo>
                    <a:pt x="2516" y="2013"/>
                  </a:lnTo>
                  <a:lnTo>
                    <a:pt x="2523" y="2011"/>
                  </a:lnTo>
                  <a:lnTo>
                    <a:pt x="2518" y="2001"/>
                  </a:lnTo>
                  <a:lnTo>
                    <a:pt x="2513" y="2004"/>
                  </a:lnTo>
                  <a:lnTo>
                    <a:pt x="2511" y="2011"/>
                  </a:lnTo>
                  <a:lnTo>
                    <a:pt x="2502" y="2011"/>
                  </a:lnTo>
                  <a:lnTo>
                    <a:pt x="2506" y="2004"/>
                  </a:lnTo>
                  <a:lnTo>
                    <a:pt x="2499" y="1999"/>
                  </a:lnTo>
                  <a:lnTo>
                    <a:pt x="2502" y="1987"/>
                  </a:lnTo>
                  <a:lnTo>
                    <a:pt x="2485" y="1978"/>
                  </a:lnTo>
                  <a:lnTo>
                    <a:pt x="2494" y="1968"/>
                  </a:lnTo>
                  <a:lnTo>
                    <a:pt x="2490" y="1959"/>
                  </a:lnTo>
                  <a:lnTo>
                    <a:pt x="2490" y="1952"/>
                  </a:lnTo>
                  <a:lnTo>
                    <a:pt x="2464" y="1923"/>
                  </a:lnTo>
                  <a:lnTo>
                    <a:pt x="2464" y="1916"/>
                  </a:lnTo>
                  <a:lnTo>
                    <a:pt x="2440" y="1926"/>
                  </a:lnTo>
                  <a:lnTo>
                    <a:pt x="2433" y="1916"/>
                  </a:lnTo>
                  <a:lnTo>
                    <a:pt x="2433" y="1921"/>
                  </a:lnTo>
                  <a:lnTo>
                    <a:pt x="2426" y="1921"/>
                  </a:lnTo>
                  <a:lnTo>
                    <a:pt x="2424" y="1930"/>
                  </a:lnTo>
                  <a:lnTo>
                    <a:pt x="2414" y="1942"/>
                  </a:lnTo>
                  <a:lnTo>
                    <a:pt x="2379" y="1938"/>
                  </a:lnTo>
                  <a:lnTo>
                    <a:pt x="2360" y="1949"/>
                  </a:lnTo>
                  <a:lnTo>
                    <a:pt x="2355" y="1964"/>
                  </a:lnTo>
                  <a:lnTo>
                    <a:pt x="2357" y="1985"/>
                  </a:lnTo>
                  <a:lnTo>
                    <a:pt x="2343" y="1985"/>
                  </a:lnTo>
                  <a:lnTo>
                    <a:pt x="2355" y="1999"/>
                  </a:lnTo>
                  <a:lnTo>
                    <a:pt x="2355" y="2013"/>
                  </a:lnTo>
                  <a:lnTo>
                    <a:pt x="2345" y="2018"/>
                  </a:lnTo>
                  <a:lnTo>
                    <a:pt x="2338" y="2018"/>
                  </a:lnTo>
                  <a:lnTo>
                    <a:pt x="2336" y="2025"/>
                  </a:lnTo>
                  <a:lnTo>
                    <a:pt x="2329" y="2025"/>
                  </a:lnTo>
                  <a:lnTo>
                    <a:pt x="2315" y="2027"/>
                  </a:lnTo>
                  <a:lnTo>
                    <a:pt x="2308" y="2018"/>
                  </a:lnTo>
                  <a:lnTo>
                    <a:pt x="2303" y="2025"/>
                  </a:lnTo>
                  <a:lnTo>
                    <a:pt x="2296" y="2025"/>
                  </a:lnTo>
                  <a:lnTo>
                    <a:pt x="2298" y="2016"/>
                  </a:lnTo>
                  <a:lnTo>
                    <a:pt x="2289" y="2016"/>
                  </a:lnTo>
                  <a:lnTo>
                    <a:pt x="2284" y="2020"/>
                  </a:lnTo>
                  <a:lnTo>
                    <a:pt x="2275" y="2027"/>
                  </a:lnTo>
                  <a:lnTo>
                    <a:pt x="2272" y="2037"/>
                  </a:lnTo>
                  <a:lnTo>
                    <a:pt x="2263" y="2039"/>
                  </a:lnTo>
                  <a:lnTo>
                    <a:pt x="2260" y="2049"/>
                  </a:lnTo>
                  <a:lnTo>
                    <a:pt x="2256" y="2051"/>
                  </a:lnTo>
                  <a:lnTo>
                    <a:pt x="2249" y="2051"/>
                  </a:lnTo>
                  <a:lnTo>
                    <a:pt x="2249" y="2044"/>
                  </a:lnTo>
                  <a:lnTo>
                    <a:pt x="2239" y="2025"/>
                  </a:lnTo>
                  <a:lnTo>
                    <a:pt x="2227" y="2025"/>
                  </a:lnTo>
                  <a:lnTo>
                    <a:pt x="2220" y="2035"/>
                  </a:lnTo>
                  <a:lnTo>
                    <a:pt x="2218" y="2032"/>
                  </a:lnTo>
                  <a:lnTo>
                    <a:pt x="2215" y="2037"/>
                  </a:lnTo>
                  <a:lnTo>
                    <a:pt x="2211" y="2037"/>
                  </a:lnTo>
                  <a:lnTo>
                    <a:pt x="2206" y="2044"/>
                  </a:lnTo>
                  <a:lnTo>
                    <a:pt x="2180" y="2058"/>
                  </a:lnTo>
                  <a:lnTo>
                    <a:pt x="2168" y="2063"/>
                  </a:lnTo>
                  <a:lnTo>
                    <a:pt x="2166" y="2068"/>
                  </a:lnTo>
                  <a:lnTo>
                    <a:pt x="2173" y="2077"/>
                  </a:lnTo>
                  <a:lnTo>
                    <a:pt x="2166" y="2079"/>
                  </a:lnTo>
                  <a:lnTo>
                    <a:pt x="2163" y="2075"/>
                  </a:lnTo>
                  <a:lnTo>
                    <a:pt x="2159" y="2084"/>
                  </a:lnTo>
                  <a:lnTo>
                    <a:pt x="2142" y="2075"/>
                  </a:lnTo>
                  <a:lnTo>
                    <a:pt x="2137" y="2079"/>
                  </a:lnTo>
                  <a:lnTo>
                    <a:pt x="2123" y="2077"/>
                  </a:lnTo>
                  <a:lnTo>
                    <a:pt x="2114" y="2082"/>
                  </a:lnTo>
                  <a:lnTo>
                    <a:pt x="2119" y="2065"/>
                  </a:lnTo>
                  <a:lnTo>
                    <a:pt x="2114" y="2049"/>
                  </a:lnTo>
                  <a:lnTo>
                    <a:pt x="2123" y="2044"/>
                  </a:lnTo>
                  <a:lnTo>
                    <a:pt x="2119" y="2016"/>
                  </a:lnTo>
                  <a:lnTo>
                    <a:pt x="2109" y="2009"/>
                  </a:lnTo>
                  <a:lnTo>
                    <a:pt x="2114" y="1997"/>
                  </a:lnTo>
                  <a:lnTo>
                    <a:pt x="2109" y="1990"/>
                  </a:lnTo>
                  <a:lnTo>
                    <a:pt x="2104" y="1990"/>
                  </a:lnTo>
                  <a:lnTo>
                    <a:pt x="2100" y="1999"/>
                  </a:lnTo>
                  <a:lnTo>
                    <a:pt x="2078" y="1994"/>
                  </a:lnTo>
                  <a:lnTo>
                    <a:pt x="2071" y="1999"/>
                  </a:lnTo>
                  <a:lnTo>
                    <a:pt x="2066" y="2009"/>
                  </a:lnTo>
                  <a:lnTo>
                    <a:pt x="2069" y="2020"/>
                  </a:lnTo>
                  <a:lnTo>
                    <a:pt x="2050" y="2027"/>
                  </a:lnTo>
                  <a:lnTo>
                    <a:pt x="2036" y="2049"/>
                  </a:lnTo>
                  <a:lnTo>
                    <a:pt x="2038" y="2082"/>
                  </a:lnTo>
                  <a:lnTo>
                    <a:pt x="2036" y="2089"/>
                  </a:lnTo>
                  <a:lnTo>
                    <a:pt x="2040" y="2094"/>
                  </a:lnTo>
                  <a:lnTo>
                    <a:pt x="2012" y="2091"/>
                  </a:lnTo>
                  <a:lnTo>
                    <a:pt x="1993" y="2106"/>
                  </a:lnTo>
                  <a:lnTo>
                    <a:pt x="1996" y="2110"/>
                  </a:lnTo>
                  <a:lnTo>
                    <a:pt x="2003" y="2115"/>
                  </a:lnTo>
                  <a:lnTo>
                    <a:pt x="1998" y="2124"/>
                  </a:lnTo>
                  <a:lnTo>
                    <a:pt x="2000" y="2129"/>
                  </a:lnTo>
                  <a:lnTo>
                    <a:pt x="2012" y="2139"/>
                  </a:lnTo>
                  <a:lnTo>
                    <a:pt x="2007" y="2146"/>
                  </a:lnTo>
                  <a:lnTo>
                    <a:pt x="2000" y="2148"/>
                  </a:lnTo>
                  <a:lnTo>
                    <a:pt x="1996" y="2158"/>
                  </a:lnTo>
                  <a:lnTo>
                    <a:pt x="1988" y="2160"/>
                  </a:lnTo>
                  <a:lnTo>
                    <a:pt x="2007" y="2176"/>
                  </a:lnTo>
                  <a:lnTo>
                    <a:pt x="2019" y="2198"/>
                  </a:lnTo>
                  <a:lnTo>
                    <a:pt x="2014" y="2202"/>
                  </a:lnTo>
                  <a:lnTo>
                    <a:pt x="2026" y="2217"/>
                  </a:lnTo>
                  <a:lnTo>
                    <a:pt x="2026" y="2217"/>
                  </a:lnTo>
                  <a:lnTo>
                    <a:pt x="2026" y="2217"/>
                  </a:lnTo>
                  <a:lnTo>
                    <a:pt x="2026" y="2217"/>
                  </a:lnTo>
                  <a:lnTo>
                    <a:pt x="2017" y="2219"/>
                  </a:lnTo>
                  <a:lnTo>
                    <a:pt x="2014" y="2236"/>
                  </a:lnTo>
                  <a:lnTo>
                    <a:pt x="2019" y="2243"/>
                  </a:lnTo>
                  <a:lnTo>
                    <a:pt x="2017" y="2250"/>
                  </a:lnTo>
                  <a:lnTo>
                    <a:pt x="2005" y="2250"/>
                  </a:lnTo>
                  <a:lnTo>
                    <a:pt x="1993" y="2259"/>
                  </a:lnTo>
                  <a:lnTo>
                    <a:pt x="1986" y="2250"/>
                  </a:lnTo>
                  <a:lnTo>
                    <a:pt x="1981" y="2257"/>
                  </a:lnTo>
                  <a:lnTo>
                    <a:pt x="1972" y="2262"/>
                  </a:lnTo>
                  <a:lnTo>
                    <a:pt x="1958" y="2276"/>
                  </a:lnTo>
                  <a:lnTo>
                    <a:pt x="1929" y="2281"/>
                  </a:lnTo>
                  <a:lnTo>
                    <a:pt x="1920" y="2266"/>
                  </a:lnTo>
                  <a:lnTo>
                    <a:pt x="1889" y="2276"/>
                  </a:lnTo>
                  <a:lnTo>
                    <a:pt x="1877" y="2281"/>
                  </a:lnTo>
                  <a:lnTo>
                    <a:pt x="1873" y="2299"/>
                  </a:lnTo>
                  <a:lnTo>
                    <a:pt x="1861" y="2304"/>
                  </a:lnTo>
                  <a:lnTo>
                    <a:pt x="1825" y="2285"/>
                  </a:lnTo>
                  <a:lnTo>
                    <a:pt x="1809" y="2292"/>
                  </a:lnTo>
                  <a:lnTo>
                    <a:pt x="1769" y="2361"/>
                  </a:lnTo>
                  <a:lnTo>
                    <a:pt x="1764" y="2392"/>
                  </a:lnTo>
                  <a:lnTo>
                    <a:pt x="1743" y="2394"/>
                  </a:lnTo>
                  <a:lnTo>
                    <a:pt x="1731" y="2387"/>
                  </a:lnTo>
                  <a:lnTo>
                    <a:pt x="1712" y="2385"/>
                  </a:lnTo>
                  <a:lnTo>
                    <a:pt x="1705" y="2387"/>
                  </a:lnTo>
                  <a:lnTo>
                    <a:pt x="1707" y="2392"/>
                  </a:lnTo>
                  <a:lnTo>
                    <a:pt x="1702" y="2389"/>
                  </a:lnTo>
                  <a:lnTo>
                    <a:pt x="1702" y="2406"/>
                  </a:lnTo>
                  <a:lnTo>
                    <a:pt x="1695" y="2411"/>
                  </a:lnTo>
                  <a:lnTo>
                    <a:pt x="1693" y="2420"/>
                  </a:lnTo>
                  <a:lnTo>
                    <a:pt x="1672" y="2420"/>
                  </a:lnTo>
                  <a:lnTo>
                    <a:pt x="1667" y="2425"/>
                  </a:lnTo>
                  <a:lnTo>
                    <a:pt x="1667" y="2430"/>
                  </a:lnTo>
                  <a:lnTo>
                    <a:pt x="1667" y="2430"/>
                  </a:lnTo>
                  <a:lnTo>
                    <a:pt x="1662" y="2430"/>
                  </a:lnTo>
                  <a:lnTo>
                    <a:pt x="1657" y="2420"/>
                  </a:lnTo>
                  <a:lnTo>
                    <a:pt x="1669" y="2401"/>
                  </a:lnTo>
                  <a:lnTo>
                    <a:pt x="1667" y="2396"/>
                  </a:lnTo>
                  <a:lnTo>
                    <a:pt x="1662" y="2399"/>
                  </a:lnTo>
                  <a:lnTo>
                    <a:pt x="1655" y="2399"/>
                  </a:lnTo>
                  <a:lnTo>
                    <a:pt x="1636" y="2408"/>
                  </a:lnTo>
                  <a:lnTo>
                    <a:pt x="1620" y="2432"/>
                  </a:lnTo>
                  <a:lnTo>
                    <a:pt x="1617" y="2441"/>
                  </a:lnTo>
                  <a:lnTo>
                    <a:pt x="1605" y="2446"/>
                  </a:lnTo>
                  <a:lnTo>
                    <a:pt x="1594" y="2427"/>
                  </a:lnTo>
                  <a:lnTo>
                    <a:pt x="1582" y="2430"/>
                  </a:lnTo>
                  <a:lnTo>
                    <a:pt x="1582" y="2434"/>
                  </a:lnTo>
                  <a:lnTo>
                    <a:pt x="1579" y="2437"/>
                  </a:lnTo>
                  <a:lnTo>
                    <a:pt x="1561" y="2418"/>
                  </a:lnTo>
                  <a:lnTo>
                    <a:pt x="1549" y="2415"/>
                  </a:lnTo>
                  <a:lnTo>
                    <a:pt x="1546" y="2418"/>
                  </a:lnTo>
                  <a:lnTo>
                    <a:pt x="1549" y="2422"/>
                  </a:lnTo>
                  <a:lnTo>
                    <a:pt x="1558" y="2441"/>
                  </a:lnTo>
                  <a:lnTo>
                    <a:pt x="1527" y="2456"/>
                  </a:lnTo>
                  <a:lnTo>
                    <a:pt x="1516" y="2470"/>
                  </a:lnTo>
                  <a:lnTo>
                    <a:pt x="1499" y="2475"/>
                  </a:lnTo>
                  <a:lnTo>
                    <a:pt x="1494" y="2496"/>
                  </a:lnTo>
                  <a:lnTo>
                    <a:pt x="1482" y="2505"/>
                  </a:lnTo>
                  <a:lnTo>
                    <a:pt x="1480" y="2515"/>
                  </a:lnTo>
                  <a:lnTo>
                    <a:pt x="1473" y="2512"/>
                  </a:lnTo>
                  <a:lnTo>
                    <a:pt x="1464" y="2515"/>
                  </a:lnTo>
                  <a:lnTo>
                    <a:pt x="1461" y="2529"/>
                  </a:lnTo>
                  <a:lnTo>
                    <a:pt x="1452" y="2531"/>
                  </a:lnTo>
                  <a:lnTo>
                    <a:pt x="1454" y="2543"/>
                  </a:lnTo>
                  <a:lnTo>
                    <a:pt x="1445" y="2543"/>
                  </a:lnTo>
                  <a:lnTo>
                    <a:pt x="1438" y="2550"/>
                  </a:lnTo>
                  <a:lnTo>
                    <a:pt x="1430" y="2553"/>
                  </a:lnTo>
                  <a:lnTo>
                    <a:pt x="1428" y="2564"/>
                  </a:lnTo>
                  <a:lnTo>
                    <a:pt x="1419" y="2569"/>
                  </a:lnTo>
                  <a:lnTo>
                    <a:pt x="1409" y="2586"/>
                  </a:lnTo>
                  <a:lnTo>
                    <a:pt x="1404" y="2609"/>
                  </a:lnTo>
                  <a:lnTo>
                    <a:pt x="1419" y="2624"/>
                  </a:lnTo>
                  <a:lnTo>
                    <a:pt x="1419" y="2633"/>
                  </a:lnTo>
                  <a:lnTo>
                    <a:pt x="1404" y="2650"/>
                  </a:lnTo>
                  <a:lnTo>
                    <a:pt x="1395" y="2635"/>
                  </a:lnTo>
                  <a:lnTo>
                    <a:pt x="1388" y="2635"/>
                  </a:lnTo>
                  <a:lnTo>
                    <a:pt x="1393" y="2640"/>
                  </a:lnTo>
                  <a:lnTo>
                    <a:pt x="1386" y="2647"/>
                  </a:lnTo>
                  <a:lnTo>
                    <a:pt x="1386" y="2685"/>
                  </a:lnTo>
                  <a:lnTo>
                    <a:pt x="1378" y="2685"/>
                  </a:lnTo>
                  <a:lnTo>
                    <a:pt x="1376" y="2690"/>
                  </a:lnTo>
                  <a:lnTo>
                    <a:pt x="1362" y="2690"/>
                  </a:lnTo>
                  <a:lnTo>
                    <a:pt x="1362" y="2685"/>
                  </a:lnTo>
                  <a:lnTo>
                    <a:pt x="1357" y="2685"/>
                  </a:lnTo>
                  <a:lnTo>
                    <a:pt x="1338" y="2687"/>
                  </a:lnTo>
                  <a:lnTo>
                    <a:pt x="1331" y="2692"/>
                  </a:lnTo>
                  <a:lnTo>
                    <a:pt x="1324" y="2687"/>
                  </a:lnTo>
                  <a:lnTo>
                    <a:pt x="1310" y="2694"/>
                  </a:lnTo>
                  <a:lnTo>
                    <a:pt x="1296" y="2687"/>
                  </a:lnTo>
                  <a:lnTo>
                    <a:pt x="1289" y="2668"/>
                  </a:lnTo>
                  <a:lnTo>
                    <a:pt x="1265" y="2664"/>
                  </a:lnTo>
                  <a:lnTo>
                    <a:pt x="1256" y="2654"/>
                  </a:lnTo>
                  <a:lnTo>
                    <a:pt x="1251" y="2657"/>
                  </a:lnTo>
                  <a:lnTo>
                    <a:pt x="1251" y="2657"/>
                  </a:lnTo>
                  <a:lnTo>
                    <a:pt x="1237" y="2654"/>
                  </a:lnTo>
                  <a:lnTo>
                    <a:pt x="1222" y="2645"/>
                  </a:lnTo>
                  <a:lnTo>
                    <a:pt x="1225" y="2638"/>
                  </a:lnTo>
                  <a:lnTo>
                    <a:pt x="1213" y="2624"/>
                  </a:lnTo>
                  <a:lnTo>
                    <a:pt x="1206" y="2624"/>
                  </a:lnTo>
                  <a:lnTo>
                    <a:pt x="1194" y="2614"/>
                  </a:lnTo>
                  <a:lnTo>
                    <a:pt x="1175" y="2619"/>
                  </a:lnTo>
                  <a:lnTo>
                    <a:pt x="1151" y="2614"/>
                  </a:lnTo>
                  <a:lnTo>
                    <a:pt x="1121" y="2598"/>
                  </a:lnTo>
                  <a:lnTo>
                    <a:pt x="1114" y="2590"/>
                  </a:lnTo>
                  <a:lnTo>
                    <a:pt x="1114" y="2583"/>
                  </a:lnTo>
                  <a:lnTo>
                    <a:pt x="1128" y="2571"/>
                  </a:lnTo>
                  <a:lnTo>
                    <a:pt x="1135" y="2555"/>
                  </a:lnTo>
                  <a:lnTo>
                    <a:pt x="1137" y="2529"/>
                  </a:lnTo>
                  <a:lnTo>
                    <a:pt x="1142" y="2527"/>
                  </a:lnTo>
                  <a:lnTo>
                    <a:pt x="1151" y="2512"/>
                  </a:lnTo>
                  <a:lnTo>
                    <a:pt x="1170" y="2493"/>
                  </a:lnTo>
                  <a:lnTo>
                    <a:pt x="1170" y="2489"/>
                  </a:lnTo>
                  <a:lnTo>
                    <a:pt x="1168" y="2477"/>
                  </a:lnTo>
                  <a:lnTo>
                    <a:pt x="1156" y="2472"/>
                  </a:lnTo>
                  <a:lnTo>
                    <a:pt x="1156" y="2465"/>
                  </a:lnTo>
                  <a:lnTo>
                    <a:pt x="1149" y="2448"/>
                  </a:lnTo>
                  <a:lnTo>
                    <a:pt x="1149" y="2430"/>
                  </a:lnTo>
                  <a:lnTo>
                    <a:pt x="1144" y="2427"/>
                  </a:lnTo>
                  <a:lnTo>
                    <a:pt x="1125" y="2430"/>
                  </a:lnTo>
                  <a:lnTo>
                    <a:pt x="1111" y="2441"/>
                  </a:lnTo>
                  <a:lnTo>
                    <a:pt x="1088" y="2444"/>
                  </a:lnTo>
                  <a:lnTo>
                    <a:pt x="1088" y="2463"/>
                  </a:lnTo>
                  <a:lnTo>
                    <a:pt x="1085" y="2465"/>
                  </a:lnTo>
                  <a:lnTo>
                    <a:pt x="1073" y="2460"/>
                  </a:lnTo>
                  <a:lnTo>
                    <a:pt x="1071" y="2463"/>
                  </a:lnTo>
                  <a:lnTo>
                    <a:pt x="1066" y="2472"/>
                  </a:lnTo>
                  <a:lnTo>
                    <a:pt x="1064" y="2489"/>
                  </a:lnTo>
                  <a:lnTo>
                    <a:pt x="1050" y="2501"/>
                  </a:lnTo>
                  <a:lnTo>
                    <a:pt x="1052" y="2508"/>
                  </a:lnTo>
                  <a:lnTo>
                    <a:pt x="1043" y="2519"/>
                  </a:lnTo>
                  <a:lnTo>
                    <a:pt x="1036" y="2543"/>
                  </a:lnTo>
                  <a:lnTo>
                    <a:pt x="1038" y="2548"/>
                  </a:lnTo>
                  <a:lnTo>
                    <a:pt x="1033" y="2574"/>
                  </a:lnTo>
                  <a:lnTo>
                    <a:pt x="1038" y="2598"/>
                  </a:lnTo>
                  <a:lnTo>
                    <a:pt x="1029" y="2607"/>
                  </a:lnTo>
                  <a:lnTo>
                    <a:pt x="1026" y="2616"/>
                  </a:lnTo>
                  <a:lnTo>
                    <a:pt x="1036" y="2638"/>
                  </a:lnTo>
                  <a:lnTo>
                    <a:pt x="1031" y="2647"/>
                  </a:lnTo>
                  <a:lnTo>
                    <a:pt x="1031" y="2659"/>
                  </a:lnTo>
                  <a:lnTo>
                    <a:pt x="1026" y="2668"/>
                  </a:lnTo>
                  <a:lnTo>
                    <a:pt x="1012" y="2671"/>
                  </a:lnTo>
                  <a:lnTo>
                    <a:pt x="1007" y="2683"/>
                  </a:lnTo>
                  <a:lnTo>
                    <a:pt x="981" y="2680"/>
                  </a:lnTo>
                  <a:lnTo>
                    <a:pt x="962" y="2687"/>
                  </a:lnTo>
                  <a:lnTo>
                    <a:pt x="948" y="2692"/>
                  </a:lnTo>
                  <a:lnTo>
                    <a:pt x="934" y="2706"/>
                  </a:lnTo>
                  <a:lnTo>
                    <a:pt x="910" y="2706"/>
                  </a:lnTo>
                  <a:lnTo>
                    <a:pt x="901" y="2711"/>
                  </a:lnTo>
                  <a:lnTo>
                    <a:pt x="884" y="2706"/>
                  </a:lnTo>
                  <a:lnTo>
                    <a:pt x="865" y="2711"/>
                  </a:lnTo>
                  <a:lnTo>
                    <a:pt x="863" y="2718"/>
                  </a:lnTo>
                  <a:lnTo>
                    <a:pt x="849" y="2723"/>
                  </a:lnTo>
                  <a:lnTo>
                    <a:pt x="849" y="2723"/>
                  </a:lnTo>
                  <a:lnTo>
                    <a:pt x="837" y="2728"/>
                  </a:lnTo>
                  <a:lnTo>
                    <a:pt x="802" y="2699"/>
                  </a:lnTo>
                  <a:lnTo>
                    <a:pt x="776" y="2671"/>
                  </a:lnTo>
                  <a:lnTo>
                    <a:pt x="745" y="2661"/>
                  </a:lnTo>
                  <a:lnTo>
                    <a:pt x="740" y="2624"/>
                  </a:lnTo>
                  <a:lnTo>
                    <a:pt x="761" y="2614"/>
                  </a:lnTo>
                  <a:lnTo>
                    <a:pt x="754" y="2588"/>
                  </a:lnTo>
                  <a:lnTo>
                    <a:pt x="745" y="2576"/>
                  </a:lnTo>
                  <a:lnTo>
                    <a:pt x="802" y="2541"/>
                  </a:lnTo>
                  <a:lnTo>
                    <a:pt x="820" y="2503"/>
                  </a:lnTo>
                  <a:lnTo>
                    <a:pt x="837" y="2493"/>
                  </a:lnTo>
                  <a:lnTo>
                    <a:pt x="839" y="2472"/>
                  </a:lnTo>
                  <a:lnTo>
                    <a:pt x="823" y="2439"/>
                  </a:lnTo>
                  <a:lnTo>
                    <a:pt x="828" y="2422"/>
                  </a:lnTo>
                  <a:lnTo>
                    <a:pt x="809" y="2415"/>
                  </a:lnTo>
                  <a:lnTo>
                    <a:pt x="797" y="2415"/>
                  </a:lnTo>
                  <a:lnTo>
                    <a:pt x="740" y="2432"/>
                  </a:lnTo>
                  <a:lnTo>
                    <a:pt x="726" y="2448"/>
                  </a:lnTo>
                  <a:lnTo>
                    <a:pt x="712" y="2456"/>
                  </a:lnTo>
                  <a:lnTo>
                    <a:pt x="695" y="2470"/>
                  </a:lnTo>
                  <a:lnTo>
                    <a:pt x="650" y="2458"/>
                  </a:lnTo>
                  <a:lnTo>
                    <a:pt x="631" y="2446"/>
                  </a:lnTo>
                  <a:lnTo>
                    <a:pt x="601" y="2460"/>
                  </a:lnTo>
                  <a:lnTo>
                    <a:pt x="556" y="2470"/>
                  </a:lnTo>
                  <a:lnTo>
                    <a:pt x="586" y="2501"/>
                  </a:lnTo>
                  <a:lnTo>
                    <a:pt x="560" y="2529"/>
                  </a:lnTo>
                  <a:lnTo>
                    <a:pt x="558" y="2534"/>
                  </a:lnTo>
                  <a:lnTo>
                    <a:pt x="551" y="2536"/>
                  </a:lnTo>
                  <a:lnTo>
                    <a:pt x="546" y="2534"/>
                  </a:lnTo>
                  <a:lnTo>
                    <a:pt x="537" y="2534"/>
                  </a:lnTo>
                  <a:lnTo>
                    <a:pt x="530" y="2538"/>
                  </a:lnTo>
                  <a:lnTo>
                    <a:pt x="520" y="2527"/>
                  </a:lnTo>
                  <a:lnTo>
                    <a:pt x="497" y="2519"/>
                  </a:lnTo>
                  <a:lnTo>
                    <a:pt x="497" y="2510"/>
                  </a:lnTo>
                  <a:lnTo>
                    <a:pt x="487" y="2505"/>
                  </a:lnTo>
                  <a:lnTo>
                    <a:pt x="482" y="2496"/>
                  </a:lnTo>
                  <a:lnTo>
                    <a:pt x="478" y="2493"/>
                  </a:lnTo>
                  <a:lnTo>
                    <a:pt x="482" y="2482"/>
                  </a:lnTo>
                  <a:lnTo>
                    <a:pt x="459" y="2493"/>
                  </a:lnTo>
                  <a:lnTo>
                    <a:pt x="449" y="2479"/>
                  </a:lnTo>
                  <a:lnTo>
                    <a:pt x="440" y="2484"/>
                  </a:lnTo>
                  <a:lnTo>
                    <a:pt x="437" y="2475"/>
                  </a:lnTo>
                  <a:lnTo>
                    <a:pt x="440" y="2467"/>
                  </a:lnTo>
                  <a:lnTo>
                    <a:pt x="437" y="2453"/>
                  </a:lnTo>
                  <a:lnTo>
                    <a:pt x="440" y="2425"/>
                  </a:lnTo>
                  <a:lnTo>
                    <a:pt x="397" y="2425"/>
                  </a:lnTo>
                  <a:lnTo>
                    <a:pt x="397" y="2413"/>
                  </a:lnTo>
                  <a:lnTo>
                    <a:pt x="376" y="2406"/>
                  </a:lnTo>
                  <a:lnTo>
                    <a:pt x="374" y="2389"/>
                  </a:lnTo>
                  <a:lnTo>
                    <a:pt x="367" y="2380"/>
                  </a:lnTo>
                  <a:lnTo>
                    <a:pt x="338" y="2373"/>
                  </a:lnTo>
                  <a:lnTo>
                    <a:pt x="310" y="2349"/>
                  </a:lnTo>
                  <a:lnTo>
                    <a:pt x="272" y="2352"/>
                  </a:lnTo>
                  <a:lnTo>
                    <a:pt x="291" y="2321"/>
                  </a:lnTo>
                  <a:lnTo>
                    <a:pt x="326" y="2299"/>
                  </a:lnTo>
                  <a:lnTo>
                    <a:pt x="341" y="2269"/>
                  </a:lnTo>
                  <a:lnTo>
                    <a:pt x="367" y="2238"/>
                  </a:lnTo>
                  <a:lnTo>
                    <a:pt x="364" y="2219"/>
                  </a:lnTo>
                  <a:lnTo>
                    <a:pt x="348" y="2193"/>
                  </a:lnTo>
                  <a:lnTo>
                    <a:pt x="338" y="2191"/>
                  </a:lnTo>
                  <a:lnTo>
                    <a:pt x="298" y="2186"/>
                  </a:lnTo>
                  <a:lnTo>
                    <a:pt x="286" y="2198"/>
                  </a:lnTo>
                  <a:lnTo>
                    <a:pt x="239" y="2195"/>
                  </a:lnTo>
                  <a:lnTo>
                    <a:pt x="201" y="2214"/>
                  </a:lnTo>
                  <a:lnTo>
                    <a:pt x="175" y="2247"/>
                  </a:lnTo>
                  <a:lnTo>
                    <a:pt x="130" y="2250"/>
                  </a:lnTo>
                  <a:lnTo>
                    <a:pt x="142" y="2200"/>
                  </a:lnTo>
                  <a:lnTo>
                    <a:pt x="140" y="2193"/>
                  </a:lnTo>
                  <a:lnTo>
                    <a:pt x="137" y="2188"/>
                  </a:lnTo>
                  <a:lnTo>
                    <a:pt x="125" y="2184"/>
                  </a:lnTo>
                  <a:lnTo>
                    <a:pt x="99" y="2158"/>
                  </a:lnTo>
                  <a:lnTo>
                    <a:pt x="95" y="2160"/>
                  </a:lnTo>
                  <a:lnTo>
                    <a:pt x="52" y="2103"/>
                  </a:lnTo>
                  <a:lnTo>
                    <a:pt x="52" y="2096"/>
                  </a:lnTo>
                  <a:lnTo>
                    <a:pt x="78" y="2070"/>
                  </a:lnTo>
                  <a:lnTo>
                    <a:pt x="0" y="1890"/>
                  </a:lnTo>
                  <a:lnTo>
                    <a:pt x="0" y="1890"/>
                  </a:lnTo>
                  <a:lnTo>
                    <a:pt x="102" y="1904"/>
                  </a:lnTo>
                  <a:lnTo>
                    <a:pt x="128" y="1914"/>
                  </a:lnTo>
                  <a:lnTo>
                    <a:pt x="277" y="1923"/>
                  </a:lnTo>
                  <a:lnTo>
                    <a:pt x="336" y="1912"/>
                  </a:lnTo>
                  <a:lnTo>
                    <a:pt x="371" y="1914"/>
                  </a:lnTo>
                  <a:lnTo>
                    <a:pt x="376" y="1904"/>
                  </a:lnTo>
                  <a:lnTo>
                    <a:pt x="447" y="1912"/>
                  </a:lnTo>
                  <a:lnTo>
                    <a:pt x="553" y="1940"/>
                  </a:lnTo>
                  <a:lnTo>
                    <a:pt x="584" y="1980"/>
                  </a:lnTo>
                  <a:lnTo>
                    <a:pt x="627" y="1992"/>
                  </a:lnTo>
                  <a:lnTo>
                    <a:pt x="664" y="1994"/>
                  </a:lnTo>
                  <a:lnTo>
                    <a:pt x="693" y="2011"/>
                  </a:lnTo>
                  <a:lnTo>
                    <a:pt x="733" y="2030"/>
                  </a:lnTo>
                  <a:lnTo>
                    <a:pt x="799" y="2046"/>
                  </a:lnTo>
                  <a:lnTo>
                    <a:pt x="818" y="2046"/>
                  </a:lnTo>
                  <a:lnTo>
                    <a:pt x="880" y="2035"/>
                  </a:lnTo>
                  <a:lnTo>
                    <a:pt x="880" y="2070"/>
                  </a:lnTo>
                  <a:lnTo>
                    <a:pt x="927" y="2072"/>
                  </a:lnTo>
                  <a:lnTo>
                    <a:pt x="939" y="2084"/>
                  </a:lnTo>
                  <a:lnTo>
                    <a:pt x="967" y="2058"/>
                  </a:lnTo>
                  <a:lnTo>
                    <a:pt x="972" y="2058"/>
                  </a:lnTo>
                  <a:lnTo>
                    <a:pt x="1031" y="2023"/>
                  </a:lnTo>
                  <a:lnTo>
                    <a:pt x="1135" y="1973"/>
                  </a:lnTo>
                  <a:lnTo>
                    <a:pt x="1206" y="1959"/>
                  </a:lnTo>
                  <a:lnTo>
                    <a:pt x="1208" y="1949"/>
                  </a:lnTo>
                  <a:lnTo>
                    <a:pt x="1227" y="1942"/>
                  </a:lnTo>
                  <a:lnTo>
                    <a:pt x="1237" y="1940"/>
                  </a:lnTo>
                  <a:lnTo>
                    <a:pt x="1239" y="1947"/>
                  </a:lnTo>
                  <a:lnTo>
                    <a:pt x="1282" y="1949"/>
                  </a:lnTo>
                  <a:lnTo>
                    <a:pt x="1322" y="1942"/>
                  </a:lnTo>
                  <a:lnTo>
                    <a:pt x="1329" y="1945"/>
                  </a:lnTo>
                  <a:lnTo>
                    <a:pt x="1355" y="1942"/>
                  </a:lnTo>
                  <a:lnTo>
                    <a:pt x="1386" y="1949"/>
                  </a:lnTo>
                  <a:lnTo>
                    <a:pt x="1390" y="1954"/>
                  </a:lnTo>
                  <a:lnTo>
                    <a:pt x="1409" y="1942"/>
                  </a:lnTo>
                  <a:lnTo>
                    <a:pt x="1445" y="1947"/>
                  </a:lnTo>
                  <a:lnTo>
                    <a:pt x="1478" y="1940"/>
                  </a:lnTo>
                  <a:lnTo>
                    <a:pt x="1513" y="1914"/>
                  </a:lnTo>
                  <a:lnTo>
                    <a:pt x="1551" y="1914"/>
                  </a:lnTo>
                  <a:lnTo>
                    <a:pt x="1572" y="1900"/>
                  </a:lnTo>
                  <a:lnTo>
                    <a:pt x="1587" y="1888"/>
                  </a:lnTo>
                  <a:lnTo>
                    <a:pt x="1587" y="1876"/>
                  </a:lnTo>
                  <a:lnTo>
                    <a:pt x="1605" y="1867"/>
                  </a:lnTo>
                  <a:lnTo>
                    <a:pt x="1617" y="1845"/>
                  </a:lnTo>
                  <a:lnTo>
                    <a:pt x="1657" y="1798"/>
                  </a:lnTo>
                  <a:lnTo>
                    <a:pt x="1702" y="1777"/>
                  </a:lnTo>
                  <a:lnTo>
                    <a:pt x="1721" y="1774"/>
                  </a:lnTo>
                  <a:lnTo>
                    <a:pt x="1743" y="1741"/>
                  </a:lnTo>
                  <a:lnTo>
                    <a:pt x="1766" y="1734"/>
                  </a:lnTo>
                  <a:lnTo>
                    <a:pt x="1771" y="1727"/>
                  </a:lnTo>
                  <a:lnTo>
                    <a:pt x="1771" y="1720"/>
                  </a:lnTo>
                  <a:lnTo>
                    <a:pt x="1754" y="1692"/>
                  </a:lnTo>
                  <a:lnTo>
                    <a:pt x="1731" y="1684"/>
                  </a:lnTo>
                  <a:lnTo>
                    <a:pt x="1726" y="1680"/>
                  </a:lnTo>
                  <a:lnTo>
                    <a:pt x="1698" y="1632"/>
                  </a:lnTo>
                  <a:lnTo>
                    <a:pt x="1700" y="1621"/>
                  </a:lnTo>
                  <a:lnTo>
                    <a:pt x="1714" y="1592"/>
                  </a:lnTo>
                  <a:lnTo>
                    <a:pt x="1719" y="1569"/>
                  </a:lnTo>
                  <a:lnTo>
                    <a:pt x="1740" y="1528"/>
                  </a:lnTo>
                  <a:lnTo>
                    <a:pt x="1757" y="1509"/>
                  </a:lnTo>
                  <a:lnTo>
                    <a:pt x="1769" y="1507"/>
                  </a:lnTo>
                  <a:lnTo>
                    <a:pt x="1821" y="1512"/>
                  </a:lnTo>
                  <a:lnTo>
                    <a:pt x="1830" y="1517"/>
                  </a:lnTo>
                  <a:lnTo>
                    <a:pt x="1840" y="1531"/>
                  </a:lnTo>
                  <a:lnTo>
                    <a:pt x="1861" y="1545"/>
                  </a:lnTo>
                  <a:lnTo>
                    <a:pt x="1880" y="1545"/>
                  </a:lnTo>
                  <a:lnTo>
                    <a:pt x="1906" y="1557"/>
                  </a:lnTo>
                  <a:lnTo>
                    <a:pt x="1946" y="1557"/>
                  </a:lnTo>
                  <a:lnTo>
                    <a:pt x="1965" y="1566"/>
                  </a:lnTo>
                  <a:lnTo>
                    <a:pt x="1986" y="1547"/>
                  </a:lnTo>
                  <a:lnTo>
                    <a:pt x="2017" y="1531"/>
                  </a:lnTo>
                  <a:lnTo>
                    <a:pt x="2055" y="1495"/>
                  </a:lnTo>
                  <a:lnTo>
                    <a:pt x="2069" y="1474"/>
                  </a:lnTo>
                  <a:lnTo>
                    <a:pt x="2071" y="1460"/>
                  </a:lnTo>
                  <a:lnTo>
                    <a:pt x="2088" y="1450"/>
                  </a:lnTo>
                  <a:lnTo>
                    <a:pt x="2100" y="1446"/>
                  </a:lnTo>
                  <a:lnTo>
                    <a:pt x="2130" y="1455"/>
                  </a:lnTo>
                  <a:lnTo>
                    <a:pt x="2130" y="1462"/>
                  </a:lnTo>
                  <a:lnTo>
                    <a:pt x="2152" y="1457"/>
                  </a:lnTo>
                  <a:lnTo>
                    <a:pt x="2171" y="1457"/>
                  </a:lnTo>
                  <a:lnTo>
                    <a:pt x="2199" y="1450"/>
                  </a:lnTo>
                  <a:lnTo>
                    <a:pt x="2215" y="1448"/>
                  </a:lnTo>
                  <a:lnTo>
                    <a:pt x="2220" y="1438"/>
                  </a:lnTo>
                  <a:lnTo>
                    <a:pt x="2241" y="1420"/>
                  </a:lnTo>
                  <a:lnTo>
                    <a:pt x="2258" y="1408"/>
                  </a:lnTo>
                  <a:lnTo>
                    <a:pt x="2270" y="1408"/>
                  </a:lnTo>
                  <a:lnTo>
                    <a:pt x="2277" y="1403"/>
                  </a:lnTo>
                  <a:lnTo>
                    <a:pt x="2282" y="1394"/>
                  </a:lnTo>
                  <a:lnTo>
                    <a:pt x="2284" y="1382"/>
                  </a:lnTo>
                  <a:lnTo>
                    <a:pt x="2279" y="1372"/>
                  </a:lnTo>
                  <a:lnTo>
                    <a:pt x="2282" y="1360"/>
                  </a:lnTo>
                  <a:lnTo>
                    <a:pt x="2293" y="1337"/>
                  </a:lnTo>
                  <a:lnTo>
                    <a:pt x="2315" y="1313"/>
                  </a:lnTo>
                  <a:lnTo>
                    <a:pt x="2319" y="1304"/>
                  </a:lnTo>
                  <a:lnTo>
                    <a:pt x="2341" y="1299"/>
                  </a:lnTo>
                  <a:lnTo>
                    <a:pt x="2353" y="1287"/>
                  </a:lnTo>
                  <a:lnTo>
                    <a:pt x="2367" y="1294"/>
                  </a:lnTo>
                  <a:lnTo>
                    <a:pt x="2412" y="1292"/>
                  </a:lnTo>
                  <a:lnTo>
                    <a:pt x="2414" y="1278"/>
                  </a:lnTo>
                  <a:lnTo>
                    <a:pt x="2421" y="1263"/>
                  </a:lnTo>
                  <a:lnTo>
                    <a:pt x="2421" y="1254"/>
                  </a:lnTo>
                  <a:lnTo>
                    <a:pt x="2440" y="1252"/>
                  </a:lnTo>
                  <a:lnTo>
                    <a:pt x="2450" y="1263"/>
                  </a:lnTo>
                  <a:lnTo>
                    <a:pt x="2466" y="1263"/>
                  </a:lnTo>
                  <a:lnTo>
                    <a:pt x="2473" y="1254"/>
                  </a:lnTo>
                  <a:lnTo>
                    <a:pt x="2494" y="1245"/>
                  </a:lnTo>
                  <a:lnTo>
                    <a:pt x="2509" y="1228"/>
                  </a:lnTo>
                  <a:lnTo>
                    <a:pt x="2520" y="1226"/>
                  </a:lnTo>
                  <a:lnTo>
                    <a:pt x="2520" y="1216"/>
                  </a:lnTo>
                  <a:lnTo>
                    <a:pt x="2542" y="1218"/>
                  </a:lnTo>
                  <a:lnTo>
                    <a:pt x="2549" y="1214"/>
                  </a:lnTo>
                  <a:lnTo>
                    <a:pt x="2561" y="1221"/>
                  </a:lnTo>
                  <a:lnTo>
                    <a:pt x="2565" y="1221"/>
                  </a:lnTo>
                  <a:lnTo>
                    <a:pt x="2568" y="1214"/>
                  </a:lnTo>
                  <a:lnTo>
                    <a:pt x="2584" y="1218"/>
                  </a:lnTo>
                  <a:lnTo>
                    <a:pt x="2606" y="1211"/>
                  </a:lnTo>
                  <a:lnTo>
                    <a:pt x="2606" y="1216"/>
                  </a:lnTo>
                  <a:lnTo>
                    <a:pt x="2620" y="1218"/>
                  </a:lnTo>
                  <a:lnTo>
                    <a:pt x="2617" y="1226"/>
                  </a:lnTo>
                  <a:lnTo>
                    <a:pt x="2622" y="1228"/>
                  </a:lnTo>
                  <a:lnTo>
                    <a:pt x="2634" y="1226"/>
                  </a:lnTo>
                  <a:lnTo>
                    <a:pt x="2655" y="1245"/>
                  </a:lnTo>
                  <a:lnTo>
                    <a:pt x="2662" y="1256"/>
                  </a:lnTo>
                  <a:lnTo>
                    <a:pt x="2655" y="1261"/>
                  </a:lnTo>
                  <a:lnTo>
                    <a:pt x="2655" y="1271"/>
                  </a:lnTo>
                  <a:lnTo>
                    <a:pt x="2669" y="1280"/>
                  </a:lnTo>
                  <a:lnTo>
                    <a:pt x="2669" y="1273"/>
                  </a:lnTo>
                  <a:lnTo>
                    <a:pt x="2676" y="1268"/>
                  </a:lnTo>
                  <a:lnTo>
                    <a:pt x="2679" y="1259"/>
                  </a:lnTo>
                  <a:lnTo>
                    <a:pt x="2700" y="1245"/>
                  </a:lnTo>
                  <a:lnTo>
                    <a:pt x="2707" y="1230"/>
                  </a:lnTo>
                  <a:lnTo>
                    <a:pt x="2719" y="1223"/>
                  </a:lnTo>
                  <a:lnTo>
                    <a:pt x="2705" y="1192"/>
                  </a:lnTo>
                  <a:lnTo>
                    <a:pt x="2705" y="1183"/>
                  </a:lnTo>
                  <a:lnTo>
                    <a:pt x="2702" y="1174"/>
                  </a:lnTo>
                  <a:lnTo>
                    <a:pt x="2707" y="1174"/>
                  </a:lnTo>
                  <a:lnTo>
                    <a:pt x="2707" y="1159"/>
                  </a:lnTo>
                  <a:lnTo>
                    <a:pt x="2702" y="1157"/>
                  </a:lnTo>
                  <a:lnTo>
                    <a:pt x="2691" y="1145"/>
                  </a:lnTo>
                  <a:lnTo>
                    <a:pt x="2700" y="1140"/>
                  </a:lnTo>
                  <a:lnTo>
                    <a:pt x="2705" y="1152"/>
                  </a:lnTo>
                  <a:lnTo>
                    <a:pt x="2712" y="1152"/>
                  </a:lnTo>
                  <a:lnTo>
                    <a:pt x="2707" y="1136"/>
                  </a:lnTo>
                  <a:lnTo>
                    <a:pt x="2693" y="1124"/>
                  </a:lnTo>
                  <a:lnTo>
                    <a:pt x="2686" y="1124"/>
                  </a:lnTo>
                  <a:lnTo>
                    <a:pt x="2674" y="1119"/>
                  </a:lnTo>
                  <a:lnTo>
                    <a:pt x="2665" y="1122"/>
                  </a:lnTo>
                  <a:lnTo>
                    <a:pt x="2646" y="1105"/>
                  </a:lnTo>
                  <a:lnTo>
                    <a:pt x="2648" y="1098"/>
                  </a:lnTo>
                  <a:lnTo>
                    <a:pt x="2646" y="1084"/>
                  </a:lnTo>
                  <a:lnTo>
                    <a:pt x="2632" y="1088"/>
                  </a:lnTo>
                  <a:lnTo>
                    <a:pt x="2627" y="1086"/>
                  </a:lnTo>
                  <a:lnTo>
                    <a:pt x="2622" y="1055"/>
                  </a:lnTo>
                  <a:lnTo>
                    <a:pt x="2582" y="1039"/>
                  </a:lnTo>
                  <a:lnTo>
                    <a:pt x="2546" y="1003"/>
                  </a:lnTo>
                  <a:lnTo>
                    <a:pt x="2518" y="1003"/>
                  </a:lnTo>
                  <a:lnTo>
                    <a:pt x="2511" y="999"/>
                  </a:lnTo>
                  <a:lnTo>
                    <a:pt x="2502" y="1001"/>
                  </a:lnTo>
                  <a:lnTo>
                    <a:pt x="2504" y="996"/>
                  </a:lnTo>
                  <a:lnTo>
                    <a:pt x="2468" y="999"/>
                  </a:lnTo>
                  <a:lnTo>
                    <a:pt x="2459" y="1006"/>
                  </a:lnTo>
                  <a:lnTo>
                    <a:pt x="2435" y="1041"/>
                  </a:lnTo>
                  <a:lnTo>
                    <a:pt x="2426" y="1048"/>
                  </a:lnTo>
                  <a:lnTo>
                    <a:pt x="2414" y="1067"/>
                  </a:lnTo>
                  <a:lnTo>
                    <a:pt x="2381" y="1036"/>
                  </a:lnTo>
                  <a:lnTo>
                    <a:pt x="2345" y="1020"/>
                  </a:lnTo>
                  <a:lnTo>
                    <a:pt x="2327" y="1022"/>
                  </a:lnTo>
                  <a:lnTo>
                    <a:pt x="2308" y="1032"/>
                  </a:lnTo>
                  <a:lnTo>
                    <a:pt x="2279" y="1025"/>
                  </a:lnTo>
                  <a:lnTo>
                    <a:pt x="2275" y="1027"/>
                  </a:lnTo>
                  <a:lnTo>
                    <a:pt x="2265" y="1032"/>
                  </a:lnTo>
                  <a:lnTo>
                    <a:pt x="2241" y="1060"/>
                  </a:lnTo>
                  <a:lnTo>
                    <a:pt x="2199" y="1015"/>
                  </a:lnTo>
                  <a:lnTo>
                    <a:pt x="2187" y="1008"/>
                  </a:lnTo>
                  <a:lnTo>
                    <a:pt x="2185" y="1003"/>
                  </a:lnTo>
                  <a:lnTo>
                    <a:pt x="2197" y="1003"/>
                  </a:lnTo>
                  <a:lnTo>
                    <a:pt x="2192" y="970"/>
                  </a:lnTo>
                  <a:lnTo>
                    <a:pt x="2230" y="956"/>
                  </a:lnTo>
                  <a:lnTo>
                    <a:pt x="2227" y="909"/>
                  </a:lnTo>
                  <a:lnTo>
                    <a:pt x="2263" y="861"/>
                  </a:lnTo>
                  <a:lnTo>
                    <a:pt x="2256" y="845"/>
                  </a:lnTo>
                  <a:lnTo>
                    <a:pt x="2334" y="670"/>
                  </a:lnTo>
                  <a:lnTo>
                    <a:pt x="2362" y="691"/>
                  </a:lnTo>
                  <a:lnTo>
                    <a:pt x="2402" y="708"/>
                  </a:lnTo>
                  <a:lnTo>
                    <a:pt x="2426" y="710"/>
                  </a:lnTo>
                  <a:lnTo>
                    <a:pt x="2471" y="731"/>
                  </a:lnTo>
                  <a:lnTo>
                    <a:pt x="2473" y="726"/>
                  </a:lnTo>
                  <a:lnTo>
                    <a:pt x="2490" y="712"/>
                  </a:lnTo>
                  <a:lnTo>
                    <a:pt x="2497" y="712"/>
                  </a:lnTo>
                  <a:lnTo>
                    <a:pt x="2497" y="710"/>
                  </a:lnTo>
                  <a:lnTo>
                    <a:pt x="2502" y="703"/>
                  </a:lnTo>
                  <a:lnTo>
                    <a:pt x="2509" y="703"/>
                  </a:lnTo>
                  <a:lnTo>
                    <a:pt x="2518" y="689"/>
                  </a:lnTo>
                  <a:lnTo>
                    <a:pt x="2535" y="682"/>
                  </a:lnTo>
                  <a:lnTo>
                    <a:pt x="2535" y="672"/>
                  </a:lnTo>
                  <a:lnTo>
                    <a:pt x="2539" y="674"/>
                  </a:lnTo>
                  <a:lnTo>
                    <a:pt x="2544" y="670"/>
                  </a:lnTo>
                  <a:lnTo>
                    <a:pt x="2556" y="653"/>
                  </a:lnTo>
                  <a:lnTo>
                    <a:pt x="2601" y="644"/>
                  </a:lnTo>
                  <a:lnTo>
                    <a:pt x="2606" y="646"/>
                  </a:lnTo>
                  <a:lnTo>
                    <a:pt x="2617" y="644"/>
                  </a:lnTo>
                  <a:lnTo>
                    <a:pt x="2622" y="639"/>
                  </a:lnTo>
                  <a:lnTo>
                    <a:pt x="2632" y="639"/>
                  </a:lnTo>
                  <a:lnTo>
                    <a:pt x="2643" y="622"/>
                  </a:lnTo>
                  <a:lnTo>
                    <a:pt x="2650" y="608"/>
                  </a:lnTo>
                  <a:lnTo>
                    <a:pt x="2650" y="599"/>
                  </a:lnTo>
                  <a:lnTo>
                    <a:pt x="2646" y="589"/>
                  </a:lnTo>
                  <a:lnTo>
                    <a:pt x="2653" y="582"/>
                  </a:lnTo>
                  <a:lnTo>
                    <a:pt x="2648" y="575"/>
                  </a:lnTo>
                  <a:lnTo>
                    <a:pt x="2629" y="575"/>
                  </a:lnTo>
                  <a:lnTo>
                    <a:pt x="2627" y="570"/>
                  </a:lnTo>
                  <a:lnTo>
                    <a:pt x="2622" y="568"/>
                  </a:lnTo>
                  <a:lnTo>
                    <a:pt x="2627" y="563"/>
                  </a:lnTo>
                  <a:lnTo>
                    <a:pt x="2632" y="563"/>
                  </a:lnTo>
                  <a:lnTo>
                    <a:pt x="2639" y="551"/>
                  </a:lnTo>
                  <a:lnTo>
                    <a:pt x="2636" y="547"/>
                  </a:lnTo>
                  <a:lnTo>
                    <a:pt x="2639" y="544"/>
                  </a:lnTo>
                  <a:lnTo>
                    <a:pt x="2641" y="528"/>
                  </a:lnTo>
                  <a:lnTo>
                    <a:pt x="2648" y="523"/>
                  </a:lnTo>
                  <a:lnTo>
                    <a:pt x="2653" y="514"/>
                  </a:lnTo>
                  <a:lnTo>
                    <a:pt x="2660" y="511"/>
                  </a:lnTo>
                  <a:lnTo>
                    <a:pt x="2665" y="502"/>
                  </a:lnTo>
                  <a:lnTo>
                    <a:pt x="2669" y="471"/>
                  </a:lnTo>
                  <a:lnTo>
                    <a:pt x="2681" y="452"/>
                  </a:lnTo>
                  <a:lnTo>
                    <a:pt x="2691" y="450"/>
                  </a:lnTo>
                  <a:lnTo>
                    <a:pt x="2693" y="440"/>
                  </a:lnTo>
                  <a:lnTo>
                    <a:pt x="2698" y="436"/>
                  </a:lnTo>
                  <a:lnTo>
                    <a:pt x="2700" y="421"/>
                  </a:lnTo>
                  <a:lnTo>
                    <a:pt x="2698" y="412"/>
                  </a:lnTo>
                  <a:lnTo>
                    <a:pt x="2705" y="412"/>
                  </a:lnTo>
                  <a:lnTo>
                    <a:pt x="2702" y="407"/>
                  </a:lnTo>
                  <a:lnTo>
                    <a:pt x="2705" y="400"/>
                  </a:lnTo>
                  <a:lnTo>
                    <a:pt x="2712" y="395"/>
                  </a:lnTo>
                  <a:lnTo>
                    <a:pt x="2714" y="388"/>
                  </a:lnTo>
                  <a:lnTo>
                    <a:pt x="2719" y="386"/>
                  </a:lnTo>
                  <a:lnTo>
                    <a:pt x="2717" y="379"/>
                  </a:lnTo>
                  <a:lnTo>
                    <a:pt x="2721" y="376"/>
                  </a:lnTo>
                  <a:lnTo>
                    <a:pt x="2726" y="367"/>
                  </a:lnTo>
                  <a:lnTo>
                    <a:pt x="2724" y="360"/>
                  </a:lnTo>
                  <a:lnTo>
                    <a:pt x="2733" y="348"/>
                  </a:lnTo>
                  <a:lnTo>
                    <a:pt x="2731" y="339"/>
                  </a:lnTo>
                  <a:lnTo>
                    <a:pt x="2740" y="329"/>
                  </a:lnTo>
                  <a:lnTo>
                    <a:pt x="2738" y="324"/>
                  </a:lnTo>
                  <a:lnTo>
                    <a:pt x="2747" y="322"/>
                  </a:lnTo>
                  <a:lnTo>
                    <a:pt x="2766" y="303"/>
                  </a:lnTo>
                  <a:lnTo>
                    <a:pt x="2783" y="291"/>
                  </a:lnTo>
                  <a:lnTo>
                    <a:pt x="2785" y="284"/>
                  </a:lnTo>
                  <a:lnTo>
                    <a:pt x="2792" y="284"/>
                  </a:lnTo>
                  <a:lnTo>
                    <a:pt x="2795" y="277"/>
                  </a:lnTo>
                  <a:lnTo>
                    <a:pt x="2804" y="275"/>
                  </a:lnTo>
                  <a:lnTo>
                    <a:pt x="2811" y="261"/>
                  </a:lnTo>
                  <a:lnTo>
                    <a:pt x="2809" y="253"/>
                  </a:lnTo>
                  <a:lnTo>
                    <a:pt x="2816" y="246"/>
                  </a:lnTo>
                  <a:lnTo>
                    <a:pt x="2821" y="230"/>
                  </a:lnTo>
                  <a:lnTo>
                    <a:pt x="2816" y="220"/>
                  </a:lnTo>
                  <a:lnTo>
                    <a:pt x="2818" y="213"/>
                  </a:lnTo>
                  <a:lnTo>
                    <a:pt x="2811" y="211"/>
                  </a:lnTo>
                  <a:lnTo>
                    <a:pt x="2802" y="201"/>
                  </a:lnTo>
                  <a:lnTo>
                    <a:pt x="2799" y="194"/>
                  </a:lnTo>
                  <a:lnTo>
                    <a:pt x="2804" y="190"/>
                  </a:lnTo>
                  <a:lnTo>
                    <a:pt x="2811" y="168"/>
                  </a:lnTo>
                  <a:lnTo>
                    <a:pt x="2809" y="161"/>
                  </a:lnTo>
                  <a:lnTo>
                    <a:pt x="2814" y="156"/>
                  </a:lnTo>
                  <a:lnTo>
                    <a:pt x="2809" y="156"/>
                  </a:lnTo>
                  <a:lnTo>
                    <a:pt x="2781" y="135"/>
                  </a:lnTo>
                  <a:lnTo>
                    <a:pt x="2771" y="142"/>
                  </a:lnTo>
                  <a:lnTo>
                    <a:pt x="2759" y="140"/>
                  </a:lnTo>
                  <a:lnTo>
                    <a:pt x="2750" y="149"/>
                  </a:lnTo>
                  <a:lnTo>
                    <a:pt x="2736" y="147"/>
                  </a:lnTo>
                  <a:lnTo>
                    <a:pt x="2731" y="138"/>
                  </a:lnTo>
                  <a:lnTo>
                    <a:pt x="2733" y="123"/>
                  </a:lnTo>
                  <a:lnTo>
                    <a:pt x="2731" y="109"/>
                  </a:lnTo>
                  <a:lnTo>
                    <a:pt x="2743" y="102"/>
                  </a:lnTo>
                  <a:lnTo>
                    <a:pt x="2747" y="104"/>
                  </a:lnTo>
                  <a:lnTo>
                    <a:pt x="2762" y="93"/>
                  </a:lnTo>
                  <a:lnTo>
                    <a:pt x="2762" y="85"/>
                  </a:lnTo>
                  <a:lnTo>
                    <a:pt x="2766" y="85"/>
                  </a:lnTo>
                  <a:lnTo>
                    <a:pt x="2769" y="78"/>
                  </a:lnTo>
                  <a:lnTo>
                    <a:pt x="2776" y="74"/>
                  </a:lnTo>
                  <a:lnTo>
                    <a:pt x="2790" y="50"/>
                  </a:lnTo>
                  <a:lnTo>
                    <a:pt x="2802" y="45"/>
                  </a:lnTo>
                  <a:lnTo>
                    <a:pt x="2809" y="31"/>
                  </a:lnTo>
                  <a:lnTo>
                    <a:pt x="2825" y="17"/>
                  </a:lnTo>
                  <a:lnTo>
                    <a:pt x="2825" y="15"/>
                  </a:lnTo>
                  <a:lnTo>
                    <a:pt x="2828" y="10"/>
                  </a:lnTo>
                  <a:lnTo>
                    <a:pt x="2851" y="7"/>
                  </a:lnTo>
                  <a:lnTo>
                    <a:pt x="2856" y="5"/>
                  </a:lnTo>
                  <a:lnTo>
                    <a:pt x="2861" y="10"/>
                  </a:lnTo>
                  <a:lnTo>
                    <a:pt x="2873" y="10"/>
                  </a:lnTo>
                  <a:lnTo>
                    <a:pt x="2885" y="0"/>
                  </a:lnTo>
                  <a:lnTo>
                    <a:pt x="2906" y="0"/>
                  </a:lnTo>
                  <a:close/>
                </a:path>
              </a:pathLst>
            </a:custGeom>
            <a:solidFill>
              <a:schemeClr val="accent3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3571792" y="3283761"/>
              <a:ext cx="269681" cy="417267"/>
            </a:xfrm>
            <a:custGeom>
              <a:avLst/>
              <a:gdLst>
                <a:gd name="T0" fmla="*/ 35 w 402"/>
                <a:gd name="T1" fmla="*/ 282 h 622"/>
                <a:gd name="T2" fmla="*/ 99 w 402"/>
                <a:gd name="T3" fmla="*/ 267 h 622"/>
                <a:gd name="T4" fmla="*/ 163 w 402"/>
                <a:gd name="T5" fmla="*/ 244 h 622"/>
                <a:gd name="T6" fmla="*/ 187 w 402"/>
                <a:gd name="T7" fmla="*/ 211 h 622"/>
                <a:gd name="T8" fmla="*/ 184 w 402"/>
                <a:gd name="T9" fmla="*/ 149 h 622"/>
                <a:gd name="T10" fmla="*/ 203 w 402"/>
                <a:gd name="T11" fmla="*/ 81 h 622"/>
                <a:gd name="T12" fmla="*/ 222 w 402"/>
                <a:gd name="T13" fmla="*/ 36 h 622"/>
                <a:gd name="T14" fmla="*/ 239 w 402"/>
                <a:gd name="T15" fmla="*/ 17 h 622"/>
                <a:gd name="T16" fmla="*/ 300 w 402"/>
                <a:gd name="T17" fmla="*/ 3 h 622"/>
                <a:gd name="T18" fmla="*/ 319 w 402"/>
                <a:gd name="T19" fmla="*/ 50 h 622"/>
                <a:gd name="T20" fmla="*/ 293 w 402"/>
                <a:gd name="T21" fmla="*/ 100 h 622"/>
                <a:gd name="T22" fmla="*/ 265 w 402"/>
                <a:gd name="T23" fmla="*/ 156 h 622"/>
                <a:gd name="T24" fmla="*/ 326 w 402"/>
                <a:gd name="T25" fmla="*/ 194 h 622"/>
                <a:gd name="T26" fmla="*/ 376 w 402"/>
                <a:gd name="T27" fmla="*/ 211 h 622"/>
                <a:gd name="T28" fmla="*/ 402 w 402"/>
                <a:gd name="T29" fmla="*/ 230 h 622"/>
                <a:gd name="T30" fmla="*/ 371 w 402"/>
                <a:gd name="T31" fmla="*/ 258 h 622"/>
                <a:gd name="T32" fmla="*/ 359 w 402"/>
                <a:gd name="T33" fmla="*/ 289 h 622"/>
                <a:gd name="T34" fmla="*/ 357 w 402"/>
                <a:gd name="T35" fmla="*/ 327 h 622"/>
                <a:gd name="T36" fmla="*/ 357 w 402"/>
                <a:gd name="T37" fmla="*/ 350 h 622"/>
                <a:gd name="T38" fmla="*/ 328 w 402"/>
                <a:gd name="T39" fmla="*/ 341 h 622"/>
                <a:gd name="T40" fmla="*/ 298 w 402"/>
                <a:gd name="T41" fmla="*/ 338 h 622"/>
                <a:gd name="T42" fmla="*/ 284 w 402"/>
                <a:gd name="T43" fmla="*/ 353 h 622"/>
                <a:gd name="T44" fmla="*/ 269 w 402"/>
                <a:gd name="T45" fmla="*/ 364 h 622"/>
                <a:gd name="T46" fmla="*/ 284 w 402"/>
                <a:gd name="T47" fmla="*/ 388 h 622"/>
                <a:gd name="T48" fmla="*/ 267 w 402"/>
                <a:gd name="T49" fmla="*/ 402 h 622"/>
                <a:gd name="T50" fmla="*/ 248 w 402"/>
                <a:gd name="T51" fmla="*/ 426 h 622"/>
                <a:gd name="T52" fmla="*/ 267 w 402"/>
                <a:gd name="T53" fmla="*/ 466 h 622"/>
                <a:gd name="T54" fmla="*/ 274 w 402"/>
                <a:gd name="T55" fmla="*/ 466 h 622"/>
                <a:gd name="T56" fmla="*/ 305 w 402"/>
                <a:gd name="T57" fmla="*/ 476 h 622"/>
                <a:gd name="T58" fmla="*/ 312 w 402"/>
                <a:gd name="T59" fmla="*/ 516 h 622"/>
                <a:gd name="T60" fmla="*/ 312 w 402"/>
                <a:gd name="T61" fmla="*/ 537 h 622"/>
                <a:gd name="T62" fmla="*/ 305 w 402"/>
                <a:gd name="T63" fmla="*/ 547 h 622"/>
                <a:gd name="T64" fmla="*/ 286 w 402"/>
                <a:gd name="T65" fmla="*/ 551 h 622"/>
                <a:gd name="T66" fmla="*/ 262 w 402"/>
                <a:gd name="T67" fmla="*/ 570 h 622"/>
                <a:gd name="T68" fmla="*/ 267 w 402"/>
                <a:gd name="T69" fmla="*/ 592 h 622"/>
                <a:gd name="T70" fmla="*/ 234 w 402"/>
                <a:gd name="T71" fmla="*/ 596 h 622"/>
                <a:gd name="T72" fmla="*/ 213 w 402"/>
                <a:gd name="T73" fmla="*/ 594 h 622"/>
                <a:gd name="T74" fmla="*/ 213 w 402"/>
                <a:gd name="T75" fmla="*/ 584 h 622"/>
                <a:gd name="T76" fmla="*/ 208 w 402"/>
                <a:gd name="T77" fmla="*/ 580 h 622"/>
                <a:gd name="T78" fmla="*/ 180 w 402"/>
                <a:gd name="T79" fmla="*/ 573 h 622"/>
                <a:gd name="T80" fmla="*/ 175 w 402"/>
                <a:gd name="T81" fmla="*/ 549 h 622"/>
                <a:gd name="T82" fmla="*/ 144 w 402"/>
                <a:gd name="T83" fmla="*/ 549 h 622"/>
                <a:gd name="T84" fmla="*/ 132 w 402"/>
                <a:gd name="T85" fmla="*/ 530 h 622"/>
                <a:gd name="T86" fmla="*/ 144 w 402"/>
                <a:gd name="T87" fmla="*/ 495 h 622"/>
                <a:gd name="T88" fmla="*/ 135 w 402"/>
                <a:gd name="T89" fmla="*/ 457 h 622"/>
                <a:gd name="T90" fmla="*/ 111 w 402"/>
                <a:gd name="T91" fmla="*/ 405 h 622"/>
                <a:gd name="T92" fmla="*/ 113 w 402"/>
                <a:gd name="T93" fmla="*/ 376 h 622"/>
                <a:gd name="T94" fmla="*/ 76 w 402"/>
                <a:gd name="T95" fmla="*/ 346 h 622"/>
                <a:gd name="T96" fmla="*/ 47 w 402"/>
                <a:gd name="T97" fmla="*/ 331 h 622"/>
                <a:gd name="T98" fmla="*/ 47 w 402"/>
                <a:gd name="T99" fmla="*/ 308 h 622"/>
                <a:gd name="T100" fmla="*/ 16 w 402"/>
                <a:gd name="T101" fmla="*/ 301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" h="622">
                  <a:moveTo>
                    <a:pt x="0" y="298"/>
                  </a:moveTo>
                  <a:lnTo>
                    <a:pt x="14" y="291"/>
                  </a:lnTo>
                  <a:lnTo>
                    <a:pt x="16" y="284"/>
                  </a:lnTo>
                  <a:lnTo>
                    <a:pt x="35" y="282"/>
                  </a:lnTo>
                  <a:lnTo>
                    <a:pt x="52" y="286"/>
                  </a:lnTo>
                  <a:lnTo>
                    <a:pt x="61" y="282"/>
                  </a:lnTo>
                  <a:lnTo>
                    <a:pt x="85" y="279"/>
                  </a:lnTo>
                  <a:lnTo>
                    <a:pt x="99" y="267"/>
                  </a:lnTo>
                  <a:lnTo>
                    <a:pt x="111" y="260"/>
                  </a:lnTo>
                  <a:lnTo>
                    <a:pt x="132" y="256"/>
                  </a:lnTo>
                  <a:lnTo>
                    <a:pt x="158" y="256"/>
                  </a:lnTo>
                  <a:lnTo>
                    <a:pt x="163" y="244"/>
                  </a:lnTo>
                  <a:lnTo>
                    <a:pt x="177" y="241"/>
                  </a:lnTo>
                  <a:lnTo>
                    <a:pt x="182" y="232"/>
                  </a:lnTo>
                  <a:lnTo>
                    <a:pt x="182" y="220"/>
                  </a:lnTo>
                  <a:lnTo>
                    <a:pt x="187" y="211"/>
                  </a:lnTo>
                  <a:lnTo>
                    <a:pt x="177" y="192"/>
                  </a:lnTo>
                  <a:lnTo>
                    <a:pt x="180" y="180"/>
                  </a:lnTo>
                  <a:lnTo>
                    <a:pt x="189" y="171"/>
                  </a:lnTo>
                  <a:lnTo>
                    <a:pt x="184" y="149"/>
                  </a:lnTo>
                  <a:lnTo>
                    <a:pt x="189" y="121"/>
                  </a:lnTo>
                  <a:lnTo>
                    <a:pt x="187" y="116"/>
                  </a:lnTo>
                  <a:lnTo>
                    <a:pt x="194" y="92"/>
                  </a:lnTo>
                  <a:lnTo>
                    <a:pt x="203" y="81"/>
                  </a:lnTo>
                  <a:lnTo>
                    <a:pt x="201" y="74"/>
                  </a:lnTo>
                  <a:lnTo>
                    <a:pt x="215" y="62"/>
                  </a:lnTo>
                  <a:lnTo>
                    <a:pt x="217" y="48"/>
                  </a:lnTo>
                  <a:lnTo>
                    <a:pt x="222" y="36"/>
                  </a:lnTo>
                  <a:lnTo>
                    <a:pt x="224" y="33"/>
                  </a:lnTo>
                  <a:lnTo>
                    <a:pt x="234" y="38"/>
                  </a:lnTo>
                  <a:lnTo>
                    <a:pt x="239" y="38"/>
                  </a:lnTo>
                  <a:lnTo>
                    <a:pt x="239" y="17"/>
                  </a:lnTo>
                  <a:lnTo>
                    <a:pt x="262" y="14"/>
                  </a:lnTo>
                  <a:lnTo>
                    <a:pt x="276" y="3"/>
                  </a:lnTo>
                  <a:lnTo>
                    <a:pt x="295" y="0"/>
                  </a:lnTo>
                  <a:lnTo>
                    <a:pt x="300" y="3"/>
                  </a:lnTo>
                  <a:lnTo>
                    <a:pt x="300" y="24"/>
                  </a:lnTo>
                  <a:lnTo>
                    <a:pt x="307" y="38"/>
                  </a:lnTo>
                  <a:lnTo>
                    <a:pt x="307" y="45"/>
                  </a:lnTo>
                  <a:lnTo>
                    <a:pt x="319" y="50"/>
                  </a:lnTo>
                  <a:lnTo>
                    <a:pt x="321" y="62"/>
                  </a:lnTo>
                  <a:lnTo>
                    <a:pt x="319" y="66"/>
                  </a:lnTo>
                  <a:lnTo>
                    <a:pt x="302" y="85"/>
                  </a:lnTo>
                  <a:lnTo>
                    <a:pt x="293" y="100"/>
                  </a:lnTo>
                  <a:lnTo>
                    <a:pt x="288" y="102"/>
                  </a:lnTo>
                  <a:lnTo>
                    <a:pt x="286" y="130"/>
                  </a:lnTo>
                  <a:lnTo>
                    <a:pt x="279" y="144"/>
                  </a:lnTo>
                  <a:lnTo>
                    <a:pt x="265" y="156"/>
                  </a:lnTo>
                  <a:lnTo>
                    <a:pt x="265" y="163"/>
                  </a:lnTo>
                  <a:lnTo>
                    <a:pt x="272" y="171"/>
                  </a:lnTo>
                  <a:lnTo>
                    <a:pt x="302" y="187"/>
                  </a:lnTo>
                  <a:lnTo>
                    <a:pt x="326" y="194"/>
                  </a:lnTo>
                  <a:lnTo>
                    <a:pt x="345" y="187"/>
                  </a:lnTo>
                  <a:lnTo>
                    <a:pt x="357" y="197"/>
                  </a:lnTo>
                  <a:lnTo>
                    <a:pt x="364" y="197"/>
                  </a:lnTo>
                  <a:lnTo>
                    <a:pt x="376" y="211"/>
                  </a:lnTo>
                  <a:lnTo>
                    <a:pt x="373" y="220"/>
                  </a:lnTo>
                  <a:lnTo>
                    <a:pt x="388" y="227"/>
                  </a:lnTo>
                  <a:lnTo>
                    <a:pt x="402" y="230"/>
                  </a:lnTo>
                  <a:lnTo>
                    <a:pt x="402" y="230"/>
                  </a:lnTo>
                  <a:lnTo>
                    <a:pt x="399" y="244"/>
                  </a:lnTo>
                  <a:lnTo>
                    <a:pt x="385" y="246"/>
                  </a:lnTo>
                  <a:lnTo>
                    <a:pt x="381" y="258"/>
                  </a:lnTo>
                  <a:lnTo>
                    <a:pt x="371" y="258"/>
                  </a:lnTo>
                  <a:lnTo>
                    <a:pt x="371" y="265"/>
                  </a:lnTo>
                  <a:lnTo>
                    <a:pt x="362" y="270"/>
                  </a:lnTo>
                  <a:lnTo>
                    <a:pt x="369" y="279"/>
                  </a:lnTo>
                  <a:lnTo>
                    <a:pt x="359" y="289"/>
                  </a:lnTo>
                  <a:lnTo>
                    <a:pt x="355" y="308"/>
                  </a:lnTo>
                  <a:lnTo>
                    <a:pt x="357" y="322"/>
                  </a:lnTo>
                  <a:lnTo>
                    <a:pt x="362" y="327"/>
                  </a:lnTo>
                  <a:lnTo>
                    <a:pt x="357" y="327"/>
                  </a:lnTo>
                  <a:lnTo>
                    <a:pt x="364" y="336"/>
                  </a:lnTo>
                  <a:lnTo>
                    <a:pt x="362" y="346"/>
                  </a:lnTo>
                  <a:lnTo>
                    <a:pt x="357" y="341"/>
                  </a:lnTo>
                  <a:lnTo>
                    <a:pt x="357" y="350"/>
                  </a:lnTo>
                  <a:lnTo>
                    <a:pt x="357" y="350"/>
                  </a:lnTo>
                  <a:lnTo>
                    <a:pt x="345" y="338"/>
                  </a:lnTo>
                  <a:lnTo>
                    <a:pt x="336" y="343"/>
                  </a:lnTo>
                  <a:lnTo>
                    <a:pt x="328" y="341"/>
                  </a:lnTo>
                  <a:lnTo>
                    <a:pt x="326" y="346"/>
                  </a:lnTo>
                  <a:lnTo>
                    <a:pt x="312" y="338"/>
                  </a:lnTo>
                  <a:lnTo>
                    <a:pt x="312" y="346"/>
                  </a:lnTo>
                  <a:lnTo>
                    <a:pt x="298" y="338"/>
                  </a:lnTo>
                  <a:lnTo>
                    <a:pt x="295" y="348"/>
                  </a:lnTo>
                  <a:lnTo>
                    <a:pt x="291" y="343"/>
                  </a:lnTo>
                  <a:lnTo>
                    <a:pt x="279" y="341"/>
                  </a:lnTo>
                  <a:lnTo>
                    <a:pt x="284" y="353"/>
                  </a:lnTo>
                  <a:lnTo>
                    <a:pt x="281" y="367"/>
                  </a:lnTo>
                  <a:lnTo>
                    <a:pt x="276" y="367"/>
                  </a:lnTo>
                  <a:lnTo>
                    <a:pt x="274" y="369"/>
                  </a:lnTo>
                  <a:lnTo>
                    <a:pt x="269" y="364"/>
                  </a:lnTo>
                  <a:lnTo>
                    <a:pt x="276" y="376"/>
                  </a:lnTo>
                  <a:lnTo>
                    <a:pt x="281" y="379"/>
                  </a:lnTo>
                  <a:lnTo>
                    <a:pt x="279" y="383"/>
                  </a:lnTo>
                  <a:lnTo>
                    <a:pt x="284" y="388"/>
                  </a:lnTo>
                  <a:lnTo>
                    <a:pt x="279" y="400"/>
                  </a:lnTo>
                  <a:lnTo>
                    <a:pt x="281" y="402"/>
                  </a:lnTo>
                  <a:lnTo>
                    <a:pt x="274" y="398"/>
                  </a:lnTo>
                  <a:lnTo>
                    <a:pt x="267" y="402"/>
                  </a:lnTo>
                  <a:lnTo>
                    <a:pt x="262" y="417"/>
                  </a:lnTo>
                  <a:lnTo>
                    <a:pt x="258" y="419"/>
                  </a:lnTo>
                  <a:lnTo>
                    <a:pt x="260" y="426"/>
                  </a:lnTo>
                  <a:lnTo>
                    <a:pt x="248" y="426"/>
                  </a:lnTo>
                  <a:lnTo>
                    <a:pt x="267" y="440"/>
                  </a:lnTo>
                  <a:lnTo>
                    <a:pt x="262" y="447"/>
                  </a:lnTo>
                  <a:lnTo>
                    <a:pt x="267" y="452"/>
                  </a:lnTo>
                  <a:lnTo>
                    <a:pt x="267" y="466"/>
                  </a:lnTo>
                  <a:lnTo>
                    <a:pt x="262" y="464"/>
                  </a:lnTo>
                  <a:lnTo>
                    <a:pt x="265" y="471"/>
                  </a:lnTo>
                  <a:lnTo>
                    <a:pt x="272" y="471"/>
                  </a:lnTo>
                  <a:lnTo>
                    <a:pt x="274" y="466"/>
                  </a:lnTo>
                  <a:lnTo>
                    <a:pt x="279" y="471"/>
                  </a:lnTo>
                  <a:lnTo>
                    <a:pt x="286" y="471"/>
                  </a:lnTo>
                  <a:lnTo>
                    <a:pt x="295" y="478"/>
                  </a:lnTo>
                  <a:lnTo>
                    <a:pt x="305" y="476"/>
                  </a:lnTo>
                  <a:lnTo>
                    <a:pt x="314" y="492"/>
                  </a:lnTo>
                  <a:lnTo>
                    <a:pt x="319" y="490"/>
                  </a:lnTo>
                  <a:lnTo>
                    <a:pt x="319" y="511"/>
                  </a:lnTo>
                  <a:lnTo>
                    <a:pt x="312" y="516"/>
                  </a:lnTo>
                  <a:lnTo>
                    <a:pt x="317" y="521"/>
                  </a:lnTo>
                  <a:lnTo>
                    <a:pt x="307" y="525"/>
                  </a:lnTo>
                  <a:lnTo>
                    <a:pt x="317" y="537"/>
                  </a:lnTo>
                  <a:lnTo>
                    <a:pt x="312" y="537"/>
                  </a:lnTo>
                  <a:lnTo>
                    <a:pt x="314" y="544"/>
                  </a:lnTo>
                  <a:lnTo>
                    <a:pt x="310" y="542"/>
                  </a:lnTo>
                  <a:lnTo>
                    <a:pt x="310" y="547"/>
                  </a:lnTo>
                  <a:lnTo>
                    <a:pt x="305" y="547"/>
                  </a:lnTo>
                  <a:lnTo>
                    <a:pt x="302" y="551"/>
                  </a:lnTo>
                  <a:lnTo>
                    <a:pt x="295" y="549"/>
                  </a:lnTo>
                  <a:lnTo>
                    <a:pt x="293" y="556"/>
                  </a:lnTo>
                  <a:lnTo>
                    <a:pt x="286" y="551"/>
                  </a:lnTo>
                  <a:lnTo>
                    <a:pt x="281" y="551"/>
                  </a:lnTo>
                  <a:lnTo>
                    <a:pt x="269" y="547"/>
                  </a:lnTo>
                  <a:lnTo>
                    <a:pt x="258" y="554"/>
                  </a:lnTo>
                  <a:lnTo>
                    <a:pt x="262" y="570"/>
                  </a:lnTo>
                  <a:lnTo>
                    <a:pt x="258" y="580"/>
                  </a:lnTo>
                  <a:lnTo>
                    <a:pt x="262" y="587"/>
                  </a:lnTo>
                  <a:lnTo>
                    <a:pt x="262" y="589"/>
                  </a:lnTo>
                  <a:lnTo>
                    <a:pt x="267" y="592"/>
                  </a:lnTo>
                  <a:lnTo>
                    <a:pt x="265" y="603"/>
                  </a:lnTo>
                  <a:lnTo>
                    <a:pt x="248" y="622"/>
                  </a:lnTo>
                  <a:lnTo>
                    <a:pt x="236" y="606"/>
                  </a:lnTo>
                  <a:lnTo>
                    <a:pt x="234" y="596"/>
                  </a:lnTo>
                  <a:lnTo>
                    <a:pt x="229" y="596"/>
                  </a:lnTo>
                  <a:lnTo>
                    <a:pt x="227" y="592"/>
                  </a:lnTo>
                  <a:lnTo>
                    <a:pt x="220" y="603"/>
                  </a:lnTo>
                  <a:lnTo>
                    <a:pt x="213" y="594"/>
                  </a:lnTo>
                  <a:lnTo>
                    <a:pt x="215" y="589"/>
                  </a:lnTo>
                  <a:lnTo>
                    <a:pt x="194" y="596"/>
                  </a:lnTo>
                  <a:lnTo>
                    <a:pt x="194" y="589"/>
                  </a:lnTo>
                  <a:lnTo>
                    <a:pt x="213" y="584"/>
                  </a:lnTo>
                  <a:lnTo>
                    <a:pt x="210" y="589"/>
                  </a:lnTo>
                  <a:lnTo>
                    <a:pt x="215" y="582"/>
                  </a:lnTo>
                  <a:lnTo>
                    <a:pt x="208" y="582"/>
                  </a:lnTo>
                  <a:lnTo>
                    <a:pt x="208" y="580"/>
                  </a:lnTo>
                  <a:lnTo>
                    <a:pt x="194" y="575"/>
                  </a:lnTo>
                  <a:lnTo>
                    <a:pt x="187" y="584"/>
                  </a:lnTo>
                  <a:lnTo>
                    <a:pt x="184" y="573"/>
                  </a:lnTo>
                  <a:lnTo>
                    <a:pt x="180" y="573"/>
                  </a:lnTo>
                  <a:lnTo>
                    <a:pt x="168" y="556"/>
                  </a:lnTo>
                  <a:lnTo>
                    <a:pt x="170" y="551"/>
                  </a:lnTo>
                  <a:lnTo>
                    <a:pt x="175" y="554"/>
                  </a:lnTo>
                  <a:lnTo>
                    <a:pt x="175" y="549"/>
                  </a:lnTo>
                  <a:lnTo>
                    <a:pt x="163" y="547"/>
                  </a:lnTo>
                  <a:lnTo>
                    <a:pt x="154" y="556"/>
                  </a:lnTo>
                  <a:lnTo>
                    <a:pt x="151" y="549"/>
                  </a:lnTo>
                  <a:lnTo>
                    <a:pt x="144" y="549"/>
                  </a:lnTo>
                  <a:lnTo>
                    <a:pt x="139" y="547"/>
                  </a:lnTo>
                  <a:lnTo>
                    <a:pt x="137" y="535"/>
                  </a:lnTo>
                  <a:lnTo>
                    <a:pt x="130" y="537"/>
                  </a:lnTo>
                  <a:lnTo>
                    <a:pt x="132" y="530"/>
                  </a:lnTo>
                  <a:lnTo>
                    <a:pt x="125" y="525"/>
                  </a:lnTo>
                  <a:lnTo>
                    <a:pt x="125" y="506"/>
                  </a:lnTo>
                  <a:lnTo>
                    <a:pt x="137" y="495"/>
                  </a:lnTo>
                  <a:lnTo>
                    <a:pt x="144" y="495"/>
                  </a:lnTo>
                  <a:lnTo>
                    <a:pt x="146" y="487"/>
                  </a:lnTo>
                  <a:lnTo>
                    <a:pt x="142" y="473"/>
                  </a:lnTo>
                  <a:lnTo>
                    <a:pt x="142" y="466"/>
                  </a:lnTo>
                  <a:lnTo>
                    <a:pt x="135" y="457"/>
                  </a:lnTo>
                  <a:lnTo>
                    <a:pt x="128" y="435"/>
                  </a:lnTo>
                  <a:lnTo>
                    <a:pt x="116" y="428"/>
                  </a:lnTo>
                  <a:lnTo>
                    <a:pt x="118" y="424"/>
                  </a:lnTo>
                  <a:lnTo>
                    <a:pt x="111" y="405"/>
                  </a:lnTo>
                  <a:lnTo>
                    <a:pt x="120" y="398"/>
                  </a:lnTo>
                  <a:lnTo>
                    <a:pt x="125" y="393"/>
                  </a:lnTo>
                  <a:lnTo>
                    <a:pt x="118" y="381"/>
                  </a:lnTo>
                  <a:lnTo>
                    <a:pt x="113" y="376"/>
                  </a:lnTo>
                  <a:lnTo>
                    <a:pt x="109" y="379"/>
                  </a:lnTo>
                  <a:lnTo>
                    <a:pt x="106" y="362"/>
                  </a:lnTo>
                  <a:lnTo>
                    <a:pt x="83" y="355"/>
                  </a:lnTo>
                  <a:lnTo>
                    <a:pt x="76" y="346"/>
                  </a:lnTo>
                  <a:lnTo>
                    <a:pt x="68" y="329"/>
                  </a:lnTo>
                  <a:lnTo>
                    <a:pt x="61" y="324"/>
                  </a:lnTo>
                  <a:lnTo>
                    <a:pt x="52" y="331"/>
                  </a:lnTo>
                  <a:lnTo>
                    <a:pt x="47" y="331"/>
                  </a:lnTo>
                  <a:lnTo>
                    <a:pt x="42" y="327"/>
                  </a:lnTo>
                  <a:lnTo>
                    <a:pt x="38" y="320"/>
                  </a:lnTo>
                  <a:lnTo>
                    <a:pt x="52" y="310"/>
                  </a:lnTo>
                  <a:lnTo>
                    <a:pt x="47" y="308"/>
                  </a:lnTo>
                  <a:lnTo>
                    <a:pt x="54" y="298"/>
                  </a:lnTo>
                  <a:lnTo>
                    <a:pt x="45" y="301"/>
                  </a:lnTo>
                  <a:lnTo>
                    <a:pt x="23" y="296"/>
                  </a:lnTo>
                  <a:lnTo>
                    <a:pt x="16" y="301"/>
                  </a:lnTo>
                  <a:lnTo>
                    <a:pt x="0" y="298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2379024" y="3288457"/>
              <a:ext cx="1094153" cy="764766"/>
            </a:xfrm>
            <a:custGeom>
              <a:avLst/>
              <a:gdLst>
                <a:gd name="T0" fmla="*/ 529 w 1631"/>
                <a:gd name="T1" fmla="*/ 10 h 1140"/>
                <a:gd name="T2" fmla="*/ 660 w 1631"/>
                <a:gd name="T3" fmla="*/ 14 h 1140"/>
                <a:gd name="T4" fmla="*/ 775 w 1631"/>
                <a:gd name="T5" fmla="*/ 88 h 1140"/>
                <a:gd name="T6" fmla="*/ 863 w 1631"/>
                <a:gd name="T7" fmla="*/ 140 h 1140"/>
                <a:gd name="T8" fmla="*/ 903 w 1631"/>
                <a:gd name="T9" fmla="*/ 71 h 1140"/>
                <a:gd name="T10" fmla="*/ 1038 w 1631"/>
                <a:gd name="T11" fmla="*/ 83 h 1140"/>
                <a:gd name="T12" fmla="*/ 1149 w 1631"/>
                <a:gd name="T13" fmla="*/ 55 h 1140"/>
                <a:gd name="T14" fmla="*/ 1286 w 1631"/>
                <a:gd name="T15" fmla="*/ 154 h 1140"/>
                <a:gd name="T16" fmla="*/ 1322 w 1631"/>
                <a:gd name="T17" fmla="*/ 164 h 1140"/>
                <a:gd name="T18" fmla="*/ 1463 w 1631"/>
                <a:gd name="T19" fmla="*/ 263 h 1140"/>
                <a:gd name="T20" fmla="*/ 1530 w 1631"/>
                <a:gd name="T21" fmla="*/ 294 h 1140"/>
                <a:gd name="T22" fmla="*/ 1572 w 1631"/>
                <a:gd name="T23" fmla="*/ 365 h 1140"/>
                <a:gd name="T24" fmla="*/ 1631 w 1631"/>
                <a:gd name="T25" fmla="*/ 471 h 1140"/>
                <a:gd name="T26" fmla="*/ 1596 w 1631"/>
                <a:gd name="T27" fmla="*/ 559 h 1140"/>
                <a:gd name="T28" fmla="*/ 1546 w 1631"/>
                <a:gd name="T29" fmla="*/ 613 h 1140"/>
                <a:gd name="T30" fmla="*/ 1496 w 1631"/>
                <a:gd name="T31" fmla="*/ 665 h 1140"/>
                <a:gd name="T32" fmla="*/ 1525 w 1631"/>
                <a:gd name="T33" fmla="*/ 719 h 1140"/>
                <a:gd name="T34" fmla="*/ 1499 w 1631"/>
                <a:gd name="T35" fmla="*/ 778 h 1140"/>
                <a:gd name="T36" fmla="*/ 1426 w 1631"/>
                <a:gd name="T37" fmla="*/ 755 h 1140"/>
                <a:gd name="T38" fmla="*/ 1392 w 1631"/>
                <a:gd name="T39" fmla="*/ 814 h 1140"/>
                <a:gd name="T40" fmla="*/ 1473 w 1631"/>
                <a:gd name="T41" fmla="*/ 864 h 1140"/>
                <a:gd name="T42" fmla="*/ 1433 w 1631"/>
                <a:gd name="T43" fmla="*/ 904 h 1140"/>
                <a:gd name="T44" fmla="*/ 1409 w 1631"/>
                <a:gd name="T45" fmla="*/ 980 h 1140"/>
                <a:gd name="T46" fmla="*/ 1338 w 1631"/>
                <a:gd name="T47" fmla="*/ 1015 h 1140"/>
                <a:gd name="T48" fmla="*/ 1291 w 1631"/>
                <a:gd name="T49" fmla="*/ 991 h 1140"/>
                <a:gd name="T50" fmla="*/ 1239 w 1631"/>
                <a:gd name="T51" fmla="*/ 944 h 1140"/>
                <a:gd name="T52" fmla="*/ 1170 w 1631"/>
                <a:gd name="T53" fmla="*/ 930 h 1140"/>
                <a:gd name="T54" fmla="*/ 1106 w 1631"/>
                <a:gd name="T55" fmla="*/ 852 h 1140"/>
                <a:gd name="T56" fmla="*/ 1007 w 1631"/>
                <a:gd name="T57" fmla="*/ 814 h 1140"/>
                <a:gd name="T58" fmla="*/ 953 w 1631"/>
                <a:gd name="T59" fmla="*/ 816 h 1140"/>
                <a:gd name="T60" fmla="*/ 979 w 1631"/>
                <a:gd name="T61" fmla="*/ 899 h 1140"/>
                <a:gd name="T62" fmla="*/ 995 w 1631"/>
                <a:gd name="T63" fmla="*/ 1003 h 1140"/>
                <a:gd name="T64" fmla="*/ 953 w 1631"/>
                <a:gd name="T65" fmla="*/ 1039 h 1140"/>
                <a:gd name="T66" fmla="*/ 901 w 1631"/>
                <a:gd name="T67" fmla="*/ 1072 h 1140"/>
                <a:gd name="T68" fmla="*/ 889 w 1631"/>
                <a:gd name="T69" fmla="*/ 1114 h 1140"/>
                <a:gd name="T70" fmla="*/ 813 w 1631"/>
                <a:gd name="T71" fmla="*/ 1098 h 1140"/>
                <a:gd name="T72" fmla="*/ 801 w 1631"/>
                <a:gd name="T73" fmla="*/ 1117 h 1140"/>
                <a:gd name="T74" fmla="*/ 721 w 1631"/>
                <a:gd name="T75" fmla="*/ 1077 h 1140"/>
                <a:gd name="T76" fmla="*/ 657 w 1631"/>
                <a:gd name="T77" fmla="*/ 1024 h 1140"/>
                <a:gd name="T78" fmla="*/ 596 w 1631"/>
                <a:gd name="T79" fmla="*/ 991 h 1140"/>
                <a:gd name="T80" fmla="*/ 527 w 1631"/>
                <a:gd name="T81" fmla="*/ 998 h 1140"/>
                <a:gd name="T82" fmla="*/ 437 w 1631"/>
                <a:gd name="T83" fmla="*/ 989 h 1140"/>
                <a:gd name="T84" fmla="*/ 338 w 1631"/>
                <a:gd name="T85" fmla="*/ 958 h 1140"/>
                <a:gd name="T86" fmla="*/ 248 w 1631"/>
                <a:gd name="T87" fmla="*/ 920 h 1140"/>
                <a:gd name="T88" fmla="*/ 172 w 1631"/>
                <a:gd name="T89" fmla="*/ 920 h 1140"/>
                <a:gd name="T90" fmla="*/ 61 w 1631"/>
                <a:gd name="T91" fmla="*/ 831 h 1140"/>
                <a:gd name="T92" fmla="*/ 57 w 1631"/>
                <a:gd name="T93" fmla="*/ 745 h 1140"/>
                <a:gd name="T94" fmla="*/ 50 w 1631"/>
                <a:gd name="T95" fmla="*/ 667 h 1140"/>
                <a:gd name="T96" fmla="*/ 12 w 1631"/>
                <a:gd name="T97" fmla="*/ 606 h 1140"/>
                <a:gd name="T98" fmla="*/ 14 w 1631"/>
                <a:gd name="T99" fmla="*/ 521 h 1140"/>
                <a:gd name="T100" fmla="*/ 66 w 1631"/>
                <a:gd name="T101" fmla="*/ 490 h 1140"/>
                <a:gd name="T102" fmla="*/ 163 w 1631"/>
                <a:gd name="T103" fmla="*/ 490 h 1140"/>
                <a:gd name="T104" fmla="*/ 194 w 1631"/>
                <a:gd name="T105" fmla="*/ 436 h 1140"/>
                <a:gd name="T106" fmla="*/ 203 w 1631"/>
                <a:gd name="T107" fmla="*/ 357 h 1140"/>
                <a:gd name="T108" fmla="*/ 175 w 1631"/>
                <a:gd name="T109" fmla="*/ 275 h 1140"/>
                <a:gd name="T110" fmla="*/ 113 w 1631"/>
                <a:gd name="T111" fmla="*/ 187 h 1140"/>
                <a:gd name="T112" fmla="*/ 163 w 1631"/>
                <a:gd name="T113" fmla="*/ 104 h 1140"/>
                <a:gd name="T114" fmla="*/ 371 w 1631"/>
                <a:gd name="T115" fmla="*/ 36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31" h="1140">
                  <a:moveTo>
                    <a:pt x="423" y="26"/>
                  </a:moveTo>
                  <a:lnTo>
                    <a:pt x="428" y="29"/>
                  </a:lnTo>
                  <a:lnTo>
                    <a:pt x="435" y="29"/>
                  </a:lnTo>
                  <a:lnTo>
                    <a:pt x="444" y="24"/>
                  </a:lnTo>
                  <a:lnTo>
                    <a:pt x="447" y="26"/>
                  </a:lnTo>
                  <a:lnTo>
                    <a:pt x="466" y="19"/>
                  </a:lnTo>
                  <a:lnTo>
                    <a:pt x="482" y="19"/>
                  </a:lnTo>
                  <a:lnTo>
                    <a:pt x="489" y="7"/>
                  </a:lnTo>
                  <a:lnTo>
                    <a:pt x="513" y="12"/>
                  </a:lnTo>
                  <a:lnTo>
                    <a:pt x="529" y="10"/>
                  </a:lnTo>
                  <a:lnTo>
                    <a:pt x="534" y="12"/>
                  </a:lnTo>
                  <a:lnTo>
                    <a:pt x="551" y="12"/>
                  </a:lnTo>
                  <a:lnTo>
                    <a:pt x="565" y="10"/>
                  </a:lnTo>
                  <a:lnTo>
                    <a:pt x="567" y="3"/>
                  </a:lnTo>
                  <a:lnTo>
                    <a:pt x="579" y="0"/>
                  </a:lnTo>
                  <a:lnTo>
                    <a:pt x="584" y="5"/>
                  </a:lnTo>
                  <a:lnTo>
                    <a:pt x="624" y="5"/>
                  </a:lnTo>
                  <a:lnTo>
                    <a:pt x="638" y="14"/>
                  </a:lnTo>
                  <a:lnTo>
                    <a:pt x="657" y="19"/>
                  </a:lnTo>
                  <a:lnTo>
                    <a:pt x="660" y="14"/>
                  </a:lnTo>
                  <a:lnTo>
                    <a:pt x="688" y="26"/>
                  </a:lnTo>
                  <a:lnTo>
                    <a:pt x="704" y="22"/>
                  </a:lnTo>
                  <a:lnTo>
                    <a:pt x="719" y="41"/>
                  </a:lnTo>
                  <a:lnTo>
                    <a:pt x="728" y="50"/>
                  </a:lnTo>
                  <a:lnTo>
                    <a:pt x="738" y="50"/>
                  </a:lnTo>
                  <a:lnTo>
                    <a:pt x="740" y="57"/>
                  </a:lnTo>
                  <a:lnTo>
                    <a:pt x="752" y="71"/>
                  </a:lnTo>
                  <a:lnTo>
                    <a:pt x="759" y="74"/>
                  </a:lnTo>
                  <a:lnTo>
                    <a:pt x="761" y="71"/>
                  </a:lnTo>
                  <a:lnTo>
                    <a:pt x="775" y="88"/>
                  </a:lnTo>
                  <a:lnTo>
                    <a:pt x="794" y="93"/>
                  </a:lnTo>
                  <a:lnTo>
                    <a:pt x="794" y="102"/>
                  </a:lnTo>
                  <a:lnTo>
                    <a:pt x="799" y="107"/>
                  </a:lnTo>
                  <a:lnTo>
                    <a:pt x="806" y="102"/>
                  </a:lnTo>
                  <a:lnTo>
                    <a:pt x="816" y="111"/>
                  </a:lnTo>
                  <a:lnTo>
                    <a:pt x="827" y="107"/>
                  </a:lnTo>
                  <a:lnTo>
                    <a:pt x="851" y="123"/>
                  </a:lnTo>
                  <a:lnTo>
                    <a:pt x="851" y="133"/>
                  </a:lnTo>
                  <a:lnTo>
                    <a:pt x="853" y="137"/>
                  </a:lnTo>
                  <a:lnTo>
                    <a:pt x="863" y="140"/>
                  </a:lnTo>
                  <a:lnTo>
                    <a:pt x="872" y="140"/>
                  </a:lnTo>
                  <a:lnTo>
                    <a:pt x="884" y="149"/>
                  </a:lnTo>
                  <a:lnTo>
                    <a:pt x="903" y="154"/>
                  </a:lnTo>
                  <a:lnTo>
                    <a:pt x="908" y="114"/>
                  </a:lnTo>
                  <a:lnTo>
                    <a:pt x="901" y="109"/>
                  </a:lnTo>
                  <a:lnTo>
                    <a:pt x="901" y="102"/>
                  </a:lnTo>
                  <a:lnTo>
                    <a:pt x="905" y="97"/>
                  </a:lnTo>
                  <a:lnTo>
                    <a:pt x="905" y="81"/>
                  </a:lnTo>
                  <a:lnTo>
                    <a:pt x="908" y="76"/>
                  </a:lnTo>
                  <a:lnTo>
                    <a:pt x="903" y="71"/>
                  </a:lnTo>
                  <a:lnTo>
                    <a:pt x="908" y="64"/>
                  </a:lnTo>
                  <a:lnTo>
                    <a:pt x="908" y="43"/>
                  </a:lnTo>
                  <a:lnTo>
                    <a:pt x="901" y="36"/>
                  </a:lnTo>
                  <a:lnTo>
                    <a:pt x="910" y="22"/>
                  </a:lnTo>
                  <a:lnTo>
                    <a:pt x="950" y="26"/>
                  </a:lnTo>
                  <a:lnTo>
                    <a:pt x="967" y="41"/>
                  </a:lnTo>
                  <a:lnTo>
                    <a:pt x="988" y="50"/>
                  </a:lnTo>
                  <a:lnTo>
                    <a:pt x="993" y="57"/>
                  </a:lnTo>
                  <a:lnTo>
                    <a:pt x="1028" y="74"/>
                  </a:lnTo>
                  <a:lnTo>
                    <a:pt x="1038" y="83"/>
                  </a:lnTo>
                  <a:lnTo>
                    <a:pt x="1059" y="59"/>
                  </a:lnTo>
                  <a:lnTo>
                    <a:pt x="1061" y="48"/>
                  </a:lnTo>
                  <a:lnTo>
                    <a:pt x="1073" y="48"/>
                  </a:lnTo>
                  <a:lnTo>
                    <a:pt x="1083" y="59"/>
                  </a:lnTo>
                  <a:lnTo>
                    <a:pt x="1092" y="59"/>
                  </a:lnTo>
                  <a:lnTo>
                    <a:pt x="1097" y="62"/>
                  </a:lnTo>
                  <a:lnTo>
                    <a:pt x="1118" y="41"/>
                  </a:lnTo>
                  <a:lnTo>
                    <a:pt x="1125" y="41"/>
                  </a:lnTo>
                  <a:lnTo>
                    <a:pt x="1147" y="59"/>
                  </a:lnTo>
                  <a:lnTo>
                    <a:pt x="1149" y="55"/>
                  </a:lnTo>
                  <a:lnTo>
                    <a:pt x="1161" y="59"/>
                  </a:lnTo>
                  <a:lnTo>
                    <a:pt x="1156" y="69"/>
                  </a:lnTo>
                  <a:lnTo>
                    <a:pt x="1189" y="95"/>
                  </a:lnTo>
                  <a:lnTo>
                    <a:pt x="1201" y="111"/>
                  </a:lnTo>
                  <a:lnTo>
                    <a:pt x="1208" y="111"/>
                  </a:lnTo>
                  <a:lnTo>
                    <a:pt x="1210" y="121"/>
                  </a:lnTo>
                  <a:lnTo>
                    <a:pt x="1227" y="137"/>
                  </a:lnTo>
                  <a:lnTo>
                    <a:pt x="1277" y="161"/>
                  </a:lnTo>
                  <a:lnTo>
                    <a:pt x="1286" y="171"/>
                  </a:lnTo>
                  <a:lnTo>
                    <a:pt x="1286" y="154"/>
                  </a:lnTo>
                  <a:lnTo>
                    <a:pt x="1281" y="152"/>
                  </a:lnTo>
                  <a:lnTo>
                    <a:pt x="1277" y="142"/>
                  </a:lnTo>
                  <a:lnTo>
                    <a:pt x="1281" y="137"/>
                  </a:lnTo>
                  <a:lnTo>
                    <a:pt x="1279" y="130"/>
                  </a:lnTo>
                  <a:lnTo>
                    <a:pt x="1293" y="135"/>
                  </a:lnTo>
                  <a:lnTo>
                    <a:pt x="1298" y="147"/>
                  </a:lnTo>
                  <a:lnTo>
                    <a:pt x="1303" y="147"/>
                  </a:lnTo>
                  <a:lnTo>
                    <a:pt x="1305" y="156"/>
                  </a:lnTo>
                  <a:lnTo>
                    <a:pt x="1317" y="159"/>
                  </a:lnTo>
                  <a:lnTo>
                    <a:pt x="1322" y="164"/>
                  </a:lnTo>
                  <a:lnTo>
                    <a:pt x="1324" y="161"/>
                  </a:lnTo>
                  <a:lnTo>
                    <a:pt x="1338" y="166"/>
                  </a:lnTo>
                  <a:lnTo>
                    <a:pt x="1343" y="190"/>
                  </a:lnTo>
                  <a:lnTo>
                    <a:pt x="1364" y="197"/>
                  </a:lnTo>
                  <a:lnTo>
                    <a:pt x="1376" y="206"/>
                  </a:lnTo>
                  <a:lnTo>
                    <a:pt x="1381" y="204"/>
                  </a:lnTo>
                  <a:lnTo>
                    <a:pt x="1397" y="213"/>
                  </a:lnTo>
                  <a:lnTo>
                    <a:pt x="1409" y="227"/>
                  </a:lnTo>
                  <a:lnTo>
                    <a:pt x="1428" y="234"/>
                  </a:lnTo>
                  <a:lnTo>
                    <a:pt x="1463" y="263"/>
                  </a:lnTo>
                  <a:lnTo>
                    <a:pt x="1473" y="265"/>
                  </a:lnTo>
                  <a:lnTo>
                    <a:pt x="1475" y="275"/>
                  </a:lnTo>
                  <a:lnTo>
                    <a:pt x="1485" y="277"/>
                  </a:lnTo>
                  <a:lnTo>
                    <a:pt x="1489" y="253"/>
                  </a:lnTo>
                  <a:lnTo>
                    <a:pt x="1504" y="239"/>
                  </a:lnTo>
                  <a:lnTo>
                    <a:pt x="1506" y="263"/>
                  </a:lnTo>
                  <a:lnTo>
                    <a:pt x="1515" y="268"/>
                  </a:lnTo>
                  <a:lnTo>
                    <a:pt x="1506" y="284"/>
                  </a:lnTo>
                  <a:lnTo>
                    <a:pt x="1518" y="287"/>
                  </a:lnTo>
                  <a:lnTo>
                    <a:pt x="1530" y="294"/>
                  </a:lnTo>
                  <a:lnTo>
                    <a:pt x="1530" y="291"/>
                  </a:lnTo>
                  <a:lnTo>
                    <a:pt x="1546" y="305"/>
                  </a:lnTo>
                  <a:lnTo>
                    <a:pt x="1549" y="313"/>
                  </a:lnTo>
                  <a:lnTo>
                    <a:pt x="1556" y="310"/>
                  </a:lnTo>
                  <a:lnTo>
                    <a:pt x="1563" y="322"/>
                  </a:lnTo>
                  <a:lnTo>
                    <a:pt x="1577" y="329"/>
                  </a:lnTo>
                  <a:lnTo>
                    <a:pt x="1563" y="341"/>
                  </a:lnTo>
                  <a:lnTo>
                    <a:pt x="1565" y="350"/>
                  </a:lnTo>
                  <a:lnTo>
                    <a:pt x="1560" y="357"/>
                  </a:lnTo>
                  <a:lnTo>
                    <a:pt x="1572" y="365"/>
                  </a:lnTo>
                  <a:lnTo>
                    <a:pt x="1572" y="372"/>
                  </a:lnTo>
                  <a:lnTo>
                    <a:pt x="1582" y="374"/>
                  </a:lnTo>
                  <a:lnTo>
                    <a:pt x="1591" y="388"/>
                  </a:lnTo>
                  <a:lnTo>
                    <a:pt x="1577" y="395"/>
                  </a:lnTo>
                  <a:lnTo>
                    <a:pt x="1577" y="398"/>
                  </a:lnTo>
                  <a:lnTo>
                    <a:pt x="1582" y="407"/>
                  </a:lnTo>
                  <a:lnTo>
                    <a:pt x="1591" y="412"/>
                  </a:lnTo>
                  <a:lnTo>
                    <a:pt x="1605" y="452"/>
                  </a:lnTo>
                  <a:lnTo>
                    <a:pt x="1627" y="464"/>
                  </a:lnTo>
                  <a:lnTo>
                    <a:pt x="1631" y="471"/>
                  </a:lnTo>
                  <a:lnTo>
                    <a:pt x="1624" y="473"/>
                  </a:lnTo>
                  <a:lnTo>
                    <a:pt x="1617" y="488"/>
                  </a:lnTo>
                  <a:lnTo>
                    <a:pt x="1610" y="490"/>
                  </a:lnTo>
                  <a:lnTo>
                    <a:pt x="1622" y="497"/>
                  </a:lnTo>
                  <a:lnTo>
                    <a:pt x="1617" y="511"/>
                  </a:lnTo>
                  <a:lnTo>
                    <a:pt x="1619" y="525"/>
                  </a:lnTo>
                  <a:lnTo>
                    <a:pt x="1598" y="523"/>
                  </a:lnTo>
                  <a:lnTo>
                    <a:pt x="1589" y="532"/>
                  </a:lnTo>
                  <a:lnTo>
                    <a:pt x="1589" y="542"/>
                  </a:lnTo>
                  <a:lnTo>
                    <a:pt x="1596" y="559"/>
                  </a:lnTo>
                  <a:lnTo>
                    <a:pt x="1591" y="573"/>
                  </a:lnTo>
                  <a:lnTo>
                    <a:pt x="1575" y="570"/>
                  </a:lnTo>
                  <a:lnTo>
                    <a:pt x="1570" y="566"/>
                  </a:lnTo>
                  <a:lnTo>
                    <a:pt x="1556" y="587"/>
                  </a:lnTo>
                  <a:lnTo>
                    <a:pt x="1541" y="587"/>
                  </a:lnTo>
                  <a:lnTo>
                    <a:pt x="1539" y="594"/>
                  </a:lnTo>
                  <a:lnTo>
                    <a:pt x="1544" y="599"/>
                  </a:lnTo>
                  <a:lnTo>
                    <a:pt x="1539" y="603"/>
                  </a:lnTo>
                  <a:lnTo>
                    <a:pt x="1546" y="608"/>
                  </a:lnTo>
                  <a:lnTo>
                    <a:pt x="1546" y="613"/>
                  </a:lnTo>
                  <a:lnTo>
                    <a:pt x="1551" y="613"/>
                  </a:lnTo>
                  <a:lnTo>
                    <a:pt x="1553" y="622"/>
                  </a:lnTo>
                  <a:lnTo>
                    <a:pt x="1546" y="625"/>
                  </a:lnTo>
                  <a:lnTo>
                    <a:pt x="1539" y="641"/>
                  </a:lnTo>
                  <a:lnTo>
                    <a:pt x="1532" y="641"/>
                  </a:lnTo>
                  <a:lnTo>
                    <a:pt x="1520" y="646"/>
                  </a:lnTo>
                  <a:lnTo>
                    <a:pt x="1513" y="655"/>
                  </a:lnTo>
                  <a:lnTo>
                    <a:pt x="1504" y="658"/>
                  </a:lnTo>
                  <a:lnTo>
                    <a:pt x="1504" y="663"/>
                  </a:lnTo>
                  <a:lnTo>
                    <a:pt x="1496" y="665"/>
                  </a:lnTo>
                  <a:lnTo>
                    <a:pt x="1494" y="686"/>
                  </a:lnTo>
                  <a:lnTo>
                    <a:pt x="1487" y="682"/>
                  </a:lnTo>
                  <a:lnTo>
                    <a:pt x="1485" y="686"/>
                  </a:lnTo>
                  <a:lnTo>
                    <a:pt x="1473" y="691"/>
                  </a:lnTo>
                  <a:lnTo>
                    <a:pt x="1485" y="703"/>
                  </a:lnTo>
                  <a:lnTo>
                    <a:pt x="1494" y="696"/>
                  </a:lnTo>
                  <a:lnTo>
                    <a:pt x="1496" y="708"/>
                  </a:lnTo>
                  <a:lnTo>
                    <a:pt x="1506" y="715"/>
                  </a:lnTo>
                  <a:lnTo>
                    <a:pt x="1515" y="715"/>
                  </a:lnTo>
                  <a:lnTo>
                    <a:pt x="1525" y="719"/>
                  </a:lnTo>
                  <a:lnTo>
                    <a:pt x="1525" y="726"/>
                  </a:lnTo>
                  <a:lnTo>
                    <a:pt x="1537" y="741"/>
                  </a:lnTo>
                  <a:lnTo>
                    <a:pt x="1527" y="741"/>
                  </a:lnTo>
                  <a:lnTo>
                    <a:pt x="1523" y="755"/>
                  </a:lnTo>
                  <a:lnTo>
                    <a:pt x="1513" y="752"/>
                  </a:lnTo>
                  <a:lnTo>
                    <a:pt x="1511" y="760"/>
                  </a:lnTo>
                  <a:lnTo>
                    <a:pt x="1506" y="760"/>
                  </a:lnTo>
                  <a:lnTo>
                    <a:pt x="1504" y="769"/>
                  </a:lnTo>
                  <a:lnTo>
                    <a:pt x="1501" y="769"/>
                  </a:lnTo>
                  <a:lnTo>
                    <a:pt x="1499" y="778"/>
                  </a:lnTo>
                  <a:lnTo>
                    <a:pt x="1487" y="771"/>
                  </a:lnTo>
                  <a:lnTo>
                    <a:pt x="1487" y="774"/>
                  </a:lnTo>
                  <a:lnTo>
                    <a:pt x="1478" y="776"/>
                  </a:lnTo>
                  <a:lnTo>
                    <a:pt x="1475" y="781"/>
                  </a:lnTo>
                  <a:lnTo>
                    <a:pt x="1470" y="776"/>
                  </a:lnTo>
                  <a:lnTo>
                    <a:pt x="1463" y="776"/>
                  </a:lnTo>
                  <a:lnTo>
                    <a:pt x="1463" y="771"/>
                  </a:lnTo>
                  <a:lnTo>
                    <a:pt x="1459" y="767"/>
                  </a:lnTo>
                  <a:lnTo>
                    <a:pt x="1423" y="757"/>
                  </a:lnTo>
                  <a:lnTo>
                    <a:pt x="1426" y="755"/>
                  </a:lnTo>
                  <a:lnTo>
                    <a:pt x="1416" y="750"/>
                  </a:lnTo>
                  <a:lnTo>
                    <a:pt x="1392" y="745"/>
                  </a:lnTo>
                  <a:lnTo>
                    <a:pt x="1385" y="738"/>
                  </a:lnTo>
                  <a:lnTo>
                    <a:pt x="1374" y="738"/>
                  </a:lnTo>
                  <a:lnTo>
                    <a:pt x="1371" y="745"/>
                  </a:lnTo>
                  <a:lnTo>
                    <a:pt x="1364" y="748"/>
                  </a:lnTo>
                  <a:lnTo>
                    <a:pt x="1357" y="767"/>
                  </a:lnTo>
                  <a:lnTo>
                    <a:pt x="1364" y="771"/>
                  </a:lnTo>
                  <a:lnTo>
                    <a:pt x="1385" y="807"/>
                  </a:lnTo>
                  <a:lnTo>
                    <a:pt x="1392" y="814"/>
                  </a:lnTo>
                  <a:lnTo>
                    <a:pt x="1404" y="816"/>
                  </a:lnTo>
                  <a:lnTo>
                    <a:pt x="1409" y="823"/>
                  </a:lnTo>
                  <a:lnTo>
                    <a:pt x="1407" y="842"/>
                  </a:lnTo>
                  <a:lnTo>
                    <a:pt x="1414" y="838"/>
                  </a:lnTo>
                  <a:lnTo>
                    <a:pt x="1433" y="842"/>
                  </a:lnTo>
                  <a:lnTo>
                    <a:pt x="1437" y="838"/>
                  </a:lnTo>
                  <a:lnTo>
                    <a:pt x="1447" y="835"/>
                  </a:lnTo>
                  <a:lnTo>
                    <a:pt x="1456" y="840"/>
                  </a:lnTo>
                  <a:lnTo>
                    <a:pt x="1461" y="864"/>
                  </a:lnTo>
                  <a:lnTo>
                    <a:pt x="1473" y="864"/>
                  </a:lnTo>
                  <a:lnTo>
                    <a:pt x="1478" y="859"/>
                  </a:lnTo>
                  <a:lnTo>
                    <a:pt x="1478" y="859"/>
                  </a:lnTo>
                  <a:lnTo>
                    <a:pt x="1478" y="871"/>
                  </a:lnTo>
                  <a:lnTo>
                    <a:pt x="1470" y="873"/>
                  </a:lnTo>
                  <a:lnTo>
                    <a:pt x="1463" y="885"/>
                  </a:lnTo>
                  <a:lnTo>
                    <a:pt x="1463" y="890"/>
                  </a:lnTo>
                  <a:lnTo>
                    <a:pt x="1473" y="897"/>
                  </a:lnTo>
                  <a:lnTo>
                    <a:pt x="1463" y="920"/>
                  </a:lnTo>
                  <a:lnTo>
                    <a:pt x="1442" y="904"/>
                  </a:lnTo>
                  <a:lnTo>
                    <a:pt x="1433" y="904"/>
                  </a:lnTo>
                  <a:lnTo>
                    <a:pt x="1433" y="913"/>
                  </a:lnTo>
                  <a:lnTo>
                    <a:pt x="1426" y="906"/>
                  </a:lnTo>
                  <a:lnTo>
                    <a:pt x="1404" y="913"/>
                  </a:lnTo>
                  <a:lnTo>
                    <a:pt x="1407" y="920"/>
                  </a:lnTo>
                  <a:lnTo>
                    <a:pt x="1400" y="930"/>
                  </a:lnTo>
                  <a:lnTo>
                    <a:pt x="1400" y="949"/>
                  </a:lnTo>
                  <a:lnTo>
                    <a:pt x="1409" y="951"/>
                  </a:lnTo>
                  <a:lnTo>
                    <a:pt x="1414" y="961"/>
                  </a:lnTo>
                  <a:lnTo>
                    <a:pt x="1414" y="972"/>
                  </a:lnTo>
                  <a:lnTo>
                    <a:pt x="1409" y="980"/>
                  </a:lnTo>
                  <a:lnTo>
                    <a:pt x="1400" y="987"/>
                  </a:lnTo>
                  <a:lnTo>
                    <a:pt x="1400" y="982"/>
                  </a:lnTo>
                  <a:lnTo>
                    <a:pt x="1395" y="982"/>
                  </a:lnTo>
                  <a:lnTo>
                    <a:pt x="1378" y="991"/>
                  </a:lnTo>
                  <a:lnTo>
                    <a:pt x="1348" y="982"/>
                  </a:lnTo>
                  <a:lnTo>
                    <a:pt x="1352" y="991"/>
                  </a:lnTo>
                  <a:lnTo>
                    <a:pt x="1345" y="989"/>
                  </a:lnTo>
                  <a:lnTo>
                    <a:pt x="1345" y="1003"/>
                  </a:lnTo>
                  <a:lnTo>
                    <a:pt x="1340" y="1006"/>
                  </a:lnTo>
                  <a:lnTo>
                    <a:pt x="1338" y="1015"/>
                  </a:lnTo>
                  <a:lnTo>
                    <a:pt x="1329" y="1020"/>
                  </a:lnTo>
                  <a:lnTo>
                    <a:pt x="1319" y="1010"/>
                  </a:lnTo>
                  <a:lnTo>
                    <a:pt x="1326" y="1001"/>
                  </a:lnTo>
                  <a:lnTo>
                    <a:pt x="1336" y="998"/>
                  </a:lnTo>
                  <a:lnTo>
                    <a:pt x="1331" y="996"/>
                  </a:lnTo>
                  <a:lnTo>
                    <a:pt x="1322" y="980"/>
                  </a:lnTo>
                  <a:lnTo>
                    <a:pt x="1314" y="970"/>
                  </a:lnTo>
                  <a:lnTo>
                    <a:pt x="1307" y="975"/>
                  </a:lnTo>
                  <a:lnTo>
                    <a:pt x="1298" y="972"/>
                  </a:lnTo>
                  <a:lnTo>
                    <a:pt x="1291" y="991"/>
                  </a:lnTo>
                  <a:lnTo>
                    <a:pt x="1281" y="987"/>
                  </a:lnTo>
                  <a:lnTo>
                    <a:pt x="1277" y="982"/>
                  </a:lnTo>
                  <a:lnTo>
                    <a:pt x="1284" y="975"/>
                  </a:lnTo>
                  <a:lnTo>
                    <a:pt x="1279" y="956"/>
                  </a:lnTo>
                  <a:lnTo>
                    <a:pt x="1270" y="951"/>
                  </a:lnTo>
                  <a:lnTo>
                    <a:pt x="1270" y="944"/>
                  </a:lnTo>
                  <a:lnTo>
                    <a:pt x="1262" y="944"/>
                  </a:lnTo>
                  <a:lnTo>
                    <a:pt x="1253" y="928"/>
                  </a:lnTo>
                  <a:lnTo>
                    <a:pt x="1251" y="944"/>
                  </a:lnTo>
                  <a:lnTo>
                    <a:pt x="1239" y="944"/>
                  </a:lnTo>
                  <a:lnTo>
                    <a:pt x="1241" y="954"/>
                  </a:lnTo>
                  <a:lnTo>
                    <a:pt x="1236" y="975"/>
                  </a:lnTo>
                  <a:lnTo>
                    <a:pt x="1232" y="970"/>
                  </a:lnTo>
                  <a:lnTo>
                    <a:pt x="1225" y="965"/>
                  </a:lnTo>
                  <a:lnTo>
                    <a:pt x="1220" y="968"/>
                  </a:lnTo>
                  <a:lnTo>
                    <a:pt x="1215" y="961"/>
                  </a:lnTo>
                  <a:lnTo>
                    <a:pt x="1189" y="949"/>
                  </a:lnTo>
                  <a:lnTo>
                    <a:pt x="1184" y="954"/>
                  </a:lnTo>
                  <a:lnTo>
                    <a:pt x="1180" y="951"/>
                  </a:lnTo>
                  <a:lnTo>
                    <a:pt x="1170" y="930"/>
                  </a:lnTo>
                  <a:lnTo>
                    <a:pt x="1147" y="923"/>
                  </a:lnTo>
                  <a:lnTo>
                    <a:pt x="1130" y="913"/>
                  </a:lnTo>
                  <a:lnTo>
                    <a:pt x="1123" y="904"/>
                  </a:lnTo>
                  <a:lnTo>
                    <a:pt x="1125" y="899"/>
                  </a:lnTo>
                  <a:lnTo>
                    <a:pt x="1118" y="894"/>
                  </a:lnTo>
                  <a:lnTo>
                    <a:pt x="1121" y="885"/>
                  </a:lnTo>
                  <a:lnTo>
                    <a:pt x="1116" y="875"/>
                  </a:lnTo>
                  <a:lnTo>
                    <a:pt x="1116" y="866"/>
                  </a:lnTo>
                  <a:lnTo>
                    <a:pt x="1106" y="859"/>
                  </a:lnTo>
                  <a:lnTo>
                    <a:pt x="1106" y="852"/>
                  </a:lnTo>
                  <a:lnTo>
                    <a:pt x="1102" y="847"/>
                  </a:lnTo>
                  <a:lnTo>
                    <a:pt x="1106" y="842"/>
                  </a:lnTo>
                  <a:lnTo>
                    <a:pt x="1083" y="814"/>
                  </a:lnTo>
                  <a:lnTo>
                    <a:pt x="1076" y="812"/>
                  </a:lnTo>
                  <a:lnTo>
                    <a:pt x="1059" y="816"/>
                  </a:lnTo>
                  <a:lnTo>
                    <a:pt x="1059" y="807"/>
                  </a:lnTo>
                  <a:lnTo>
                    <a:pt x="1031" y="800"/>
                  </a:lnTo>
                  <a:lnTo>
                    <a:pt x="1021" y="802"/>
                  </a:lnTo>
                  <a:lnTo>
                    <a:pt x="1017" y="807"/>
                  </a:lnTo>
                  <a:lnTo>
                    <a:pt x="1007" y="814"/>
                  </a:lnTo>
                  <a:lnTo>
                    <a:pt x="1000" y="812"/>
                  </a:lnTo>
                  <a:lnTo>
                    <a:pt x="998" y="809"/>
                  </a:lnTo>
                  <a:lnTo>
                    <a:pt x="1002" y="802"/>
                  </a:lnTo>
                  <a:lnTo>
                    <a:pt x="1002" y="797"/>
                  </a:lnTo>
                  <a:lnTo>
                    <a:pt x="988" y="790"/>
                  </a:lnTo>
                  <a:lnTo>
                    <a:pt x="983" y="805"/>
                  </a:lnTo>
                  <a:lnTo>
                    <a:pt x="979" y="802"/>
                  </a:lnTo>
                  <a:lnTo>
                    <a:pt x="955" y="809"/>
                  </a:lnTo>
                  <a:lnTo>
                    <a:pt x="955" y="814"/>
                  </a:lnTo>
                  <a:lnTo>
                    <a:pt x="953" y="816"/>
                  </a:lnTo>
                  <a:lnTo>
                    <a:pt x="960" y="838"/>
                  </a:lnTo>
                  <a:lnTo>
                    <a:pt x="957" y="847"/>
                  </a:lnTo>
                  <a:lnTo>
                    <a:pt x="962" y="852"/>
                  </a:lnTo>
                  <a:lnTo>
                    <a:pt x="969" y="852"/>
                  </a:lnTo>
                  <a:lnTo>
                    <a:pt x="969" y="861"/>
                  </a:lnTo>
                  <a:lnTo>
                    <a:pt x="974" y="868"/>
                  </a:lnTo>
                  <a:lnTo>
                    <a:pt x="1000" y="875"/>
                  </a:lnTo>
                  <a:lnTo>
                    <a:pt x="988" y="887"/>
                  </a:lnTo>
                  <a:lnTo>
                    <a:pt x="983" y="887"/>
                  </a:lnTo>
                  <a:lnTo>
                    <a:pt x="979" y="899"/>
                  </a:lnTo>
                  <a:lnTo>
                    <a:pt x="967" y="911"/>
                  </a:lnTo>
                  <a:lnTo>
                    <a:pt x="967" y="920"/>
                  </a:lnTo>
                  <a:lnTo>
                    <a:pt x="974" y="930"/>
                  </a:lnTo>
                  <a:lnTo>
                    <a:pt x="967" y="932"/>
                  </a:lnTo>
                  <a:lnTo>
                    <a:pt x="969" y="937"/>
                  </a:lnTo>
                  <a:lnTo>
                    <a:pt x="955" y="942"/>
                  </a:lnTo>
                  <a:lnTo>
                    <a:pt x="950" y="949"/>
                  </a:lnTo>
                  <a:lnTo>
                    <a:pt x="960" y="977"/>
                  </a:lnTo>
                  <a:lnTo>
                    <a:pt x="995" y="1003"/>
                  </a:lnTo>
                  <a:lnTo>
                    <a:pt x="995" y="1003"/>
                  </a:lnTo>
                  <a:lnTo>
                    <a:pt x="988" y="1006"/>
                  </a:lnTo>
                  <a:lnTo>
                    <a:pt x="988" y="1010"/>
                  </a:lnTo>
                  <a:lnTo>
                    <a:pt x="953" y="1003"/>
                  </a:lnTo>
                  <a:lnTo>
                    <a:pt x="955" y="1006"/>
                  </a:lnTo>
                  <a:lnTo>
                    <a:pt x="948" y="1015"/>
                  </a:lnTo>
                  <a:lnTo>
                    <a:pt x="955" y="1017"/>
                  </a:lnTo>
                  <a:lnTo>
                    <a:pt x="957" y="1027"/>
                  </a:lnTo>
                  <a:lnTo>
                    <a:pt x="950" y="1029"/>
                  </a:lnTo>
                  <a:lnTo>
                    <a:pt x="957" y="1034"/>
                  </a:lnTo>
                  <a:lnTo>
                    <a:pt x="953" y="1039"/>
                  </a:lnTo>
                  <a:lnTo>
                    <a:pt x="948" y="1034"/>
                  </a:lnTo>
                  <a:lnTo>
                    <a:pt x="943" y="1036"/>
                  </a:lnTo>
                  <a:lnTo>
                    <a:pt x="939" y="1051"/>
                  </a:lnTo>
                  <a:lnTo>
                    <a:pt x="946" y="1065"/>
                  </a:lnTo>
                  <a:lnTo>
                    <a:pt x="939" y="1065"/>
                  </a:lnTo>
                  <a:lnTo>
                    <a:pt x="934" y="1062"/>
                  </a:lnTo>
                  <a:lnTo>
                    <a:pt x="936" y="1069"/>
                  </a:lnTo>
                  <a:lnTo>
                    <a:pt x="927" y="1072"/>
                  </a:lnTo>
                  <a:lnTo>
                    <a:pt x="903" y="1067"/>
                  </a:lnTo>
                  <a:lnTo>
                    <a:pt x="901" y="1072"/>
                  </a:lnTo>
                  <a:lnTo>
                    <a:pt x="903" y="1077"/>
                  </a:lnTo>
                  <a:lnTo>
                    <a:pt x="901" y="1079"/>
                  </a:lnTo>
                  <a:lnTo>
                    <a:pt x="896" y="1074"/>
                  </a:lnTo>
                  <a:lnTo>
                    <a:pt x="891" y="1079"/>
                  </a:lnTo>
                  <a:lnTo>
                    <a:pt x="886" y="1074"/>
                  </a:lnTo>
                  <a:lnTo>
                    <a:pt x="875" y="1072"/>
                  </a:lnTo>
                  <a:lnTo>
                    <a:pt x="877" y="1084"/>
                  </a:lnTo>
                  <a:lnTo>
                    <a:pt x="884" y="1091"/>
                  </a:lnTo>
                  <a:lnTo>
                    <a:pt x="879" y="1098"/>
                  </a:lnTo>
                  <a:lnTo>
                    <a:pt x="889" y="1114"/>
                  </a:lnTo>
                  <a:lnTo>
                    <a:pt x="884" y="1124"/>
                  </a:lnTo>
                  <a:lnTo>
                    <a:pt x="877" y="1121"/>
                  </a:lnTo>
                  <a:lnTo>
                    <a:pt x="870" y="1114"/>
                  </a:lnTo>
                  <a:lnTo>
                    <a:pt x="865" y="1117"/>
                  </a:lnTo>
                  <a:lnTo>
                    <a:pt x="860" y="1114"/>
                  </a:lnTo>
                  <a:lnTo>
                    <a:pt x="853" y="1114"/>
                  </a:lnTo>
                  <a:lnTo>
                    <a:pt x="842" y="1107"/>
                  </a:lnTo>
                  <a:lnTo>
                    <a:pt x="827" y="1086"/>
                  </a:lnTo>
                  <a:lnTo>
                    <a:pt x="811" y="1091"/>
                  </a:lnTo>
                  <a:lnTo>
                    <a:pt x="813" y="1098"/>
                  </a:lnTo>
                  <a:lnTo>
                    <a:pt x="806" y="1098"/>
                  </a:lnTo>
                  <a:lnTo>
                    <a:pt x="804" y="1103"/>
                  </a:lnTo>
                  <a:lnTo>
                    <a:pt x="816" y="1112"/>
                  </a:lnTo>
                  <a:lnTo>
                    <a:pt x="818" y="1121"/>
                  </a:lnTo>
                  <a:lnTo>
                    <a:pt x="816" y="1131"/>
                  </a:lnTo>
                  <a:lnTo>
                    <a:pt x="820" y="1133"/>
                  </a:lnTo>
                  <a:lnTo>
                    <a:pt x="818" y="1138"/>
                  </a:lnTo>
                  <a:lnTo>
                    <a:pt x="813" y="1140"/>
                  </a:lnTo>
                  <a:lnTo>
                    <a:pt x="806" y="1119"/>
                  </a:lnTo>
                  <a:lnTo>
                    <a:pt x="801" y="1117"/>
                  </a:lnTo>
                  <a:lnTo>
                    <a:pt x="773" y="1117"/>
                  </a:lnTo>
                  <a:lnTo>
                    <a:pt x="766" y="1121"/>
                  </a:lnTo>
                  <a:lnTo>
                    <a:pt x="759" y="1110"/>
                  </a:lnTo>
                  <a:lnTo>
                    <a:pt x="745" y="1107"/>
                  </a:lnTo>
                  <a:lnTo>
                    <a:pt x="738" y="1112"/>
                  </a:lnTo>
                  <a:lnTo>
                    <a:pt x="730" y="1112"/>
                  </a:lnTo>
                  <a:lnTo>
                    <a:pt x="723" y="1105"/>
                  </a:lnTo>
                  <a:lnTo>
                    <a:pt x="714" y="1081"/>
                  </a:lnTo>
                  <a:lnTo>
                    <a:pt x="716" y="1077"/>
                  </a:lnTo>
                  <a:lnTo>
                    <a:pt x="721" y="1077"/>
                  </a:lnTo>
                  <a:lnTo>
                    <a:pt x="719" y="1072"/>
                  </a:lnTo>
                  <a:lnTo>
                    <a:pt x="723" y="1067"/>
                  </a:lnTo>
                  <a:lnTo>
                    <a:pt x="721" y="1055"/>
                  </a:lnTo>
                  <a:lnTo>
                    <a:pt x="716" y="1051"/>
                  </a:lnTo>
                  <a:lnTo>
                    <a:pt x="712" y="1053"/>
                  </a:lnTo>
                  <a:lnTo>
                    <a:pt x="707" y="1041"/>
                  </a:lnTo>
                  <a:lnTo>
                    <a:pt x="678" y="1041"/>
                  </a:lnTo>
                  <a:lnTo>
                    <a:pt x="671" y="1032"/>
                  </a:lnTo>
                  <a:lnTo>
                    <a:pt x="657" y="1027"/>
                  </a:lnTo>
                  <a:lnTo>
                    <a:pt x="657" y="1024"/>
                  </a:lnTo>
                  <a:lnTo>
                    <a:pt x="662" y="1022"/>
                  </a:lnTo>
                  <a:lnTo>
                    <a:pt x="657" y="1013"/>
                  </a:lnTo>
                  <a:lnTo>
                    <a:pt x="648" y="1008"/>
                  </a:lnTo>
                  <a:lnTo>
                    <a:pt x="641" y="1001"/>
                  </a:lnTo>
                  <a:lnTo>
                    <a:pt x="643" y="998"/>
                  </a:lnTo>
                  <a:lnTo>
                    <a:pt x="624" y="982"/>
                  </a:lnTo>
                  <a:lnTo>
                    <a:pt x="615" y="991"/>
                  </a:lnTo>
                  <a:lnTo>
                    <a:pt x="605" y="991"/>
                  </a:lnTo>
                  <a:lnTo>
                    <a:pt x="603" y="996"/>
                  </a:lnTo>
                  <a:lnTo>
                    <a:pt x="596" y="991"/>
                  </a:lnTo>
                  <a:lnTo>
                    <a:pt x="593" y="1003"/>
                  </a:lnTo>
                  <a:lnTo>
                    <a:pt x="574" y="1003"/>
                  </a:lnTo>
                  <a:lnTo>
                    <a:pt x="572" y="1013"/>
                  </a:lnTo>
                  <a:lnTo>
                    <a:pt x="565" y="1015"/>
                  </a:lnTo>
                  <a:lnTo>
                    <a:pt x="555" y="1010"/>
                  </a:lnTo>
                  <a:lnTo>
                    <a:pt x="551" y="1015"/>
                  </a:lnTo>
                  <a:lnTo>
                    <a:pt x="546" y="1008"/>
                  </a:lnTo>
                  <a:lnTo>
                    <a:pt x="539" y="1013"/>
                  </a:lnTo>
                  <a:lnTo>
                    <a:pt x="532" y="1010"/>
                  </a:lnTo>
                  <a:lnTo>
                    <a:pt x="527" y="998"/>
                  </a:lnTo>
                  <a:lnTo>
                    <a:pt x="515" y="996"/>
                  </a:lnTo>
                  <a:lnTo>
                    <a:pt x="508" y="996"/>
                  </a:lnTo>
                  <a:lnTo>
                    <a:pt x="503" y="1003"/>
                  </a:lnTo>
                  <a:lnTo>
                    <a:pt x="492" y="1010"/>
                  </a:lnTo>
                  <a:lnTo>
                    <a:pt x="487" y="1006"/>
                  </a:lnTo>
                  <a:lnTo>
                    <a:pt x="485" y="998"/>
                  </a:lnTo>
                  <a:lnTo>
                    <a:pt x="475" y="1003"/>
                  </a:lnTo>
                  <a:lnTo>
                    <a:pt x="459" y="984"/>
                  </a:lnTo>
                  <a:lnTo>
                    <a:pt x="451" y="982"/>
                  </a:lnTo>
                  <a:lnTo>
                    <a:pt x="437" y="989"/>
                  </a:lnTo>
                  <a:lnTo>
                    <a:pt x="433" y="972"/>
                  </a:lnTo>
                  <a:lnTo>
                    <a:pt x="414" y="977"/>
                  </a:lnTo>
                  <a:lnTo>
                    <a:pt x="392" y="968"/>
                  </a:lnTo>
                  <a:lnTo>
                    <a:pt x="388" y="975"/>
                  </a:lnTo>
                  <a:lnTo>
                    <a:pt x="364" y="968"/>
                  </a:lnTo>
                  <a:lnTo>
                    <a:pt x="355" y="970"/>
                  </a:lnTo>
                  <a:lnTo>
                    <a:pt x="343" y="975"/>
                  </a:lnTo>
                  <a:lnTo>
                    <a:pt x="336" y="970"/>
                  </a:lnTo>
                  <a:lnTo>
                    <a:pt x="333" y="963"/>
                  </a:lnTo>
                  <a:lnTo>
                    <a:pt x="338" y="958"/>
                  </a:lnTo>
                  <a:lnTo>
                    <a:pt x="329" y="951"/>
                  </a:lnTo>
                  <a:lnTo>
                    <a:pt x="307" y="961"/>
                  </a:lnTo>
                  <a:lnTo>
                    <a:pt x="298" y="949"/>
                  </a:lnTo>
                  <a:lnTo>
                    <a:pt x="293" y="949"/>
                  </a:lnTo>
                  <a:lnTo>
                    <a:pt x="291" y="944"/>
                  </a:lnTo>
                  <a:lnTo>
                    <a:pt x="286" y="944"/>
                  </a:lnTo>
                  <a:lnTo>
                    <a:pt x="272" y="937"/>
                  </a:lnTo>
                  <a:lnTo>
                    <a:pt x="258" y="928"/>
                  </a:lnTo>
                  <a:lnTo>
                    <a:pt x="255" y="920"/>
                  </a:lnTo>
                  <a:lnTo>
                    <a:pt x="248" y="920"/>
                  </a:lnTo>
                  <a:lnTo>
                    <a:pt x="236" y="899"/>
                  </a:lnTo>
                  <a:lnTo>
                    <a:pt x="236" y="897"/>
                  </a:lnTo>
                  <a:lnTo>
                    <a:pt x="241" y="894"/>
                  </a:lnTo>
                  <a:lnTo>
                    <a:pt x="236" y="890"/>
                  </a:lnTo>
                  <a:lnTo>
                    <a:pt x="217" y="890"/>
                  </a:lnTo>
                  <a:lnTo>
                    <a:pt x="213" y="892"/>
                  </a:lnTo>
                  <a:lnTo>
                    <a:pt x="210" y="901"/>
                  </a:lnTo>
                  <a:lnTo>
                    <a:pt x="191" y="904"/>
                  </a:lnTo>
                  <a:lnTo>
                    <a:pt x="189" y="901"/>
                  </a:lnTo>
                  <a:lnTo>
                    <a:pt x="172" y="920"/>
                  </a:lnTo>
                  <a:lnTo>
                    <a:pt x="156" y="916"/>
                  </a:lnTo>
                  <a:lnTo>
                    <a:pt x="130" y="899"/>
                  </a:lnTo>
                  <a:lnTo>
                    <a:pt x="116" y="897"/>
                  </a:lnTo>
                  <a:lnTo>
                    <a:pt x="99" y="878"/>
                  </a:lnTo>
                  <a:lnTo>
                    <a:pt x="99" y="864"/>
                  </a:lnTo>
                  <a:lnTo>
                    <a:pt x="92" y="857"/>
                  </a:lnTo>
                  <a:lnTo>
                    <a:pt x="71" y="845"/>
                  </a:lnTo>
                  <a:lnTo>
                    <a:pt x="73" y="838"/>
                  </a:lnTo>
                  <a:lnTo>
                    <a:pt x="68" y="831"/>
                  </a:lnTo>
                  <a:lnTo>
                    <a:pt x="61" y="831"/>
                  </a:lnTo>
                  <a:lnTo>
                    <a:pt x="64" y="821"/>
                  </a:lnTo>
                  <a:lnTo>
                    <a:pt x="52" y="812"/>
                  </a:lnTo>
                  <a:lnTo>
                    <a:pt x="47" y="812"/>
                  </a:lnTo>
                  <a:lnTo>
                    <a:pt x="35" y="797"/>
                  </a:lnTo>
                  <a:lnTo>
                    <a:pt x="28" y="786"/>
                  </a:lnTo>
                  <a:lnTo>
                    <a:pt x="35" y="774"/>
                  </a:lnTo>
                  <a:lnTo>
                    <a:pt x="42" y="774"/>
                  </a:lnTo>
                  <a:lnTo>
                    <a:pt x="50" y="769"/>
                  </a:lnTo>
                  <a:lnTo>
                    <a:pt x="52" y="750"/>
                  </a:lnTo>
                  <a:lnTo>
                    <a:pt x="57" y="745"/>
                  </a:lnTo>
                  <a:lnTo>
                    <a:pt x="47" y="736"/>
                  </a:lnTo>
                  <a:lnTo>
                    <a:pt x="50" y="729"/>
                  </a:lnTo>
                  <a:lnTo>
                    <a:pt x="50" y="715"/>
                  </a:lnTo>
                  <a:lnTo>
                    <a:pt x="45" y="708"/>
                  </a:lnTo>
                  <a:lnTo>
                    <a:pt x="47" y="703"/>
                  </a:lnTo>
                  <a:lnTo>
                    <a:pt x="40" y="700"/>
                  </a:lnTo>
                  <a:lnTo>
                    <a:pt x="40" y="689"/>
                  </a:lnTo>
                  <a:lnTo>
                    <a:pt x="47" y="684"/>
                  </a:lnTo>
                  <a:lnTo>
                    <a:pt x="57" y="674"/>
                  </a:lnTo>
                  <a:lnTo>
                    <a:pt x="50" y="667"/>
                  </a:lnTo>
                  <a:lnTo>
                    <a:pt x="47" y="660"/>
                  </a:lnTo>
                  <a:lnTo>
                    <a:pt x="35" y="660"/>
                  </a:lnTo>
                  <a:lnTo>
                    <a:pt x="28" y="665"/>
                  </a:lnTo>
                  <a:lnTo>
                    <a:pt x="21" y="663"/>
                  </a:lnTo>
                  <a:lnTo>
                    <a:pt x="19" y="658"/>
                  </a:lnTo>
                  <a:lnTo>
                    <a:pt x="21" y="632"/>
                  </a:lnTo>
                  <a:lnTo>
                    <a:pt x="14" y="629"/>
                  </a:lnTo>
                  <a:lnTo>
                    <a:pt x="7" y="615"/>
                  </a:lnTo>
                  <a:lnTo>
                    <a:pt x="14" y="608"/>
                  </a:lnTo>
                  <a:lnTo>
                    <a:pt x="12" y="606"/>
                  </a:lnTo>
                  <a:lnTo>
                    <a:pt x="12" y="596"/>
                  </a:lnTo>
                  <a:lnTo>
                    <a:pt x="35" y="587"/>
                  </a:lnTo>
                  <a:lnTo>
                    <a:pt x="42" y="580"/>
                  </a:lnTo>
                  <a:lnTo>
                    <a:pt x="35" y="575"/>
                  </a:lnTo>
                  <a:lnTo>
                    <a:pt x="35" y="568"/>
                  </a:lnTo>
                  <a:lnTo>
                    <a:pt x="38" y="566"/>
                  </a:lnTo>
                  <a:lnTo>
                    <a:pt x="42" y="563"/>
                  </a:lnTo>
                  <a:lnTo>
                    <a:pt x="38" y="554"/>
                  </a:lnTo>
                  <a:lnTo>
                    <a:pt x="47" y="523"/>
                  </a:lnTo>
                  <a:lnTo>
                    <a:pt x="14" y="521"/>
                  </a:lnTo>
                  <a:lnTo>
                    <a:pt x="19" y="521"/>
                  </a:lnTo>
                  <a:lnTo>
                    <a:pt x="2" y="514"/>
                  </a:lnTo>
                  <a:lnTo>
                    <a:pt x="2" y="504"/>
                  </a:lnTo>
                  <a:lnTo>
                    <a:pt x="0" y="502"/>
                  </a:lnTo>
                  <a:lnTo>
                    <a:pt x="2" y="497"/>
                  </a:lnTo>
                  <a:lnTo>
                    <a:pt x="12" y="499"/>
                  </a:lnTo>
                  <a:lnTo>
                    <a:pt x="26" y="490"/>
                  </a:lnTo>
                  <a:lnTo>
                    <a:pt x="40" y="490"/>
                  </a:lnTo>
                  <a:lnTo>
                    <a:pt x="40" y="490"/>
                  </a:lnTo>
                  <a:lnTo>
                    <a:pt x="66" y="490"/>
                  </a:lnTo>
                  <a:lnTo>
                    <a:pt x="64" y="483"/>
                  </a:lnTo>
                  <a:lnTo>
                    <a:pt x="71" y="476"/>
                  </a:lnTo>
                  <a:lnTo>
                    <a:pt x="73" y="462"/>
                  </a:lnTo>
                  <a:lnTo>
                    <a:pt x="87" y="466"/>
                  </a:lnTo>
                  <a:lnTo>
                    <a:pt x="87" y="471"/>
                  </a:lnTo>
                  <a:lnTo>
                    <a:pt x="99" y="478"/>
                  </a:lnTo>
                  <a:lnTo>
                    <a:pt x="125" y="483"/>
                  </a:lnTo>
                  <a:lnTo>
                    <a:pt x="135" y="480"/>
                  </a:lnTo>
                  <a:lnTo>
                    <a:pt x="154" y="483"/>
                  </a:lnTo>
                  <a:lnTo>
                    <a:pt x="163" y="490"/>
                  </a:lnTo>
                  <a:lnTo>
                    <a:pt x="172" y="499"/>
                  </a:lnTo>
                  <a:lnTo>
                    <a:pt x="182" y="497"/>
                  </a:lnTo>
                  <a:lnTo>
                    <a:pt x="189" y="488"/>
                  </a:lnTo>
                  <a:lnTo>
                    <a:pt x="203" y="488"/>
                  </a:lnTo>
                  <a:lnTo>
                    <a:pt x="203" y="471"/>
                  </a:lnTo>
                  <a:lnTo>
                    <a:pt x="196" y="464"/>
                  </a:lnTo>
                  <a:lnTo>
                    <a:pt x="198" y="459"/>
                  </a:lnTo>
                  <a:lnTo>
                    <a:pt x="194" y="454"/>
                  </a:lnTo>
                  <a:lnTo>
                    <a:pt x="196" y="438"/>
                  </a:lnTo>
                  <a:lnTo>
                    <a:pt x="194" y="436"/>
                  </a:lnTo>
                  <a:lnTo>
                    <a:pt x="194" y="424"/>
                  </a:lnTo>
                  <a:lnTo>
                    <a:pt x="158" y="414"/>
                  </a:lnTo>
                  <a:lnTo>
                    <a:pt x="156" y="400"/>
                  </a:lnTo>
                  <a:lnTo>
                    <a:pt x="161" y="395"/>
                  </a:lnTo>
                  <a:lnTo>
                    <a:pt x="156" y="386"/>
                  </a:lnTo>
                  <a:lnTo>
                    <a:pt x="158" y="381"/>
                  </a:lnTo>
                  <a:lnTo>
                    <a:pt x="172" y="367"/>
                  </a:lnTo>
                  <a:lnTo>
                    <a:pt x="191" y="365"/>
                  </a:lnTo>
                  <a:lnTo>
                    <a:pt x="196" y="360"/>
                  </a:lnTo>
                  <a:lnTo>
                    <a:pt x="203" y="357"/>
                  </a:lnTo>
                  <a:lnTo>
                    <a:pt x="213" y="350"/>
                  </a:lnTo>
                  <a:lnTo>
                    <a:pt x="227" y="350"/>
                  </a:lnTo>
                  <a:lnTo>
                    <a:pt x="224" y="331"/>
                  </a:lnTo>
                  <a:lnTo>
                    <a:pt x="213" y="322"/>
                  </a:lnTo>
                  <a:lnTo>
                    <a:pt x="213" y="313"/>
                  </a:lnTo>
                  <a:lnTo>
                    <a:pt x="206" y="303"/>
                  </a:lnTo>
                  <a:lnTo>
                    <a:pt x="201" y="284"/>
                  </a:lnTo>
                  <a:lnTo>
                    <a:pt x="191" y="279"/>
                  </a:lnTo>
                  <a:lnTo>
                    <a:pt x="184" y="282"/>
                  </a:lnTo>
                  <a:lnTo>
                    <a:pt x="175" y="275"/>
                  </a:lnTo>
                  <a:lnTo>
                    <a:pt x="175" y="268"/>
                  </a:lnTo>
                  <a:lnTo>
                    <a:pt x="168" y="260"/>
                  </a:lnTo>
                  <a:lnTo>
                    <a:pt x="151" y="249"/>
                  </a:lnTo>
                  <a:lnTo>
                    <a:pt x="135" y="244"/>
                  </a:lnTo>
                  <a:lnTo>
                    <a:pt x="130" y="239"/>
                  </a:lnTo>
                  <a:lnTo>
                    <a:pt x="123" y="237"/>
                  </a:lnTo>
                  <a:lnTo>
                    <a:pt x="125" y="234"/>
                  </a:lnTo>
                  <a:lnTo>
                    <a:pt x="120" y="223"/>
                  </a:lnTo>
                  <a:lnTo>
                    <a:pt x="130" y="211"/>
                  </a:lnTo>
                  <a:lnTo>
                    <a:pt x="113" y="187"/>
                  </a:lnTo>
                  <a:lnTo>
                    <a:pt x="102" y="159"/>
                  </a:lnTo>
                  <a:lnTo>
                    <a:pt x="90" y="147"/>
                  </a:lnTo>
                  <a:lnTo>
                    <a:pt x="90" y="140"/>
                  </a:lnTo>
                  <a:lnTo>
                    <a:pt x="123" y="128"/>
                  </a:lnTo>
                  <a:lnTo>
                    <a:pt x="128" y="123"/>
                  </a:lnTo>
                  <a:lnTo>
                    <a:pt x="125" y="121"/>
                  </a:lnTo>
                  <a:lnTo>
                    <a:pt x="144" y="114"/>
                  </a:lnTo>
                  <a:lnTo>
                    <a:pt x="149" y="107"/>
                  </a:lnTo>
                  <a:lnTo>
                    <a:pt x="146" y="102"/>
                  </a:lnTo>
                  <a:lnTo>
                    <a:pt x="163" y="104"/>
                  </a:lnTo>
                  <a:lnTo>
                    <a:pt x="206" y="95"/>
                  </a:lnTo>
                  <a:lnTo>
                    <a:pt x="227" y="90"/>
                  </a:lnTo>
                  <a:lnTo>
                    <a:pt x="243" y="81"/>
                  </a:lnTo>
                  <a:lnTo>
                    <a:pt x="274" y="71"/>
                  </a:lnTo>
                  <a:lnTo>
                    <a:pt x="293" y="71"/>
                  </a:lnTo>
                  <a:lnTo>
                    <a:pt x="317" y="59"/>
                  </a:lnTo>
                  <a:lnTo>
                    <a:pt x="357" y="52"/>
                  </a:lnTo>
                  <a:lnTo>
                    <a:pt x="359" y="45"/>
                  </a:lnTo>
                  <a:lnTo>
                    <a:pt x="364" y="45"/>
                  </a:lnTo>
                  <a:lnTo>
                    <a:pt x="371" y="36"/>
                  </a:lnTo>
                  <a:lnTo>
                    <a:pt x="414" y="31"/>
                  </a:lnTo>
                  <a:lnTo>
                    <a:pt x="423" y="26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3668394" y="3262965"/>
              <a:ext cx="461544" cy="774829"/>
            </a:xfrm>
            <a:custGeom>
              <a:avLst/>
              <a:gdLst>
                <a:gd name="T0" fmla="*/ 331 w 688"/>
                <a:gd name="T1" fmla="*/ 294 h 1155"/>
                <a:gd name="T2" fmla="*/ 385 w 688"/>
                <a:gd name="T3" fmla="*/ 289 h 1155"/>
                <a:gd name="T4" fmla="*/ 426 w 688"/>
                <a:gd name="T5" fmla="*/ 237 h 1155"/>
                <a:gd name="T6" fmla="*/ 445 w 688"/>
                <a:gd name="T7" fmla="*/ 154 h 1155"/>
                <a:gd name="T8" fmla="*/ 487 w 688"/>
                <a:gd name="T9" fmla="*/ 119 h 1155"/>
                <a:gd name="T10" fmla="*/ 556 w 688"/>
                <a:gd name="T11" fmla="*/ 29 h 1155"/>
                <a:gd name="T12" fmla="*/ 601 w 688"/>
                <a:gd name="T13" fmla="*/ 31 h 1155"/>
                <a:gd name="T14" fmla="*/ 674 w 688"/>
                <a:gd name="T15" fmla="*/ 0 h 1155"/>
                <a:gd name="T16" fmla="*/ 681 w 688"/>
                <a:gd name="T17" fmla="*/ 36 h 1155"/>
                <a:gd name="T18" fmla="*/ 655 w 688"/>
                <a:gd name="T19" fmla="*/ 95 h 1155"/>
                <a:gd name="T20" fmla="*/ 641 w 688"/>
                <a:gd name="T21" fmla="*/ 175 h 1155"/>
                <a:gd name="T22" fmla="*/ 601 w 688"/>
                <a:gd name="T23" fmla="*/ 216 h 1155"/>
                <a:gd name="T24" fmla="*/ 629 w 688"/>
                <a:gd name="T25" fmla="*/ 296 h 1155"/>
                <a:gd name="T26" fmla="*/ 622 w 688"/>
                <a:gd name="T27" fmla="*/ 351 h 1155"/>
                <a:gd name="T28" fmla="*/ 589 w 688"/>
                <a:gd name="T29" fmla="*/ 407 h 1155"/>
                <a:gd name="T30" fmla="*/ 594 w 688"/>
                <a:gd name="T31" fmla="*/ 433 h 1155"/>
                <a:gd name="T32" fmla="*/ 605 w 688"/>
                <a:gd name="T33" fmla="*/ 608 h 1155"/>
                <a:gd name="T34" fmla="*/ 575 w 688"/>
                <a:gd name="T35" fmla="*/ 743 h 1155"/>
                <a:gd name="T36" fmla="*/ 596 w 688"/>
                <a:gd name="T37" fmla="*/ 772 h 1155"/>
                <a:gd name="T38" fmla="*/ 612 w 688"/>
                <a:gd name="T39" fmla="*/ 826 h 1155"/>
                <a:gd name="T40" fmla="*/ 662 w 688"/>
                <a:gd name="T41" fmla="*/ 906 h 1155"/>
                <a:gd name="T42" fmla="*/ 638 w 688"/>
                <a:gd name="T43" fmla="*/ 944 h 1155"/>
                <a:gd name="T44" fmla="*/ 589 w 688"/>
                <a:gd name="T45" fmla="*/ 949 h 1155"/>
                <a:gd name="T46" fmla="*/ 497 w 688"/>
                <a:gd name="T47" fmla="*/ 935 h 1155"/>
                <a:gd name="T48" fmla="*/ 511 w 688"/>
                <a:gd name="T49" fmla="*/ 987 h 1155"/>
                <a:gd name="T50" fmla="*/ 558 w 688"/>
                <a:gd name="T51" fmla="*/ 1032 h 1155"/>
                <a:gd name="T52" fmla="*/ 494 w 688"/>
                <a:gd name="T53" fmla="*/ 1032 h 1155"/>
                <a:gd name="T54" fmla="*/ 489 w 688"/>
                <a:gd name="T55" fmla="*/ 1093 h 1155"/>
                <a:gd name="T56" fmla="*/ 489 w 688"/>
                <a:gd name="T57" fmla="*/ 1152 h 1155"/>
                <a:gd name="T58" fmla="*/ 423 w 688"/>
                <a:gd name="T59" fmla="*/ 1119 h 1155"/>
                <a:gd name="T60" fmla="*/ 357 w 688"/>
                <a:gd name="T61" fmla="*/ 1077 h 1155"/>
                <a:gd name="T62" fmla="*/ 310 w 688"/>
                <a:gd name="T63" fmla="*/ 1081 h 1155"/>
                <a:gd name="T64" fmla="*/ 265 w 688"/>
                <a:gd name="T65" fmla="*/ 1070 h 1155"/>
                <a:gd name="T66" fmla="*/ 225 w 688"/>
                <a:gd name="T67" fmla="*/ 1039 h 1155"/>
                <a:gd name="T68" fmla="*/ 187 w 688"/>
                <a:gd name="T69" fmla="*/ 1015 h 1155"/>
                <a:gd name="T70" fmla="*/ 135 w 688"/>
                <a:gd name="T71" fmla="*/ 1022 h 1155"/>
                <a:gd name="T72" fmla="*/ 73 w 688"/>
                <a:gd name="T73" fmla="*/ 1001 h 1155"/>
                <a:gd name="T74" fmla="*/ 12 w 688"/>
                <a:gd name="T75" fmla="*/ 1015 h 1155"/>
                <a:gd name="T76" fmla="*/ 52 w 688"/>
                <a:gd name="T77" fmla="*/ 975 h 1155"/>
                <a:gd name="T78" fmla="*/ 36 w 688"/>
                <a:gd name="T79" fmla="*/ 937 h 1155"/>
                <a:gd name="T80" fmla="*/ 83 w 688"/>
                <a:gd name="T81" fmla="*/ 897 h 1155"/>
                <a:gd name="T82" fmla="*/ 132 w 688"/>
                <a:gd name="T83" fmla="*/ 890 h 1155"/>
                <a:gd name="T84" fmla="*/ 111 w 688"/>
                <a:gd name="T85" fmla="*/ 850 h 1155"/>
                <a:gd name="T86" fmla="*/ 121 w 688"/>
                <a:gd name="T87" fmla="*/ 795 h 1155"/>
                <a:gd name="T88" fmla="*/ 130 w 688"/>
                <a:gd name="T89" fmla="*/ 760 h 1155"/>
                <a:gd name="T90" fmla="*/ 116 w 688"/>
                <a:gd name="T91" fmla="*/ 738 h 1155"/>
                <a:gd name="T92" fmla="*/ 121 w 688"/>
                <a:gd name="T93" fmla="*/ 686 h 1155"/>
                <a:gd name="T94" fmla="*/ 203 w 688"/>
                <a:gd name="T95" fmla="*/ 703 h 1155"/>
                <a:gd name="T96" fmla="*/ 277 w 688"/>
                <a:gd name="T97" fmla="*/ 693 h 1155"/>
                <a:gd name="T98" fmla="*/ 284 w 688"/>
                <a:gd name="T99" fmla="*/ 649 h 1155"/>
                <a:gd name="T100" fmla="*/ 345 w 688"/>
                <a:gd name="T101" fmla="*/ 644 h 1155"/>
                <a:gd name="T102" fmla="*/ 359 w 688"/>
                <a:gd name="T103" fmla="*/ 556 h 1155"/>
                <a:gd name="T104" fmla="*/ 385 w 688"/>
                <a:gd name="T105" fmla="*/ 485 h 1155"/>
                <a:gd name="T106" fmla="*/ 319 w 688"/>
                <a:gd name="T107" fmla="*/ 457 h 1155"/>
                <a:gd name="T108" fmla="*/ 289 w 688"/>
                <a:gd name="T109" fmla="*/ 429 h 1155"/>
                <a:gd name="T110" fmla="*/ 213 w 688"/>
                <a:gd name="T111" fmla="*/ 381 h 1155"/>
                <a:gd name="T112" fmla="*/ 213 w 688"/>
                <a:gd name="T113" fmla="*/ 353 h 1155"/>
                <a:gd name="T114" fmla="*/ 237 w 688"/>
                <a:gd name="T115" fmla="*/ 289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88" h="1155">
                  <a:moveTo>
                    <a:pt x="258" y="261"/>
                  </a:moveTo>
                  <a:lnTo>
                    <a:pt x="263" y="261"/>
                  </a:lnTo>
                  <a:lnTo>
                    <a:pt x="272" y="268"/>
                  </a:lnTo>
                  <a:lnTo>
                    <a:pt x="296" y="275"/>
                  </a:lnTo>
                  <a:lnTo>
                    <a:pt x="303" y="294"/>
                  </a:lnTo>
                  <a:lnTo>
                    <a:pt x="317" y="301"/>
                  </a:lnTo>
                  <a:lnTo>
                    <a:pt x="331" y="294"/>
                  </a:lnTo>
                  <a:lnTo>
                    <a:pt x="338" y="298"/>
                  </a:lnTo>
                  <a:lnTo>
                    <a:pt x="343" y="291"/>
                  </a:lnTo>
                  <a:lnTo>
                    <a:pt x="364" y="289"/>
                  </a:lnTo>
                  <a:lnTo>
                    <a:pt x="369" y="289"/>
                  </a:lnTo>
                  <a:lnTo>
                    <a:pt x="369" y="296"/>
                  </a:lnTo>
                  <a:lnTo>
                    <a:pt x="383" y="294"/>
                  </a:lnTo>
                  <a:lnTo>
                    <a:pt x="385" y="289"/>
                  </a:lnTo>
                  <a:lnTo>
                    <a:pt x="393" y="289"/>
                  </a:lnTo>
                  <a:lnTo>
                    <a:pt x="393" y="251"/>
                  </a:lnTo>
                  <a:lnTo>
                    <a:pt x="400" y="244"/>
                  </a:lnTo>
                  <a:lnTo>
                    <a:pt x="395" y="239"/>
                  </a:lnTo>
                  <a:lnTo>
                    <a:pt x="402" y="239"/>
                  </a:lnTo>
                  <a:lnTo>
                    <a:pt x="411" y="254"/>
                  </a:lnTo>
                  <a:lnTo>
                    <a:pt x="426" y="237"/>
                  </a:lnTo>
                  <a:lnTo>
                    <a:pt x="426" y="230"/>
                  </a:lnTo>
                  <a:lnTo>
                    <a:pt x="411" y="216"/>
                  </a:lnTo>
                  <a:lnTo>
                    <a:pt x="416" y="192"/>
                  </a:lnTo>
                  <a:lnTo>
                    <a:pt x="426" y="175"/>
                  </a:lnTo>
                  <a:lnTo>
                    <a:pt x="435" y="168"/>
                  </a:lnTo>
                  <a:lnTo>
                    <a:pt x="437" y="157"/>
                  </a:lnTo>
                  <a:lnTo>
                    <a:pt x="445" y="154"/>
                  </a:lnTo>
                  <a:lnTo>
                    <a:pt x="452" y="147"/>
                  </a:lnTo>
                  <a:lnTo>
                    <a:pt x="461" y="149"/>
                  </a:lnTo>
                  <a:lnTo>
                    <a:pt x="459" y="135"/>
                  </a:lnTo>
                  <a:lnTo>
                    <a:pt x="468" y="135"/>
                  </a:lnTo>
                  <a:lnTo>
                    <a:pt x="471" y="121"/>
                  </a:lnTo>
                  <a:lnTo>
                    <a:pt x="480" y="116"/>
                  </a:lnTo>
                  <a:lnTo>
                    <a:pt x="487" y="119"/>
                  </a:lnTo>
                  <a:lnTo>
                    <a:pt x="489" y="109"/>
                  </a:lnTo>
                  <a:lnTo>
                    <a:pt x="501" y="100"/>
                  </a:lnTo>
                  <a:lnTo>
                    <a:pt x="506" y="81"/>
                  </a:lnTo>
                  <a:lnTo>
                    <a:pt x="523" y="76"/>
                  </a:lnTo>
                  <a:lnTo>
                    <a:pt x="534" y="62"/>
                  </a:lnTo>
                  <a:lnTo>
                    <a:pt x="565" y="48"/>
                  </a:lnTo>
                  <a:lnTo>
                    <a:pt x="556" y="29"/>
                  </a:lnTo>
                  <a:lnTo>
                    <a:pt x="553" y="24"/>
                  </a:lnTo>
                  <a:lnTo>
                    <a:pt x="556" y="19"/>
                  </a:lnTo>
                  <a:lnTo>
                    <a:pt x="568" y="22"/>
                  </a:lnTo>
                  <a:lnTo>
                    <a:pt x="586" y="43"/>
                  </a:lnTo>
                  <a:lnTo>
                    <a:pt x="589" y="38"/>
                  </a:lnTo>
                  <a:lnTo>
                    <a:pt x="589" y="34"/>
                  </a:lnTo>
                  <a:lnTo>
                    <a:pt x="601" y="31"/>
                  </a:lnTo>
                  <a:lnTo>
                    <a:pt x="612" y="52"/>
                  </a:lnTo>
                  <a:lnTo>
                    <a:pt x="624" y="45"/>
                  </a:lnTo>
                  <a:lnTo>
                    <a:pt x="627" y="36"/>
                  </a:lnTo>
                  <a:lnTo>
                    <a:pt x="643" y="15"/>
                  </a:lnTo>
                  <a:lnTo>
                    <a:pt x="662" y="3"/>
                  </a:lnTo>
                  <a:lnTo>
                    <a:pt x="669" y="5"/>
                  </a:lnTo>
                  <a:lnTo>
                    <a:pt x="674" y="0"/>
                  </a:lnTo>
                  <a:lnTo>
                    <a:pt x="676" y="5"/>
                  </a:lnTo>
                  <a:lnTo>
                    <a:pt x="667" y="26"/>
                  </a:lnTo>
                  <a:lnTo>
                    <a:pt x="669" y="34"/>
                  </a:lnTo>
                  <a:lnTo>
                    <a:pt x="674" y="34"/>
                  </a:lnTo>
                  <a:lnTo>
                    <a:pt x="674" y="34"/>
                  </a:lnTo>
                  <a:lnTo>
                    <a:pt x="676" y="38"/>
                  </a:lnTo>
                  <a:lnTo>
                    <a:pt x="681" y="36"/>
                  </a:lnTo>
                  <a:lnTo>
                    <a:pt x="681" y="43"/>
                  </a:lnTo>
                  <a:lnTo>
                    <a:pt x="688" y="43"/>
                  </a:lnTo>
                  <a:lnTo>
                    <a:pt x="683" y="48"/>
                  </a:lnTo>
                  <a:lnTo>
                    <a:pt x="679" y="71"/>
                  </a:lnTo>
                  <a:lnTo>
                    <a:pt x="674" y="83"/>
                  </a:lnTo>
                  <a:lnTo>
                    <a:pt x="660" y="88"/>
                  </a:lnTo>
                  <a:lnTo>
                    <a:pt x="655" y="95"/>
                  </a:lnTo>
                  <a:lnTo>
                    <a:pt x="660" y="109"/>
                  </a:lnTo>
                  <a:lnTo>
                    <a:pt x="646" y="145"/>
                  </a:lnTo>
                  <a:lnTo>
                    <a:pt x="650" y="154"/>
                  </a:lnTo>
                  <a:lnTo>
                    <a:pt x="648" y="164"/>
                  </a:lnTo>
                  <a:lnTo>
                    <a:pt x="643" y="164"/>
                  </a:lnTo>
                  <a:lnTo>
                    <a:pt x="643" y="173"/>
                  </a:lnTo>
                  <a:lnTo>
                    <a:pt x="641" y="175"/>
                  </a:lnTo>
                  <a:lnTo>
                    <a:pt x="634" y="175"/>
                  </a:lnTo>
                  <a:lnTo>
                    <a:pt x="627" y="187"/>
                  </a:lnTo>
                  <a:lnTo>
                    <a:pt x="617" y="197"/>
                  </a:lnTo>
                  <a:lnTo>
                    <a:pt x="608" y="197"/>
                  </a:lnTo>
                  <a:lnTo>
                    <a:pt x="605" y="209"/>
                  </a:lnTo>
                  <a:lnTo>
                    <a:pt x="601" y="211"/>
                  </a:lnTo>
                  <a:lnTo>
                    <a:pt x="601" y="216"/>
                  </a:lnTo>
                  <a:lnTo>
                    <a:pt x="601" y="249"/>
                  </a:lnTo>
                  <a:lnTo>
                    <a:pt x="610" y="256"/>
                  </a:lnTo>
                  <a:lnTo>
                    <a:pt x="620" y="272"/>
                  </a:lnTo>
                  <a:lnTo>
                    <a:pt x="629" y="280"/>
                  </a:lnTo>
                  <a:lnTo>
                    <a:pt x="622" y="287"/>
                  </a:lnTo>
                  <a:lnTo>
                    <a:pt x="634" y="294"/>
                  </a:lnTo>
                  <a:lnTo>
                    <a:pt x="629" y="296"/>
                  </a:lnTo>
                  <a:lnTo>
                    <a:pt x="634" y="310"/>
                  </a:lnTo>
                  <a:lnTo>
                    <a:pt x="629" y="325"/>
                  </a:lnTo>
                  <a:lnTo>
                    <a:pt x="615" y="329"/>
                  </a:lnTo>
                  <a:lnTo>
                    <a:pt x="615" y="336"/>
                  </a:lnTo>
                  <a:lnTo>
                    <a:pt x="624" y="341"/>
                  </a:lnTo>
                  <a:lnTo>
                    <a:pt x="620" y="346"/>
                  </a:lnTo>
                  <a:lnTo>
                    <a:pt x="622" y="351"/>
                  </a:lnTo>
                  <a:lnTo>
                    <a:pt x="617" y="351"/>
                  </a:lnTo>
                  <a:lnTo>
                    <a:pt x="603" y="377"/>
                  </a:lnTo>
                  <a:lnTo>
                    <a:pt x="589" y="388"/>
                  </a:lnTo>
                  <a:lnTo>
                    <a:pt x="594" y="391"/>
                  </a:lnTo>
                  <a:lnTo>
                    <a:pt x="584" y="391"/>
                  </a:lnTo>
                  <a:lnTo>
                    <a:pt x="591" y="398"/>
                  </a:lnTo>
                  <a:lnTo>
                    <a:pt x="589" y="407"/>
                  </a:lnTo>
                  <a:lnTo>
                    <a:pt x="584" y="412"/>
                  </a:lnTo>
                  <a:lnTo>
                    <a:pt x="589" y="414"/>
                  </a:lnTo>
                  <a:lnTo>
                    <a:pt x="589" y="421"/>
                  </a:lnTo>
                  <a:lnTo>
                    <a:pt x="584" y="426"/>
                  </a:lnTo>
                  <a:lnTo>
                    <a:pt x="591" y="429"/>
                  </a:lnTo>
                  <a:lnTo>
                    <a:pt x="589" y="433"/>
                  </a:lnTo>
                  <a:lnTo>
                    <a:pt x="594" y="433"/>
                  </a:lnTo>
                  <a:lnTo>
                    <a:pt x="591" y="440"/>
                  </a:lnTo>
                  <a:lnTo>
                    <a:pt x="586" y="438"/>
                  </a:lnTo>
                  <a:lnTo>
                    <a:pt x="586" y="440"/>
                  </a:lnTo>
                  <a:lnTo>
                    <a:pt x="598" y="455"/>
                  </a:lnTo>
                  <a:lnTo>
                    <a:pt x="594" y="516"/>
                  </a:lnTo>
                  <a:lnTo>
                    <a:pt x="612" y="594"/>
                  </a:lnTo>
                  <a:lnTo>
                    <a:pt x="605" y="608"/>
                  </a:lnTo>
                  <a:lnTo>
                    <a:pt x="601" y="627"/>
                  </a:lnTo>
                  <a:lnTo>
                    <a:pt x="586" y="646"/>
                  </a:lnTo>
                  <a:lnTo>
                    <a:pt x="582" y="672"/>
                  </a:lnTo>
                  <a:lnTo>
                    <a:pt x="572" y="691"/>
                  </a:lnTo>
                  <a:lnTo>
                    <a:pt x="572" y="717"/>
                  </a:lnTo>
                  <a:lnTo>
                    <a:pt x="568" y="731"/>
                  </a:lnTo>
                  <a:lnTo>
                    <a:pt x="575" y="743"/>
                  </a:lnTo>
                  <a:lnTo>
                    <a:pt x="584" y="743"/>
                  </a:lnTo>
                  <a:lnTo>
                    <a:pt x="584" y="743"/>
                  </a:lnTo>
                  <a:lnTo>
                    <a:pt x="584" y="748"/>
                  </a:lnTo>
                  <a:lnTo>
                    <a:pt x="586" y="750"/>
                  </a:lnTo>
                  <a:lnTo>
                    <a:pt x="582" y="757"/>
                  </a:lnTo>
                  <a:lnTo>
                    <a:pt x="591" y="772"/>
                  </a:lnTo>
                  <a:lnTo>
                    <a:pt x="596" y="772"/>
                  </a:lnTo>
                  <a:lnTo>
                    <a:pt x="598" y="783"/>
                  </a:lnTo>
                  <a:lnTo>
                    <a:pt x="591" y="790"/>
                  </a:lnTo>
                  <a:lnTo>
                    <a:pt x="591" y="795"/>
                  </a:lnTo>
                  <a:lnTo>
                    <a:pt x="615" y="807"/>
                  </a:lnTo>
                  <a:lnTo>
                    <a:pt x="610" y="816"/>
                  </a:lnTo>
                  <a:lnTo>
                    <a:pt x="610" y="826"/>
                  </a:lnTo>
                  <a:lnTo>
                    <a:pt x="612" y="826"/>
                  </a:lnTo>
                  <a:lnTo>
                    <a:pt x="620" y="838"/>
                  </a:lnTo>
                  <a:lnTo>
                    <a:pt x="610" y="845"/>
                  </a:lnTo>
                  <a:lnTo>
                    <a:pt x="612" y="852"/>
                  </a:lnTo>
                  <a:lnTo>
                    <a:pt x="631" y="859"/>
                  </a:lnTo>
                  <a:lnTo>
                    <a:pt x="638" y="878"/>
                  </a:lnTo>
                  <a:lnTo>
                    <a:pt x="660" y="892"/>
                  </a:lnTo>
                  <a:lnTo>
                    <a:pt x="662" y="906"/>
                  </a:lnTo>
                  <a:lnTo>
                    <a:pt x="657" y="911"/>
                  </a:lnTo>
                  <a:lnTo>
                    <a:pt x="662" y="925"/>
                  </a:lnTo>
                  <a:lnTo>
                    <a:pt x="657" y="928"/>
                  </a:lnTo>
                  <a:lnTo>
                    <a:pt x="657" y="937"/>
                  </a:lnTo>
                  <a:lnTo>
                    <a:pt x="657" y="937"/>
                  </a:lnTo>
                  <a:lnTo>
                    <a:pt x="648" y="944"/>
                  </a:lnTo>
                  <a:lnTo>
                    <a:pt x="638" y="944"/>
                  </a:lnTo>
                  <a:lnTo>
                    <a:pt x="636" y="951"/>
                  </a:lnTo>
                  <a:lnTo>
                    <a:pt x="629" y="954"/>
                  </a:lnTo>
                  <a:lnTo>
                    <a:pt x="624" y="961"/>
                  </a:lnTo>
                  <a:lnTo>
                    <a:pt x="617" y="951"/>
                  </a:lnTo>
                  <a:lnTo>
                    <a:pt x="610" y="951"/>
                  </a:lnTo>
                  <a:lnTo>
                    <a:pt x="605" y="937"/>
                  </a:lnTo>
                  <a:lnTo>
                    <a:pt x="589" y="949"/>
                  </a:lnTo>
                  <a:lnTo>
                    <a:pt x="568" y="951"/>
                  </a:lnTo>
                  <a:lnTo>
                    <a:pt x="558" y="944"/>
                  </a:lnTo>
                  <a:lnTo>
                    <a:pt x="542" y="947"/>
                  </a:lnTo>
                  <a:lnTo>
                    <a:pt x="520" y="939"/>
                  </a:lnTo>
                  <a:lnTo>
                    <a:pt x="506" y="939"/>
                  </a:lnTo>
                  <a:lnTo>
                    <a:pt x="497" y="937"/>
                  </a:lnTo>
                  <a:lnTo>
                    <a:pt x="497" y="935"/>
                  </a:lnTo>
                  <a:lnTo>
                    <a:pt x="492" y="939"/>
                  </a:lnTo>
                  <a:lnTo>
                    <a:pt x="480" y="942"/>
                  </a:lnTo>
                  <a:lnTo>
                    <a:pt x="473" y="951"/>
                  </a:lnTo>
                  <a:lnTo>
                    <a:pt x="489" y="958"/>
                  </a:lnTo>
                  <a:lnTo>
                    <a:pt x="501" y="956"/>
                  </a:lnTo>
                  <a:lnTo>
                    <a:pt x="513" y="963"/>
                  </a:lnTo>
                  <a:lnTo>
                    <a:pt x="511" y="987"/>
                  </a:lnTo>
                  <a:lnTo>
                    <a:pt x="516" y="992"/>
                  </a:lnTo>
                  <a:lnTo>
                    <a:pt x="523" y="987"/>
                  </a:lnTo>
                  <a:lnTo>
                    <a:pt x="542" y="992"/>
                  </a:lnTo>
                  <a:lnTo>
                    <a:pt x="556" y="1001"/>
                  </a:lnTo>
                  <a:lnTo>
                    <a:pt x="558" y="1018"/>
                  </a:lnTo>
                  <a:lnTo>
                    <a:pt x="563" y="1025"/>
                  </a:lnTo>
                  <a:lnTo>
                    <a:pt x="558" y="1032"/>
                  </a:lnTo>
                  <a:lnTo>
                    <a:pt x="549" y="1027"/>
                  </a:lnTo>
                  <a:lnTo>
                    <a:pt x="549" y="1032"/>
                  </a:lnTo>
                  <a:lnTo>
                    <a:pt x="542" y="1036"/>
                  </a:lnTo>
                  <a:lnTo>
                    <a:pt x="527" y="1032"/>
                  </a:lnTo>
                  <a:lnTo>
                    <a:pt x="518" y="1034"/>
                  </a:lnTo>
                  <a:lnTo>
                    <a:pt x="506" y="1029"/>
                  </a:lnTo>
                  <a:lnTo>
                    <a:pt x="494" y="1032"/>
                  </a:lnTo>
                  <a:lnTo>
                    <a:pt x="497" y="1039"/>
                  </a:lnTo>
                  <a:lnTo>
                    <a:pt x="489" y="1044"/>
                  </a:lnTo>
                  <a:lnTo>
                    <a:pt x="482" y="1053"/>
                  </a:lnTo>
                  <a:lnTo>
                    <a:pt x="478" y="1072"/>
                  </a:lnTo>
                  <a:lnTo>
                    <a:pt x="485" y="1084"/>
                  </a:lnTo>
                  <a:lnTo>
                    <a:pt x="492" y="1086"/>
                  </a:lnTo>
                  <a:lnTo>
                    <a:pt x="489" y="1093"/>
                  </a:lnTo>
                  <a:lnTo>
                    <a:pt x="494" y="1100"/>
                  </a:lnTo>
                  <a:lnTo>
                    <a:pt x="489" y="1112"/>
                  </a:lnTo>
                  <a:lnTo>
                    <a:pt x="494" y="1122"/>
                  </a:lnTo>
                  <a:lnTo>
                    <a:pt x="489" y="1129"/>
                  </a:lnTo>
                  <a:lnTo>
                    <a:pt x="497" y="1141"/>
                  </a:lnTo>
                  <a:lnTo>
                    <a:pt x="489" y="1145"/>
                  </a:lnTo>
                  <a:lnTo>
                    <a:pt x="489" y="1152"/>
                  </a:lnTo>
                  <a:lnTo>
                    <a:pt x="489" y="1152"/>
                  </a:lnTo>
                  <a:lnTo>
                    <a:pt x="454" y="1155"/>
                  </a:lnTo>
                  <a:lnTo>
                    <a:pt x="452" y="1148"/>
                  </a:lnTo>
                  <a:lnTo>
                    <a:pt x="452" y="1143"/>
                  </a:lnTo>
                  <a:lnTo>
                    <a:pt x="442" y="1138"/>
                  </a:lnTo>
                  <a:lnTo>
                    <a:pt x="442" y="1133"/>
                  </a:lnTo>
                  <a:lnTo>
                    <a:pt x="423" y="1119"/>
                  </a:lnTo>
                  <a:lnTo>
                    <a:pt x="407" y="1115"/>
                  </a:lnTo>
                  <a:lnTo>
                    <a:pt x="390" y="1105"/>
                  </a:lnTo>
                  <a:lnTo>
                    <a:pt x="390" y="1100"/>
                  </a:lnTo>
                  <a:lnTo>
                    <a:pt x="381" y="1100"/>
                  </a:lnTo>
                  <a:lnTo>
                    <a:pt x="362" y="1086"/>
                  </a:lnTo>
                  <a:lnTo>
                    <a:pt x="362" y="1086"/>
                  </a:lnTo>
                  <a:lnTo>
                    <a:pt x="357" y="1077"/>
                  </a:lnTo>
                  <a:lnTo>
                    <a:pt x="343" y="1077"/>
                  </a:lnTo>
                  <a:lnTo>
                    <a:pt x="338" y="1081"/>
                  </a:lnTo>
                  <a:lnTo>
                    <a:pt x="329" y="1077"/>
                  </a:lnTo>
                  <a:lnTo>
                    <a:pt x="322" y="1084"/>
                  </a:lnTo>
                  <a:lnTo>
                    <a:pt x="319" y="1081"/>
                  </a:lnTo>
                  <a:lnTo>
                    <a:pt x="317" y="1084"/>
                  </a:lnTo>
                  <a:lnTo>
                    <a:pt x="310" y="1081"/>
                  </a:lnTo>
                  <a:lnTo>
                    <a:pt x="303" y="1084"/>
                  </a:lnTo>
                  <a:lnTo>
                    <a:pt x="303" y="1091"/>
                  </a:lnTo>
                  <a:lnTo>
                    <a:pt x="298" y="1093"/>
                  </a:lnTo>
                  <a:lnTo>
                    <a:pt x="289" y="1086"/>
                  </a:lnTo>
                  <a:lnTo>
                    <a:pt x="281" y="1086"/>
                  </a:lnTo>
                  <a:lnTo>
                    <a:pt x="272" y="1070"/>
                  </a:lnTo>
                  <a:lnTo>
                    <a:pt x="265" y="1070"/>
                  </a:lnTo>
                  <a:lnTo>
                    <a:pt x="260" y="1058"/>
                  </a:lnTo>
                  <a:lnTo>
                    <a:pt x="253" y="1058"/>
                  </a:lnTo>
                  <a:lnTo>
                    <a:pt x="244" y="1060"/>
                  </a:lnTo>
                  <a:lnTo>
                    <a:pt x="239" y="1055"/>
                  </a:lnTo>
                  <a:lnTo>
                    <a:pt x="234" y="1055"/>
                  </a:lnTo>
                  <a:lnTo>
                    <a:pt x="232" y="1039"/>
                  </a:lnTo>
                  <a:lnTo>
                    <a:pt x="225" y="1039"/>
                  </a:lnTo>
                  <a:lnTo>
                    <a:pt x="218" y="1046"/>
                  </a:lnTo>
                  <a:lnTo>
                    <a:pt x="213" y="1058"/>
                  </a:lnTo>
                  <a:lnTo>
                    <a:pt x="208" y="1055"/>
                  </a:lnTo>
                  <a:lnTo>
                    <a:pt x="192" y="1041"/>
                  </a:lnTo>
                  <a:lnTo>
                    <a:pt x="192" y="1022"/>
                  </a:lnTo>
                  <a:lnTo>
                    <a:pt x="187" y="1020"/>
                  </a:lnTo>
                  <a:lnTo>
                    <a:pt x="187" y="1015"/>
                  </a:lnTo>
                  <a:lnTo>
                    <a:pt x="182" y="1013"/>
                  </a:lnTo>
                  <a:lnTo>
                    <a:pt x="170" y="1015"/>
                  </a:lnTo>
                  <a:lnTo>
                    <a:pt x="163" y="1013"/>
                  </a:lnTo>
                  <a:lnTo>
                    <a:pt x="154" y="1018"/>
                  </a:lnTo>
                  <a:lnTo>
                    <a:pt x="154" y="1010"/>
                  </a:lnTo>
                  <a:lnTo>
                    <a:pt x="149" y="1010"/>
                  </a:lnTo>
                  <a:lnTo>
                    <a:pt x="135" y="1022"/>
                  </a:lnTo>
                  <a:lnTo>
                    <a:pt x="116" y="1022"/>
                  </a:lnTo>
                  <a:lnTo>
                    <a:pt x="111" y="1027"/>
                  </a:lnTo>
                  <a:lnTo>
                    <a:pt x="102" y="1020"/>
                  </a:lnTo>
                  <a:lnTo>
                    <a:pt x="95" y="1020"/>
                  </a:lnTo>
                  <a:lnTo>
                    <a:pt x="76" y="1013"/>
                  </a:lnTo>
                  <a:lnTo>
                    <a:pt x="69" y="1006"/>
                  </a:lnTo>
                  <a:lnTo>
                    <a:pt x="73" y="1001"/>
                  </a:lnTo>
                  <a:lnTo>
                    <a:pt x="66" y="992"/>
                  </a:lnTo>
                  <a:lnTo>
                    <a:pt x="62" y="999"/>
                  </a:lnTo>
                  <a:lnTo>
                    <a:pt x="57" y="996"/>
                  </a:lnTo>
                  <a:lnTo>
                    <a:pt x="40" y="999"/>
                  </a:lnTo>
                  <a:lnTo>
                    <a:pt x="36" y="1008"/>
                  </a:lnTo>
                  <a:lnTo>
                    <a:pt x="31" y="1006"/>
                  </a:lnTo>
                  <a:lnTo>
                    <a:pt x="12" y="1015"/>
                  </a:lnTo>
                  <a:lnTo>
                    <a:pt x="7" y="1010"/>
                  </a:lnTo>
                  <a:lnTo>
                    <a:pt x="0" y="987"/>
                  </a:lnTo>
                  <a:lnTo>
                    <a:pt x="0" y="987"/>
                  </a:lnTo>
                  <a:lnTo>
                    <a:pt x="19" y="992"/>
                  </a:lnTo>
                  <a:lnTo>
                    <a:pt x="40" y="980"/>
                  </a:lnTo>
                  <a:lnTo>
                    <a:pt x="45" y="982"/>
                  </a:lnTo>
                  <a:lnTo>
                    <a:pt x="52" y="975"/>
                  </a:lnTo>
                  <a:lnTo>
                    <a:pt x="52" y="954"/>
                  </a:lnTo>
                  <a:lnTo>
                    <a:pt x="50" y="954"/>
                  </a:lnTo>
                  <a:lnTo>
                    <a:pt x="52" y="947"/>
                  </a:lnTo>
                  <a:lnTo>
                    <a:pt x="57" y="954"/>
                  </a:lnTo>
                  <a:lnTo>
                    <a:pt x="57" y="944"/>
                  </a:lnTo>
                  <a:lnTo>
                    <a:pt x="52" y="939"/>
                  </a:lnTo>
                  <a:lnTo>
                    <a:pt x="36" y="937"/>
                  </a:lnTo>
                  <a:lnTo>
                    <a:pt x="26" y="921"/>
                  </a:lnTo>
                  <a:lnTo>
                    <a:pt x="40" y="921"/>
                  </a:lnTo>
                  <a:lnTo>
                    <a:pt x="43" y="904"/>
                  </a:lnTo>
                  <a:lnTo>
                    <a:pt x="57" y="887"/>
                  </a:lnTo>
                  <a:lnTo>
                    <a:pt x="73" y="887"/>
                  </a:lnTo>
                  <a:lnTo>
                    <a:pt x="73" y="892"/>
                  </a:lnTo>
                  <a:lnTo>
                    <a:pt x="83" y="897"/>
                  </a:lnTo>
                  <a:lnTo>
                    <a:pt x="95" y="887"/>
                  </a:lnTo>
                  <a:lnTo>
                    <a:pt x="104" y="890"/>
                  </a:lnTo>
                  <a:lnTo>
                    <a:pt x="114" y="885"/>
                  </a:lnTo>
                  <a:lnTo>
                    <a:pt x="116" y="897"/>
                  </a:lnTo>
                  <a:lnTo>
                    <a:pt x="121" y="899"/>
                  </a:lnTo>
                  <a:lnTo>
                    <a:pt x="123" y="902"/>
                  </a:lnTo>
                  <a:lnTo>
                    <a:pt x="132" y="890"/>
                  </a:lnTo>
                  <a:lnTo>
                    <a:pt x="125" y="876"/>
                  </a:lnTo>
                  <a:lnTo>
                    <a:pt x="118" y="873"/>
                  </a:lnTo>
                  <a:lnTo>
                    <a:pt x="118" y="864"/>
                  </a:lnTo>
                  <a:lnTo>
                    <a:pt x="116" y="861"/>
                  </a:lnTo>
                  <a:lnTo>
                    <a:pt x="121" y="852"/>
                  </a:lnTo>
                  <a:lnTo>
                    <a:pt x="118" y="850"/>
                  </a:lnTo>
                  <a:lnTo>
                    <a:pt x="111" y="850"/>
                  </a:lnTo>
                  <a:lnTo>
                    <a:pt x="111" y="847"/>
                  </a:lnTo>
                  <a:lnTo>
                    <a:pt x="118" y="835"/>
                  </a:lnTo>
                  <a:lnTo>
                    <a:pt x="121" y="816"/>
                  </a:lnTo>
                  <a:lnTo>
                    <a:pt x="132" y="812"/>
                  </a:lnTo>
                  <a:lnTo>
                    <a:pt x="128" y="795"/>
                  </a:lnTo>
                  <a:lnTo>
                    <a:pt x="121" y="798"/>
                  </a:lnTo>
                  <a:lnTo>
                    <a:pt x="121" y="795"/>
                  </a:lnTo>
                  <a:lnTo>
                    <a:pt x="123" y="788"/>
                  </a:lnTo>
                  <a:lnTo>
                    <a:pt x="130" y="790"/>
                  </a:lnTo>
                  <a:lnTo>
                    <a:pt x="132" y="795"/>
                  </a:lnTo>
                  <a:lnTo>
                    <a:pt x="142" y="795"/>
                  </a:lnTo>
                  <a:lnTo>
                    <a:pt x="147" y="776"/>
                  </a:lnTo>
                  <a:lnTo>
                    <a:pt x="137" y="774"/>
                  </a:lnTo>
                  <a:lnTo>
                    <a:pt x="130" y="760"/>
                  </a:lnTo>
                  <a:lnTo>
                    <a:pt x="125" y="762"/>
                  </a:lnTo>
                  <a:lnTo>
                    <a:pt x="116" y="755"/>
                  </a:lnTo>
                  <a:lnTo>
                    <a:pt x="109" y="757"/>
                  </a:lnTo>
                  <a:lnTo>
                    <a:pt x="102" y="755"/>
                  </a:lnTo>
                  <a:lnTo>
                    <a:pt x="99" y="748"/>
                  </a:lnTo>
                  <a:lnTo>
                    <a:pt x="111" y="738"/>
                  </a:lnTo>
                  <a:lnTo>
                    <a:pt x="116" y="738"/>
                  </a:lnTo>
                  <a:lnTo>
                    <a:pt x="114" y="731"/>
                  </a:lnTo>
                  <a:lnTo>
                    <a:pt x="121" y="724"/>
                  </a:lnTo>
                  <a:lnTo>
                    <a:pt x="128" y="722"/>
                  </a:lnTo>
                  <a:lnTo>
                    <a:pt x="125" y="717"/>
                  </a:lnTo>
                  <a:lnTo>
                    <a:pt x="130" y="712"/>
                  </a:lnTo>
                  <a:lnTo>
                    <a:pt x="121" y="696"/>
                  </a:lnTo>
                  <a:lnTo>
                    <a:pt x="121" y="686"/>
                  </a:lnTo>
                  <a:lnTo>
                    <a:pt x="128" y="675"/>
                  </a:lnTo>
                  <a:lnTo>
                    <a:pt x="170" y="672"/>
                  </a:lnTo>
                  <a:lnTo>
                    <a:pt x="182" y="682"/>
                  </a:lnTo>
                  <a:lnTo>
                    <a:pt x="192" y="684"/>
                  </a:lnTo>
                  <a:lnTo>
                    <a:pt x="192" y="691"/>
                  </a:lnTo>
                  <a:lnTo>
                    <a:pt x="201" y="696"/>
                  </a:lnTo>
                  <a:lnTo>
                    <a:pt x="203" y="703"/>
                  </a:lnTo>
                  <a:lnTo>
                    <a:pt x="213" y="701"/>
                  </a:lnTo>
                  <a:lnTo>
                    <a:pt x="215" y="696"/>
                  </a:lnTo>
                  <a:lnTo>
                    <a:pt x="244" y="701"/>
                  </a:lnTo>
                  <a:lnTo>
                    <a:pt x="248" y="691"/>
                  </a:lnTo>
                  <a:lnTo>
                    <a:pt x="255" y="691"/>
                  </a:lnTo>
                  <a:lnTo>
                    <a:pt x="258" y="698"/>
                  </a:lnTo>
                  <a:lnTo>
                    <a:pt x="277" y="693"/>
                  </a:lnTo>
                  <a:lnTo>
                    <a:pt x="284" y="686"/>
                  </a:lnTo>
                  <a:lnTo>
                    <a:pt x="270" y="675"/>
                  </a:lnTo>
                  <a:lnTo>
                    <a:pt x="258" y="651"/>
                  </a:lnTo>
                  <a:lnTo>
                    <a:pt x="267" y="651"/>
                  </a:lnTo>
                  <a:lnTo>
                    <a:pt x="267" y="641"/>
                  </a:lnTo>
                  <a:lnTo>
                    <a:pt x="274" y="641"/>
                  </a:lnTo>
                  <a:lnTo>
                    <a:pt x="284" y="649"/>
                  </a:lnTo>
                  <a:lnTo>
                    <a:pt x="296" y="649"/>
                  </a:lnTo>
                  <a:lnTo>
                    <a:pt x="296" y="651"/>
                  </a:lnTo>
                  <a:lnTo>
                    <a:pt x="322" y="641"/>
                  </a:lnTo>
                  <a:lnTo>
                    <a:pt x="326" y="644"/>
                  </a:lnTo>
                  <a:lnTo>
                    <a:pt x="329" y="649"/>
                  </a:lnTo>
                  <a:lnTo>
                    <a:pt x="341" y="641"/>
                  </a:lnTo>
                  <a:lnTo>
                    <a:pt x="345" y="644"/>
                  </a:lnTo>
                  <a:lnTo>
                    <a:pt x="359" y="646"/>
                  </a:lnTo>
                  <a:lnTo>
                    <a:pt x="371" y="641"/>
                  </a:lnTo>
                  <a:lnTo>
                    <a:pt x="374" y="637"/>
                  </a:lnTo>
                  <a:lnTo>
                    <a:pt x="374" y="606"/>
                  </a:lnTo>
                  <a:lnTo>
                    <a:pt x="362" y="592"/>
                  </a:lnTo>
                  <a:lnTo>
                    <a:pt x="364" y="566"/>
                  </a:lnTo>
                  <a:lnTo>
                    <a:pt x="359" y="556"/>
                  </a:lnTo>
                  <a:lnTo>
                    <a:pt x="369" y="549"/>
                  </a:lnTo>
                  <a:lnTo>
                    <a:pt x="378" y="549"/>
                  </a:lnTo>
                  <a:lnTo>
                    <a:pt x="383" y="537"/>
                  </a:lnTo>
                  <a:lnTo>
                    <a:pt x="385" y="521"/>
                  </a:lnTo>
                  <a:lnTo>
                    <a:pt x="378" y="502"/>
                  </a:lnTo>
                  <a:lnTo>
                    <a:pt x="383" y="497"/>
                  </a:lnTo>
                  <a:lnTo>
                    <a:pt x="385" y="485"/>
                  </a:lnTo>
                  <a:lnTo>
                    <a:pt x="362" y="471"/>
                  </a:lnTo>
                  <a:lnTo>
                    <a:pt x="352" y="476"/>
                  </a:lnTo>
                  <a:lnTo>
                    <a:pt x="341" y="459"/>
                  </a:lnTo>
                  <a:lnTo>
                    <a:pt x="336" y="459"/>
                  </a:lnTo>
                  <a:lnTo>
                    <a:pt x="326" y="457"/>
                  </a:lnTo>
                  <a:lnTo>
                    <a:pt x="326" y="448"/>
                  </a:lnTo>
                  <a:lnTo>
                    <a:pt x="319" y="457"/>
                  </a:lnTo>
                  <a:lnTo>
                    <a:pt x="310" y="452"/>
                  </a:lnTo>
                  <a:lnTo>
                    <a:pt x="305" y="452"/>
                  </a:lnTo>
                  <a:lnTo>
                    <a:pt x="300" y="445"/>
                  </a:lnTo>
                  <a:lnTo>
                    <a:pt x="303" y="443"/>
                  </a:lnTo>
                  <a:lnTo>
                    <a:pt x="303" y="440"/>
                  </a:lnTo>
                  <a:lnTo>
                    <a:pt x="293" y="443"/>
                  </a:lnTo>
                  <a:lnTo>
                    <a:pt x="289" y="429"/>
                  </a:lnTo>
                  <a:lnTo>
                    <a:pt x="265" y="421"/>
                  </a:lnTo>
                  <a:lnTo>
                    <a:pt x="263" y="417"/>
                  </a:lnTo>
                  <a:lnTo>
                    <a:pt x="258" y="419"/>
                  </a:lnTo>
                  <a:lnTo>
                    <a:pt x="246" y="419"/>
                  </a:lnTo>
                  <a:lnTo>
                    <a:pt x="239" y="407"/>
                  </a:lnTo>
                  <a:lnTo>
                    <a:pt x="218" y="405"/>
                  </a:lnTo>
                  <a:lnTo>
                    <a:pt x="213" y="381"/>
                  </a:lnTo>
                  <a:lnTo>
                    <a:pt x="213" y="381"/>
                  </a:lnTo>
                  <a:lnTo>
                    <a:pt x="213" y="372"/>
                  </a:lnTo>
                  <a:lnTo>
                    <a:pt x="218" y="377"/>
                  </a:lnTo>
                  <a:lnTo>
                    <a:pt x="220" y="367"/>
                  </a:lnTo>
                  <a:lnTo>
                    <a:pt x="213" y="358"/>
                  </a:lnTo>
                  <a:lnTo>
                    <a:pt x="218" y="358"/>
                  </a:lnTo>
                  <a:lnTo>
                    <a:pt x="213" y="353"/>
                  </a:lnTo>
                  <a:lnTo>
                    <a:pt x="211" y="339"/>
                  </a:lnTo>
                  <a:lnTo>
                    <a:pt x="215" y="320"/>
                  </a:lnTo>
                  <a:lnTo>
                    <a:pt x="225" y="310"/>
                  </a:lnTo>
                  <a:lnTo>
                    <a:pt x="218" y="301"/>
                  </a:lnTo>
                  <a:lnTo>
                    <a:pt x="227" y="296"/>
                  </a:lnTo>
                  <a:lnTo>
                    <a:pt x="227" y="289"/>
                  </a:lnTo>
                  <a:lnTo>
                    <a:pt x="237" y="289"/>
                  </a:lnTo>
                  <a:lnTo>
                    <a:pt x="241" y="277"/>
                  </a:lnTo>
                  <a:lnTo>
                    <a:pt x="255" y="275"/>
                  </a:lnTo>
                  <a:lnTo>
                    <a:pt x="258" y="261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3016330" y="3790252"/>
              <a:ext cx="896253" cy="764766"/>
            </a:xfrm>
            <a:custGeom>
              <a:avLst/>
              <a:gdLst>
                <a:gd name="T0" fmla="*/ 528 w 1336"/>
                <a:gd name="T1" fmla="*/ 151 h 1140"/>
                <a:gd name="T2" fmla="*/ 587 w 1336"/>
                <a:gd name="T3" fmla="*/ 127 h 1140"/>
                <a:gd name="T4" fmla="*/ 594 w 1336"/>
                <a:gd name="T5" fmla="*/ 80 h 1140"/>
                <a:gd name="T6" fmla="*/ 639 w 1336"/>
                <a:gd name="T7" fmla="*/ 16 h 1140"/>
                <a:gd name="T8" fmla="*/ 691 w 1336"/>
                <a:gd name="T9" fmla="*/ 38 h 1140"/>
                <a:gd name="T10" fmla="*/ 733 w 1336"/>
                <a:gd name="T11" fmla="*/ 83 h 1140"/>
                <a:gd name="T12" fmla="*/ 830 w 1336"/>
                <a:gd name="T13" fmla="*/ 139 h 1140"/>
                <a:gd name="T14" fmla="*/ 828 w 1336"/>
                <a:gd name="T15" fmla="*/ 196 h 1140"/>
                <a:gd name="T16" fmla="*/ 901 w 1336"/>
                <a:gd name="T17" fmla="*/ 246 h 1140"/>
                <a:gd name="T18" fmla="*/ 972 w 1336"/>
                <a:gd name="T19" fmla="*/ 201 h 1140"/>
                <a:gd name="T20" fmla="*/ 1041 w 1336"/>
                <a:gd name="T21" fmla="*/ 220 h 1140"/>
                <a:gd name="T22" fmla="*/ 1135 w 1336"/>
                <a:gd name="T23" fmla="*/ 227 h 1140"/>
                <a:gd name="T24" fmla="*/ 1197 w 1336"/>
                <a:gd name="T25" fmla="*/ 253 h 1140"/>
                <a:gd name="T26" fmla="*/ 1261 w 1336"/>
                <a:gd name="T27" fmla="*/ 300 h 1140"/>
                <a:gd name="T28" fmla="*/ 1315 w 1336"/>
                <a:gd name="T29" fmla="*/ 291 h 1140"/>
                <a:gd name="T30" fmla="*/ 1313 w 1336"/>
                <a:gd name="T31" fmla="*/ 319 h 1140"/>
                <a:gd name="T32" fmla="*/ 1336 w 1336"/>
                <a:gd name="T33" fmla="*/ 362 h 1140"/>
                <a:gd name="T34" fmla="*/ 1291 w 1336"/>
                <a:gd name="T35" fmla="*/ 416 h 1140"/>
                <a:gd name="T36" fmla="*/ 1256 w 1336"/>
                <a:gd name="T37" fmla="*/ 494 h 1140"/>
                <a:gd name="T38" fmla="*/ 1187 w 1336"/>
                <a:gd name="T39" fmla="*/ 560 h 1140"/>
                <a:gd name="T40" fmla="*/ 1086 w 1336"/>
                <a:gd name="T41" fmla="*/ 565 h 1140"/>
                <a:gd name="T42" fmla="*/ 998 w 1336"/>
                <a:gd name="T43" fmla="*/ 565 h 1140"/>
                <a:gd name="T44" fmla="*/ 982 w 1336"/>
                <a:gd name="T45" fmla="*/ 643 h 1140"/>
                <a:gd name="T46" fmla="*/ 960 w 1336"/>
                <a:gd name="T47" fmla="*/ 686 h 1140"/>
                <a:gd name="T48" fmla="*/ 1000 w 1336"/>
                <a:gd name="T49" fmla="*/ 728 h 1140"/>
                <a:gd name="T50" fmla="*/ 1064 w 1336"/>
                <a:gd name="T51" fmla="*/ 764 h 1140"/>
                <a:gd name="T52" fmla="*/ 1055 w 1336"/>
                <a:gd name="T53" fmla="*/ 799 h 1140"/>
                <a:gd name="T54" fmla="*/ 991 w 1336"/>
                <a:gd name="T55" fmla="*/ 835 h 1140"/>
                <a:gd name="T56" fmla="*/ 1050 w 1336"/>
                <a:gd name="T57" fmla="*/ 856 h 1140"/>
                <a:gd name="T58" fmla="*/ 1019 w 1336"/>
                <a:gd name="T59" fmla="*/ 913 h 1140"/>
                <a:gd name="T60" fmla="*/ 948 w 1336"/>
                <a:gd name="T61" fmla="*/ 908 h 1140"/>
                <a:gd name="T62" fmla="*/ 899 w 1336"/>
                <a:gd name="T63" fmla="*/ 891 h 1140"/>
                <a:gd name="T64" fmla="*/ 842 w 1336"/>
                <a:gd name="T65" fmla="*/ 851 h 1140"/>
                <a:gd name="T66" fmla="*/ 837 w 1336"/>
                <a:gd name="T67" fmla="*/ 790 h 1140"/>
                <a:gd name="T68" fmla="*/ 776 w 1336"/>
                <a:gd name="T69" fmla="*/ 787 h 1140"/>
                <a:gd name="T70" fmla="*/ 736 w 1336"/>
                <a:gd name="T71" fmla="*/ 882 h 1140"/>
                <a:gd name="T72" fmla="*/ 667 w 1336"/>
                <a:gd name="T73" fmla="*/ 958 h 1140"/>
                <a:gd name="T74" fmla="*/ 674 w 1336"/>
                <a:gd name="T75" fmla="*/ 1081 h 1140"/>
                <a:gd name="T76" fmla="*/ 622 w 1336"/>
                <a:gd name="T77" fmla="*/ 1097 h 1140"/>
                <a:gd name="T78" fmla="*/ 532 w 1336"/>
                <a:gd name="T79" fmla="*/ 1123 h 1140"/>
                <a:gd name="T80" fmla="*/ 492 w 1336"/>
                <a:gd name="T81" fmla="*/ 1064 h 1140"/>
                <a:gd name="T82" fmla="*/ 468 w 1336"/>
                <a:gd name="T83" fmla="*/ 1024 h 1140"/>
                <a:gd name="T84" fmla="*/ 424 w 1336"/>
                <a:gd name="T85" fmla="*/ 951 h 1140"/>
                <a:gd name="T86" fmla="*/ 393 w 1336"/>
                <a:gd name="T87" fmla="*/ 889 h 1140"/>
                <a:gd name="T88" fmla="*/ 320 w 1336"/>
                <a:gd name="T89" fmla="*/ 858 h 1140"/>
                <a:gd name="T90" fmla="*/ 303 w 1336"/>
                <a:gd name="T91" fmla="*/ 797 h 1140"/>
                <a:gd name="T92" fmla="*/ 244 w 1336"/>
                <a:gd name="T93" fmla="*/ 828 h 1140"/>
                <a:gd name="T94" fmla="*/ 218 w 1336"/>
                <a:gd name="T95" fmla="*/ 799 h 1140"/>
                <a:gd name="T96" fmla="*/ 201 w 1336"/>
                <a:gd name="T97" fmla="*/ 596 h 1140"/>
                <a:gd name="T98" fmla="*/ 149 w 1336"/>
                <a:gd name="T99" fmla="*/ 442 h 1140"/>
                <a:gd name="T100" fmla="*/ 128 w 1336"/>
                <a:gd name="T101" fmla="*/ 338 h 1140"/>
                <a:gd name="T102" fmla="*/ 0 w 1336"/>
                <a:gd name="T103" fmla="*/ 201 h 1140"/>
                <a:gd name="T104" fmla="*/ 50 w 1336"/>
                <a:gd name="T105" fmla="*/ 127 h 1140"/>
                <a:gd name="T106" fmla="*/ 29 w 1336"/>
                <a:gd name="T107" fmla="*/ 54 h 1140"/>
                <a:gd name="T108" fmla="*/ 81 w 1336"/>
                <a:gd name="T109" fmla="*/ 52 h 1140"/>
                <a:gd name="T110" fmla="*/ 166 w 1336"/>
                <a:gd name="T111" fmla="*/ 127 h 1140"/>
                <a:gd name="T112" fmla="*/ 239 w 1336"/>
                <a:gd name="T113" fmla="*/ 201 h 1140"/>
                <a:gd name="T114" fmla="*/ 312 w 1336"/>
                <a:gd name="T115" fmla="*/ 196 h 1140"/>
                <a:gd name="T116" fmla="*/ 364 w 1336"/>
                <a:gd name="T117" fmla="*/ 222 h 1140"/>
                <a:gd name="T118" fmla="*/ 395 w 1336"/>
                <a:gd name="T119" fmla="*/ 241 h 1140"/>
                <a:gd name="T120" fmla="*/ 459 w 1336"/>
                <a:gd name="T121" fmla="*/ 203 h 1140"/>
                <a:gd name="T122" fmla="*/ 523 w 1336"/>
                <a:gd name="T123" fmla="*/ 149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6" h="1140">
                  <a:moveTo>
                    <a:pt x="528" y="111"/>
                  </a:moveTo>
                  <a:lnTo>
                    <a:pt x="532" y="106"/>
                  </a:lnTo>
                  <a:lnTo>
                    <a:pt x="532" y="99"/>
                  </a:lnTo>
                  <a:lnTo>
                    <a:pt x="537" y="101"/>
                  </a:lnTo>
                  <a:lnTo>
                    <a:pt x="544" y="111"/>
                  </a:lnTo>
                  <a:lnTo>
                    <a:pt x="544" y="118"/>
                  </a:lnTo>
                  <a:lnTo>
                    <a:pt x="549" y="125"/>
                  </a:lnTo>
                  <a:lnTo>
                    <a:pt x="542" y="135"/>
                  </a:lnTo>
                  <a:lnTo>
                    <a:pt x="539" y="144"/>
                  </a:lnTo>
                  <a:lnTo>
                    <a:pt x="528" y="151"/>
                  </a:lnTo>
                  <a:lnTo>
                    <a:pt x="537" y="158"/>
                  </a:lnTo>
                  <a:lnTo>
                    <a:pt x="535" y="170"/>
                  </a:lnTo>
                  <a:lnTo>
                    <a:pt x="539" y="172"/>
                  </a:lnTo>
                  <a:lnTo>
                    <a:pt x="554" y="158"/>
                  </a:lnTo>
                  <a:lnTo>
                    <a:pt x="563" y="161"/>
                  </a:lnTo>
                  <a:lnTo>
                    <a:pt x="568" y="149"/>
                  </a:lnTo>
                  <a:lnTo>
                    <a:pt x="580" y="156"/>
                  </a:lnTo>
                  <a:lnTo>
                    <a:pt x="582" y="144"/>
                  </a:lnTo>
                  <a:lnTo>
                    <a:pt x="577" y="139"/>
                  </a:lnTo>
                  <a:lnTo>
                    <a:pt x="587" y="127"/>
                  </a:lnTo>
                  <a:lnTo>
                    <a:pt x="599" y="132"/>
                  </a:lnTo>
                  <a:lnTo>
                    <a:pt x="610" y="123"/>
                  </a:lnTo>
                  <a:lnTo>
                    <a:pt x="610" y="120"/>
                  </a:lnTo>
                  <a:lnTo>
                    <a:pt x="613" y="123"/>
                  </a:lnTo>
                  <a:lnTo>
                    <a:pt x="608" y="106"/>
                  </a:lnTo>
                  <a:lnTo>
                    <a:pt x="596" y="99"/>
                  </a:lnTo>
                  <a:lnTo>
                    <a:pt x="594" y="92"/>
                  </a:lnTo>
                  <a:lnTo>
                    <a:pt x="596" y="83"/>
                  </a:lnTo>
                  <a:lnTo>
                    <a:pt x="591" y="85"/>
                  </a:lnTo>
                  <a:lnTo>
                    <a:pt x="594" y="80"/>
                  </a:lnTo>
                  <a:lnTo>
                    <a:pt x="584" y="75"/>
                  </a:lnTo>
                  <a:lnTo>
                    <a:pt x="587" y="66"/>
                  </a:lnTo>
                  <a:lnTo>
                    <a:pt x="577" y="52"/>
                  </a:lnTo>
                  <a:lnTo>
                    <a:pt x="584" y="52"/>
                  </a:lnTo>
                  <a:lnTo>
                    <a:pt x="587" y="47"/>
                  </a:lnTo>
                  <a:lnTo>
                    <a:pt x="601" y="49"/>
                  </a:lnTo>
                  <a:lnTo>
                    <a:pt x="606" y="33"/>
                  </a:lnTo>
                  <a:lnTo>
                    <a:pt x="634" y="33"/>
                  </a:lnTo>
                  <a:lnTo>
                    <a:pt x="627" y="21"/>
                  </a:lnTo>
                  <a:lnTo>
                    <a:pt x="639" y="16"/>
                  </a:lnTo>
                  <a:lnTo>
                    <a:pt x="643" y="7"/>
                  </a:lnTo>
                  <a:lnTo>
                    <a:pt x="651" y="4"/>
                  </a:lnTo>
                  <a:lnTo>
                    <a:pt x="655" y="7"/>
                  </a:lnTo>
                  <a:lnTo>
                    <a:pt x="662" y="0"/>
                  </a:lnTo>
                  <a:lnTo>
                    <a:pt x="669" y="2"/>
                  </a:lnTo>
                  <a:lnTo>
                    <a:pt x="672" y="16"/>
                  </a:lnTo>
                  <a:lnTo>
                    <a:pt x="688" y="19"/>
                  </a:lnTo>
                  <a:lnTo>
                    <a:pt x="691" y="28"/>
                  </a:lnTo>
                  <a:lnTo>
                    <a:pt x="695" y="30"/>
                  </a:lnTo>
                  <a:lnTo>
                    <a:pt x="691" y="38"/>
                  </a:lnTo>
                  <a:lnTo>
                    <a:pt x="693" y="45"/>
                  </a:lnTo>
                  <a:lnTo>
                    <a:pt x="688" y="49"/>
                  </a:lnTo>
                  <a:lnTo>
                    <a:pt x="695" y="59"/>
                  </a:lnTo>
                  <a:lnTo>
                    <a:pt x="693" y="73"/>
                  </a:lnTo>
                  <a:lnTo>
                    <a:pt x="717" y="83"/>
                  </a:lnTo>
                  <a:lnTo>
                    <a:pt x="726" y="80"/>
                  </a:lnTo>
                  <a:lnTo>
                    <a:pt x="731" y="73"/>
                  </a:lnTo>
                  <a:lnTo>
                    <a:pt x="736" y="73"/>
                  </a:lnTo>
                  <a:lnTo>
                    <a:pt x="738" y="75"/>
                  </a:lnTo>
                  <a:lnTo>
                    <a:pt x="733" y="83"/>
                  </a:lnTo>
                  <a:lnTo>
                    <a:pt x="736" y="90"/>
                  </a:lnTo>
                  <a:lnTo>
                    <a:pt x="740" y="92"/>
                  </a:lnTo>
                  <a:lnTo>
                    <a:pt x="745" y="85"/>
                  </a:lnTo>
                  <a:lnTo>
                    <a:pt x="766" y="94"/>
                  </a:lnTo>
                  <a:lnTo>
                    <a:pt x="799" y="90"/>
                  </a:lnTo>
                  <a:lnTo>
                    <a:pt x="814" y="101"/>
                  </a:lnTo>
                  <a:lnTo>
                    <a:pt x="814" y="111"/>
                  </a:lnTo>
                  <a:lnTo>
                    <a:pt x="821" y="130"/>
                  </a:lnTo>
                  <a:lnTo>
                    <a:pt x="825" y="132"/>
                  </a:lnTo>
                  <a:lnTo>
                    <a:pt x="830" y="139"/>
                  </a:lnTo>
                  <a:lnTo>
                    <a:pt x="840" y="139"/>
                  </a:lnTo>
                  <a:lnTo>
                    <a:pt x="847" y="142"/>
                  </a:lnTo>
                  <a:lnTo>
                    <a:pt x="842" y="146"/>
                  </a:lnTo>
                  <a:lnTo>
                    <a:pt x="830" y="144"/>
                  </a:lnTo>
                  <a:lnTo>
                    <a:pt x="840" y="172"/>
                  </a:lnTo>
                  <a:lnTo>
                    <a:pt x="835" y="182"/>
                  </a:lnTo>
                  <a:lnTo>
                    <a:pt x="844" y="187"/>
                  </a:lnTo>
                  <a:lnTo>
                    <a:pt x="840" y="189"/>
                  </a:lnTo>
                  <a:lnTo>
                    <a:pt x="837" y="196"/>
                  </a:lnTo>
                  <a:lnTo>
                    <a:pt x="828" y="196"/>
                  </a:lnTo>
                  <a:lnTo>
                    <a:pt x="828" y="203"/>
                  </a:lnTo>
                  <a:lnTo>
                    <a:pt x="830" y="213"/>
                  </a:lnTo>
                  <a:lnTo>
                    <a:pt x="837" y="213"/>
                  </a:lnTo>
                  <a:lnTo>
                    <a:pt x="849" y="222"/>
                  </a:lnTo>
                  <a:lnTo>
                    <a:pt x="863" y="227"/>
                  </a:lnTo>
                  <a:lnTo>
                    <a:pt x="870" y="236"/>
                  </a:lnTo>
                  <a:lnTo>
                    <a:pt x="878" y="234"/>
                  </a:lnTo>
                  <a:lnTo>
                    <a:pt x="882" y="239"/>
                  </a:lnTo>
                  <a:lnTo>
                    <a:pt x="894" y="236"/>
                  </a:lnTo>
                  <a:lnTo>
                    <a:pt x="901" y="246"/>
                  </a:lnTo>
                  <a:lnTo>
                    <a:pt x="918" y="239"/>
                  </a:lnTo>
                  <a:lnTo>
                    <a:pt x="927" y="246"/>
                  </a:lnTo>
                  <a:lnTo>
                    <a:pt x="937" y="241"/>
                  </a:lnTo>
                  <a:lnTo>
                    <a:pt x="941" y="236"/>
                  </a:lnTo>
                  <a:lnTo>
                    <a:pt x="948" y="236"/>
                  </a:lnTo>
                  <a:lnTo>
                    <a:pt x="967" y="224"/>
                  </a:lnTo>
                  <a:lnTo>
                    <a:pt x="960" y="206"/>
                  </a:lnTo>
                  <a:lnTo>
                    <a:pt x="965" y="198"/>
                  </a:lnTo>
                  <a:lnTo>
                    <a:pt x="972" y="201"/>
                  </a:lnTo>
                  <a:lnTo>
                    <a:pt x="972" y="201"/>
                  </a:lnTo>
                  <a:lnTo>
                    <a:pt x="979" y="224"/>
                  </a:lnTo>
                  <a:lnTo>
                    <a:pt x="984" y="229"/>
                  </a:lnTo>
                  <a:lnTo>
                    <a:pt x="1003" y="220"/>
                  </a:lnTo>
                  <a:lnTo>
                    <a:pt x="1008" y="222"/>
                  </a:lnTo>
                  <a:lnTo>
                    <a:pt x="1012" y="213"/>
                  </a:lnTo>
                  <a:lnTo>
                    <a:pt x="1029" y="210"/>
                  </a:lnTo>
                  <a:lnTo>
                    <a:pt x="1034" y="213"/>
                  </a:lnTo>
                  <a:lnTo>
                    <a:pt x="1038" y="206"/>
                  </a:lnTo>
                  <a:lnTo>
                    <a:pt x="1045" y="215"/>
                  </a:lnTo>
                  <a:lnTo>
                    <a:pt x="1041" y="220"/>
                  </a:lnTo>
                  <a:lnTo>
                    <a:pt x="1048" y="227"/>
                  </a:lnTo>
                  <a:lnTo>
                    <a:pt x="1067" y="234"/>
                  </a:lnTo>
                  <a:lnTo>
                    <a:pt x="1074" y="234"/>
                  </a:lnTo>
                  <a:lnTo>
                    <a:pt x="1083" y="241"/>
                  </a:lnTo>
                  <a:lnTo>
                    <a:pt x="1088" y="236"/>
                  </a:lnTo>
                  <a:lnTo>
                    <a:pt x="1107" y="236"/>
                  </a:lnTo>
                  <a:lnTo>
                    <a:pt x="1121" y="224"/>
                  </a:lnTo>
                  <a:lnTo>
                    <a:pt x="1126" y="224"/>
                  </a:lnTo>
                  <a:lnTo>
                    <a:pt x="1126" y="232"/>
                  </a:lnTo>
                  <a:lnTo>
                    <a:pt x="1135" y="227"/>
                  </a:lnTo>
                  <a:lnTo>
                    <a:pt x="1142" y="229"/>
                  </a:lnTo>
                  <a:lnTo>
                    <a:pt x="1154" y="227"/>
                  </a:lnTo>
                  <a:lnTo>
                    <a:pt x="1159" y="229"/>
                  </a:lnTo>
                  <a:lnTo>
                    <a:pt x="1159" y="234"/>
                  </a:lnTo>
                  <a:lnTo>
                    <a:pt x="1164" y="236"/>
                  </a:lnTo>
                  <a:lnTo>
                    <a:pt x="1164" y="255"/>
                  </a:lnTo>
                  <a:lnTo>
                    <a:pt x="1180" y="269"/>
                  </a:lnTo>
                  <a:lnTo>
                    <a:pt x="1185" y="272"/>
                  </a:lnTo>
                  <a:lnTo>
                    <a:pt x="1190" y="260"/>
                  </a:lnTo>
                  <a:lnTo>
                    <a:pt x="1197" y="253"/>
                  </a:lnTo>
                  <a:lnTo>
                    <a:pt x="1204" y="253"/>
                  </a:lnTo>
                  <a:lnTo>
                    <a:pt x="1206" y="269"/>
                  </a:lnTo>
                  <a:lnTo>
                    <a:pt x="1211" y="269"/>
                  </a:lnTo>
                  <a:lnTo>
                    <a:pt x="1216" y="274"/>
                  </a:lnTo>
                  <a:lnTo>
                    <a:pt x="1225" y="272"/>
                  </a:lnTo>
                  <a:lnTo>
                    <a:pt x="1232" y="272"/>
                  </a:lnTo>
                  <a:lnTo>
                    <a:pt x="1237" y="284"/>
                  </a:lnTo>
                  <a:lnTo>
                    <a:pt x="1244" y="284"/>
                  </a:lnTo>
                  <a:lnTo>
                    <a:pt x="1253" y="300"/>
                  </a:lnTo>
                  <a:lnTo>
                    <a:pt x="1261" y="300"/>
                  </a:lnTo>
                  <a:lnTo>
                    <a:pt x="1270" y="307"/>
                  </a:lnTo>
                  <a:lnTo>
                    <a:pt x="1275" y="305"/>
                  </a:lnTo>
                  <a:lnTo>
                    <a:pt x="1275" y="298"/>
                  </a:lnTo>
                  <a:lnTo>
                    <a:pt x="1282" y="295"/>
                  </a:lnTo>
                  <a:lnTo>
                    <a:pt x="1289" y="298"/>
                  </a:lnTo>
                  <a:lnTo>
                    <a:pt x="1291" y="295"/>
                  </a:lnTo>
                  <a:lnTo>
                    <a:pt x="1294" y="298"/>
                  </a:lnTo>
                  <a:lnTo>
                    <a:pt x="1301" y="291"/>
                  </a:lnTo>
                  <a:lnTo>
                    <a:pt x="1310" y="295"/>
                  </a:lnTo>
                  <a:lnTo>
                    <a:pt x="1315" y="291"/>
                  </a:lnTo>
                  <a:lnTo>
                    <a:pt x="1329" y="291"/>
                  </a:lnTo>
                  <a:lnTo>
                    <a:pt x="1334" y="300"/>
                  </a:lnTo>
                  <a:lnTo>
                    <a:pt x="1334" y="300"/>
                  </a:lnTo>
                  <a:lnTo>
                    <a:pt x="1329" y="303"/>
                  </a:lnTo>
                  <a:lnTo>
                    <a:pt x="1322" y="300"/>
                  </a:lnTo>
                  <a:lnTo>
                    <a:pt x="1317" y="303"/>
                  </a:lnTo>
                  <a:lnTo>
                    <a:pt x="1317" y="307"/>
                  </a:lnTo>
                  <a:lnTo>
                    <a:pt x="1322" y="310"/>
                  </a:lnTo>
                  <a:lnTo>
                    <a:pt x="1327" y="319"/>
                  </a:lnTo>
                  <a:lnTo>
                    <a:pt x="1313" y="319"/>
                  </a:lnTo>
                  <a:lnTo>
                    <a:pt x="1315" y="321"/>
                  </a:lnTo>
                  <a:lnTo>
                    <a:pt x="1313" y="326"/>
                  </a:lnTo>
                  <a:lnTo>
                    <a:pt x="1315" y="331"/>
                  </a:lnTo>
                  <a:lnTo>
                    <a:pt x="1308" y="329"/>
                  </a:lnTo>
                  <a:lnTo>
                    <a:pt x="1303" y="333"/>
                  </a:lnTo>
                  <a:lnTo>
                    <a:pt x="1315" y="347"/>
                  </a:lnTo>
                  <a:lnTo>
                    <a:pt x="1327" y="355"/>
                  </a:lnTo>
                  <a:lnTo>
                    <a:pt x="1327" y="359"/>
                  </a:lnTo>
                  <a:lnTo>
                    <a:pt x="1331" y="359"/>
                  </a:lnTo>
                  <a:lnTo>
                    <a:pt x="1336" y="362"/>
                  </a:lnTo>
                  <a:lnTo>
                    <a:pt x="1334" y="366"/>
                  </a:lnTo>
                  <a:lnTo>
                    <a:pt x="1336" y="373"/>
                  </a:lnTo>
                  <a:lnTo>
                    <a:pt x="1329" y="378"/>
                  </a:lnTo>
                  <a:lnTo>
                    <a:pt x="1329" y="381"/>
                  </a:lnTo>
                  <a:lnTo>
                    <a:pt x="1324" y="381"/>
                  </a:lnTo>
                  <a:lnTo>
                    <a:pt x="1313" y="397"/>
                  </a:lnTo>
                  <a:lnTo>
                    <a:pt x="1296" y="399"/>
                  </a:lnTo>
                  <a:lnTo>
                    <a:pt x="1298" y="404"/>
                  </a:lnTo>
                  <a:lnTo>
                    <a:pt x="1298" y="411"/>
                  </a:lnTo>
                  <a:lnTo>
                    <a:pt x="1291" y="416"/>
                  </a:lnTo>
                  <a:lnTo>
                    <a:pt x="1294" y="421"/>
                  </a:lnTo>
                  <a:lnTo>
                    <a:pt x="1275" y="433"/>
                  </a:lnTo>
                  <a:lnTo>
                    <a:pt x="1275" y="437"/>
                  </a:lnTo>
                  <a:lnTo>
                    <a:pt x="1282" y="440"/>
                  </a:lnTo>
                  <a:lnTo>
                    <a:pt x="1275" y="454"/>
                  </a:lnTo>
                  <a:lnTo>
                    <a:pt x="1279" y="461"/>
                  </a:lnTo>
                  <a:lnTo>
                    <a:pt x="1265" y="470"/>
                  </a:lnTo>
                  <a:lnTo>
                    <a:pt x="1265" y="478"/>
                  </a:lnTo>
                  <a:lnTo>
                    <a:pt x="1270" y="482"/>
                  </a:lnTo>
                  <a:lnTo>
                    <a:pt x="1256" y="494"/>
                  </a:lnTo>
                  <a:lnTo>
                    <a:pt x="1244" y="494"/>
                  </a:lnTo>
                  <a:lnTo>
                    <a:pt x="1239" y="485"/>
                  </a:lnTo>
                  <a:lnTo>
                    <a:pt x="1230" y="494"/>
                  </a:lnTo>
                  <a:lnTo>
                    <a:pt x="1223" y="489"/>
                  </a:lnTo>
                  <a:lnTo>
                    <a:pt x="1213" y="489"/>
                  </a:lnTo>
                  <a:lnTo>
                    <a:pt x="1204" y="504"/>
                  </a:lnTo>
                  <a:lnTo>
                    <a:pt x="1213" y="518"/>
                  </a:lnTo>
                  <a:lnTo>
                    <a:pt x="1199" y="539"/>
                  </a:lnTo>
                  <a:lnTo>
                    <a:pt x="1197" y="551"/>
                  </a:lnTo>
                  <a:lnTo>
                    <a:pt x="1187" y="560"/>
                  </a:lnTo>
                  <a:lnTo>
                    <a:pt x="1180" y="575"/>
                  </a:lnTo>
                  <a:lnTo>
                    <a:pt x="1161" y="598"/>
                  </a:lnTo>
                  <a:lnTo>
                    <a:pt x="1154" y="601"/>
                  </a:lnTo>
                  <a:lnTo>
                    <a:pt x="1149" y="596"/>
                  </a:lnTo>
                  <a:lnTo>
                    <a:pt x="1145" y="601"/>
                  </a:lnTo>
                  <a:lnTo>
                    <a:pt x="1123" y="603"/>
                  </a:lnTo>
                  <a:lnTo>
                    <a:pt x="1107" y="577"/>
                  </a:lnTo>
                  <a:lnTo>
                    <a:pt x="1109" y="570"/>
                  </a:lnTo>
                  <a:lnTo>
                    <a:pt x="1100" y="565"/>
                  </a:lnTo>
                  <a:lnTo>
                    <a:pt x="1086" y="565"/>
                  </a:lnTo>
                  <a:lnTo>
                    <a:pt x="1086" y="572"/>
                  </a:lnTo>
                  <a:lnTo>
                    <a:pt x="1069" y="575"/>
                  </a:lnTo>
                  <a:lnTo>
                    <a:pt x="1069" y="579"/>
                  </a:lnTo>
                  <a:lnTo>
                    <a:pt x="1062" y="582"/>
                  </a:lnTo>
                  <a:lnTo>
                    <a:pt x="1050" y="563"/>
                  </a:lnTo>
                  <a:lnTo>
                    <a:pt x="1019" y="551"/>
                  </a:lnTo>
                  <a:lnTo>
                    <a:pt x="1015" y="553"/>
                  </a:lnTo>
                  <a:lnTo>
                    <a:pt x="1012" y="546"/>
                  </a:lnTo>
                  <a:lnTo>
                    <a:pt x="1003" y="558"/>
                  </a:lnTo>
                  <a:lnTo>
                    <a:pt x="998" y="565"/>
                  </a:lnTo>
                  <a:lnTo>
                    <a:pt x="1000" y="572"/>
                  </a:lnTo>
                  <a:lnTo>
                    <a:pt x="989" y="567"/>
                  </a:lnTo>
                  <a:lnTo>
                    <a:pt x="991" y="577"/>
                  </a:lnTo>
                  <a:lnTo>
                    <a:pt x="977" y="582"/>
                  </a:lnTo>
                  <a:lnTo>
                    <a:pt x="996" y="601"/>
                  </a:lnTo>
                  <a:lnTo>
                    <a:pt x="1003" y="603"/>
                  </a:lnTo>
                  <a:lnTo>
                    <a:pt x="998" y="617"/>
                  </a:lnTo>
                  <a:lnTo>
                    <a:pt x="1000" y="627"/>
                  </a:lnTo>
                  <a:lnTo>
                    <a:pt x="986" y="629"/>
                  </a:lnTo>
                  <a:lnTo>
                    <a:pt x="982" y="643"/>
                  </a:lnTo>
                  <a:lnTo>
                    <a:pt x="977" y="648"/>
                  </a:lnTo>
                  <a:lnTo>
                    <a:pt x="972" y="645"/>
                  </a:lnTo>
                  <a:lnTo>
                    <a:pt x="970" y="650"/>
                  </a:lnTo>
                  <a:lnTo>
                    <a:pt x="963" y="650"/>
                  </a:lnTo>
                  <a:lnTo>
                    <a:pt x="956" y="662"/>
                  </a:lnTo>
                  <a:lnTo>
                    <a:pt x="951" y="660"/>
                  </a:lnTo>
                  <a:lnTo>
                    <a:pt x="948" y="669"/>
                  </a:lnTo>
                  <a:lnTo>
                    <a:pt x="953" y="683"/>
                  </a:lnTo>
                  <a:lnTo>
                    <a:pt x="960" y="681"/>
                  </a:lnTo>
                  <a:lnTo>
                    <a:pt x="960" y="686"/>
                  </a:lnTo>
                  <a:lnTo>
                    <a:pt x="965" y="688"/>
                  </a:lnTo>
                  <a:lnTo>
                    <a:pt x="963" y="695"/>
                  </a:lnTo>
                  <a:lnTo>
                    <a:pt x="965" y="700"/>
                  </a:lnTo>
                  <a:lnTo>
                    <a:pt x="970" y="700"/>
                  </a:lnTo>
                  <a:lnTo>
                    <a:pt x="967" y="705"/>
                  </a:lnTo>
                  <a:lnTo>
                    <a:pt x="989" y="705"/>
                  </a:lnTo>
                  <a:lnTo>
                    <a:pt x="991" y="709"/>
                  </a:lnTo>
                  <a:lnTo>
                    <a:pt x="996" y="705"/>
                  </a:lnTo>
                  <a:lnTo>
                    <a:pt x="1003" y="726"/>
                  </a:lnTo>
                  <a:lnTo>
                    <a:pt x="1000" y="728"/>
                  </a:lnTo>
                  <a:lnTo>
                    <a:pt x="1005" y="733"/>
                  </a:lnTo>
                  <a:lnTo>
                    <a:pt x="1003" y="738"/>
                  </a:lnTo>
                  <a:lnTo>
                    <a:pt x="1010" y="752"/>
                  </a:lnTo>
                  <a:lnTo>
                    <a:pt x="1019" y="752"/>
                  </a:lnTo>
                  <a:lnTo>
                    <a:pt x="1022" y="757"/>
                  </a:lnTo>
                  <a:lnTo>
                    <a:pt x="1031" y="745"/>
                  </a:lnTo>
                  <a:lnTo>
                    <a:pt x="1038" y="750"/>
                  </a:lnTo>
                  <a:lnTo>
                    <a:pt x="1038" y="757"/>
                  </a:lnTo>
                  <a:lnTo>
                    <a:pt x="1060" y="757"/>
                  </a:lnTo>
                  <a:lnTo>
                    <a:pt x="1064" y="764"/>
                  </a:lnTo>
                  <a:lnTo>
                    <a:pt x="1064" y="771"/>
                  </a:lnTo>
                  <a:lnTo>
                    <a:pt x="1069" y="792"/>
                  </a:lnTo>
                  <a:lnTo>
                    <a:pt x="1074" y="792"/>
                  </a:lnTo>
                  <a:lnTo>
                    <a:pt x="1074" y="804"/>
                  </a:lnTo>
                  <a:lnTo>
                    <a:pt x="1078" y="806"/>
                  </a:lnTo>
                  <a:lnTo>
                    <a:pt x="1078" y="806"/>
                  </a:lnTo>
                  <a:lnTo>
                    <a:pt x="1078" y="813"/>
                  </a:lnTo>
                  <a:lnTo>
                    <a:pt x="1071" y="811"/>
                  </a:lnTo>
                  <a:lnTo>
                    <a:pt x="1067" y="806"/>
                  </a:lnTo>
                  <a:lnTo>
                    <a:pt x="1055" y="799"/>
                  </a:lnTo>
                  <a:lnTo>
                    <a:pt x="1052" y="792"/>
                  </a:lnTo>
                  <a:lnTo>
                    <a:pt x="1045" y="792"/>
                  </a:lnTo>
                  <a:lnTo>
                    <a:pt x="1029" y="776"/>
                  </a:lnTo>
                  <a:lnTo>
                    <a:pt x="1019" y="790"/>
                  </a:lnTo>
                  <a:lnTo>
                    <a:pt x="1019" y="797"/>
                  </a:lnTo>
                  <a:lnTo>
                    <a:pt x="1005" y="799"/>
                  </a:lnTo>
                  <a:lnTo>
                    <a:pt x="1003" y="795"/>
                  </a:lnTo>
                  <a:lnTo>
                    <a:pt x="996" y="799"/>
                  </a:lnTo>
                  <a:lnTo>
                    <a:pt x="989" y="813"/>
                  </a:lnTo>
                  <a:lnTo>
                    <a:pt x="991" y="835"/>
                  </a:lnTo>
                  <a:lnTo>
                    <a:pt x="1000" y="842"/>
                  </a:lnTo>
                  <a:lnTo>
                    <a:pt x="1008" y="832"/>
                  </a:lnTo>
                  <a:lnTo>
                    <a:pt x="1012" y="837"/>
                  </a:lnTo>
                  <a:lnTo>
                    <a:pt x="1019" y="844"/>
                  </a:lnTo>
                  <a:lnTo>
                    <a:pt x="1017" y="856"/>
                  </a:lnTo>
                  <a:lnTo>
                    <a:pt x="1019" y="861"/>
                  </a:lnTo>
                  <a:lnTo>
                    <a:pt x="1026" y="858"/>
                  </a:lnTo>
                  <a:lnTo>
                    <a:pt x="1036" y="863"/>
                  </a:lnTo>
                  <a:lnTo>
                    <a:pt x="1038" y="858"/>
                  </a:lnTo>
                  <a:lnTo>
                    <a:pt x="1050" y="856"/>
                  </a:lnTo>
                  <a:lnTo>
                    <a:pt x="1062" y="865"/>
                  </a:lnTo>
                  <a:lnTo>
                    <a:pt x="1064" y="875"/>
                  </a:lnTo>
                  <a:lnTo>
                    <a:pt x="1071" y="882"/>
                  </a:lnTo>
                  <a:lnTo>
                    <a:pt x="1069" y="891"/>
                  </a:lnTo>
                  <a:lnTo>
                    <a:pt x="1074" y="894"/>
                  </a:lnTo>
                  <a:lnTo>
                    <a:pt x="1074" y="901"/>
                  </a:lnTo>
                  <a:lnTo>
                    <a:pt x="1057" y="910"/>
                  </a:lnTo>
                  <a:lnTo>
                    <a:pt x="1043" y="908"/>
                  </a:lnTo>
                  <a:lnTo>
                    <a:pt x="1036" y="913"/>
                  </a:lnTo>
                  <a:lnTo>
                    <a:pt x="1019" y="913"/>
                  </a:lnTo>
                  <a:lnTo>
                    <a:pt x="1015" y="918"/>
                  </a:lnTo>
                  <a:lnTo>
                    <a:pt x="1000" y="918"/>
                  </a:lnTo>
                  <a:lnTo>
                    <a:pt x="998" y="922"/>
                  </a:lnTo>
                  <a:lnTo>
                    <a:pt x="989" y="925"/>
                  </a:lnTo>
                  <a:lnTo>
                    <a:pt x="986" y="915"/>
                  </a:lnTo>
                  <a:lnTo>
                    <a:pt x="972" y="908"/>
                  </a:lnTo>
                  <a:lnTo>
                    <a:pt x="960" y="910"/>
                  </a:lnTo>
                  <a:lnTo>
                    <a:pt x="951" y="918"/>
                  </a:lnTo>
                  <a:lnTo>
                    <a:pt x="951" y="918"/>
                  </a:lnTo>
                  <a:lnTo>
                    <a:pt x="948" y="908"/>
                  </a:lnTo>
                  <a:lnTo>
                    <a:pt x="951" y="903"/>
                  </a:lnTo>
                  <a:lnTo>
                    <a:pt x="944" y="901"/>
                  </a:lnTo>
                  <a:lnTo>
                    <a:pt x="941" y="894"/>
                  </a:lnTo>
                  <a:lnTo>
                    <a:pt x="948" y="887"/>
                  </a:lnTo>
                  <a:lnTo>
                    <a:pt x="946" y="880"/>
                  </a:lnTo>
                  <a:lnTo>
                    <a:pt x="937" y="880"/>
                  </a:lnTo>
                  <a:lnTo>
                    <a:pt x="937" y="870"/>
                  </a:lnTo>
                  <a:lnTo>
                    <a:pt x="920" y="865"/>
                  </a:lnTo>
                  <a:lnTo>
                    <a:pt x="911" y="870"/>
                  </a:lnTo>
                  <a:lnTo>
                    <a:pt x="899" y="891"/>
                  </a:lnTo>
                  <a:lnTo>
                    <a:pt x="882" y="891"/>
                  </a:lnTo>
                  <a:lnTo>
                    <a:pt x="863" y="899"/>
                  </a:lnTo>
                  <a:lnTo>
                    <a:pt x="854" y="894"/>
                  </a:lnTo>
                  <a:lnTo>
                    <a:pt x="830" y="873"/>
                  </a:lnTo>
                  <a:lnTo>
                    <a:pt x="840" y="870"/>
                  </a:lnTo>
                  <a:lnTo>
                    <a:pt x="842" y="865"/>
                  </a:lnTo>
                  <a:lnTo>
                    <a:pt x="847" y="863"/>
                  </a:lnTo>
                  <a:lnTo>
                    <a:pt x="849" y="854"/>
                  </a:lnTo>
                  <a:lnTo>
                    <a:pt x="844" y="856"/>
                  </a:lnTo>
                  <a:lnTo>
                    <a:pt x="842" y="851"/>
                  </a:lnTo>
                  <a:lnTo>
                    <a:pt x="849" y="844"/>
                  </a:lnTo>
                  <a:lnTo>
                    <a:pt x="847" y="842"/>
                  </a:lnTo>
                  <a:lnTo>
                    <a:pt x="842" y="842"/>
                  </a:lnTo>
                  <a:lnTo>
                    <a:pt x="840" y="832"/>
                  </a:lnTo>
                  <a:lnTo>
                    <a:pt x="830" y="835"/>
                  </a:lnTo>
                  <a:lnTo>
                    <a:pt x="825" y="825"/>
                  </a:lnTo>
                  <a:lnTo>
                    <a:pt x="823" y="806"/>
                  </a:lnTo>
                  <a:lnTo>
                    <a:pt x="837" y="802"/>
                  </a:lnTo>
                  <a:lnTo>
                    <a:pt x="844" y="792"/>
                  </a:lnTo>
                  <a:lnTo>
                    <a:pt x="837" y="790"/>
                  </a:lnTo>
                  <a:lnTo>
                    <a:pt x="830" y="795"/>
                  </a:lnTo>
                  <a:lnTo>
                    <a:pt x="823" y="787"/>
                  </a:lnTo>
                  <a:lnTo>
                    <a:pt x="823" y="792"/>
                  </a:lnTo>
                  <a:lnTo>
                    <a:pt x="809" y="792"/>
                  </a:lnTo>
                  <a:lnTo>
                    <a:pt x="807" y="797"/>
                  </a:lnTo>
                  <a:lnTo>
                    <a:pt x="799" y="795"/>
                  </a:lnTo>
                  <a:lnTo>
                    <a:pt x="788" y="797"/>
                  </a:lnTo>
                  <a:lnTo>
                    <a:pt x="781" y="795"/>
                  </a:lnTo>
                  <a:lnTo>
                    <a:pt x="778" y="787"/>
                  </a:lnTo>
                  <a:lnTo>
                    <a:pt x="776" y="787"/>
                  </a:lnTo>
                  <a:lnTo>
                    <a:pt x="773" y="799"/>
                  </a:lnTo>
                  <a:lnTo>
                    <a:pt x="769" y="809"/>
                  </a:lnTo>
                  <a:lnTo>
                    <a:pt x="776" y="825"/>
                  </a:lnTo>
                  <a:lnTo>
                    <a:pt x="778" y="837"/>
                  </a:lnTo>
                  <a:lnTo>
                    <a:pt x="759" y="851"/>
                  </a:lnTo>
                  <a:lnTo>
                    <a:pt x="750" y="842"/>
                  </a:lnTo>
                  <a:lnTo>
                    <a:pt x="729" y="861"/>
                  </a:lnTo>
                  <a:lnTo>
                    <a:pt x="729" y="875"/>
                  </a:lnTo>
                  <a:lnTo>
                    <a:pt x="733" y="875"/>
                  </a:lnTo>
                  <a:lnTo>
                    <a:pt x="736" y="882"/>
                  </a:lnTo>
                  <a:lnTo>
                    <a:pt x="743" y="882"/>
                  </a:lnTo>
                  <a:lnTo>
                    <a:pt x="736" y="889"/>
                  </a:lnTo>
                  <a:lnTo>
                    <a:pt x="733" y="903"/>
                  </a:lnTo>
                  <a:lnTo>
                    <a:pt x="707" y="927"/>
                  </a:lnTo>
                  <a:lnTo>
                    <a:pt x="710" y="936"/>
                  </a:lnTo>
                  <a:lnTo>
                    <a:pt x="703" y="936"/>
                  </a:lnTo>
                  <a:lnTo>
                    <a:pt x="691" y="955"/>
                  </a:lnTo>
                  <a:lnTo>
                    <a:pt x="681" y="958"/>
                  </a:lnTo>
                  <a:lnTo>
                    <a:pt x="674" y="962"/>
                  </a:lnTo>
                  <a:lnTo>
                    <a:pt x="667" y="958"/>
                  </a:lnTo>
                  <a:lnTo>
                    <a:pt x="660" y="972"/>
                  </a:lnTo>
                  <a:lnTo>
                    <a:pt x="665" y="996"/>
                  </a:lnTo>
                  <a:lnTo>
                    <a:pt x="660" y="1007"/>
                  </a:lnTo>
                  <a:lnTo>
                    <a:pt x="662" y="1024"/>
                  </a:lnTo>
                  <a:lnTo>
                    <a:pt x="672" y="1041"/>
                  </a:lnTo>
                  <a:lnTo>
                    <a:pt x="677" y="1057"/>
                  </a:lnTo>
                  <a:lnTo>
                    <a:pt x="677" y="1067"/>
                  </a:lnTo>
                  <a:lnTo>
                    <a:pt x="681" y="1074"/>
                  </a:lnTo>
                  <a:lnTo>
                    <a:pt x="677" y="1081"/>
                  </a:lnTo>
                  <a:lnTo>
                    <a:pt x="674" y="1081"/>
                  </a:lnTo>
                  <a:lnTo>
                    <a:pt x="672" y="1100"/>
                  </a:lnTo>
                  <a:lnTo>
                    <a:pt x="662" y="1100"/>
                  </a:lnTo>
                  <a:lnTo>
                    <a:pt x="660" y="1097"/>
                  </a:lnTo>
                  <a:lnTo>
                    <a:pt x="655" y="1102"/>
                  </a:lnTo>
                  <a:lnTo>
                    <a:pt x="643" y="1109"/>
                  </a:lnTo>
                  <a:lnTo>
                    <a:pt x="641" y="1116"/>
                  </a:lnTo>
                  <a:lnTo>
                    <a:pt x="636" y="1119"/>
                  </a:lnTo>
                  <a:lnTo>
                    <a:pt x="627" y="1111"/>
                  </a:lnTo>
                  <a:lnTo>
                    <a:pt x="629" y="1100"/>
                  </a:lnTo>
                  <a:lnTo>
                    <a:pt x="622" y="1097"/>
                  </a:lnTo>
                  <a:lnTo>
                    <a:pt x="620" y="1100"/>
                  </a:lnTo>
                  <a:lnTo>
                    <a:pt x="601" y="1107"/>
                  </a:lnTo>
                  <a:lnTo>
                    <a:pt x="594" y="1114"/>
                  </a:lnTo>
                  <a:lnTo>
                    <a:pt x="587" y="1116"/>
                  </a:lnTo>
                  <a:lnTo>
                    <a:pt x="568" y="1135"/>
                  </a:lnTo>
                  <a:lnTo>
                    <a:pt x="558" y="1133"/>
                  </a:lnTo>
                  <a:lnTo>
                    <a:pt x="549" y="1133"/>
                  </a:lnTo>
                  <a:lnTo>
                    <a:pt x="546" y="1130"/>
                  </a:lnTo>
                  <a:lnTo>
                    <a:pt x="537" y="1140"/>
                  </a:lnTo>
                  <a:lnTo>
                    <a:pt x="532" y="1123"/>
                  </a:lnTo>
                  <a:lnTo>
                    <a:pt x="525" y="1116"/>
                  </a:lnTo>
                  <a:lnTo>
                    <a:pt x="518" y="1114"/>
                  </a:lnTo>
                  <a:lnTo>
                    <a:pt x="509" y="1119"/>
                  </a:lnTo>
                  <a:lnTo>
                    <a:pt x="506" y="1107"/>
                  </a:lnTo>
                  <a:lnTo>
                    <a:pt x="509" y="1104"/>
                  </a:lnTo>
                  <a:lnTo>
                    <a:pt x="513" y="1104"/>
                  </a:lnTo>
                  <a:lnTo>
                    <a:pt x="511" y="1093"/>
                  </a:lnTo>
                  <a:lnTo>
                    <a:pt x="483" y="1071"/>
                  </a:lnTo>
                  <a:lnTo>
                    <a:pt x="483" y="1067"/>
                  </a:lnTo>
                  <a:lnTo>
                    <a:pt x="492" y="1064"/>
                  </a:lnTo>
                  <a:lnTo>
                    <a:pt x="494" y="1055"/>
                  </a:lnTo>
                  <a:lnTo>
                    <a:pt x="490" y="1052"/>
                  </a:lnTo>
                  <a:lnTo>
                    <a:pt x="497" y="1043"/>
                  </a:lnTo>
                  <a:lnTo>
                    <a:pt x="490" y="1041"/>
                  </a:lnTo>
                  <a:lnTo>
                    <a:pt x="492" y="1048"/>
                  </a:lnTo>
                  <a:lnTo>
                    <a:pt x="483" y="1050"/>
                  </a:lnTo>
                  <a:lnTo>
                    <a:pt x="480" y="1043"/>
                  </a:lnTo>
                  <a:lnTo>
                    <a:pt x="485" y="1033"/>
                  </a:lnTo>
                  <a:lnTo>
                    <a:pt x="480" y="1029"/>
                  </a:lnTo>
                  <a:lnTo>
                    <a:pt x="468" y="1024"/>
                  </a:lnTo>
                  <a:lnTo>
                    <a:pt x="468" y="1019"/>
                  </a:lnTo>
                  <a:lnTo>
                    <a:pt x="454" y="1010"/>
                  </a:lnTo>
                  <a:lnTo>
                    <a:pt x="457" y="986"/>
                  </a:lnTo>
                  <a:lnTo>
                    <a:pt x="445" y="986"/>
                  </a:lnTo>
                  <a:lnTo>
                    <a:pt x="442" y="984"/>
                  </a:lnTo>
                  <a:lnTo>
                    <a:pt x="442" y="974"/>
                  </a:lnTo>
                  <a:lnTo>
                    <a:pt x="438" y="970"/>
                  </a:lnTo>
                  <a:lnTo>
                    <a:pt x="438" y="967"/>
                  </a:lnTo>
                  <a:lnTo>
                    <a:pt x="428" y="948"/>
                  </a:lnTo>
                  <a:lnTo>
                    <a:pt x="424" y="951"/>
                  </a:lnTo>
                  <a:lnTo>
                    <a:pt x="421" y="948"/>
                  </a:lnTo>
                  <a:lnTo>
                    <a:pt x="421" y="932"/>
                  </a:lnTo>
                  <a:lnTo>
                    <a:pt x="416" y="929"/>
                  </a:lnTo>
                  <a:lnTo>
                    <a:pt x="416" y="922"/>
                  </a:lnTo>
                  <a:lnTo>
                    <a:pt x="412" y="920"/>
                  </a:lnTo>
                  <a:lnTo>
                    <a:pt x="409" y="913"/>
                  </a:lnTo>
                  <a:lnTo>
                    <a:pt x="402" y="906"/>
                  </a:lnTo>
                  <a:lnTo>
                    <a:pt x="402" y="896"/>
                  </a:lnTo>
                  <a:lnTo>
                    <a:pt x="400" y="889"/>
                  </a:lnTo>
                  <a:lnTo>
                    <a:pt x="393" y="889"/>
                  </a:lnTo>
                  <a:lnTo>
                    <a:pt x="381" y="903"/>
                  </a:lnTo>
                  <a:lnTo>
                    <a:pt x="369" y="896"/>
                  </a:lnTo>
                  <a:lnTo>
                    <a:pt x="362" y="910"/>
                  </a:lnTo>
                  <a:lnTo>
                    <a:pt x="355" y="915"/>
                  </a:lnTo>
                  <a:lnTo>
                    <a:pt x="350" y="903"/>
                  </a:lnTo>
                  <a:lnTo>
                    <a:pt x="353" y="896"/>
                  </a:lnTo>
                  <a:lnTo>
                    <a:pt x="336" y="891"/>
                  </a:lnTo>
                  <a:lnTo>
                    <a:pt x="338" y="884"/>
                  </a:lnTo>
                  <a:lnTo>
                    <a:pt x="327" y="873"/>
                  </a:lnTo>
                  <a:lnTo>
                    <a:pt x="320" y="858"/>
                  </a:lnTo>
                  <a:lnTo>
                    <a:pt x="322" y="854"/>
                  </a:lnTo>
                  <a:lnTo>
                    <a:pt x="336" y="849"/>
                  </a:lnTo>
                  <a:lnTo>
                    <a:pt x="341" y="844"/>
                  </a:lnTo>
                  <a:lnTo>
                    <a:pt x="334" y="839"/>
                  </a:lnTo>
                  <a:lnTo>
                    <a:pt x="338" y="835"/>
                  </a:lnTo>
                  <a:lnTo>
                    <a:pt x="324" y="828"/>
                  </a:lnTo>
                  <a:lnTo>
                    <a:pt x="324" y="821"/>
                  </a:lnTo>
                  <a:lnTo>
                    <a:pt x="315" y="813"/>
                  </a:lnTo>
                  <a:lnTo>
                    <a:pt x="310" y="799"/>
                  </a:lnTo>
                  <a:lnTo>
                    <a:pt x="303" y="797"/>
                  </a:lnTo>
                  <a:lnTo>
                    <a:pt x="296" y="802"/>
                  </a:lnTo>
                  <a:lnTo>
                    <a:pt x="296" y="787"/>
                  </a:lnTo>
                  <a:lnTo>
                    <a:pt x="286" y="783"/>
                  </a:lnTo>
                  <a:lnTo>
                    <a:pt x="282" y="764"/>
                  </a:lnTo>
                  <a:lnTo>
                    <a:pt x="272" y="768"/>
                  </a:lnTo>
                  <a:lnTo>
                    <a:pt x="270" y="780"/>
                  </a:lnTo>
                  <a:lnTo>
                    <a:pt x="260" y="785"/>
                  </a:lnTo>
                  <a:lnTo>
                    <a:pt x="258" y="799"/>
                  </a:lnTo>
                  <a:lnTo>
                    <a:pt x="241" y="806"/>
                  </a:lnTo>
                  <a:lnTo>
                    <a:pt x="244" y="828"/>
                  </a:lnTo>
                  <a:lnTo>
                    <a:pt x="246" y="830"/>
                  </a:lnTo>
                  <a:lnTo>
                    <a:pt x="244" y="837"/>
                  </a:lnTo>
                  <a:lnTo>
                    <a:pt x="246" y="842"/>
                  </a:lnTo>
                  <a:lnTo>
                    <a:pt x="244" y="847"/>
                  </a:lnTo>
                  <a:lnTo>
                    <a:pt x="244" y="856"/>
                  </a:lnTo>
                  <a:lnTo>
                    <a:pt x="234" y="849"/>
                  </a:lnTo>
                  <a:lnTo>
                    <a:pt x="232" y="837"/>
                  </a:lnTo>
                  <a:lnTo>
                    <a:pt x="227" y="837"/>
                  </a:lnTo>
                  <a:lnTo>
                    <a:pt x="218" y="823"/>
                  </a:lnTo>
                  <a:lnTo>
                    <a:pt x="218" y="799"/>
                  </a:lnTo>
                  <a:lnTo>
                    <a:pt x="211" y="768"/>
                  </a:lnTo>
                  <a:lnTo>
                    <a:pt x="213" y="750"/>
                  </a:lnTo>
                  <a:lnTo>
                    <a:pt x="211" y="709"/>
                  </a:lnTo>
                  <a:lnTo>
                    <a:pt x="211" y="709"/>
                  </a:lnTo>
                  <a:lnTo>
                    <a:pt x="204" y="698"/>
                  </a:lnTo>
                  <a:lnTo>
                    <a:pt x="204" y="667"/>
                  </a:lnTo>
                  <a:lnTo>
                    <a:pt x="197" y="650"/>
                  </a:lnTo>
                  <a:lnTo>
                    <a:pt x="199" y="629"/>
                  </a:lnTo>
                  <a:lnTo>
                    <a:pt x="206" y="617"/>
                  </a:lnTo>
                  <a:lnTo>
                    <a:pt x="201" y="596"/>
                  </a:lnTo>
                  <a:lnTo>
                    <a:pt x="194" y="584"/>
                  </a:lnTo>
                  <a:lnTo>
                    <a:pt x="194" y="553"/>
                  </a:lnTo>
                  <a:lnTo>
                    <a:pt x="185" y="511"/>
                  </a:lnTo>
                  <a:lnTo>
                    <a:pt x="192" y="506"/>
                  </a:lnTo>
                  <a:lnTo>
                    <a:pt x="192" y="501"/>
                  </a:lnTo>
                  <a:lnTo>
                    <a:pt x="171" y="482"/>
                  </a:lnTo>
                  <a:lnTo>
                    <a:pt x="173" y="468"/>
                  </a:lnTo>
                  <a:lnTo>
                    <a:pt x="166" y="461"/>
                  </a:lnTo>
                  <a:lnTo>
                    <a:pt x="159" y="447"/>
                  </a:lnTo>
                  <a:lnTo>
                    <a:pt x="149" y="442"/>
                  </a:lnTo>
                  <a:lnTo>
                    <a:pt x="154" y="421"/>
                  </a:lnTo>
                  <a:lnTo>
                    <a:pt x="159" y="421"/>
                  </a:lnTo>
                  <a:lnTo>
                    <a:pt x="171" y="433"/>
                  </a:lnTo>
                  <a:lnTo>
                    <a:pt x="182" y="416"/>
                  </a:lnTo>
                  <a:lnTo>
                    <a:pt x="152" y="385"/>
                  </a:lnTo>
                  <a:lnTo>
                    <a:pt x="145" y="378"/>
                  </a:lnTo>
                  <a:lnTo>
                    <a:pt x="142" y="369"/>
                  </a:lnTo>
                  <a:lnTo>
                    <a:pt x="128" y="352"/>
                  </a:lnTo>
                  <a:lnTo>
                    <a:pt x="126" y="343"/>
                  </a:lnTo>
                  <a:lnTo>
                    <a:pt x="128" y="338"/>
                  </a:lnTo>
                  <a:lnTo>
                    <a:pt x="128" y="326"/>
                  </a:lnTo>
                  <a:lnTo>
                    <a:pt x="114" y="312"/>
                  </a:lnTo>
                  <a:lnTo>
                    <a:pt x="104" y="295"/>
                  </a:lnTo>
                  <a:lnTo>
                    <a:pt x="102" y="279"/>
                  </a:lnTo>
                  <a:lnTo>
                    <a:pt x="88" y="272"/>
                  </a:lnTo>
                  <a:lnTo>
                    <a:pt x="74" y="262"/>
                  </a:lnTo>
                  <a:lnTo>
                    <a:pt x="45" y="255"/>
                  </a:lnTo>
                  <a:lnTo>
                    <a:pt x="45" y="255"/>
                  </a:lnTo>
                  <a:lnTo>
                    <a:pt x="10" y="229"/>
                  </a:lnTo>
                  <a:lnTo>
                    <a:pt x="0" y="201"/>
                  </a:lnTo>
                  <a:lnTo>
                    <a:pt x="5" y="194"/>
                  </a:lnTo>
                  <a:lnTo>
                    <a:pt x="19" y="189"/>
                  </a:lnTo>
                  <a:lnTo>
                    <a:pt x="17" y="184"/>
                  </a:lnTo>
                  <a:lnTo>
                    <a:pt x="24" y="182"/>
                  </a:lnTo>
                  <a:lnTo>
                    <a:pt x="17" y="172"/>
                  </a:lnTo>
                  <a:lnTo>
                    <a:pt x="17" y="163"/>
                  </a:lnTo>
                  <a:lnTo>
                    <a:pt x="29" y="151"/>
                  </a:lnTo>
                  <a:lnTo>
                    <a:pt x="33" y="139"/>
                  </a:lnTo>
                  <a:lnTo>
                    <a:pt x="38" y="139"/>
                  </a:lnTo>
                  <a:lnTo>
                    <a:pt x="50" y="127"/>
                  </a:lnTo>
                  <a:lnTo>
                    <a:pt x="24" y="120"/>
                  </a:lnTo>
                  <a:lnTo>
                    <a:pt x="19" y="113"/>
                  </a:lnTo>
                  <a:lnTo>
                    <a:pt x="19" y="104"/>
                  </a:lnTo>
                  <a:lnTo>
                    <a:pt x="12" y="104"/>
                  </a:lnTo>
                  <a:lnTo>
                    <a:pt x="7" y="99"/>
                  </a:lnTo>
                  <a:lnTo>
                    <a:pt x="10" y="90"/>
                  </a:lnTo>
                  <a:lnTo>
                    <a:pt x="3" y="68"/>
                  </a:lnTo>
                  <a:lnTo>
                    <a:pt x="5" y="66"/>
                  </a:lnTo>
                  <a:lnTo>
                    <a:pt x="5" y="61"/>
                  </a:lnTo>
                  <a:lnTo>
                    <a:pt x="29" y="54"/>
                  </a:lnTo>
                  <a:lnTo>
                    <a:pt x="33" y="57"/>
                  </a:lnTo>
                  <a:lnTo>
                    <a:pt x="38" y="42"/>
                  </a:lnTo>
                  <a:lnTo>
                    <a:pt x="52" y="49"/>
                  </a:lnTo>
                  <a:lnTo>
                    <a:pt x="52" y="54"/>
                  </a:lnTo>
                  <a:lnTo>
                    <a:pt x="48" y="61"/>
                  </a:lnTo>
                  <a:lnTo>
                    <a:pt x="50" y="64"/>
                  </a:lnTo>
                  <a:lnTo>
                    <a:pt x="57" y="66"/>
                  </a:lnTo>
                  <a:lnTo>
                    <a:pt x="67" y="59"/>
                  </a:lnTo>
                  <a:lnTo>
                    <a:pt x="71" y="54"/>
                  </a:lnTo>
                  <a:lnTo>
                    <a:pt x="81" y="52"/>
                  </a:lnTo>
                  <a:lnTo>
                    <a:pt x="109" y="59"/>
                  </a:lnTo>
                  <a:lnTo>
                    <a:pt x="109" y="68"/>
                  </a:lnTo>
                  <a:lnTo>
                    <a:pt x="126" y="64"/>
                  </a:lnTo>
                  <a:lnTo>
                    <a:pt x="133" y="66"/>
                  </a:lnTo>
                  <a:lnTo>
                    <a:pt x="156" y="94"/>
                  </a:lnTo>
                  <a:lnTo>
                    <a:pt x="152" y="99"/>
                  </a:lnTo>
                  <a:lnTo>
                    <a:pt x="156" y="104"/>
                  </a:lnTo>
                  <a:lnTo>
                    <a:pt x="156" y="111"/>
                  </a:lnTo>
                  <a:lnTo>
                    <a:pt x="166" y="118"/>
                  </a:lnTo>
                  <a:lnTo>
                    <a:pt x="166" y="127"/>
                  </a:lnTo>
                  <a:lnTo>
                    <a:pt x="171" y="137"/>
                  </a:lnTo>
                  <a:lnTo>
                    <a:pt x="168" y="146"/>
                  </a:lnTo>
                  <a:lnTo>
                    <a:pt x="175" y="151"/>
                  </a:lnTo>
                  <a:lnTo>
                    <a:pt x="173" y="156"/>
                  </a:lnTo>
                  <a:lnTo>
                    <a:pt x="180" y="165"/>
                  </a:lnTo>
                  <a:lnTo>
                    <a:pt x="197" y="175"/>
                  </a:lnTo>
                  <a:lnTo>
                    <a:pt x="220" y="182"/>
                  </a:lnTo>
                  <a:lnTo>
                    <a:pt x="230" y="203"/>
                  </a:lnTo>
                  <a:lnTo>
                    <a:pt x="234" y="206"/>
                  </a:lnTo>
                  <a:lnTo>
                    <a:pt x="239" y="201"/>
                  </a:lnTo>
                  <a:lnTo>
                    <a:pt x="265" y="213"/>
                  </a:lnTo>
                  <a:lnTo>
                    <a:pt x="270" y="220"/>
                  </a:lnTo>
                  <a:lnTo>
                    <a:pt x="275" y="217"/>
                  </a:lnTo>
                  <a:lnTo>
                    <a:pt x="282" y="222"/>
                  </a:lnTo>
                  <a:lnTo>
                    <a:pt x="286" y="227"/>
                  </a:lnTo>
                  <a:lnTo>
                    <a:pt x="291" y="206"/>
                  </a:lnTo>
                  <a:lnTo>
                    <a:pt x="289" y="196"/>
                  </a:lnTo>
                  <a:lnTo>
                    <a:pt x="301" y="196"/>
                  </a:lnTo>
                  <a:lnTo>
                    <a:pt x="303" y="180"/>
                  </a:lnTo>
                  <a:lnTo>
                    <a:pt x="312" y="196"/>
                  </a:lnTo>
                  <a:lnTo>
                    <a:pt x="320" y="196"/>
                  </a:lnTo>
                  <a:lnTo>
                    <a:pt x="320" y="203"/>
                  </a:lnTo>
                  <a:lnTo>
                    <a:pt x="329" y="208"/>
                  </a:lnTo>
                  <a:lnTo>
                    <a:pt x="334" y="227"/>
                  </a:lnTo>
                  <a:lnTo>
                    <a:pt x="327" y="234"/>
                  </a:lnTo>
                  <a:lnTo>
                    <a:pt x="331" y="239"/>
                  </a:lnTo>
                  <a:lnTo>
                    <a:pt x="341" y="243"/>
                  </a:lnTo>
                  <a:lnTo>
                    <a:pt x="348" y="224"/>
                  </a:lnTo>
                  <a:lnTo>
                    <a:pt x="357" y="227"/>
                  </a:lnTo>
                  <a:lnTo>
                    <a:pt x="364" y="222"/>
                  </a:lnTo>
                  <a:lnTo>
                    <a:pt x="372" y="232"/>
                  </a:lnTo>
                  <a:lnTo>
                    <a:pt x="381" y="248"/>
                  </a:lnTo>
                  <a:lnTo>
                    <a:pt x="386" y="250"/>
                  </a:lnTo>
                  <a:lnTo>
                    <a:pt x="376" y="253"/>
                  </a:lnTo>
                  <a:lnTo>
                    <a:pt x="369" y="262"/>
                  </a:lnTo>
                  <a:lnTo>
                    <a:pt x="379" y="272"/>
                  </a:lnTo>
                  <a:lnTo>
                    <a:pt x="388" y="267"/>
                  </a:lnTo>
                  <a:lnTo>
                    <a:pt x="390" y="258"/>
                  </a:lnTo>
                  <a:lnTo>
                    <a:pt x="395" y="255"/>
                  </a:lnTo>
                  <a:lnTo>
                    <a:pt x="395" y="241"/>
                  </a:lnTo>
                  <a:lnTo>
                    <a:pt x="402" y="243"/>
                  </a:lnTo>
                  <a:lnTo>
                    <a:pt x="398" y="234"/>
                  </a:lnTo>
                  <a:lnTo>
                    <a:pt x="428" y="243"/>
                  </a:lnTo>
                  <a:lnTo>
                    <a:pt x="445" y="234"/>
                  </a:lnTo>
                  <a:lnTo>
                    <a:pt x="450" y="234"/>
                  </a:lnTo>
                  <a:lnTo>
                    <a:pt x="450" y="239"/>
                  </a:lnTo>
                  <a:lnTo>
                    <a:pt x="459" y="232"/>
                  </a:lnTo>
                  <a:lnTo>
                    <a:pt x="464" y="224"/>
                  </a:lnTo>
                  <a:lnTo>
                    <a:pt x="464" y="213"/>
                  </a:lnTo>
                  <a:lnTo>
                    <a:pt x="459" y="203"/>
                  </a:lnTo>
                  <a:lnTo>
                    <a:pt x="450" y="201"/>
                  </a:lnTo>
                  <a:lnTo>
                    <a:pt x="450" y="182"/>
                  </a:lnTo>
                  <a:lnTo>
                    <a:pt x="457" y="172"/>
                  </a:lnTo>
                  <a:lnTo>
                    <a:pt x="454" y="165"/>
                  </a:lnTo>
                  <a:lnTo>
                    <a:pt x="476" y="158"/>
                  </a:lnTo>
                  <a:lnTo>
                    <a:pt x="483" y="165"/>
                  </a:lnTo>
                  <a:lnTo>
                    <a:pt x="483" y="156"/>
                  </a:lnTo>
                  <a:lnTo>
                    <a:pt x="492" y="156"/>
                  </a:lnTo>
                  <a:lnTo>
                    <a:pt x="513" y="172"/>
                  </a:lnTo>
                  <a:lnTo>
                    <a:pt x="523" y="149"/>
                  </a:lnTo>
                  <a:lnTo>
                    <a:pt x="513" y="142"/>
                  </a:lnTo>
                  <a:lnTo>
                    <a:pt x="513" y="137"/>
                  </a:lnTo>
                  <a:lnTo>
                    <a:pt x="520" y="125"/>
                  </a:lnTo>
                  <a:lnTo>
                    <a:pt x="528" y="123"/>
                  </a:lnTo>
                  <a:lnTo>
                    <a:pt x="528" y="111"/>
                  </a:lnTo>
                  <a:close/>
                </a:path>
              </a:pathLst>
            </a:custGeom>
            <a:solidFill>
              <a:schemeClr val="accent4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4415719" y="3398476"/>
              <a:ext cx="632610" cy="385067"/>
            </a:xfrm>
            <a:custGeom>
              <a:avLst/>
              <a:gdLst>
                <a:gd name="T0" fmla="*/ 449 w 943"/>
                <a:gd name="T1" fmla="*/ 30 h 574"/>
                <a:gd name="T2" fmla="*/ 510 w 943"/>
                <a:gd name="T3" fmla="*/ 66 h 574"/>
                <a:gd name="T4" fmla="*/ 536 w 943"/>
                <a:gd name="T5" fmla="*/ 96 h 574"/>
                <a:gd name="T6" fmla="*/ 494 w 943"/>
                <a:gd name="T7" fmla="*/ 139 h 574"/>
                <a:gd name="T8" fmla="*/ 532 w 943"/>
                <a:gd name="T9" fmla="*/ 172 h 574"/>
                <a:gd name="T10" fmla="*/ 567 w 943"/>
                <a:gd name="T11" fmla="*/ 172 h 574"/>
                <a:gd name="T12" fmla="*/ 610 w 943"/>
                <a:gd name="T13" fmla="*/ 146 h 574"/>
                <a:gd name="T14" fmla="*/ 674 w 943"/>
                <a:gd name="T15" fmla="*/ 80 h 574"/>
                <a:gd name="T16" fmla="*/ 740 w 943"/>
                <a:gd name="T17" fmla="*/ 78 h 574"/>
                <a:gd name="T18" fmla="*/ 780 w 943"/>
                <a:gd name="T19" fmla="*/ 104 h 574"/>
                <a:gd name="T20" fmla="*/ 794 w 943"/>
                <a:gd name="T21" fmla="*/ 118 h 574"/>
                <a:gd name="T22" fmla="*/ 853 w 943"/>
                <a:gd name="T23" fmla="*/ 120 h 574"/>
                <a:gd name="T24" fmla="*/ 867 w 943"/>
                <a:gd name="T25" fmla="*/ 108 h 574"/>
                <a:gd name="T26" fmla="*/ 898 w 943"/>
                <a:gd name="T27" fmla="*/ 130 h 574"/>
                <a:gd name="T28" fmla="*/ 936 w 943"/>
                <a:gd name="T29" fmla="*/ 127 h 574"/>
                <a:gd name="T30" fmla="*/ 924 w 943"/>
                <a:gd name="T31" fmla="*/ 149 h 574"/>
                <a:gd name="T32" fmla="*/ 908 w 943"/>
                <a:gd name="T33" fmla="*/ 191 h 574"/>
                <a:gd name="T34" fmla="*/ 919 w 943"/>
                <a:gd name="T35" fmla="*/ 201 h 574"/>
                <a:gd name="T36" fmla="*/ 879 w 943"/>
                <a:gd name="T37" fmla="*/ 203 h 574"/>
                <a:gd name="T38" fmla="*/ 830 w 943"/>
                <a:gd name="T39" fmla="*/ 215 h 574"/>
                <a:gd name="T40" fmla="*/ 796 w 943"/>
                <a:gd name="T41" fmla="*/ 224 h 574"/>
                <a:gd name="T42" fmla="*/ 782 w 943"/>
                <a:gd name="T43" fmla="*/ 234 h 574"/>
                <a:gd name="T44" fmla="*/ 716 w 943"/>
                <a:gd name="T45" fmla="*/ 250 h 574"/>
                <a:gd name="T46" fmla="*/ 728 w 943"/>
                <a:gd name="T47" fmla="*/ 272 h 574"/>
                <a:gd name="T48" fmla="*/ 702 w 943"/>
                <a:gd name="T49" fmla="*/ 286 h 574"/>
                <a:gd name="T50" fmla="*/ 692 w 943"/>
                <a:gd name="T51" fmla="*/ 321 h 574"/>
                <a:gd name="T52" fmla="*/ 664 w 943"/>
                <a:gd name="T53" fmla="*/ 309 h 574"/>
                <a:gd name="T54" fmla="*/ 640 w 943"/>
                <a:gd name="T55" fmla="*/ 331 h 574"/>
                <a:gd name="T56" fmla="*/ 648 w 943"/>
                <a:gd name="T57" fmla="*/ 345 h 574"/>
                <a:gd name="T58" fmla="*/ 622 w 943"/>
                <a:gd name="T59" fmla="*/ 380 h 574"/>
                <a:gd name="T60" fmla="*/ 600 w 943"/>
                <a:gd name="T61" fmla="*/ 395 h 574"/>
                <a:gd name="T62" fmla="*/ 577 w 943"/>
                <a:gd name="T63" fmla="*/ 397 h 574"/>
                <a:gd name="T64" fmla="*/ 532 w 943"/>
                <a:gd name="T65" fmla="*/ 468 h 574"/>
                <a:gd name="T66" fmla="*/ 484 w 943"/>
                <a:gd name="T67" fmla="*/ 491 h 574"/>
                <a:gd name="T68" fmla="*/ 463 w 943"/>
                <a:gd name="T69" fmla="*/ 532 h 574"/>
                <a:gd name="T70" fmla="*/ 430 w 943"/>
                <a:gd name="T71" fmla="*/ 567 h 574"/>
                <a:gd name="T72" fmla="*/ 395 w 943"/>
                <a:gd name="T73" fmla="*/ 541 h 574"/>
                <a:gd name="T74" fmla="*/ 343 w 943"/>
                <a:gd name="T75" fmla="*/ 551 h 574"/>
                <a:gd name="T76" fmla="*/ 293 w 943"/>
                <a:gd name="T77" fmla="*/ 562 h 574"/>
                <a:gd name="T78" fmla="*/ 260 w 943"/>
                <a:gd name="T79" fmla="*/ 510 h 574"/>
                <a:gd name="T80" fmla="*/ 191 w 943"/>
                <a:gd name="T81" fmla="*/ 520 h 574"/>
                <a:gd name="T82" fmla="*/ 179 w 943"/>
                <a:gd name="T83" fmla="*/ 544 h 574"/>
                <a:gd name="T84" fmla="*/ 146 w 943"/>
                <a:gd name="T85" fmla="*/ 544 h 574"/>
                <a:gd name="T86" fmla="*/ 75 w 943"/>
                <a:gd name="T87" fmla="*/ 532 h 574"/>
                <a:gd name="T88" fmla="*/ 40 w 943"/>
                <a:gd name="T89" fmla="*/ 489 h 574"/>
                <a:gd name="T90" fmla="*/ 4 w 943"/>
                <a:gd name="T91" fmla="*/ 458 h 574"/>
                <a:gd name="T92" fmla="*/ 64 w 943"/>
                <a:gd name="T93" fmla="*/ 413 h 574"/>
                <a:gd name="T94" fmla="*/ 111 w 943"/>
                <a:gd name="T95" fmla="*/ 364 h 574"/>
                <a:gd name="T96" fmla="*/ 153 w 943"/>
                <a:gd name="T97" fmla="*/ 321 h 574"/>
                <a:gd name="T98" fmla="*/ 80 w 943"/>
                <a:gd name="T99" fmla="*/ 357 h 574"/>
                <a:gd name="T100" fmla="*/ 80 w 943"/>
                <a:gd name="T101" fmla="*/ 314 h 574"/>
                <a:gd name="T102" fmla="*/ 56 w 943"/>
                <a:gd name="T103" fmla="*/ 264 h 574"/>
                <a:gd name="T104" fmla="*/ 116 w 943"/>
                <a:gd name="T105" fmla="*/ 191 h 574"/>
                <a:gd name="T106" fmla="*/ 177 w 943"/>
                <a:gd name="T107" fmla="*/ 130 h 574"/>
                <a:gd name="T108" fmla="*/ 182 w 943"/>
                <a:gd name="T109" fmla="*/ 104 h 574"/>
                <a:gd name="T110" fmla="*/ 238 w 943"/>
                <a:gd name="T111" fmla="*/ 66 h 574"/>
                <a:gd name="T112" fmla="*/ 366 w 943"/>
                <a:gd name="T113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43" h="574">
                  <a:moveTo>
                    <a:pt x="366" y="2"/>
                  </a:moveTo>
                  <a:lnTo>
                    <a:pt x="385" y="14"/>
                  </a:lnTo>
                  <a:lnTo>
                    <a:pt x="387" y="21"/>
                  </a:lnTo>
                  <a:lnTo>
                    <a:pt x="397" y="18"/>
                  </a:lnTo>
                  <a:lnTo>
                    <a:pt x="439" y="23"/>
                  </a:lnTo>
                  <a:lnTo>
                    <a:pt x="444" y="30"/>
                  </a:lnTo>
                  <a:lnTo>
                    <a:pt x="449" y="30"/>
                  </a:lnTo>
                  <a:lnTo>
                    <a:pt x="456" y="18"/>
                  </a:lnTo>
                  <a:lnTo>
                    <a:pt x="470" y="21"/>
                  </a:lnTo>
                  <a:lnTo>
                    <a:pt x="482" y="18"/>
                  </a:lnTo>
                  <a:lnTo>
                    <a:pt x="494" y="26"/>
                  </a:lnTo>
                  <a:lnTo>
                    <a:pt x="501" y="47"/>
                  </a:lnTo>
                  <a:lnTo>
                    <a:pt x="513" y="54"/>
                  </a:lnTo>
                  <a:lnTo>
                    <a:pt x="510" y="66"/>
                  </a:lnTo>
                  <a:lnTo>
                    <a:pt x="522" y="70"/>
                  </a:lnTo>
                  <a:lnTo>
                    <a:pt x="522" y="75"/>
                  </a:lnTo>
                  <a:lnTo>
                    <a:pt x="532" y="68"/>
                  </a:lnTo>
                  <a:lnTo>
                    <a:pt x="534" y="73"/>
                  </a:lnTo>
                  <a:lnTo>
                    <a:pt x="525" y="75"/>
                  </a:lnTo>
                  <a:lnTo>
                    <a:pt x="539" y="94"/>
                  </a:lnTo>
                  <a:lnTo>
                    <a:pt x="536" y="96"/>
                  </a:lnTo>
                  <a:lnTo>
                    <a:pt x="525" y="89"/>
                  </a:lnTo>
                  <a:lnTo>
                    <a:pt x="515" y="89"/>
                  </a:lnTo>
                  <a:lnTo>
                    <a:pt x="515" y="85"/>
                  </a:lnTo>
                  <a:lnTo>
                    <a:pt x="508" y="87"/>
                  </a:lnTo>
                  <a:lnTo>
                    <a:pt x="499" y="96"/>
                  </a:lnTo>
                  <a:lnTo>
                    <a:pt x="491" y="111"/>
                  </a:lnTo>
                  <a:lnTo>
                    <a:pt x="494" y="139"/>
                  </a:lnTo>
                  <a:lnTo>
                    <a:pt x="496" y="149"/>
                  </a:lnTo>
                  <a:lnTo>
                    <a:pt x="515" y="160"/>
                  </a:lnTo>
                  <a:lnTo>
                    <a:pt x="517" y="172"/>
                  </a:lnTo>
                  <a:lnTo>
                    <a:pt x="520" y="167"/>
                  </a:lnTo>
                  <a:lnTo>
                    <a:pt x="522" y="167"/>
                  </a:lnTo>
                  <a:lnTo>
                    <a:pt x="525" y="172"/>
                  </a:lnTo>
                  <a:lnTo>
                    <a:pt x="532" y="172"/>
                  </a:lnTo>
                  <a:lnTo>
                    <a:pt x="529" y="182"/>
                  </a:lnTo>
                  <a:lnTo>
                    <a:pt x="536" y="182"/>
                  </a:lnTo>
                  <a:lnTo>
                    <a:pt x="553" y="177"/>
                  </a:lnTo>
                  <a:lnTo>
                    <a:pt x="553" y="175"/>
                  </a:lnTo>
                  <a:lnTo>
                    <a:pt x="558" y="177"/>
                  </a:lnTo>
                  <a:lnTo>
                    <a:pt x="565" y="172"/>
                  </a:lnTo>
                  <a:lnTo>
                    <a:pt x="567" y="172"/>
                  </a:lnTo>
                  <a:lnTo>
                    <a:pt x="567" y="182"/>
                  </a:lnTo>
                  <a:lnTo>
                    <a:pt x="569" y="184"/>
                  </a:lnTo>
                  <a:lnTo>
                    <a:pt x="572" y="175"/>
                  </a:lnTo>
                  <a:lnTo>
                    <a:pt x="591" y="172"/>
                  </a:lnTo>
                  <a:lnTo>
                    <a:pt x="595" y="163"/>
                  </a:lnTo>
                  <a:lnTo>
                    <a:pt x="607" y="153"/>
                  </a:lnTo>
                  <a:lnTo>
                    <a:pt x="610" y="146"/>
                  </a:lnTo>
                  <a:lnTo>
                    <a:pt x="600" y="134"/>
                  </a:lnTo>
                  <a:lnTo>
                    <a:pt x="631" y="125"/>
                  </a:lnTo>
                  <a:lnTo>
                    <a:pt x="655" y="104"/>
                  </a:lnTo>
                  <a:lnTo>
                    <a:pt x="659" y="92"/>
                  </a:lnTo>
                  <a:lnTo>
                    <a:pt x="648" y="87"/>
                  </a:lnTo>
                  <a:lnTo>
                    <a:pt x="664" y="87"/>
                  </a:lnTo>
                  <a:lnTo>
                    <a:pt x="674" y="80"/>
                  </a:lnTo>
                  <a:lnTo>
                    <a:pt x="690" y="78"/>
                  </a:lnTo>
                  <a:lnTo>
                    <a:pt x="709" y="66"/>
                  </a:lnTo>
                  <a:lnTo>
                    <a:pt x="718" y="68"/>
                  </a:lnTo>
                  <a:lnTo>
                    <a:pt x="726" y="66"/>
                  </a:lnTo>
                  <a:lnTo>
                    <a:pt x="733" y="68"/>
                  </a:lnTo>
                  <a:lnTo>
                    <a:pt x="733" y="75"/>
                  </a:lnTo>
                  <a:lnTo>
                    <a:pt x="740" y="78"/>
                  </a:lnTo>
                  <a:lnTo>
                    <a:pt x="740" y="82"/>
                  </a:lnTo>
                  <a:lnTo>
                    <a:pt x="756" y="85"/>
                  </a:lnTo>
                  <a:lnTo>
                    <a:pt x="754" y="92"/>
                  </a:lnTo>
                  <a:lnTo>
                    <a:pt x="759" y="94"/>
                  </a:lnTo>
                  <a:lnTo>
                    <a:pt x="756" y="99"/>
                  </a:lnTo>
                  <a:lnTo>
                    <a:pt x="761" y="104"/>
                  </a:lnTo>
                  <a:lnTo>
                    <a:pt x="780" y="104"/>
                  </a:lnTo>
                  <a:lnTo>
                    <a:pt x="785" y="99"/>
                  </a:lnTo>
                  <a:lnTo>
                    <a:pt x="782" y="96"/>
                  </a:lnTo>
                  <a:lnTo>
                    <a:pt x="792" y="101"/>
                  </a:lnTo>
                  <a:lnTo>
                    <a:pt x="785" y="101"/>
                  </a:lnTo>
                  <a:lnTo>
                    <a:pt x="785" y="104"/>
                  </a:lnTo>
                  <a:lnTo>
                    <a:pt x="794" y="113"/>
                  </a:lnTo>
                  <a:lnTo>
                    <a:pt x="794" y="118"/>
                  </a:lnTo>
                  <a:lnTo>
                    <a:pt x="808" y="127"/>
                  </a:lnTo>
                  <a:lnTo>
                    <a:pt x="820" y="127"/>
                  </a:lnTo>
                  <a:lnTo>
                    <a:pt x="820" y="123"/>
                  </a:lnTo>
                  <a:lnTo>
                    <a:pt x="830" y="123"/>
                  </a:lnTo>
                  <a:lnTo>
                    <a:pt x="832" y="130"/>
                  </a:lnTo>
                  <a:lnTo>
                    <a:pt x="832" y="123"/>
                  </a:lnTo>
                  <a:lnTo>
                    <a:pt x="853" y="120"/>
                  </a:lnTo>
                  <a:lnTo>
                    <a:pt x="856" y="123"/>
                  </a:lnTo>
                  <a:lnTo>
                    <a:pt x="851" y="123"/>
                  </a:lnTo>
                  <a:lnTo>
                    <a:pt x="853" y="127"/>
                  </a:lnTo>
                  <a:lnTo>
                    <a:pt x="858" y="127"/>
                  </a:lnTo>
                  <a:lnTo>
                    <a:pt x="856" y="118"/>
                  </a:lnTo>
                  <a:lnTo>
                    <a:pt x="867" y="111"/>
                  </a:lnTo>
                  <a:lnTo>
                    <a:pt x="867" y="108"/>
                  </a:lnTo>
                  <a:lnTo>
                    <a:pt x="872" y="111"/>
                  </a:lnTo>
                  <a:lnTo>
                    <a:pt x="877" y="108"/>
                  </a:lnTo>
                  <a:lnTo>
                    <a:pt x="879" y="113"/>
                  </a:lnTo>
                  <a:lnTo>
                    <a:pt x="874" y="115"/>
                  </a:lnTo>
                  <a:lnTo>
                    <a:pt x="879" y="127"/>
                  </a:lnTo>
                  <a:lnTo>
                    <a:pt x="889" y="123"/>
                  </a:lnTo>
                  <a:lnTo>
                    <a:pt x="898" y="130"/>
                  </a:lnTo>
                  <a:lnTo>
                    <a:pt x="917" y="127"/>
                  </a:lnTo>
                  <a:lnTo>
                    <a:pt x="915" y="134"/>
                  </a:lnTo>
                  <a:lnTo>
                    <a:pt x="919" y="134"/>
                  </a:lnTo>
                  <a:lnTo>
                    <a:pt x="922" y="134"/>
                  </a:lnTo>
                  <a:lnTo>
                    <a:pt x="919" y="130"/>
                  </a:lnTo>
                  <a:lnTo>
                    <a:pt x="927" y="132"/>
                  </a:lnTo>
                  <a:lnTo>
                    <a:pt x="936" y="127"/>
                  </a:lnTo>
                  <a:lnTo>
                    <a:pt x="943" y="132"/>
                  </a:lnTo>
                  <a:lnTo>
                    <a:pt x="927" y="139"/>
                  </a:lnTo>
                  <a:lnTo>
                    <a:pt x="929" y="141"/>
                  </a:lnTo>
                  <a:lnTo>
                    <a:pt x="929" y="144"/>
                  </a:lnTo>
                  <a:lnTo>
                    <a:pt x="924" y="141"/>
                  </a:lnTo>
                  <a:lnTo>
                    <a:pt x="927" y="146"/>
                  </a:lnTo>
                  <a:lnTo>
                    <a:pt x="924" y="149"/>
                  </a:lnTo>
                  <a:lnTo>
                    <a:pt x="934" y="163"/>
                  </a:lnTo>
                  <a:lnTo>
                    <a:pt x="927" y="163"/>
                  </a:lnTo>
                  <a:lnTo>
                    <a:pt x="929" y="170"/>
                  </a:lnTo>
                  <a:lnTo>
                    <a:pt x="917" y="167"/>
                  </a:lnTo>
                  <a:lnTo>
                    <a:pt x="915" y="179"/>
                  </a:lnTo>
                  <a:lnTo>
                    <a:pt x="908" y="186"/>
                  </a:lnTo>
                  <a:lnTo>
                    <a:pt x="908" y="191"/>
                  </a:lnTo>
                  <a:lnTo>
                    <a:pt x="915" y="186"/>
                  </a:lnTo>
                  <a:lnTo>
                    <a:pt x="924" y="186"/>
                  </a:lnTo>
                  <a:lnTo>
                    <a:pt x="922" y="198"/>
                  </a:lnTo>
                  <a:lnTo>
                    <a:pt x="924" y="203"/>
                  </a:lnTo>
                  <a:lnTo>
                    <a:pt x="922" y="208"/>
                  </a:lnTo>
                  <a:lnTo>
                    <a:pt x="917" y="208"/>
                  </a:lnTo>
                  <a:lnTo>
                    <a:pt x="919" y="201"/>
                  </a:lnTo>
                  <a:lnTo>
                    <a:pt x="910" y="203"/>
                  </a:lnTo>
                  <a:lnTo>
                    <a:pt x="910" y="210"/>
                  </a:lnTo>
                  <a:lnTo>
                    <a:pt x="905" y="210"/>
                  </a:lnTo>
                  <a:lnTo>
                    <a:pt x="903" y="215"/>
                  </a:lnTo>
                  <a:lnTo>
                    <a:pt x="879" y="215"/>
                  </a:lnTo>
                  <a:lnTo>
                    <a:pt x="884" y="205"/>
                  </a:lnTo>
                  <a:lnTo>
                    <a:pt x="879" y="203"/>
                  </a:lnTo>
                  <a:lnTo>
                    <a:pt x="877" y="198"/>
                  </a:lnTo>
                  <a:lnTo>
                    <a:pt x="872" y="198"/>
                  </a:lnTo>
                  <a:lnTo>
                    <a:pt x="865" y="205"/>
                  </a:lnTo>
                  <a:lnTo>
                    <a:pt x="860" y="196"/>
                  </a:lnTo>
                  <a:lnTo>
                    <a:pt x="856" y="196"/>
                  </a:lnTo>
                  <a:lnTo>
                    <a:pt x="832" y="208"/>
                  </a:lnTo>
                  <a:lnTo>
                    <a:pt x="830" y="215"/>
                  </a:lnTo>
                  <a:lnTo>
                    <a:pt x="815" y="219"/>
                  </a:lnTo>
                  <a:lnTo>
                    <a:pt x="818" y="231"/>
                  </a:lnTo>
                  <a:lnTo>
                    <a:pt x="811" y="229"/>
                  </a:lnTo>
                  <a:lnTo>
                    <a:pt x="811" y="224"/>
                  </a:lnTo>
                  <a:lnTo>
                    <a:pt x="806" y="224"/>
                  </a:lnTo>
                  <a:lnTo>
                    <a:pt x="801" y="229"/>
                  </a:lnTo>
                  <a:lnTo>
                    <a:pt x="796" y="224"/>
                  </a:lnTo>
                  <a:lnTo>
                    <a:pt x="811" y="215"/>
                  </a:lnTo>
                  <a:lnTo>
                    <a:pt x="799" y="219"/>
                  </a:lnTo>
                  <a:lnTo>
                    <a:pt x="799" y="215"/>
                  </a:lnTo>
                  <a:lnTo>
                    <a:pt x="796" y="217"/>
                  </a:lnTo>
                  <a:lnTo>
                    <a:pt x="794" y="227"/>
                  </a:lnTo>
                  <a:lnTo>
                    <a:pt x="789" y="227"/>
                  </a:lnTo>
                  <a:lnTo>
                    <a:pt x="782" y="234"/>
                  </a:lnTo>
                  <a:lnTo>
                    <a:pt x="761" y="238"/>
                  </a:lnTo>
                  <a:lnTo>
                    <a:pt x="742" y="253"/>
                  </a:lnTo>
                  <a:lnTo>
                    <a:pt x="740" y="250"/>
                  </a:lnTo>
                  <a:lnTo>
                    <a:pt x="730" y="253"/>
                  </a:lnTo>
                  <a:lnTo>
                    <a:pt x="728" y="243"/>
                  </a:lnTo>
                  <a:lnTo>
                    <a:pt x="723" y="243"/>
                  </a:lnTo>
                  <a:lnTo>
                    <a:pt x="716" y="250"/>
                  </a:lnTo>
                  <a:lnTo>
                    <a:pt x="726" y="250"/>
                  </a:lnTo>
                  <a:lnTo>
                    <a:pt x="728" y="255"/>
                  </a:lnTo>
                  <a:lnTo>
                    <a:pt x="735" y="255"/>
                  </a:lnTo>
                  <a:lnTo>
                    <a:pt x="737" y="260"/>
                  </a:lnTo>
                  <a:lnTo>
                    <a:pt x="733" y="267"/>
                  </a:lnTo>
                  <a:lnTo>
                    <a:pt x="735" y="269"/>
                  </a:lnTo>
                  <a:lnTo>
                    <a:pt x="728" y="272"/>
                  </a:lnTo>
                  <a:lnTo>
                    <a:pt x="726" y="283"/>
                  </a:lnTo>
                  <a:lnTo>
                    <a:pt x="721" y="283"/>
                  </a:lnTo>
                  <a:lnTo>
                    <a:pt x="723" y="279"/>
                  </a:lnTo>
                  <a:lnTo>
                    <a:pt x="718" y="269"/>
                  </a:lnTo>
                  <a:lnTo>
                    <a:pt x="709" y="272"/>
                  </a:lnTo>
                  <a:lnTo>
                    <a:pt x="702" y="281"/>
                  </a:lnTo>
                  <a:lnTo>
                    <a:pt x="702" y="286"/>
                  </a:lnTo>
                  <a:lnTo>
                    <a:pt x="707" y="290"/>
                  </a:lnTo>
                  <a:lnTo>
                    <a:pt x="700" y="288"/>
                  </a:lnTo>
                  <a:lnTo>
                    <a:pt x="697" y="298"/>
                  </a:lnTo>
                  <a:lnTo>
                    <a:pt x="702" y="298"/>
                  </a:lnTo>
                  <a:lnTo>
                    <a:pt x="702" y="314"/>
                  </a:lnTo>
                  <a:lnTo>
                    <a:pt x="707" y="319"/>
                  </a:lnTo>
                  <a:lnTo>
                    <a:pt x="692" y="321"/>
                  </a:lnTo>
                  <a:lnTo>
                    <a:pt x="690" y="324"/>
                  </a:lnTo>
                  <a:lnTo>
                    <a:pt x="685" y="321"/>
                  </a:lnTo>
                  <a:lnTo>
                    <a:pt x="671" y="331"/>
                  </a:lnTo>
                  <a:lnTo>
                    <a:pt x="662" y="333"/>
                  </a:lnTo>
                  <a:lnTo>
                    <a:pt x="655" y="331"/>
                  </a:lnTo>
                  <a:lnTo>
                    <a:pt x="664" y="314"/>
                  </a:lnTo>
                  <a:lnTo>
                    <a:pt x="664" y="309"/>
                  </a:lnTo>
                  <a:lnTo>
                    <a:pt x="659" y="305"/>
                  </a:lnTo>
                  <a:lnTo>
                    <a:pt x="655" y="307"/>
                  </a:lnTo>
                  <a:lnTo>
                    <a:pt x="657" y="312"/>
                  </a:lnTo>
                  <a:lnTo>
                    <a:pt x="640" y="309"/>
                  </a:lnTo>
                  <a:lnTo>
                    <a:pt x="633" y="316"/>
                  </a:lnTo>
                  <a:lnTo>
                    <a:pt x="633" y="324"/>
                  </a:lnTo>
                  <a:lnTo>
                    <a:pt x="640" y="331"/>
                  </a:lnTo>
                  <a:lnTo>
                    <a:pt x="640" y="335"/>
                  </a:lnTo>
                  <a:lnTo>
                    <a:pt x="648" y="331"/>
                  </a:lnTo>
                  <a:lnTo>
                    <a:pt x="645" y="335"/>
                  </a:lnTo>
                  <a:lnTo>
                    <a:pt x="640" y="338"/>
                  </a:lnTo>
                  <a:lnTo>
                    <a:pt x="643" y="342"/>
                  </a:lnTo>
                  <a:lnTo>
                    <a:pt x="648" y="338"/>
                  </a:lnTo>
                  <a:lnTo>
                    <a:pt x="648" y="345"/>
                  </a:lnTo>
                  <a:lnTo>
                    <a:pt x="655" y="338"/>
                  </a:lnTo>
                  <a:lnTo>
                    <a:pt x="657" y="342"/>
                  </a:lnTo>
                  <a:lnTo>
                    <a:pt x="650" y="345"/>
                  </a:lnTo>
                  <a:lnTo>
                    <a:pt x="640" y="354"/>
                  </a:lnTo>
                  <a:lnTo>
                    <a:pt x="645" y="347"/>
                  </a:lnTo>
                  <a:lnTo>
                    <a:pt x="626" y="357"/>
                  </a:lnTo>
                  <a:lnTo>
                    <a:pt x="622" y="380"/>
                  </a:lnTo>
                  <a:lnTo>
                    <a:pt x="610" y="373"/>
                  </a:lnTo>
                  <a:lnTo>
                    <a:pt x="610" y="378"/>
                  </a:lnTo>
                  <a:lnTo>
                    <a:pt x="614" y="380"/>
                  </a:lnTo>
                  <a:lnTo>
                    <a:pt x="607" y="385"/>
                  </a:lnTo>
                  <a:lnTo>
                    <a:pt x="610" y="392"/>
                  </a:lnTo>
                  <a:lnTo>
                    <a:pt x="605" y="395"/>
                  </a:lnTo>
                  <a:lnTo>
                    <a:pt x="600" y="395"/>
                  </a:lnTo>
                  <a:lnTo>
                    <a:pt x="603" y="390"/>
                  </a:lnTo>
                  <a:lnTo>
                    <a:pt x="600" y="387"/>
                  </a:lnTo>
                  <a:lnTo>
                    <a:pt x="593" y="399"/>
                  </a:lnTo>
                  <a:lnTo>
                    <a:pt x="588" y="390"/>
                  </a:lnTo>
                  <a:lnTo>
                    <a:pt x="588" y="395"/>
                  </a:lnTo>
                  <a:lnTo>
                    <a:pt x="581" y="399"/>
                  </a:lnTo>
                  <a:lnTo>
                    <a:pt x="577" y="397"/>
                  </a:lnTo>
                  <a:lnTo>
                    <a:pt x="577" y="402"/>
                  </a:lnTo>
                  <a:lnTo>
                    <a:pt x="567" y="428"/>
                  </a:lnTo>
                  <a:lnTo>
                    <a:pt x="548" y="447"/>
                  </a:lnTo>
                  <a:lnTo>
                    <a:pt x="543" y="470"/>
                  </a:lnTo>
                  <a:lnTo>
                    <a:pt x="536" y="470"/>
                  </a:lnTo>
                  <a:lnTo>
                    <a:pt x="536" y="470"/>
                  </a:lnTo>
                  <a:lnTo>
                    <a:pt x="532" y="468"/>
                  </a:lnTo>
                  <a:lnTo>
                    <a:pt x="525" y="468"/>
                  </a:lnTo>
                  <a:lnTo>
                    <a:pt x="517" y="470"/>
                  </a:lnTo>
                  <a:lnTo>
                    <a:pt x="513" y="477"/>
                  </a:lnTo>
                  <a:lnTo>
                    <a:pt x="494" y="480"/>
                  </a:lnTo>
                  <a:lnTo>
                    <a:pt x="491" y="475"/>
                  </a:lnTo>
                  <a:lnTo>
                    <a:pt x="484" y="480"/>
                  </a:lnTo>
                  <a:lnTo>
                    <a:pt x="484" y="491"/>
                  </a:lnTo>
                  <a:lnTo>
                    <a:pt x="475" y="508"/>
                  </a:lnTo>
                  <a:lnTo>
                    <a:pt x="473" y="508"/>
                  </a:lnTo>
                  <a:lnTo>
                    <a:pt x="473" y="515"/>
                  </a:lnTo>
                  <a:lnTo>
                    <a:pt x="468" y="515"/>
                  </a:lnTo>
                  <a:lnTo>
                    <a:pt x="468" y="520"/>
                  </a:lnTo>
                  <a:lnTo>
                    <a:pt x="473" y="525"/>
                  </a:lnTo>
                  <a:lnTo>
                    <a:pt x="463" y="532"/>
                  </a:lnTo>
                  <a:lnTo>
                    <a:pt x="451" y="527"/>
                  </a:lnTo>
                  <a:lnTo>
                    <a:pt x="444" y="527"/>
                  </a:lnTo>
                  <a:lnTo>
                    <a:pt x="437" y="532"/>
                  </a:lnTo>
                  <a:lnTo>
                    <a:pt x="437" y="539"/>
                  </a:lnTo>
                  <a:lnTo>
                    <a:pt x="432" y="541"/>
                  </a:lnTo>
                  <a:lnTo>
                    <a:pt x="435" y="553"/>
                  </a:lnTo>
                  <a:lnTo>
                    <a:pt x="430" y="567"/>
                  </a:lnTo>
                  <a:lnTo>
                    <a:pt x="406" y="574"/>
                  </a:lnTo>
                  <a:lnTo>
                    <a:pt x="402" y="572"/>
                  </a:lnTo>
                  <a:lnTo>
                    <a:pt x="402" y="565"/>
                  </a:lnTo>
                  <a:lnTo>
                    <a:pt x="397" y="560"/>
                  </a:lnTo>
                  <a:lnTo>
                    <a:pt x="402" y="551"/>
                  </a:lnTo>
                  <a:lnTo>
                    <a:pt x="390" y="548"/>
                  </a:lnTo>
                  <a:lnTo>
                    <a:pt x="395" y="541"/>
                  </a:lnTo>
                  <a:lnTo>
                    <a:pt x="392" y="536"/>
                  </a:lnTo>
                  <a:lnTo>
                    <a:pt x="376" y="532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59" y="536"/>
                  </a:lnTo>
                  <a:lnTo>
                    <a:pt x="357" y="555"/>
                  </a:lnTo>
                  <a:lnTo>
                    <a:pt x="343" y="551"/>
                  </a:lnTo>
                  <a:lnTo>
                    <a:pt x="340" y="558"/>
                  </a:lnTo>
                  <a:lnTo>
                    <a:pt x="328" y="562"/>
                  </a:lnTo>
                  <a:lnTo>
                    <a:pt x="317" y="558"/>
                  </a:lnTo>
                  <a:lnTo>
                    <a:pt x="309" y="546"/>
                  </a:lnTo>
                  <a:lnTo>
                    <a:pt x="305" y="544"/>
                  </a:lnTo>
                  <a:lnTo>
                    <a:pt x="293" y="553"/>
                  </a:lnTo>
                  <a:lnTo>
                    <a:pt x="293" y="562"/>
                  </a:lnTo>
                  <a:lnTo>
                    <a:pt x="286" y="562"/>
                  </a:lnTo>
                  <a:lnTo>
                    <a:pt x="279" y="553"/>
                  </a:lnTo>
                  <a:lnTo>
                    <a:pt x="276" y="536"/>
                  </a:lnTo>
                  <a:lnTo>
                    <a:pt x="269" y="534"/>
                  </a:lnTo>
                  <a:lnTo>
                    <a:pt x="272" y="527"/>
                  </a:lnTo>
                  <a:lnTo>
                    <a:pt x="267" y="518"/>
                  </a:lnTo>
                  <a:lnTo>
                    <a:pt x="260" y="510"/>
                  </a:lnTo>
                  <a:lnTo>
                    <a:pt x="260" y="503"/>
                  </a:lnTo>
                  <a:lnTo>
                    <a:pt x="236" y="494"/>
                  </a:lnTo>
                  <a:lnTo>
                    <a:pt x="234" y="496"/>
                  </a:lnTo>
                  <a:lnTo>
                    <a:pt x="217" y="494"/>
                  </a:lnTo>
                  <a:lnTo>
                    <a:pt x="196" y="499"/>
                  </a:lnTo>
                  <a:lnTo>
                    <a:pt x="191" y="506"/>
                  </a:lnTo>
                  <a:lnTo>
                    <a:pt x="191" y="520"/>
                  </a:lnTo>
                  <a:lnTo>
                    <a:pt x="186" y="522"/>
                  </a:lnTo>
                  <a:lnTo>
                    <a:pt x="189" y="527"/>
                  </a:lnTo>
                  <a:lnTo>
                    <a:pt x="186" y="536"/>
                  </a:lnTo>
                  <a:lnTo>
                    <a:pt x="186" y="536"/>
                  </a:lnTo>
                  <a:lnTo>
                    <a:pt x="186" y="536"/>
                  </a:lnTo>
                  <a:lnTo>
                    <a:pt x="186" y="536"/>
                  </a:lnTo>
                  <a:lnTo>
                    <a:pt x="179" y="544"/>
                  </a:lnTo>
                  <a:lnTo>
                    <a:pt x="175" y="541"/>
                  </a:lnTo>
                  <a:lnTo>
                    <a:pt x="170" y="551"/>
                  </a:lnTo>
                  <a:lnTo>
                    <a:pt x="165" y="546"/>
                  </a:lnTo>
                  <a:lnTo>
                    <a:pt x="165" y="546"/>
                  </a:lnTo>
                  <a:lnTo>
                    <a:pt x="158" y="548"/>
                  </a:lnTo>
                  <a:lnTo>
                    <a:pt x="153" y="541"/>
                  </a:lnTo>
                  <a:lnTo>
                    <a:pt x="146" y="544"/>
                  </a:lnTo>
                  <a:lnTo>
                    <a:pt x="142" y="539"/>
                  </a:lnTo>
                  <a:lnTo>
                    <a:pt x="139" y="544"/>
                  </a:lnTo>
                  <a:lnTo>
                    <a:pt x="123" y="548"/>
                  </a:lnTo>
                  <a:lnTo>
                    <a:pt x="106" y="541"/>
                  </a:lnTo>
                  <a:lnTo>
                    <a:pt x="104" y="548"/>
                  </a:lnTo>
                  <a:lnTo>
                    <a:pt x="87" y="546"/>
                  </a:lnTo>
                  <a:lnTo>
                    <a:pt x="75" y="532"/>
                  </a:lnTo>
                  <a:lnTo>
                    <a:pt x="73" y="515"/>
                  </a:lnTo>
                  <a:lnTo>
                    <a:pt x="59" y="503"/>
                  </a:lnTo>
                  <a:lnTo>
                    <a:pt x="52" y="506"/>
                  </a:lnTo>
                  <a:lnTo>
                    <a:pt x="54" y="499"/>
                  </a:lnTo>
                  <a:lnTo>
                    <a:pt x="47" y="496"/>
                  </a:lnTo>
                  <a:lnTo>
                    <a:pt x="49" y="489"/>
                  </a:lnTo>
                  <a:lnTo>
                    <a:pt x="40" y="489"/>
                  </a:lnTo>
                  <a:lnTo>
                    <a:pt x="35" y="484"/>
                  </a:lnTo>
                  <a:lnTo>
                    <a:pt x="14" y="489"/>
                  </a:lnTo>
                  <a:lnTo>
                    <a:pt x="7" y="482"/>
                  </a:lnTo>
                  <a:lnTo>
                    <a:pt x="2" y="484"/>
                  </a:lnTo>
                  <a:lnTo>
                    <a:pt x="0" y="482"/>
                  </a:lnTo>
                  <a:lnTo>
                    <a:pt x="4" y="470"/>
                  </a:lnTo>
                  <a:lnTo>
                    <a:pt x="4" y="458"/>
                  </a:lnTo>
                  <a:lnTo>
                    <a:pt x="14" y="454"/>
                  </a:lnTo>
                  <a:lnTo>
                    <a:pt x="23" y="442"/>
                  </a:lnTo>
                  <a:lnTo>
                    <a:pt x="26" y="430"/>
                  </a:lnTo>
                  <a:lnTo>
                    <a:pt x="45" y="421"/>
                  </a:lnTo>
                  <a:lnTo>
                    <a:pt x="49" y="423"/>
                  </a:lnTo>
                  <a:lnTo>
                    <a:pt x="54" y="416"/>
                  </a:lnTo>
                  <a:lnTo>
                    <a:pt x="64" y="413"/>
                  </a:lnTo>
                  <a:lnTo>
                    <a:pt x="61" y="399"/>
                  </a:lnTo>
                  <a:lnTo>
                    <a:pt x="66" y="402"/>
                  </a:lnTo>
                  <a:lnTo>
                    <a:pt x="82" y="378"/>
                  </a:lnTo>
                  <a:lnTo>
                    <a:pt x="101" y="376"/>
                  </a:lnTo>
                  <a:lnTo>
                    <a:pt x="108" y="368"/>
                  </a:lnTo>
                  <a:lnTo>
                    <a:pt x="108" y="361"/>
                  </a:lnTo>
                  <a:lnTo>
                    <a:pt x="111" y="364"/>
                  </a:lnTo>
                  <a:lnTo>
                    <a:pt x="116" y="359"/>
                  </a:lnTo>
                  <a:lnTo>
                    <a:pt x="127" y="359"/>
                  </a:lnTo>
                  <a:lnTo>
                    <a:pt x="125" y="352"/>
                  </a:lnTo>
                  <a:lnTo>
                    <a:pt x="132" y="342"/>
                  </a:lnTo>
                  <a:lnTo>
                    <a:pt x="146" y="342"/>
                  </a:lnTo>
                  <a:lnTo>
                    <a:pt x="156" y="326"/>
                  </a:lnTo>
                  <a:lnTo>
                    <a:pt x="153" y="321"/>
                  </a:lnTo>
                  <a:lnTo>
                    <a:pt x="149" y="324"/>
                  </a:lnTo>
                  <a:lnTo>
                    <a:pt x="142" y="331"/>
                  </a:lnTo>
                  <a:lnTo>
                    <a:pt x="120" y="338"/>
                  </a:lnTo>
                  <a:lnTo>
                    <a:pt x="87" y="354"/>
                  </a:lnTo>
                  <a:lnTo>
                    <a:pt x="85" y="354"/>
                  </a:lnTo>
                  <a:lnTo>
                    <a:pt x="80" y="350"/>
                  </a:lnTo>
                  <a:lnTo>
                    <a:pt x="80" y="357"/>
                  </a:lnTo>
                  <a:lnTo>
                    <a:pt x="66" y="371"/>
                  </a:lnTo>
                  <a:lnTo>
                    <a:pt x="64" y="366"/>
                  </a:lnTo>
                  <a:lnTo>
                    <a:pt x="66" y="352"/>
                  </a:lnTo>
                  <a:lnTo>
                    <a:pt x="66" y="342"/>
                  </a:lnTo>
                  <a:lnTo>
                    <a:pt x="75" y="335"/>
                  </a:lnTo>
                  <a:lnTo>
                    <a:pt x="80" y="314"/>
                  </a:lnTo>
                  <a:lnTo>
                    <a:pt x="80" y="314"/>
                  </a:lnTo>
                  <a:lnTo>
                    <a:pt x="78" y="300"/>
                  </a:lnTo>
                  <a:lnTo>
                    <a:pt x="73" y="290"/>
                  </a:lnTo>
                  <a:lnTo>
                    <a:pt x="66" y="293"/>
                  </a:lnTo>
                  <a:lnTo>
                    <a:pt x="66" y="288"/>
                  </a:lnTo>
                  <a:lnTo>
                    <a:pt x="64" y="279"/>
                  </a:lnTo>
                  <a:lnTo>
                    <a:pt x="59" y="279"/>
                  </a:lnTo>
                  <a:lnTo>
                    <a:pt x="56" y="264"/>
                  </a:lnTo>
                  <a:lnTo>
                    <a:pt x="64" y="248"/>
                  </a:lnTo>
                  <a:lnTo>
                    <a:pt x="75" y="236"/>
                  </a:lnTo>
                  <a:lnTo>
                    <a:pt x="80" y="227"/>
                  </a:lnTo>
                  <a:lnTo>
                    <a:pt x="104" y="217"/>
                  </a:lnTo>
                  <a:lnTo>
                    <a:pt x="106" y="208"/>
                  </a:lnTo>
                  <a:lnTo>
                    <a:pt x="118" y="196"/>
                  </a:lnTo>
                  <a:lnTo>
                    <a:pt x="116" y="191"/>
                  </a:lnTo>
                  <a:lnTo>
                    <a:pt x="127" y="179"/>
                  </a:lnTo>
                  <a:lnTo>
                    <a:pt x="132" y="160"/>
                  </a:lnTo>
                  <a:lnTo>
                    <a:pt x="137" y="156"/>
                  </a:lnTo>
                  <a:lnTo>
                    <a:pt x="139" y="141"/>
                  </a:lnTo>
                  <a:lnTo>
                    <a:pt x="160" y="134"/>
                  </a:lnTo>
                  <a:lnTo>
                    <a:pt x="172" y="137"/>
                  </a:lnTo>
                  <a:lnTo>
                    <a:pt x="177" y="130"/>
                  </a:lnTo>
                  <a:lnTo>
                    <a:pt x="170" y="127"/>
                  </a:lnTo>
                  <a:lnTo>
                    <a:pt x="170" y="120"/>
                  </a:lnTo>
                  <a:lnTo>
                    <a:pt x="175" y="120"/>
                  </a:lnTo>
                  <a:lnTo>
                    <a:pt x="179" y="115"/>
                  </a:lnTo>
                  <a:lnTo>
                    <a:pt x="175" y="113"/>
                  </a:lnTo>
                  <a:lnTo>
                    <a:pt x="177" y="108"/>
                  </a:lnTo>
                  <a:lnTo>
                    <a:pt x="182" y="104"/>
                  </a:lnTo>
                  <a:lnTo>
                    <a:pt x="186" y="106"/>
                  </a:lnTo>
                  <a:lnTo>
                    <a:pt x="194" y="120"/>
                  </a:lnTo>
                  <a:lnTo>
                    <a:pt x="196" y="113"/>
                  </a:lnTo>
                  <a:lnTo>
                    <a:pt x="215" y="96"/>
                  </a:lnTo>
                  <a:lnTo>
                    <a:pt x="224" y="82"/>
                  </a:lnTo>
                  <a:lnTo>
                    <a:pt x="231" y="78"/>
                  </a:lnTo>
                  <a:lnTo>
                    <a:pt x="238" y="66"/>
                  </a:lnTo>
                  <a:lnTo>
                    <a:pt x="314" y="63"/>
                  </a:lnTo>
                  <a:lnTo>
                    <a:pt x="331" y="30"/>
                  </a:lnTo>
                  <a:lnTo>
                    <a:pt x="345" y="28"/>
                  </a:lnTo>
                  <a:lnTo>
                    <a:pt x="354" y="16"/>
                  </a:lnTo>
                  <a:lnTo>
                    <a:pt x="357" y="16"/>
                  </a:lnTo>
                  <a:lnTo>
                    <a:pt x="359" y="7"/>
                  </a:lnTo>
                  <a:lnTo>
                    <a:pt x="366" y="0"/>
                  </a:lnTo>
                  <a:lnTo>
                    <a:pt x="366" y="0"/>
                  </a:lnTo>
                  <a:lnTo>
                    <a:pt x="366" y="2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4900742" y="4023036"/>
              <a:ext cx="133499" cy="110019"/>
            </a:xfrm>
            <a:custGeom>
              <a:avLst/>
              <a:gdLst>
                <a:gd name="T0" fmla="*/ 192 w 199"/>
                <a:gd name="T1" fmla="*/ 161 h 164"/>
                <a:gd name="T2" fmla="*/ 199 w 199"/>
                <a:gd name="T3" fmla="*/ 164 h 164"/>
                <a:gd name="T4" fmla="*/ 189 w 199"/>
                <a:gd name="T5" fmla="*/ 154 h 164"/>
                <a:gd name="T6" fmla="*/ 123 w 199"/>
                <a:gd name="T7" fmla="*/ 71 h 164"/>
                <a:gd name="T8" fmla="*/ 114 w 199"/>
                <a:gd name="T9" fmla="*/ 76 h 164"/>
                <a:gd name="T10" fmla="*/ 78 w 199"/>
                <a:gd name="T11" fmla="*/ 52 h 164"/>
                <a:gd name="T12" fmla="*/ 111 w 199"/>
                <a:gd name="T13" fmla="*/ 76 h 164"/>
                <a:gd name="T14" fmla="*/ 78 w 199"/>
                <a:gd name="T15" fmla="*/ 52 h 164"/>
                <a:gd name="T16" fmla="*/ 66 w 199"/>
                <a:gd name="T17" fmla="*/ 55 h 164"/>
                <a:gd name="T18" fmla="*/ 88 w 199"/>
                <a:gd name="T19" fmla="*/ 71 h 164"/>
                <a:gd name="T20" fmla="*/ 121 w 199"/>
                <a:gd name="T21" fmla="*/ 105 h 164"/>
                <a:gd name="T22" fmla="*/ 128 w 199"/>
                <a:gd name="T23" fmla="*/ 140 h 164"/>
                <a:gd name="T24" fmla="*/ 114 w 199"/>
                <a:gd name="T25" fmla="*/ 140 h 164"/>
                <a:gd name="T26" fmla="*/ 57 w 199"/>
                <a:gd name="T27" fmla="*/ 164 h 164"/>
                <a:gd name="T28" fmla="*/ 50 w 199"/>
                <a:gd name="T29" fmla="*/ 164 h 164"/>
                <a:gd name="T30" fmla="*/ 43 w 199"/>
                <a:gd name="T31" fmla="*/ 152 h 164"/>
                <a:gd name="T32" fmla="*/ 29 w 199"/>
                <a:gd name="T33" fmla="*/ 142 h 164"/>
                <a:gd name="T34" fmla="*/ 19 w 199"/>
                <a:gd name="T35" fmla="*/ 140 h 164"/>
                <a:gd name="T36" fmla="*/ 17 w 199"/>
                <a:gd name="T37" fmla="*/ 121 h 164"/>
                <a:gd name="T38" fmla="*/ 5 w 199"/>
                <a:gd name="T39" fmla="*/ 121 h 164"/>
                <a:gd name="T40" fmla="*/ 5 w 199"/>
                <a:gd name="T41" fmla="*/ 109 h 164"/>
                <a:gd name="T42" fmla="*/ 3 w 199"/>
                <a:gd name="T43" fmla="*/ 102 h 164"/>
                <a:gd name="T44" fmla="*/ 26 w 199"/>
                <a:gd name="T45" fmla="*/ 100 h 164"/>
                <a:gd name="T46" fmla="*/ 26 w 199"/>
                <a:gd name="T47" fmla="*/ 81 h 164"/>
                <a:gd name="T48" fmla="*/ 29 w 199"/>
                <a:gd name="T49" fmla="*/ 69 h 164"/>
                <a:gd name="T50" fmla="*/ 36 w 199"/>
                <a:gd name="T51" fmla="*/ 60 h 164"/>
                <a:gd name="T52" fmla="*/ 57 w 199"/>
                <a:gd name="T53" fmla="*/ 50 h 164"/>
                <a:gd name="T54" fmla="*/ 52 w 199"/>
                <a:gd name="T55" fmla="*/ 0 h 164"/>
                <a:gd name="T56" fmla="*/ 125 w 199"/>
                <a:gd name="T57" fmla="*/ 38 h 164"/>
                <a:gd name="T58" fmla="*/ 133 w 199"/>
                <a:gd name="T59" fmla="*/ 52 h 164"/>
                <a:gd name="T60" fmla="*/ 116 w 199"/>
                <a:gd name="T61" fmla="*/ 60 h 164"/>
                <a:gd name="T62" fmla="*/ 36 w 199"/>
                <a:gd name="T63" fmla="*/ 1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9" h="164">
                  <a:moveTo>
                    <a:pt x="189" y="154"/>
                  </a:moveTo>
                  <a:lnTo>
                    <a:pt x="192" y="161"/>
                  </a:lnTo>
                  <a:lnTo>
                    <a:pt x="199" y="159"/>
                  </a:lnTo>
                  <a:lnTo>
                    <a:pt x="199" y="164"/>
                  </a:lnTo>
                  <a:lnTo>
                    <a:pt x="187" y="164"/>
                  </a:lnTo>
                  <a:lnTo>
                    <a:pt x="189" y="154"/>
                  </a:lnTo>
                  <a:close/>
                  <a:moveTo>
                    <a:pt x="114" y="69"/>
                  </a:moveTo>
                  <a:lnTo>
                    <a:pt x="123" y="71"/>
                  </a:lnTo>
                  <a:lnTo>
                    <a:pt x="121" y="81"/>
                  </a:lnTo>
                  <a:lnTo>
                    <a:pt x="114" y="76"/>
                  </a:lnTo>
                  <a:lnTo>
                    <a:pt x="114" y="69"/>
                  </a:lnTo>
                  <a:close/>
                  <a:moveTo>
                    <a:pt x="78" y="52"/>
                  </a:moveTo>
                  <a:lnTo>
                    <a:pt x="109" y="67"/>
                  </a:lnTo>
                  <a:lnTo>
                    <a:pt x="111" y="76"/>
                  </a:lnTo>
                  <a:lnTo>
                    <a:pt x="76" y="55"/>
                  </a:lnTo>
                  <a:lnTo>
                    <a:pt x="78" y="52"/>
                  </a:lnTo>
                  <a:close/>
                  <a:moveTo>
                    <a:pt x="57" y="52"/>
                  </a:moveTo>
                  <a:lnTo>
                    <a:pt x="66" y="55"/>
                  </a:lnTo>
                  <a:lnTo>
                    <a:pt x="78" y="67"/>
                  </a:lnTo>
                  <a:lnTo>
                    <a:pt x="88" y="71"/>
                  </a:lnTo>
                  <a:lnTo>
                    <a:pt x="107" y="86"/>
                  </a:lnTo>
                  <a:lnTo>
                    <a:pt x="121" y="105"/>
                  </a:lnTo>
                  <a:lnTo>
                    <a:pt x="128" y="131"/>
                  </a:lnTo>
                  <a:lnTo>
                    <a:pt x="128" y="140"/>
                  </a:lnTo>
                  <a:lnTo>
                    <a:pt x="123" y="142"/>
                  </a:lnTo>
                  <a:lnTo>
                    <a:pt x="114" y="140"/>
                  </a:lnTo>
                  <a:lnTo>
                    <a:pt x="81" y="147"/>
                  </a:lnTo>
                  <a:lnTo>
                    <a:pt x="57" y="164"/>
                  </a:lnTo>
                  <a:lnTo>
                    <a:pt x="50" y="164"/>
                  </a:lnTo>
                  <a:lnTo>
                    <a:pt x="50" y="164"/>
                  </a:lnTo>
                  <a:lnTo>
                    <a:pt x="47" y="157"/>
                  </a:lnTo>
                  <a:lnTo>
                    <a:pt x="43" y="152"/>
                  </a:lnTo>
                  <a:lnTo>
                    <a:pt x="33" y="152"/>
                  </a:lnTo>
                  <a:lnTo>
                    <a:pt x="29" y="142"/>
                  </a:lnTo>
                  <a:lnTo>
                    <a:pt x="14" y="145"/>
                  </a:lnTo>
                  <a:lnTo>
                    <a:pt x="19" y="140"/>
                  </a:lnTo>
                  <a:lnTo>
                    <a:pt x="14" y="135"/>
                  </a:lnTo>
                  <a:lnTo>
                    <a:pt x="17" y="121"/>
                  </a:lnTo>
                  <a:lnTo>
                    <a:pt x="12" y="119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5" y="109"/>
                  </a:lnTo>
                  <a:lnTo>
                    <a:pt x="0" y="107"/>
                  </a:lnTo>
                  <a:lnTo>
                    <a:pt x="3" y="102"/>
                  </a:lnTo>
                  <a:lnTo>
                    <a:pt x="24" y="102"/>
                  </a:lnTo>
                  <a:lnTo>
                    <a:pt x="26" y="100"/>
                  </a:lnTo>
                  <a:lnTo>
                    <a:pt x="24" y="86"/>
                  </a:lnTo>
                  <a:lnTo>
                    <a:pt x="26" y="81"/>
                  </a:lnTo>
                  <a:lnTo>
                    <a:pt x="33" y="83"/>
                  </a:lnTo>
                  <a:lnTo>
                    <a:pt x="29" y="69"/>
                  </a:lnTo>
                  <a:lnTo>
                    <a:pt x="36" y="67"/>
                  </a:lnTo>
                  <a:lnTo>
                    <a:pt x="36" y="60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2"/>
                  </a:lnTo>
                  <a:close/>
                  <a:moveTo>
                    <a:pt x="52" y="0"/>
                  </a:moveTo>
                  <a:lnTo>
                    <a:pt x="97" y="31"/>
                  </a:lnTo>
                  <a:lnTo>
                    <a:pt x="125" y="38"/>
                  </a:lnTo>
                  <a:lnTo>
                    <a:pt x="133" y="45"/>
                  </a:lnTo>
                  <a:lnTo>
                    <a:pt x="133" y="52"/>
                  </a:lnTo>
                  <a:lnTo>
                    <a:pt x="125" y="60"/>
                  </a:lnTo>
                  <a:lnTo>
                    <a:pt x="116" y="60"/>
                  </a:lnTo>
                  <a:lnTo>
                    <a:pt x="62" y="36"/>
                  </a:lnTo>
                  <a:lnTo>
                    <a:pt x="36" y="1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4049436" y="3142883"/>
              <a:ext cx="345487" cy="620534"/>
            </a:xfrm>
            <a:custGeom>
              <a:avLst/>
              <a:gdLst>
                <a:gd name="T0" fmla="*/ 482 w 515"/>
                <a:gd name="T1" fmla="*/ 40 h 925"/>
                <a:gd name="T2" fmla="*/ 503 w 515"/>
                <a:gd name="T3" fmla="*/ 75 h 925"/>
                <a:gd name="T4" fmla="*/ 458 w 515"/>
                <a:gd name="T5" fmla="*/ 104 h 925"/>
                <a:gd name="T6" fmla="*/ 451 w 515"/>
                <a:gd name="T7" fmla="*/ 116 h 925"/>
                <a:gd name="T8" fmla="*/ 501 w 515"/>
                <a:gd name="T9" fmla="*/ 146 h 925"/>
                <a:gd name="T10" fmla="*/ 515 w 515"/>
                <a:gd name="T11" fmla="*/ 184 h 925"/>
                <a:gd name="T12" fmla="*/ 503 w 515"/>
                <a:gd name="T13" fmla="*/ 236 h 925"/>
                <a:gd name="T14" fmla="*/ 472 w 515"/>
                <a:gd name="T15" fmla="*/ 262 h 925"/>
                <a:gd name="T16" fmla="*/ 442 w 515"/>
                <a:gd name="T17" fmla="*/ 260 h 925"/>
                <a:gd name="T18" fmla="*/ 430 w 515"/>
                <a:gd name="T19" fmla="*/ 307 h 925"/>
                <a:gd name="T20" fmla="*/ 401 w 515"/>
                <a:gd name="T21" fmla="*/ 324 h 925"/>
                <a:gd name="T22" fmla="*/ 397 w 515"/>
                <a:gd name="T23" fmla="*/ 369 h 925"/>
                <a:gd name="T24" fmla="*/ 416 w 515"/>
                <a:gd name="T25" fmla="*/ 395 h 925"/>
                <a:gd name="T26" fmla="*/ 444 w 515"/>
                <a:gd name="T27" fmla="*/ 435 h 925"/>
                <a:gd name="T28" fmla="*/ 465 w 515"/>
                <a:gd name="T29" fmla="*/ 470 h 925"/>
                <a:gd name="T30" fmla="*/ 444 w 515"/>
                <a:gd name="T31" fmla="*/ 520 h 925"/>
                <a:gd name="T32" fmla="*/ 420 w 515"/>
                <a:gd name="T33" fmla="*/ 560 h 925"/>
                <a:gd name="T34" fmla="*/ 423 w 515"/>
                <a:gd name="T35" fmla="*/ 591 h 925"/>
                <a:gd name="T36" fmla="*/ 394 w 515"/>
                <a:gd name="T37" fmla="*/ 612 h 925"/>
                <a:gd name="T38" fmla="*/ 394 w 515"/>
                <a:gd name="T39" fmla="*/ 627 h 925"/>
                <a:gd name="T40" fmla="*/ 413 w 515"/>
                <a:gd name="T41" fmla="*/ 657 h 925"/>
                <a:gd name="T42" fmla="*/ 409 w 515"/>
                <a:gd name="T43" fmla="*/ 690 h 925"/>
                <a:gd name="T44" fmla="*/ 411 w 515"/>
                <a:gd name="T45" fmla="*/ 709 h 925"/>
                <a:gd name="T46" fmla="*/ 409 w 515"/>
                <a:gd name="T47" fmla="*/ 742 h 925"/>
                <a:gd name="T48" fmla="*/ 378 w 515"/>
                <a:gd name="T49" fmla="*/ 792 h 925"/>
                <a:gd name="T50" fmla="*/ 342 w 515"/>
                <a:gd name="T51" fmla="*/ 818 h 925"/>
                <a:gd name="T52" fmla="*/ 321 w 515"/>
                <a:gd name="T53" fmla="*/ 830 h 925"/>
                <a:gd name="T54" fmla="*/ 283 w 515"/>
                <a:gd name="T55" fmla="*/ 832 h 925"/>
                <a:gd name="T56" fmla="*/ 243 w 515"/>
                <a:gd name="T57" fmla="*/ 828 h 925"/>
                <a:gd name="T58" fmla="*/ 215 w 515"/>
                <a:gd name="T59" fmla="*/ 861 h 925"/>
                <a:gd name="T60" fmla="*/ 170 w 515"/>
                <a:gd name="T61" fmla="*/ 868 h 925"/>
                <a:gd name="T62" fmla="*/ 118 w 515"/>
                <a:gd name="T63" fmla="*/ 896 h 925"/>
                <a:gd name="T64" fmla="*/ 78 w 515"/>
                <a:gd name="T65" fmla="*/ 915 h 925"/>
                <a:gd name="T66" fmla="*/ 7 w 515"/>
                <a:gd name="T67" fmla="*/ 922 h 925"/>
                <a:gd name="T68" fmla="*/ 18 w 515"/>
                <a:gd name="T69" fmla="*/ 825 h 925"/>
                <a:gd name="T70" fmla="*/ 30 w 515"/>
                <a:gd name="T71" fmla="*/ 634 h 925"/>
                <a:gd name="T72" fmla="*/ 21 w 515"/>
                <a:gd name="T73" fmla="*/ 612 h 925"/>
                <a:gd name="T74" fmla="*/ 16 w 515"/>
                <a:gd name="T75" fmla="*/ 591 h 925"/>
                <a:gd name="T76" fmla="*/ 21 w 515"/>
                <a:gd name="T77" fmla="*/ 567 h 925"/>
                <a:gd name="T78" fmla="*/ 56 w 515"/>
                <a:gd name="T79" fmla="*/ 520 h 925"/>
                <a:gd name="T80" fmla="*/ 61 w 515"/>
                <a:gd name="T81" fmla="*/ 475 h 925"/>
                <a:gd name="T82" fmla="*/ 42 w 515"/>
                <a:gd name="T83" fmla="*/ 435 h 925"/>
                <a:gd name="T84" fmla="*/ 40 w 515"/>
                <a:gd name="T85" fmla="*/ 376 h 925"/>
                <a:gd name="T86" fmla="*/ 75 w 515"/>
                <a:gd name="T87" fmla="*/ 352 h 925"/>
                <a:gd name="T88" fmla="*/ 92 w 515"/>
                <a:gd name="T89" fmla="*/ 288 h 925"/>
                <a:gd name="T90" fmla="*/ 115 w 515"/>
                <a:gd name="T91" fmla="*/ 227 h 925"/>
                <a:gd name="T92" fmla="*/ 106 w 515"/>
                <a:gd name="T93" fmla="*/ 213 h 925"/>
                <a:gd name="T94" fmla="*/ 134 w 515"/>
                <a:gd name="T95" fmla="*/ 196 h 925"/>
                <a:gd name="T96" fmla="*/ 151 w 515"/>
                <a:gd name="T97" fmla="*/ 168 h 925"/>
                <a:gd name="T98" fmla="*/ 248 w 515"/>
                <a:gd name="T99" fmla="*/ 75 h 925"/>
                <a:gd name="T100" fmla="*/ 328 w 515"/>
                <a:gd name="T101" fmla="*/ 59 h 925"/>
                <a:gd name="T102" fmla="*/ 420 w 515"/>
                <a:gd name="T103" fmla="*/ 40 h 925"/>
                <a:gd name="T104" fmla="*/ 458 w 515"/>
                <a:gd name="T105" fmla="*/ 26 h 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5" h="925">
                  <a:moveTo>
                    <a:pt x="465" y="0"/>
                  </a:moveTo>
                  <a:lnTo>
                    <a:pt x="472" y="14"/>
                  </a:lnTo>
                  <a:lnTo>
                    <a:pt x="472" y="16"/>
                  </a:lnTo>
                  <a:lnTo>
                    <a:pt x="482" y="23"/>
                  </a:lnTo>
                  <a:lnTo>
                    <a:pt x="482" y="40"/>
                  </a:lnTo>
                  <a:lnTo>
                    <a:pt x="487" y="56"/>
                  </a:lnTo>
                  <a:lnTo>
                    <a:pt x="496" y="61"/>
                  </a:lnTo>
                  <a:lnTo>
                    <a:pt x="503" y="56"/>
                  </a:lnTo>
                  <a:lnTo>
                    <a:pt x="513" y="64"/>
                  </a:lnTo>
                  <a:lnTo>
                    <a:pt x="503" y="75"/>
                  </a:lnTo>
                  <a:lnTo>
                    <a:pt x="479" y="78"/>
                  </a:lnTo>
                  <a:lnTo>
                    <a:pt x="477" y="85"/>
                  </a:lnTo>
                  <a:lnTo>
                    <a:pt x="465" y="87"/>
                  </a:lnTo>
                  <a:lnTo>
                    <a:pt x="458" y="87"/>
                  </a:lnTo>
                  <a:lnTo>
                    <a:pt x="458" y="104"/>
                  </a:lnTo>
                  <a:lnTo>
                    <a:pt x="453" y="106"/>
                  </a:lnTo>
                  <a:lnTo>
                    <a:pt x="449" y="94"/>
                  </a:lnTo>
                  <a:lnTo>
                    <a:pt x="446" y="108"/>
                  </a:lnTo>
                  <a:lnTo>
                    <a:pt x="439" y="113"/>
                  </a:lnTo>
                  <a:lnTo>
                    <a:pt x="451" y="116"/>
                  </a:lnTo>
                  <a:lnTo>
                    <a:pt x="456" y="127"/>
                  </a:lnTo>
                  <a:lnTo>
                    <a:pt x="472" y="132"/>
                  </a:lnTo>
                  <a:lnTo>
                    <a:pt x="475" y="135"/>
                  </a:lnTo>
                  <a:lnTo>
                    <a:pt x="496" y="135"/>
                  </a:lnTo>
                  <a:lnTo>
                    <a:pt x="501" y="146"/>
                  </a:lnTo>
                  <a:lnTo>
                    <a:pt x="498" y="151"/>
                  </a:lnTo>
                  <a:lnTo>
                    <a:pt x="498" y="170"/>
                  </a:lnTo>
                  <a:lnTo>
                    <a:pt x="501" y="175"/>
                  </a:lnTo>
                  <a:lnTo>
                    <a:pt x="508" y="175"/>
                  </a:lnTo>
                  <a:lnTo>
                    <a:pt x="515" y="184"/>
                  </a:lnTo>
                  <a:lnTo>
                    <a:pt x="505" y="205"/>
                  </a:lnTo>
                  <a:lnTo>
                    <a:pt x="505" y="215"/>
                  </a:lnTo>
                  <a:lnTo>
                    <a:pt x="498" y="224"/>
                  </a:lnTo>
                  <a:lnTo>
                    <a:pt x="498" y="231"/>
                  </a:lnTo>
                  <a:lnTo>
                    <a:pt x="503" y="236"/>
                  </a:lnTo>
                  <a:lnTo>
                    <a:pt x="501" y="241"/>
                  </a:lnTo>
                  <a:lnTo>
                    <a:pt x="494" y="243"/>
                  </a:lnTo>
                  <a:lnTo>
                    <a:pt x="491" y="255"/>
                  </a:lnTo>
                  <a:lnTo>
                    <a:pt x="482" y="250"/>
                  </a:lnTo>
                  <a:lnTo>
                    <a:pt x="472" y="262"/>
                  </a:lnTo>
                  <a:lnTo>
                    <a:pt x="463" y="262"/>
                  </a:lnTo>
                  <a:lnTo>
                    <a:pt x="453" y="248"/>
                  </a:lnTo>
                  <a:lnTo>
                    <a:pt x="449" y="255"/>
                  </a:lnTo>
                  <a:lnTo>
                    <a:pt x="442" y="255"/>
                  </a:lnTo>
                  <a:lnTo>
                    <a:pt x="442" y="260"/>
                  </a:lnTo>
                  <a:lnTo>
                    <a:pt x="435" y="260"/>
                  </a:lnTo>
                  <a:lnTo>
                    <a:pt x="420" y="274"/>
                  </a:lnTo>
                  <a:lnTo>
                    <a:pt x="423" y="286"/>
                  </a:lnTo>
                  <a:lnTo>
                    <a:pt x="432" y="295"/>
                  </a:lnTo>
                  <a:lnTo>
                    <a:pt x="430" y="307"/>
                  </a:lnTo>
                  <a:lnTo>
                    <a:pt x="425" y="305"/>
                  </a:lnTo>
                  <a:lnTo>
                    <a:pt x="420" y="314"/>
                  </a:lnTo>
                  <a:lnTo>
                    <a:pt x="416" y="314"/>
                  </a:lnTo>
                  <a:lnTo>
                    <a:pt x="413" y="321"/>
                  </a:lnTo>
                  <a:lnTo>
                    <a:pt x="401" y="324"/>
                  </a:lnTo>
                  <a:lnTo>
                    <a:pt x="401" y="331"/>
                  </a:lnTo>
                  <a:lnTo>
                    <a:pt x="397" y="338"/>
                  </a:lnTo>
                  <a:lnTo>
                    <a:pt x="399" y="350"/>
                  </a:lnTo>
                  <a:lnTo>
                    <a:pt x="392" y="364"/>
                  </a:lnTo>
                  <a:lnTo>
                    <a:pt x="397" y="369"/>
                  </a:lnTo>
                  <a:lnTo>
                    <a:pt x="394" y="381"/>
                  </a:lnTo>
                  <a:lnTo>
                    <a:pt x="399" y="388"/>
                  </a:lnTo>
                  <a:lnTo>
                    <a:pt x="406" y="385"/>
                  </a:lnTo>
                  <a:lnTo>
                    <a:pt x="418" y="392"/>
                  </a:lnTo>
                  <a:lnTo>
                    <a:pt x="416" y="395"/>
                  </a:lnTo>
                  <a:lnTo>
                    <a:pt x="430" y="397"/>
                  </a:lnTo>
                  <a:lnTo>
                    <a:pt x="427" y="404"/>
                  </a:lnTo>
                  <a:lnTo>
                    <a:pt x="435" y="411"/>
                  </a:lnTo>
                  <a:lnTo>
                    <a:pt x="435" y="421"/>
                  </a:lnTo>
                  <a:lnTo>
                    <a:pt x="444" y="435"/>
                  </a:lnTo>
                  <a:lnTo>
                    <a:pt x="446" y="449"/>
                  </a:lnTo>
                  <a:lnTo>
                    <a:pt x="453" y="456"/>
                  </a:lnTo>
                  <a:lnTo>
                    <a:pt x="449" y="466"/>
                  </a:lnTo>
                  <a:lnTo>
                    <a:pt x="456" y="463"/>
                  </a:lnTo>
                  <a:lnTo>
                    <a:pt x="465" y="470"/>
                  </a:lnTo>
                  <a:lnTo>
                    <a:pt x="463" y="482"/>
                  </a:lnTo>
                  <a:lnTo>
                    <a:pt x="453" y="499"/>
                  </a:lnTo>
                  <a:lnTo>
                    <a:pt x="451" y="508"/>
                  </a:lnTo>
                  <a:lnTo>
                    <a:pt x="446" y="511"/>
                  </a:lnTo>
                  <a:lnTo>
                    <a:pt x="444" y="520"/>
                  </a:lnTo>
                  <a:lnTo>
                    <a:pt x="437" y="525"/>
                  </a:lnTo>
                  <a:lnTo>
                    <a:pt x="435" y="537"/>
                  </a:lnTo>
                  <a:lnTo>
                    <a:pt x="430" y="546"/>
                  </a:lnTo>
                  <a:lnTo>
                    <a:pt x="420" y="551"/>
                  </a:lnTo>
                  <a:lnTo>
                    <a:pt x="420" y="560"/>
                  </a:lnTo>
                  <a:lnTo>
                    <a:pt x="423" y="563"/>
                  </a:lnTo>
                  <a:lnTo>
                    <a:pt x="420" y="570"/>
                  </a:lnTo>
                  <a:lnTo>
                    <a:pt x="425" y="572"/>
                  </a:lnTo>
                  <a:lnTo>
                    <a:pt x="420" y="579"/>
                  </a:lnTo>
                  <a:lnTo>
                    <a:pt x="423" y="591"/>
                  </a:lnTo>
                  <a:lnTo>
                    <a:pt x="418" y="593"/>
                  </a:lnTo>
                  <a:lnTo>
                    <a:pt x="416" y="589"/>
                  </a:lnTo>
                  <a:lnTo>
                    <a:pt x="413" y="589"/>
                  </a:lnTo>
                  <a:lnTo>
                    <a:pt x="411" y="603"/>
                  </a:lnTo>
                  <a:lnTo>
                    <a:pt x="394" y="612"/>
                  </a:lnTo>
                  <a:lnTo>
                    <a:pt x="387" y="610"/>
                  </a:lnTo>
                  <a:lnTo>
                    <a:pt x="385" y="615"/>
                  </a:lnTo>
                  <a:lnTo>
                    <a:pt x="390" y="615"/>
                  </a:lnTo>
                  <a:lnTo>
                    <a:pt x="387" y="624"/>
                  </a:lnTo>
                  <a:lnTo>
                    <a:pt x="394" y="627"/>
                  </a:lnTo>
                  <a:lnTo>
                    <a:pt x="394" y="631"/>
                  </a:lnTo>
                  <a:lnTo>
                    <a:pt x="399" y="636"/>
                  </a:lnTo>
                  <a:lnTo>
                    <a:pt x="397" y="645"/>
                  </a:lnTo>
                  <a:lnTo>
                    <a:pt x="401" y="653"/>
                  </a:lnTo>
                  <a:lnTo>
                    <a:pt x="413" y="657"/>
                  </a:lnTo>
                  <a:lnTo>
                    <a:pt x="416" y="667"/>
                  </a:lnTo>
                  <a:lnTo>
                    <a:pt x="416" y="667"/>
                  </a:lnTo>
                  <a:lnTo>
                    <a:pt x="411" y="688"/>
                  </a:lnTo>
                  <a:lnTo>
                    <a:pt x="413" y="688"/>
                  </a:lnTo>
                  <a:lnTo>
                    <a:pt x="409" y="690"/>
                  </a:lnTo>
                  <a:lnTo>
                    <a:pt x="413" y="693"/>
                  </a:lnTo>
                  <a:lnTo>
                    <a:pt x="409" y="695"/>
                  </a:lnTo>
                  <a:lnTo>
                    <a:pt x="413" y="700"/>
                  </a:lnTo>
                  <a:lnTo>
                    <a:pt x="409" y="702"/>
                  </a:lnTo>
                  <a:lnTo>
                    <a:pt x="411" y="709"/>
                  </a:lnTo>
                  <a:lnTo>
                    <a:pt x="409" y="714"/>
                  </a:lnTo>
                  <a:lnTo>
                    <a:pt x="413" y="716"/>
                  </a:lnTo>
                  <a:lnTo>
                    <a:pt x="411" y="721"/>
                  </a:lnTo>
                  <a:lnTo>
                    <a:pt x="406" y="721"/>
                  </a:lnTo>
                  <a:lnTo>
                    <a:pt x="409" y="742"/>
                  </a:lnTo>
                  <a:lnTo>
                    <a:pt x="399" y="747"/>
                  </a:lnTo>
                  <a:lnTo>
                    <a:pt x="404" y="773"/>
                  </a:lnTo>
                  <a:lnTo>
                    <a:pt x="394" y="771"/>
                  </a:lnTo>
                  <a:lnTo>
                    <a:pt x="390" y="787"/>
                  </a:lnTo>
                  <a:lnTo>
                    <a:pt x="378" y="792"/>
                  </a:lnTo>
                  <a:lnTo>
                    <a:pt x="371" y="797"/>
                  </a:lnTo>
                  <a:lnTo>
                    <a:pt x="366" y="797"/>
                  </a:lnTo>
                  <a:lnTo>
                    <a:pt x="366" y="804"/>
                  </a:lnTo>
                  <a:lnTo>
                    <a:pt x="354" y="802"/>
                  </a:lnTo>
                  <a:lnTo>
                    <a:pt x="342" y="818"/>
                  </a:lnTo>
                  <a:lnTo>
                    <a:pt x="333" y="813"/>
                  </a:lnTo>
                  <a:lnTo>
                    <a:pt x="328" y="813"/>
                  </a:lnTo>
                  <a:lnTo>
                    <a:pt x="328" y="820"/>
                  </a:lnTo>
                  <a:lnTo>
                    <a:pt x="323" y="823"/>
                  </a:lnTo>
                  <a:lnTo>
                    <a:pt x="321" y="830"/>
                  </a:lnTo>
                  <a:lnTo>
                    <a:pt x="307" y="828"/>
                  </a:lnTo>
                  <a:lnTo>
                    <a:pt x="300" y="837"/>
                  </a:lnTo>
                  <a:lnTo>
                    <a:pt x="290" y="832"/>
                  </a:lnTo>
                  <a:lnTo>
                    <a:pt x="288" y="828"/>
                  </a:lnTo>
                  <a:lnTo>
                    <a:pt x="283" y="832"/>
                  </a:lnTo>
                  <a:lnTo>
                    <a:pt x="264" y="832"/>
                  </a:lnTo>
                  <a:lnTo>
                    <a:pt x="257" y="830"/>
                  </a:lnTo>
                  <a:lnTo>
                    <a:pt x="250" y="835"/>
                  </a:lnTo>
                  <a:lnTo>
                    <a:pt x="243" y="832"/>
                  </a:lnTo>
                  <a:lnTo>
                    <a:pt x="243" y="828"/>
                  </a:lnTo>
                  <a:lnTo>
                    <a:pt x="236" y="832"/>
                  </a:lnTo>
                  <a:lnTo>
                    <a:pt x="236" y="828"/>
                  </a:lnTo>
                  <a:lnTo>
                    <a:pt x="217" y="825"/>
                  </a:lnTo>
                  <a:lnTo>
                    <a:pt x="217" y="856"/>
                  </a:lnTo>
                  <a:lnTo>
                    <a:pt x="215" y="861"/>
                  </a:lnTo>
                  <a:lnTo>
                    <a:pt x="212" y="856"/>
                  </a:lnTo>
                  <a:lnTo>
                    <a:pt x="205" y="854"/>
                  </a:lnTo>
                  <a:lnTo>
                    <a:pt x="189" y="856"/>
                  </a:lnTo>
                  <a:lnTo>
                    <a:pt x="186" y="861"/>
                  </a:lnTo>
                  <a:lnTo>
                    <a:pt x="170" y="868"/>
                  </a:lnTo>
                  <a:lnTo>
                    <a:pt x="172" y="872"/>
                  </a:lnTo>
                  <a:lnTo>
                    <a:pt x="158" y="887"/>
                  </a:lnTo>
                  <a:lnTo>
                    <a:pt x="137" y="894"/>
                  </a:lnTo>
                  <a:lnTo>
                    <a:pt x="132" y="891"/>
                  </a:lnTo>
                  <a:lnTo>
                    <a:pt x="118" y="896"/>
                  </a:lnTo>
                  <a:lnTo>
                    <a:pt x="108" y="894"/>
                  </a:lnTo>
                  <a:lnTo>
                    <a:pt x="101" y="901"/>
                  </a:lnTo>
                  <a:lnTo>
                    <a:pt x="87" y="908"/>
                  </a:lnTo>
                  <a:lnTo>
                    <a:pt x="82" y="903"/>
                  </a:lnTo>
                  <a:lnTo>
                    <a:pt x="78" y="915"/>
                  </a:lnTo>
                  <a:lnTo>
                    <a:pt x="61" y="915"/>
                  </a:lnTo>
                  <a:lnTo>
                    <a:pt x="54" y="925"/>
                  </a:lnTo>
                  <a:lnTo>
                    <a:pt x="16" y="922"/>
                  </a:lnTo>
                  <a:lnTo>
                    <a:pt x="16" y="922"/>
                  </a:lnTo>
                  <a:lnTo>
                    <a:pt x="7" y="922"/>
                  </a:lnTo>
                  <a:lnTo>
                    <a:pt x="0" y="910"/>
                  </a:lnTo>
                  <a:lnTo>
                    <a:pt x="4" y="896"/>
                  </a:lnTo>
                  <a:lnTo>
                    <a:pt x="4" y="870"/>
                  </a:lnTo>
                  <a:lnTo>
                    <a:pt x="14" y="851"/>
                  </a:lnTo>
                  <a:lnTo>
                    <a:pt x="18" y="825"/>
                  </a:lnTo>
                  <a:lnTo>
                    <a:pt x="33" y="806"/>
                  </a:lnTo>
                  <a:lnTo>
                    <a:pt x="37" y="787"/>
                  </a:lnTo>
                  <a:lnTo>
                    <a:pt x="44" y="773"/>
                  </a:lnTo>
                  <a:lnTo>
                    <a:pt x="26" y="695"/>
                  </a:lnTo>
                  <a:lnTo>
                    <a:pt x="30" y="634"/>
                  </a:lnTo>
                  <a:lnTo>
                    <a:pt x="18" y="619"/>
                  </a:lnTo>
                  <a:lnTo>
                    <a:pt x="18" y="617"/>
                  </a:lnTo>
                  <a:lnTo>
                    <a:pt x="23" y="619"/>
                  </a:lnTo>
                  <a:lnTo>
                    <a:pt x="26" y="612"/>
                  </a:lnTo>
                  <a:lnTo>
                    <a:pt x="21" y="612"/>
                  </a:lnTo>
                  <a:lnTo>
                    <a:pt x="23" y="608"/>
                  </a:lnTo>
                  <a:lnTo>
                    <a:pt x="16" y="605"/>
                  </a:lnTo>
                  <a:lnTo>
                    <a:pt x="21" y="600"/>
                  </a:lnTo>
                  <a:lnTo>
                    <a:pt x="21" y="593"/>
                  </a:lnTo>
                  <a:lnTo>
                    <a:pt x="16" y="591"/>
                  </a:lnTo>
                  <a:lnTo>
                    <a:pt x="21" y="586"/>
                  </a:lnTo>
                  <a:lnTo>
                    <a:pt x="23" y="577"/>
                  </a:lnTo>
                  <a:lnTo>
                    <a:pt x="16" y="570"/>
                  </a:lnTo>
                  <a:lnTo>
                    <a:pt x="26" y="570"/>
                  </a:lnTo>
                  <a:lnTo>
                    <a:pt x="21" y="567"/>
                  </a:lnTo>
                  <a:lnTo>
                    <a:pt x="35" y="556"/>
                  </a:lnTo>
                  <a:lnTo>
                    <a:pt x="49" y="530"/>
                  </a:lnTo>
                  <a:lnTo>
                    <a:pt x="54" y="530"/>
                  </a:lnTo>
                  <a:lnTo>
                    <a:pt x="52" y="525"/>
                  </a:lnTo>
                  <a:lnTo>
                    <a:pt x="56" y="520"/>
                  </a:lnTo>
                  <a:lnTo>
                    <a:pt x="47" y="515"/>
                  </a:lnTo>
                  <a:lnTo>
                    <a:pt x="47" y="508"/>
                  </a:lnTo>
                  <a:lnTo>
                    <a:pt x="61" y="504"/>
                  </a:lnTo>
                  <a:lnTo>
                    <a:pt x="66" y="489"/>
                  </a:lnTo>
                  <a:lnTo>
                    <a:pt x="61" y="475"/>
                  </a:lnTo>
                  <a:lnTo>
                    <a:pt x="66" y="473"/>
                  </a:lnTo>
                  <a:lnTo>
                    <a:pt x="54" y="466"/>
                  </a:lnTo>
                  <a:lnTo>
                    <a:pt x="61" y="459"/>
                  </a:lnTo>
                  <a:lnTo>
                    <a:pt x="52" y="451"/>
                  </a:lnTo>
                  <a:lnTo>
                    <a:pt x="42" y="435"/>
                  </a:lnTo>
                  <a:lnTo>
                    <a:pt x="33" y="428"/>
                  </a:lnTo>
                  <a:lnTo>
                    <a:pt x="33" y="395"/>
                  </a:lnTo>
                  <a:lnTo>
                    <a:pt x="33" y="390"/>
                  </a:lnTo>
                  <a:lnTo>
                    <a:pt x="37" y="388"/>
                  </a:lnTo>
                  <a:lnTo>
                    <a:pt x="40" y="376"/>
                  </a:lnTo>
                  <a:lnTo>
                    <a:pt x="49" y="376"/>
                  </a:lnTo>
                  <a:lnTo>
                    <a:pt x="59" y="366"/>
                  </a:lnTo>
                  <a:lnTo>
                    <a:pt x="66" y="354"/>
                  </a:lnTo>
                  <a:lnTo>
                    <a:pt x="73" y="354"/>
                  </a:lnTo>
                  <a:lnTo>
                    <a:pt x="75" y="352"/>
                  </a:lnTo>
                  <a:lnTo>
                    <a:pt x="75" y="343"/>
                  </a:lnTo>
                  <a:lnTo>
                    <a:pt x="80" y="343"/>
                  </a:lnTo>
                  <a:lnTo>
                    <a:pt x="82" y="333"/>
                  </a:lnTo>
                  <a:lnTo>
                    <a:pt x="78" y="324"/>
                  </a:lnTo>
                  <a:lnTo>
                    <a:pt x="92" y="288"/>
                  </a:lnTo>
                  <a:lnTo>
                    <a:pt x="87" y="274"/>
                  </a:lnTo>
                  <a:lnTo>
                    <a:pt x="92" y="267"/>
                  </a:lnTo>
                  <a:lnTo>
                    <a:pt x="106" y="262"/>
                  </a:lnTo>
                  <a:lnTo>
                    <a:pt x="111" y="250"/>
                  </a:lnTo>
                  <a:lnTo>
                    <a:pt x="115" y="227"/>
                  </a:lnTo>
                  <a:lnTo>
                    <a:pt x="120" y="222"/>
                  </a:lnTo>
                  <a:lnTo>
                    <a:pt x="113" y="222"/>
                  </a:lnTo>
                  <a:lnTo>
                    <a:pt x="113" y="215"/>
                  </a:lnTo>
                  <a:lnTo>
                    <a:pt x="108" y="217"/>
                  </a:lnTo>
                  <a:lnTo>
                    <a:pt x="106" y="213"/>
                  </a:lnTo>
                  <a:lnTo>
                    <a:pt x="106" y="213"/>
                  </a:lnTo>
                  <a:lnTo>
                    <a:pt x="106" y="208"/>
                  </a:lnTo>
                  <a:lnTo>
                    <a:pt x="111" y="205"/>
                  </a:lnTo>
                  <a:lnTo>
                    <a:pt x="132" y="203"/>
                  </a:lnTo>
                  <a:lnTo>
                    <a:pt x="134" y="196"/>
                  </a:lnTo>
                  <a:lnTo>
                    <a:pt x="141" y="189"/>
                  </a:lnTo>
                  <a:lnTo>
                    <a:pt x="141" y="175"/>
                  </a:lnTo>
                  <a:lnTo>
                    <a:pt x="146" y="175"/>
                  </a:lnTo>
                  <a:lnTo>
                    <a:pt x="144" y="170"/>
                  </a:lnTo>
                  <a:lnTo>
                    <a:pt x="151" y="168"/>
                  </a:lnTo>
                  <a:lnTo>
                    <a:pt x="170" y="172"/>
                  </a:lnTo>
                  <a:lnTo>
                    <a:pt x="182" y="179"/>
                  </a:lnTo>
                  <a:lnTo>
                    <a:pt x="203" y="175"/>
                  </a:lnTo>
                  <a:lnTo>
                    <a:pt x="208" y="146"/>
                  </a:lnTo>
                  <a:lnTo>
                    <a:pt x="248" y="75"/>
                  </a:lnTo>
                  <a:lnTo>
                    <a:pt x="264" y="68"/>
                  </a:lnTo>
                  <a:lnTo>
                    <a:pt x="300" y="90"/>
                  </a:lnTo>
                  <a:lnTo>
                    <a:pt x="312" y="82"/>
                  </a:lnTo>
                  <a:lnTo>
                    <a:pt x="316" y="64"/>
                  </a:lnTo>
                  <a:lnTo>
                    <a:pt x="328" y="59"/>
                  </a:lnTo>
                  <a:lnTo>
                    <a:pt x="359" y="52"/>
                  </a:lnTo>
                  <a:lnTo>
                    <a:pt x="366" y="66"/>
                  </a:lnTo>
                  <a:lnTo>
                    <a:pt x="397" y="61"/>
                  </a:lnTo>
                  <a:lnTo>
                    <a:pt x="411" y="47"/>
                  </a:lnTo>
                  <a:lnTo>
                    <a:pt x="420" y="40"/>
                  </a:lnTo>
                  <a:lnTo>
                    <a:pt x="425" y="35"/>
                  </a:lnTo>
                  <a:lnTo>
                    <a:pt x="432" y="45"/>
                  </a:lnTo>
                  <a:lnTo>
                    <a:pt x="444" y="35"/>
                  </a:lnTo>
                  <a:lnTo>
                    <a:pt x="456" y="33"/>
                  </a:lnTo>
                  <a:lnTo>
                    <a:pt x="458" y="26"/>
                  </a:lnTo>
                  <a:lnTo>
                    <a:pt x="453" y="21"/>
                  </a:lnTo>
                  <a:lnTo>
                    <a:pt x="456" y="4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4568002" y="3195210"/>
              <a:ext cx="109348" cy="173079"/>
            </a:xfrm>
            <a:custGeom>
              <a:avLst/>
              <a:gdLst>
                <a:gd name="T0" fmla="*/ 87 w 163"/>
                <a:gd name="T1" fmla="*/ 0 h 258"/>
                <a:gd name="T2" fmla="*/ 106 w 163"/>
                <a:gd name="T3" fmla="*/ 12 h 258"/>
                <a:gd name="T4" fmla="*/ 111 w 163"/>
                <a:gd name="T5" fmla="*/ 21 h 258"/>
                <a:gd name="T6" fmla="*/ 123 w 163"/>
                <a:gd name="T7" fmla="*/ 33 h 258"/>
                <a:gd name="T8" fmla="*/ 132 w 163"/>
                <a:gd name="T9" fmla="*/ 40 h 258"/>
                <a:gd name="T10" fmla="*/ 120 w 163"/>
                <a:gd name="T11" fmla="*/ 40 h 258"/>
                <a:gd name="T12" fmla="*/ 106 w 163"/>
                <a:gd name="T13" fmla="*/ 38 h 258"/>
                <a:gd name="T14" fmla="*/ 97 w 163"/>
                <a:gd name="T15" fmla="*/ 54 h 258"/>
                <a:gd name="T16" fmla="*/ 101 w 163"/>
                <a:gd name="T17" fmla="*/ 73 h 258"/>
                <a:gd name="T18" fmla="*/ 108 w 163"/>
                <a:gd name="T19" fmla="*/ 99 h 258"/>
                <a:gd name="T20" fmla="*/ 120 w 163"/>
                <a:gd name="T21" fmla="*/ 109 h 258"/>
                <a:gd name="T22" fmla="*/ 139 w 163"/>
                <a:gd name="T23" fmla="*/ 99 h 258"/>
                <a:gd name="T24" fmla="*/ 139 w 163"/>
                <a:gd name="T25" fmla="*/ 123 h 258"/>
                <a:gd name="T26" fmla="*/ 149 w 163"/>
                <a:gd name="T27" fmla="*/ 130 h 258"/>
                <a:gd name="T28" fmla="*/ 163 w 163"/>
                <a:gd name="T29" fmla="*/ 158 h 258"/>
                <a:gd name="T30" fmla="*/ 144 w 163"/>
                <a:gd name="T31" fmla="*/ 158 h 258"/>
                <a:gd name="T32" fmla="*/ 123 w 163"/>
                <a:gd name="T33" fmla="*/ 177 h 258"/>
                <a:gd name="T34" fmla="*/ 120 w 163"/>
                <a:gd name="T35" fmla="*/ 196 h 258"/>
                <a:gd name="T36" fmla="*/ 104 w 163"/>
                <a:gd name="T37" fmla="*/ 229 h 258"/>
                <a:gd name="T38" fmla="*/ 104 w 163"/>
                <a:gd name="T39" fmla="*/ 243 h 258"/>
                <a:gd name="T40" fmla="*/ 90 w 163"/>
                <a:gd name="T41" fmla="*/ 250 h 258"/>
                <a:gd name="T42" fmla="*/ 63 w 163"/>
                <a:gd name="T43" fmla="*/ 255 h 258"/>
                <a:gd name="T44" fmla="*/ 61 w 163"/>
                <a:gd name="T45" fmla="*/ 248 h 258"/>
                <a:gd name="T46" fmla="*/ 37 w 163"/>
                <a:gd name="T47" fmla="*/ 236 h 258"/>
                <a:gd name="T48" fmla="*/ 16 w 163"/>
                <a:gd name="T49" fmla="*/ 232 h 258"/>
                <a:gd name="T50" fmla="*/ 0 w 163"/>
                <a:gd name="T51" fmla="*/ 201 h 258"/>
                <a:gd name="T52" fmla="*/ 23 w 163"/>
                <a:gd name="T53" fmla="*/ 182 h 258"/>
                <a:gd name="T54" fmla="*/ 26 w 163"/>
                <a:gd name="T55" fmla="*/ 168 h 258"/>
                <a:gd name="T56" fmla="*/ 19 w 163"/>
                <a:gd name="T57" fmla="*/ 161 h 258"/>
                <a:gd name="T58" fmla="*/ 19 w 163"/>
                <a:gd name="T59" fmla="*/ 146 h 258"/>
                <a:gd name="T60" fmla="*/ 19 w 163"/>
                <a:gd name="T61" fmla="*/ 137 h 258"/>
                <a:gd name="T62" fmla="*/ 19 w 163"/>
                <a:gd name="T63" fmla="*/ 125 h 258"/>
                <a:gd name="T64" fmla="*/ 14 w 163"/>
                <a:gd name="T65" fmla="*/ 111 h 258"/>
                <a:gd name="T66" fmla="*/ 11 w 163"/>
                <a:gd name="T67" fmla="*/ 97 h 258"/>
                <a:gd name="T68" fmla="*/ 16 w 163"/>
                <a:gd name="T69" fmla="*/ 90 h 258"/>
                <a:gd name="T70" fmla="*/ 23 w 163"/>
                <a:gd name="T71" fmla="*/ 85 h 258"/>
                <a:gd name="T72" fmla="*/ 28 w 163"/>
                <a:gd name="T73" fmla="*/ 83 h 258"/>
                <a:gd name="T74" fmla="*/ 37 w 163"/>
                <a:gd name="T75" fmla="*/ 90 h 258"/>
                <a:gd name="T76" fmla="*/ 54 w 163"/>
                <a:gd name="T77" fmla="*/ 78 h 258"/>
                <a:gd name="T78" fmla="*/ 54 w 163"/>
                <a:gd name="T79" fmla="*/ 64 h 258"/>
                <a:gd name="T80" fmla="*/ 54 w 163"/>
                <a:gd name="T81" fmla="*/ 57 h 258"/>
                <a:gd name="T82" fmla="*/ 56 w 163"/>
                <a:gd name="T83" fmla="*/ 40 h 258"/>
                <a:gd name="T84" fmla="*/ 61 w 163"/>
                <a:gd name="T85" fmla="*/ 26 h 258"/>
                <a:gd name="T86" fmla="*/ 59 w 163"/>
                <a:gd name="T87" fmla="*/ 23 h 258"/>
                <a:gd name="T88" fmla="*/ 80 w 163"/>
                <a:gd name="T89" fmla="*/ 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3" h="258">
                  <a:moveTo>
                    <a:pt x="80" y="2"/>
                  </a:moveTo>
                  <a:lnTo>
                    <a:pt x="87" y="0"/>
                  </a:lnTo>
                  <a:lnTo>
                    <a:pt x="99" y="2"/>
                  </a:lnTo>
                  <a:lnTo>
                    <a:pt x="106" y="12"/>
                  </a:lnTo>
                  <a:lnTo>
                    <a:pt x="111" y="16"/>
                  </a:lnTo>
                  <a:lnTo>
                    <a:pt x="111" y="21"/>
                  </a:lnTo>
                  <a:lnTo>
                    <a:pt x="125" y="26"/>
                  </a:lnTo>
                  <a:lnTo>
                    <a:pt x="123" y="33"/>
                  </a:lnTo>
                  <a:lnTo>
                    <a:pt x="130" y="35"/>
                  </a:lnTo>
                  <a:lnTo>
                    <a:pt x="132" y="40"/>
                  </a:lnTo>
                  <a:lnTo>
                    <a:pt x="127" y="42"/>
                  </a:lnTo>
                  <a:lnTo>
                    <a:pt x="120" y="40"/>
                  </a:lnTo>
                  <a:lnTo>
                    <a:pt x="113" y="42"/>
                  </a:lnTo>
                  <a:lnTo>
                    <a:pt x="106" y="38"/>
                  </a:lnTo>
                  <a:lnTo>
                    <a:pt x="99" y="40"/>
                  </a:lnTo>
                  <a:lnTo>
                    <a:pt x="97" y="54"/>
                  </a:lnTo>
                  <a:lnTo>
                    <a:pt x="104" y="68"/>
                  </a:lnTo>
                  <a:lnTo>
                    <a:pt x="101" y="73"/>
                  </a:lnTo>
                  <a:lnTo>
                    <a:pt x="116" y="90"/>
                  </a:lnTo>
                  <a:lnTo>
                    <a:pt x="108" y="99"/>
                  </a:lnTo>
                  <a:lnTo>
                    <a:pt x="118" y="101"/>
                  </a:lnTo>
                  <a:lnTo>
                    <a:pt x="120" y="109"/>
                  </a:lnTo>
                  <a:lnTo>
                    <a:pt x="127" y="99"/>
                  </a:lnTo>
                  <a:lnTo>
                    <a:pt x="139" y="99"/>
                  </a:lnTo>
                  <a:lnTo>
                    <a:pt x="146" y="101"/>
                  </a:lnTo>
                  <a:lnTo>
                    <a:pt x="139" y="123"/>
                  </a:lnTo>
                  <a:lnTo>
                    <a:pt x="139" y="130"/>
                  </a:lnTo>
                  <a:lnTo>
                    <a:pt x="149" y="130"/>
                  </a:lnTo>
                  <a:lnTo>
                    <a:pt x="156" y="135"/>
                  </a:lnTo>
                  <a:lnTo>
                    <a:pt x="163" y="158"/>
                  </a:lnTo>
                  <a:lnTo>
                    <a:pt x="163" y="158"/>
                  </a:lnTo>
                  <a:lnTo>
                    <a:pt x="144" y="158"/>
                  </a:lnTo>
                  <a:lnTo>
                    <a:pt x="134" y="165"/>
                  </a:lnTo>
                  <a:lnTo>
                    <a:pt x="123" y="177"/>
                  </a:lnTo>
                  <a:lnTo>
                    <a:pt x="130" y="194"/>
                  </a:lnTo>
                  <a:lnTo>
                    <a:pt x="120" y="196"/>
                  </a:lnTo>
                  <a:lnTo>
                    <a:pt x="111" y="213"/>
                  </a:lnTo>
                  <a:lnTo>
                    <a:pt x="104" y="229"/>
                  </a:lnTo>
                  <a:lnTo>
                    <a:pt x="104" y="243"/>
                  </a:lnTo>
                  <a:lnTo>
                    <a:pt x="104" y="243"/>
                  </a:lnTo>
                  <a:lnTo>
                    <a:pt x="101" y="250"/>
                  </a:lnTo>
                  <a:lnTo>
                    <a:pt x="90" y="250"/>
                  </a:lnTo>
                  <a:lnTo>
                    <a:pt x="66" y="258"/>
                  </a:lnTo>
                  <a:lnTo>
                    <a:pt x="63" y="255"/>
                  </a:lnTo>
                  <a:lnTo>
                    <a:pt x="66" y="250"/>
                  </a:lnTo>
                  <a:lnTo>
                    <a:pt x="61" y="248"/>
                  </a:lnTo>
                  <a:lnTo>
                    <a:pt x="47" y="255"/>
                  </a:lnTo>
                  <a:lnTo>
                    <a:pt x="37" y="236"/>
                  </a:lnTo>
                  <a:lnTo>
                    <a:pt x="26" y="239"/>
                  </a:lnTo>
                  <a:lnTo>
                    <a:pt x="16" y="232"/>
                  </a:lnTo>
                  <a:lnTo>
                    <a:pt x="4" y="232"/>
                  </a:lnTo>
                  <a:lnTo>
                    <a:pt x="0" y="201"/>
                  </a:lnTo>
                  <a:lnTo>
                    <a:pt x="7" y="187"/>
                  </a:lnTo>
                  <a:lnTo>
                    <a:pt x="23" y="182"/>
                  </a:lnTo>
                  <a:lnTo>
                    <a:pt x="26" y="170"/>
                  </a:lnTo>
                  <a:lnTo>
                    <a:pt x="26" y="168"/>
                  </a:lnTo>
                  <a:lnTo>
                    <a:pt x="19" y="165"/>
                  </a:lnTo>
                  <a:lnTo>
                    <a:pt x="19" y="161"/>
                  </a:lnTo>
                  <a:lnTo>
                    <a:pt x="21" y="156"/>
                  </a:lnTo>
                  <a:lnTo>
                    <a:pt x="19" y="146"/>
                  </a:lnTo>
                  <a:lnTo>
                    <a:pt x="21" y="139"/>
                  </a:lnTo>
                  <a:lnTo>
                    <a:pt x="19" y="137"/>
                  </a:lnTo>
                  <a:lnTo>
                    <a:pt x="14" y="139"/>
                  </a:lnTo>
                  <a:lnTo>
                    <a:pt x="19" y="125"/>
                  </a:lnTo>
                  <a:lnTo>
                    <a:pt x="11" y="120"/>
                  </a:lnTo>
                  <a:lnTo>
                    <a:pt x="14" y="111"/>
                  </a:lnTo>
                  <a:lnTo>
                    <a:pt x="11" y="106"/>
                  </a:lnTo>
                  <a:lnTo>
                    <a:pt x="11" y="97"/>
                  </a:lnTo>
                  <a:lnTo>
                    <a:pt x="11" y="97"/>
                  </a:lnTo>
                  <a:lnTo>
                    <a:pt x="16" y="90"/>
                  </a:lnTo>
                  <a:lnTo>
                    <a:pt x="23" y="87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8" y="83"/>
                  </a:lnTo>
                  <a:lnTo>
                    <a:pt x="33" y="92"/>
                  </a:lnTo>
                  <a:lnTo>
                    <a:pt x="37" y="90"/>
                  </a:lnTo>
                  <a:lnTo>
                    <a:pt x="54" y="94"/>
                  </a:lnTo>
                  <a:lnTo>
                    <a:pt x="54" y="78"/>
                  </a:lnTo>
                  <a:lnTo>
                    <a:pt x="59" y="73"/>
                  </a:lnTo>
                  <a:lnTo>
                    <a:pt x="54" y="64"/>
                  </a:lnTo>
                  <a:lnTo>
                    <a:pt x="66" y="61"/>
                  </a:lnTo>
                  <a:lnTo>
                    <a:pt x="54" y="57"/>
                  </a:lnTo>
                  <a:lnTo>
                    <a:pt x="52" y="49"/>
                  </a:lnTo>
                  <a:lnTo>
                    <a:pt x="56" y="40"/>
                  </a:lnTo>
                  <a:lnTo>
                    <a:pt x="56" y="28"/>
                  </a:lnTo>
                  <a:lnTo>
                    <a:pt x="61" y="26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80" y="9"/>
                  </a:lnTo>
                  <a:lnTo>
                    <a:pt x="80" y="2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7" name="Freeform 86"/>
            <p:cNvSpPr>
              <a:spLocks noEditPoints="1"/>
            </p:cNvSpPr>
            <p:nvPr/>
          </p:nvSpPr>
          <p:spPr bwMode="auto">
            <a:xfrm>
              <a:off x="4692780" y="4621432"/>
              <a:ext cx="299869" cy="295173"/>
            </a:xfrm>
            <a:custGeom>
              <a:avLst/>
              <a:gdLst>
                <a:gd name="T0" fmla="*/ 398 w 447"/>
                <a:gd name="T1" fmla="*/ 426 h 440"/>
                <a:gd name="T2" fmla="*/ 386 w 447"/>
                <a:gd name="T3" fmla="*/ 417 h 440"/>
                <a:gd name="T4" fmla="*/ 166 w 447"/>
                <a:gd name="T5" fmla="*/ 220 h 440"/>
                <a:gd name="T6" fmla="*/ 166 w 447"/>
                <a:gd name="T7" fmla="*/ 225 h 440"/>
                <a:gd name="T8" fmla="*/ 152 w 447"/>
                <a:gd name="T9" fmla="*/ 230 h 440"/>
                <a:gd name="T10" fmla="*/ 166 w 447"/>
                <a:gd name="T11" fmla="*/ 220 h 440"/>
                <a:gd name="T12" fmla="*/ 161 w 447"/>
                <a:gd name="T13" fmla="*/ 215 h 440"/>
                <a:gd name="T14" fmla="*/ 156 w 447"/>
                <a:gd name="T15" fmla="*/ 213 h 440"/>
                <a:gd name="T16" fmla="*/ 149 w 447"/>
                <a:gd name="T17" fmla="*/ 225 h 440"/>
                <a:gd name="T18" fmla="*/ 149 w 447"/>
                <a:gd name="T19" fmla="*/ 213 h 440"/>
                <a:gd name="T20" fmla="*/ 19 w 447"/>
                <a:gd name="T21" fmla="*/ 100 h 440"/>
                <a:gd name="T22" fmla="*/ 24 w 447"/>
                <a:gd name="T23" fmla="*/ 114 h 440"/>
                <a:gd name="T24" fmla="*/ 8 w 447"/>
                <a:gd name="T25" fmla="*/ 118 h 440"/>
                <a:gd name="T26" fmla="*/ 0 w 447"/>
                <a:gd name="T27" fmla="*/ 114 h 440"/>
                <a:gd name="T28" fmla="*/ 3 w 447"/>
                <a:gd name="T29" fmla="*/ 107 h 440"/>
                <a:gd name="T30" fmla="*/ 15 w 447"/>
                <a:gd name="T31" fmla="*/ 102 h 440"/>
                <a:gd name="T32" fmla="*/ 237 w 447"/>
                <a:gd name="T33" fmla="*/ 331 h 440"/>
                <a:gd name="T34" fmla="*/ 211 w 447"/>
                <a:gd name="T35" fmla="*/ 289 h 440"/>
                <a:gd name="T36" fmla="*/ 216 w 447"/>
                <a:gd name="T37" fmla="*/ 275 h 440"/>
                <a:gd name="T38" fmla="*/ 220 w 447"/>
                <a:gd name="T39" fmla="*/ 260 h 440"/>
                <a:gd name="T40" fmla="*/ 227 w 447"/>
                <a:gd name="T41" fmla="*/ 249 h 440"/>
                <a:gd name="T42" fmla="*/ 223 w 447"/>
                <a:gd name="T43" fmla="*/ 234 h 440"/>
                <a:gd name="T44" fmla="*/ 225 w 447"/>
                <a:gd name="T45" fmla="*/ 215 h 440"/>
                <a:gd name="T46" fmla="*/ 230 w 447"/>
                <a:gd name="T47" fmla="*/ 194 h 440"/>
                <a:gd name="T48" fmla="*/ 237 w 447"/>
                <a:gd name="T49" fmla="*/ 187 h 440"/>
                <a:gd name="T50" fmla="*/ 246 w 447"/>
                <a:gd name="T51" fmla="*/ 171 h 440"/>
                <a:gd name="T52" fmla="*/ 253 w 447"/>
                <a:gd name="T53" fmla="*/ 156 h 440"/>
                <a:gd name="T54" fmla="*/ 265 w 447"/>
                <a:gd name="T55" fmla="*/ 135 h 440"/>
                <a:gd name="T56" fmla="*/ 272 w 447"/>
                <a:gd name="T57" fmla="*/ 130 h 440"/>
                <a:gd name="T58" fmla="*/ 315 w 447"/>
                <a:gd name="T59" fmla="*/ 71 h 440"/>
                <a:gd name="T60" fmla="*/ 334 w 447"/>
                <a:gd name="T61" fmla="*/ 33 h 440"/>
                <a:gd name="T62" fmla="*/ 374 w 447"/>
                <a:gd name="T63" fmla="*/ 19 h 440"/>
                <a:gd name="T64" fmla="*/ 398 w 447"/>
                <a:gd name="T65" fmla="*/ 0 h 440"/>
                <a:gd name="T66" fmla="*/ 438 w 447"/>
                <a:gd name="T67" fmla="*/ 24 h 440"/>
                <a:gd name="T68" fmla="*/ 447 w 447"/>
                <a:gd name="T69" fmla="*/ 36 h 440"/>
                <a:gd name="T70" fmla="*/ 426 w 447"/>
                <a:gd name="T71" fmla="*/ 59 h 440"/>
                <a:gd name="T72" fmla="*/ 428 w 447"/>
                <a:gd name="T73" fmla="*/ 83 h 440"/>
                <a:gd name="T74" fmla="*/ 431 w 447"/>
                <a:gd name="T75" fmla="*/ 100 h 440"/>
                <a:gd name="T76" fmla="*/ 428 w 447"/>
                <a:gd name="T77" fmla="*/ 107 h 440"/>
                <a:gd name="T78" fmla="*/ 419 w 447"/>
                <a:gd name="T79" fmla="*/ 128 h 440"/>
                <a:gd name="T80" fmla="*/ 407 w 447"/>
                <a:gd name="T81" fmla="*/ 152 h 440"/>
                <a:gd name="T82" fmla="*/ 405 w 447"/>
                <a:gd name="T83" fmla="*/ 168 h 440"/>
                <a:gd name="T84" fmla="*/ 388 w 447"/>
                <a:gd name="T85" fmla="*/ 232 h 440"/>
                <a:gd name="T86" fmla="*/ 374 w 447"/>
                <a:gd name="T87" fmla="*/ 272 h 440"/>
                <a:gd name="T88" fmla="*/ 369 w 447"/>
                <a:gd name="T89" fmla="*/ 286 h 440"/>
                <a:gd name="T90" fmla="*/ 350 w 447"/>
                <a:gd name="T91" fmla="*/ 317 h 440"/>
                <a:gd name="T92" fmla="*/ 348 w 447"/>
                <a:gd name="T93" fmla="*/ 329 h 440"/>
                <a:gd name="T94" fmla="*/ 315 w 447"/>
                <a:gd name="T95" fmla="*/ 386 h 440"/>
                <a:gd name="T96" fmla="*/ 308 w 447"/>
                <a:gd name="T97" fmla="*/ 428 h 440"/>
                <a:gd name="T98" fmla="*/ 298 w 447"/>
                <a:gd name="T99" fmla="*/ 433 h 440"/>
                <a:gd name="T100" fmla="*/ 294 w 447"/>
                <a:gd name="T101" fmla="*/ 435 h 440"/>
                <a:gd name="T102" fmla="*/ 294 w 447"/>
                <a:gd name="T103" fmla="*/ 414 h 440"/>
                <a:gd name="T104" fmla="*/ 277 w 447"/>
                <a:gd name="T105" fmla="*/ 381 h 440"/>
                <a:gd name="T106" fmla="*/ 237 w 447"/>
                <a:gd name="T107" fmla="*/ 34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7" h="440">
                  <a:moveTo>
                    <a:pt x="395" y="417"/>
                  </a:moveTo>
                  <a:lnTo>
                    <a:pt x="398" y="426"/>
                  </a:lnTo>
                  <a:lnTo>
                    <a:pt x="391" y="424"/>
                  </a:lnTo>
                  <a:lnTo>
                    <a:pt x="386" y="417"/>
                  </a:lnTo>
                  <a:lnTo>
                    <a:pt x="395" y="417"/>
                  </a:lnTo>
                  <a:close/>
                  <a:moveTo>
                    <a:pt x="166" y="220"/>
                  </a:moveTo>
                  <a:lnTo>
                    <a:pt x="171" y="227"/>
                  </a:lnTo>
                  <a:lnTo>
                    <a:pt x="166" y="225"/>
                  </a:lnTo>
                  <a:lnTo>
                    <a:pt x="156" y="232"/>
                  </a:lnTo>
                  <a:lnTo>
                    <a:pt x="152" y="230"/>
                  </a:lnTo>
                  <a:lnTo>
                    <a:pt x="154" y="223"/>
                  </a:lnTo>
                  <a:lnTo>
                    <a:pt x="166" y="220"/>
                  </a:lnTo>
                  <a:close/>
                  <a:moveTo>
                    <a:pt x="159" y="211"/>
                  </a:moveTo>
                  <a:lnTo>
                    <a:pt x="161" y="215"/>
                  </a:lnTo>
                  <a:lnTo>
                    <a:pt x="159" y="218"/>
                  </a:lnTo>
                  <a:lnTo>
                    <a:pt x="156" y="213"/>
                  </a:lnTo>
                  <a:lnTo>
                    <a:pt x="149" y="218"/>
                  </a:lnTo>
                  <a:lnTo>
                    <a:pt x="149" y="225"/>
                  </a:lnTo>
                  <a:lnTo>
                    <a:pt x="145" y="225"/>
                  </a:lnTo>
                  <a:lnTo>
                    <a:pt x="149" y="213"/>
                  </a:lnTo>
                  <a:lnTo>
                    <a:pt x="159" y="211"/>
                  </a:lnTo>
                  <a:close/>
                  <a:moveTo>
                    <a:pt x="19" y="100"/>
                  </a:moveTo>
                  <a:lnTo>
                    <a:pt x="24" y="107"/>
                  </a:lnTo>
                  <a:lnTo>
                    <a:pt x="24" y="114"/>
                  </a:lnTo>
                  <a:lnTo>
                    <a:pt x="15" y="111"/>
                  </a:lnTo>
                  <a:lnTo>
                    <a:pt x="8" y="118"/>
                  </a:lnTo>
                  <a:lnTo>
                    <a:pt x="3" y="116"/>
                  </a:lnTo>
                  <a:lnTo>
                    <a:pt x="0" y="114"/>
                  </a:lnTo>
                  <a:lnTo>
                    <a:pt x="5" y="114"/>
                  </a:lnTo>
                  <a:lnTo>
                    <a:pt x="3" y="107"/>
                  </a:lnTo>
                  <a:lnTo>
                    <a:pt x="15" y="109"/>
                  </a:lnTo>
                  <a:lnTo>
                    <a:pt x="15" y="102"/>
                  </a:lnTo>
                  <a:lnTo>
                    <a:pt x="19" y="100"/>
                  </a:lnTo>
                  <a:close/>
                  <a:moveTo>
                    <a:pt x="237" y="331"/>
                  </a:moveTo>
                  <a:lnTo>
                    <a:pt x="227" y="303"/>
                  </a:lnTo>
                  <a:lnTo>
                    <a:pt x="211" y="289"/>
                  </a:lnTo>
                  <a:lnTo>
                    <a:pt x="218" y="282"/>
                  </a:lnTo>
                  <a:lnTo>
                    <a:pt x="216" y="275"/>
                  </a:lnTo>
                  <a:lnTo>
                    <a:pt x="220" y="265"/>
                  </a:lnTo>
                  <a:lnTo>
                    <a:pt x="220" y="260"/>
                  </a:lnTo>
                  <a:lnTo>
                    <a:pt x="223" y="249"/>
                  </a:lnTo>
                  <a:lnTo>
                    <a:pt x="227" y="249"/>
                  </a:lnTo>
                  <a:lnTo>
                    <a:pt x="225" y="234"/>
                  </a:lnTo>
                  <a:lnTo>
                    <a:pt x="223" y="234"/>
                  </a:lnTo>
                  <a:lnTo>
                    <a:pt x="225" y="230"/>
                  </a:lnTo>
                  <a:lnTo>
                    <a:pt x="225" y="215"/>
                  </a:lnTo>
                  <a:lnTo>
                    <a:pt x="230" y="208"/>
                  </a:lnTo>
                  <a:lnTo>
                    <a:pt x="230" y="194"/>
                  </a:lnTo>
                  <a:lnTo>
                    <a:pt x="239" y="192"/>
                  </a:lnTo>
                  <a:lnTo>
                    <a:pt x="237" y="187"/>
                  </a:lnTo>
                  <a:lnTo>
                    <a:pt x="242" y="185"/>
                  </a:lnTo>
                  <a:lnTo>
                    <a:pt x="246" y="171"/>
                  </a:lnTo>
                  <a:lnTo>
                    <a:pt x="258" y="159"/>
                  </a:lnTo>
                  <a:lnTo>
                    <a:pt x="253" y="156"/>
                  </a:lnTo>
                  <a:lnTo>
                    <a:pt x="265" y="142"/>
                  </a:lnTo>
                  <a:lnTo>
                    <a:pt x="265" y="135"/>
                  </a:lnTo>
                  <a:lnTo>
                    <a:pt x="270" y="128"/>
                  </a:lnTo>
                  <a:lnTo>
                    <a:pt x="272" y="130"/>
                  </a:lnTo>
                  <a:lnTo>
                    <a:pt x="294" y="90"/>
                  </a:lnTo>
                  <a:lnTo>
                    <a:pt x="315" y="71"/>
                  </a:lnTo>
                  <a:lnTo>
                    <a:pt x="317" y="59"/>
                  </a:lnTo>
                  <a:lnTo>
                    <a:pt x="334" y="33"/>
                  </a:lnTo>
                  <a:lnTo>
                    <a:pt x="353" y="24"/>
                  </a:lnTo>
                  <a:lnTo>
                    <a:pt x="374" y="19"/>
                  </a:lnTo>
                  <a:lnTo>
                    <a:pt x="381" y="5"/>
                  </a:lnTo>
                  <a:lnTo>
                    <a:pt x="398" y="0"/>
                  </a:lnTo>
                  <a:lnTo>
                    <a:pt x="414" y="17"/>
                  </a:lnTo>
                  <a:lnTo>
                    <a:pt x="438" y="24"/>
                  </a:lnTo>
                  <a:lnTo>
                    <a:pt x="440" y="36"/>
                  </a:lnTo>
                  <a:lnTo>
                    <a:pt x="447" y="36"/>
                  </a:lnTo>
                  <a:lnTo>
                    <a:pt x="438" y="43"/>
                  </a:lnTo>
                  <a:lnTo>
                    <a:pt x="426" y="59"/>
                  </a:lnTo>
                  <a:lnTo>
                    <a:pt x="424" y="69"/>
                  </a:lnTo>
                  <a:lnTo>
                    <a:pt x="428" y="83"/>
                  </a:lnTo>
                  <a:lnTo>
                    <a:pt x="433" y="90"/>
                  </a:lnTo>
                  <a:lnTo>
                    <a:pt x="431" y="100"/>
                  </a:lnTo>
                  <a:lnTo>
                    <a:pt x="428" y="102"/>
                  </a:lnTo>
                  <a:lnTo>
                    <a:pt x="428" y="107"/>
                  </a:lnTo>
                  <a:lnTo>
                    <a:pt x="424" y="114"/>
                  </a:lnTo>
                  <a:lnTo>
                    <a:pt x="419" y="128"/>
                  </a:lnTo>
                  <a:lnTo>
                    <a:pt x="407" y="142"/>
                  </a:lnTo>
                  <a:lnTo>
                    <a:pt x="407" y="152"/>
                  </a:lnTo>
                  <a:lnTo>
                    <a:pt x="400" y="159"/>
                  </a:lnTo>
                  <a:lnTo>
                    <a:pt x="405" y="168"/>
                  </a:lnTo>
                  <a:lnTo>
                    <a:pt x="400" y="173"/>
                  </a:lnTo>
                  <a:lnTo>
                    <a:pt x="388" y="232"/>
                  </a:lnTo>
                  <a:lnTo>
                    <a:pt x="388" y="237"/>
                  </a:lnTo>
                  <a:lnTo>
                    <a:pt x="374" y="272"/>
                  </a:lnTo>
                  <a:lnTo>
                    <a:pt x="376" y="284"/>
                  </a:lnTo>
                  <a:lnTo>
                    <a:pt x="369" y="286"/>
                  </a:lnTo>
                  <a:lnTo>
                    <a:pt x="357" y="315"/>
                  </a:lnTo>
                  <a:lnTo>
                    <a:pt x="350" y="317"/>
                  </a:lnTo>
                  <a:lnTo>
                    <a:pt x="350" y="324"/>
                  </a:lnTo>
                  <a:lnTo>
                    <a:pt x="348" y="329"/>
                  </a:lnTo>
                  <a:lnTo>
                    <a:pt x="331" y="341"/>
                  </a:lnTo>
                  <a:lnTo>
                    <a:pt x="315" y="386"/>
                  </a:lnTo>
                  <a:lnTo>
                    <a:pt x="315" y="424"/>
                  </a:lnTo>
                  <a:lnTo>
                    <a:pt x="308" y="428"/>
                  </a:lnTo>
                  <a:lnTo>
                    <a:pt x="310" y="440"/>
                  </a:lnTo>
                  <a:lnTo>
                    <a:pt x="298" y="433"/>
                  </a:lnTo>
                  <a:lnTo>
                    <a:pt x="296" y="438"/>
                  </a:lnTo>
                  <a:lnTo>
                    <a:pt x="294" y="435"/>
                  </a:lnTo>
                  <a:lnTo>
                    <a:pt x="289" y="424"/>
                  </a:lnTo>
                  <a:lnTo>
                    <a:pt x="294" y="414"/>
                  </a:lnTo>
                  <a:lnTo>
                    <a:pt x="284" y="388"/>
                  </a:lnTo>
                  <a:lnTo>
                    <a:pt x="277" y="381"/>
                  </a:lnTo>
                  <a:lnTo>
                    <a:pt x="251" y="362"/>
                  </a:lnTo>
                  <a:lnTo>
                    <a:pt x="237" y="343"/>
                  </a:lnTo>
                  <a:lnTo>
                    <a:pt x="237" y="331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1108438" y="2187596"/>
              <a:ext cx="1828732" cy="1600643"/>
            </a:xfrm>
            <a:custGeom>
              <a:avLst/>
              <a:gdLst>
                <a:gd name="T0" fmla="*/ 1735 w 2726"/>
                <a:gd name="T1" fmla="*/ 85 h 2386"/>
                <a:gd name="T2" fmla="*/ 1818 w 2726"/>
                <a:gd name="T3" fmla="*/ 187 h 2386"/>
                <a:gd name="T4" fmla="*/ 1918 w 2726"/>
                <a:gd name="T5" fmla="*/ 206 h 2386"/>
                <a:gd name="T6" fmla="*/ 2005 w 2726"/>
                <a:gd name="T7" fmla="*/ 279 h 2386"/>
                <a:gd name="T8" fmla="*/ 2088 w 2726"/>
                <a:gd name="T9" fmla="*/ 459 h 2386"/>
                <a:gd name="T10" fmla="*/ 2062 w 2726"/>
                <a:gd name="T11" fmla="*/ 681 h 2386"/>
                <a:gd name="T12" fmla="*/ 2249 w 2726"/>
                <a:gd name="T13" fmla="*/ 721 h 2386"/>
                <a:gd name="T14" fmla="*/ 2556 w 2726"/>
                <a:gd name="T15" fmla="*/ 849 h 2386"/>
                <a:gd name="T16" fmla="*/ 2691 w 2726"/>
                <a:gd name="T17" fmla="*/ 1040 h 2386"/>
                <a:gd name="T18" fmla="*/ 2572 w 2726"/>
                <a:gd name="T19" fmla="*/ 1258 h 2386"/>
                <a:gd name="T20" fmla="*/ 2317 w 2726"/>
                <a:gd name="T21" fmla="*/ 1644 h 2386"/>
                <a:gd name="T22" fmla="*/ 2137 w 2726"/>
                <a:gd name="T23" fmla="*/ 1722 h 2386"/>
                <a:gd name="T24" fmla="*/ 1996 w 2726"/>
                <a:gd name="T25" fmla="*/ 1800 h 2386"/>
                <a:gd name="T26" fmla="*/ 2078 w 2726"/>
                <a:gd name="T27" fmla="*/ 1923 h 2386"/>
                <a:gd name="T28" fmla="*/ 2066 w 2726"/>
                <a:gd name="T29" fmla="*/ 2008 h 2386"/>
                <a:gd name="T30" fmla="*/ 2097 w 2726"/>
                <a:gd name="T31" fmla="*/ 2112 h 2386"/>
                <a:gd name="T32" fmla="*/ 1967 w 2726"/>
                <a:gd name="T33" fmla="*/ 2103 h 2386"/>
                <a:gd name="T34" fmla="*/ 1837 w 2726"/>
                <a:gd name="T35" fmla="*/ 2091 h 2386"/>
                <a:gd name="T36" fmla="*/ 1724 w 2726"/>
                <a:gd name="T37" fmla="*/ 2079 h 2386"/>
                <a:gd name="T38" fmla="*/ 1591 w 2726"/>
                <a:gd name="T39" fmla="*/ 2098 h 2386"/>
                <a:gd name="T40" fmla="*/ 1501 w 2726"/>
                <a:gd name="T41" fmla="*/ 2152 h 2386"/>
                <a:gd name="T42" fmla="*/ 1386 w 2726"/>
                <a:gd name="T43" fmla="*/ 2181 h 2386"/>
                <a:gd name="T44" fmla="*/ 1232 w 2726"/>
                <a:gd name="T45" fmla="*/ 2237 h 2386"/>
                <a:gd name="T46" fmla="*/ 1104 w 2726"/>
                <a:gd name="T47" fmla="*/ 2190 h 2386"/>
                <a:gd name="T48" fmla="*/ 1000 w 2726"/>
                <a:gd name="T49" fmla="*/ 2242 h 2386"/>
                <a:gd name="T50" fmla="*/ 901 w 2726"/>
                <a:gd name="T51" fmla="*/ 2230 h 2386"/>
                <a:gd name="T52" fmla="*/ 813 w 2726"/>
                <a:gd name="T53" fmla="*/ 2235 h 2386"/>
                <a:gd name="T54" fmla="*/ 754 w 2726"/>
                <a:gd name="T55" fmla="*/ 2339 h 2386"/>
                <a:gd name="T56" fmla="*/ 660 w 2726"/>
                <a:gd name="T57" fmla="*/ 2375 h 2386"/>
                <a:gd name="T58" fmla="*/ 541 w 2726"/>
                <a:gd name="T59" fmla="*/ 2278 h 2386"/>
                <a:gd name="T60" fmla="*/ 461 w 2726"/>
                <a:gd name="T61" fmla="*/ 2221 h 2386"/>
                <a:gd name="T62" fmla="*/ 319 w 2726"/>
                <a:gd name="T63" fmla="*/ 2166 h 2386"/>
                <a:gd name="T64" fmla="*/ 296 w 2726"/>
                <a:gd name="T65" fmla="*/ 2086 h 2386"/>
                <a:gd name="T66" fmla="*/ 192 w 2726"/>
                <a:gd name="T67" fmla="*/ 1991 h 2386"/>
                <a:gd name="T68" fmla="*/ 111 w 2726"/>
                <a:gd name="T69" fmla="*/ 1958 h 2386"/>
                <a:gd name="T70" fmla="*/ 163 w 2726"/>
                <a:gd name="T71" fmla="*/ 1913 h 2386"/>
                <a:gd name="T72" fmla="*/ 151 w 2726"/>
                <a:gd name="T73" fmla="*/ 1771 h 2386"/>
                <a:gd name="T74" fmla="*/ 21 w 2726"/>
                <a:gd name="T75" fmla="*/ 1719 h 2386"/>
                <a:gd name="T76" fmla="*/ 12 w 2726"/>
                <a:gd name="T77" fmla="*/ 1622 h 2386"/>
                <a:gd name="T78" fmla="*/ 69 w 2726"/>
                <a:gd name="T79" fmla="*/ 1523 h 2386"/>
                <a:gd name="T80" fmla="*/ 151 w 2726"/>
                <a:gd name="T81" fmla="*/ 1457 h 2386"/>
                <a:gd name="T82" fmla="*/ 267 w 2726"/>
                <a:gd name="T83" fmla="*/ 1492 h 2386"/>
                <a:gd name="T84" fmla="*/ 369 w 2726"/>
                <a:gd name="T85" fmla="*/ 1440 h 2386"/>
                <a:gd name="T86" fmla="*/ 492 w 2726"/>
                <a:gd name="T87" fmla="*/ 1383 h 2386"/>
                <a:gd name="T88" fmla="*/ 601 w 2726"/>
                <a:gd name="T89" fmla="*/ 1308 h 2386"/>
                <a:gd name="T90" fmla="*/ 709 w 2726"/>
                <a:gd name="T91" fmla="*/ 1251 h 2386"/>
                <a:gd name="T92" fmla="*/ 799 w 2726"/>
                <a:gd name="T93" fmla="*/ 1187 h 2386"/>
                <a:gd name="T94" fmla="*/ 839 w 2726"/>
                <a:gd name="T95" fmla="*/ 1074 h 2386"/>
                <a:gd name="T96" fmla="*/ 832 w 2726"/>
                <a:gd name="T97" fmla="*/ 925 h 2386"/>
                <a:gd name="T98" fmla="*/ 768 w 2726"/>
                <a:gd name="T99" fmla="*/ 761 h 2386"/>
                <a:gd name="T100" fmla="*/ 842 w 2726"/>
                <a:gd name="T101" fmla="*/ 712 h 2386"/>
                <a:gd name="T102" fmla="*/ 941 w 2726"/>
                <a:gd name="T103" fmla="*/ 686 h 2386"/>
                <a:gd name="T104" fmla="*/ 1085 w 2726"/>
                <a:gd name="T105" fmla="*/ 669 h 2386"/>
                <a:gd name="T106" fmla="*/ 1128 w 2726"/>
                <a:gd name="T107" fmla="*/ 378 h 2386"/>
                <a:gd name="T108" fmla="*/ 1310 w 2726"/>
                <a:gd name="T109" fmla="*/ 390 h 2386"/>
                <a:gd name="T110" fmla="*/ 1452 w 2726"/>
                <a:gd name="T111" fmla="*/ 347 h 2386"/>
                <a:gd name="T112" fmla="*/ 1534 w 2726"/>
                <a:gd name="T113" fmla="*/ 120 h 2386"/>
                <a:gd name="T114" fmla="*/ 1603 w 2726"/>
                <a:gd name="T115" fmla="*/ 12 h 2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26" h="2386">
                  <a:moveTo>
                    <a:pt x="1707" y="0"/>
                  </a:moveTo>
                  <a:lnTo>
                    <a:pt x="1709" y="9"/>
                  </a:lnTo>
                  <a:lnTo>
                    <a:pt x="1707" y="21"/>
                  </a:lnTo>
                  <a:lnTo>
                    <a:pt x="1717" y="33"/>
                  </a:lnTo>
                  <a:lnTo>
                    <a:pt x="1712" y="40"/>
                  </a:lnTo>
                  <a:lnTo>
                    <a:pt x="1698" y="42"/>
                  </a:lnTo>
                  <a:lnTo>
                    <a:pt x="1698" y="52"/>
                  </a:lnTo>
                  <a:lnTo>
                    <a:pt x="1705" y="59"/>
                  </a:lnTo>
                  <a:lnTo>
                    <a:pt x="1702" y="66"/>
                  </a:lnTo>
                  <a:lnTo>
                    <a:pt x="1717" y="73"/>
                  </a:lnTo>
                  <a:lnTo>
                    <a:pt x="1726" y="73"/>
                  </a:lnTo>
                  <a:lnTo>
                    <a:pt x="1735" y="85"/>
                  </a:lnTo>
                  <a:lnTo>
                    <a:pt x="1728" y="94"/>
                  </a:lnTo>
                  <a:lnTo>
                    <a:pt x="1724" y="113"/>
                  </a:lnTo>
                  <a:lnTo>
                    <a:pt x="1724" y="120"/>
                  </a:lnTo>
                  <a:lnTo>
                    <a:pt x="1726" y="109"/>
                  </a:lnTo>
                  <a:lnTo>
                    <a:pt x="1766" y="125"/>
                  </a:lnTo>
                  <a:lnTo>
                    <a:pt x="1776" y="142"/>
                  </a:lnTo>
                  <a:lnTo>
                    <a:pt x="1787" y="137"/>
                  </a:lnTo>
                  <a:lnTo>
                    <a:pt x="1787" y="142"/>
                  </a:lnTo>
                  <a:lnTo>
                    <a:pt x="1799" y="151"/>
                  </a:lnTo>
                  <a:lnTo>
                    <a:pt x="1795" y="161"/>
                  </a:lnTo>
                  <a:lnTo>
                    <a:pt x="1797" y="170"/>
                  </a:lnTo>
                  <a:lnTo>
                    <a:pt x="1818" y="187"/>
                  </a:lnTo>
                  <a:lnTo>
                    <a:pt x="1825" y="191"/>
                  </a:lnTo>
                  <a:lnTo>
                    <a:pt x="1835" y="189"/>
                  </a:lnTo>
                  <a:lnTo>
                    <a:pt x="1844" y="196"/>
                  </a:lnTo>
                  <a:lnTo>
                    <a:pt x="1851" y="206"/>
                  </a:lnTo>
                  <a:lnTo>
                    <a:pt x="1849" y="217"/>
                  </a:lnTo>
                  <a:lnTo>
                    <a:pt x="1851" y="220"/>
                  </a:lnTo>
                  <a:lnTo>
                    <a:pt x="1870" y="220"/>
                  </a:lnTo>
                  <a:lnTo>
                    <a:pt x="1880" y="208"/>
                  </a:lnTo>
                  <a:lnTo>
                    <a:pt x="1889" y="206"/>
                  </a:lnTo>
                  <a:lnTo>
                    <a:pt x="1889" y="203"/>
                  </a:lnTo>
                  <a:lnTo>
                    <a:pt x="1913" y="203"/>
                  </a:lnTo>
                  <a:lnTo>
                    <a:pt x="1918" y="206"/>
                  </a:lnTo>
                  <a:lnTo>
                    <a:pt x="1915" y="210"/>
                  </a:lnTo>
                  <a:lnTo>
                    <a:pt x="1920" y="220"/>
                  </a:lnTo>
                  <a:lnTo>
                    <a:pt x="1932" y="229"/>
                  </a:lnTo>
                  <a:lnTo>
                    <a:pt x="1941" y="243"/>
                  </a:lnTo>
                  <a:lnTo>
                    <a:pt x="1953" y="241"/>
                  </a:lnTo>
                  <a:lnTo>
                    <a:pt x="1958" y="243"/>
                  </a:lnTo>
                  <a:lnTo>
                    <a:pt x="1960" y="232"/>
                  </a:lnTo>
                  <a:lnTo>
                    <a:pt x="1974" y="236"/>
                  </a:lnTo>
                  <a:lnTo>
                    <a:pt x="1974" y="253"/>
                  </a:lnTo>
                  <a:lnTo>
                    <a:pt x="1984" y="260"/>
                  </a:lnTo>
                  <a:lnTo>
                    <a:pt x="2005" y="272"/>
                  </a:lnTo>
                  <a:lnTo>
                    <a:pt x="2005" y="279"/>
                  </a:lnTo>
                  <a:lnTo>
                    <a:pt x="2019" y="302"/>
                  </a:lnTo>
                  <a:lnTo>
                    <a:pt x="2019" y="314"/>
                  </a:lnTo>
                  <a:lnTo>
                    <a:pt x="2024" y="321"/>
                  </a:lnTo>
                  <a:lnTo>
                    <a:pt x="2022" y="331"/>
                  </a:lnTo>
                  <a:lnTo>
                    <a:pt x="2026" y="345"/>
                  </a:lnTo>
                  <a:lnTo>
                    <a:pt x="2052" y="388"/>
                  </a:lnTo>
                  <a:lnTo>
                    <a:pt x="2069" y="390"/>
                  </a:lnTo>
                  <a:lnTo>
                    <a:pt x="2074" y="395"/>
                  </a:lnTo>
                  <a:lnTo>
                    <a:pt x="2081" y="409"/>
                  </a:lnTo>
                  <a:lnTo>
                    <a:pt x="2081" y="418"/>
                  </a:lnTo>
                  <a:lnTo>
                    <a:pt x="2092" y="440"/>
                  </a:lnTo>
                  <a:lnTo>
                    <a:pt x="2088" y="459"/>
                  </a:lnTo>
                  <a:lnTo>
                    <a:pt x="2095" y="463"/>
                  </a:lnTo>
                  <a:lnTo>
                    <a:pt x="2083" y="496"/>
                  </a:lnTo>
                  <a:lnTo>
                    <a:pt x="2074" y="508"/>
                  </a:lnTo>
                  <a:lnTo>
                    <a:pt x="2078" y="520"/>
                  </a:lnTo>
                  <a:lnTo>
                    <a:pt x="2078" y="525"/>
                  </a:lnTo>
                  <a:lnTo>
                    <a:pt x="2088" y="541"/>
                  </a:lnTo>
                  <a:lnTo>
                    <a:pt x="2088" y="556"/>
                  </a:lnTo>
                  <a:lnTo>
                    <a:pt x="2069" y="577"/>
                  </a:lnTo>
                  <a:lnTo>
                    <a:pt x="2050" y="610"/>
                  </a:lnTo>
                  <a:lnTo>
                    <a:pt x="2045" y="643"/>
                  </a:lnTo>
                  <a:lnTo>
                    <a:pt x="2062" y="667"/>
                  </a:lnTo>
                  <a:lnTo>
                    <a:pt x="2062" y="681"/>
                  </a:lnTo>
                  <a:lnTo>
                    <a:pt x="2069" y="681"/>
                  </a:lnTo>
                  <a:lnTo>
                    <a:pt x="2074" y="686"/>
                  </a:lnTo>
                  <a:lnTo>
                    <a:pt x="2071" y="698"/>
                  </a:lnTo>
                  <a:lnTo>
                    <a:pt x="2102" y="695"/>
                  </a:lnTo>
                  <a:lnTo>
                    <a:pt x="2114" y="707"/>
                  </a:lnTo>
                  <a:lnTo>
                    <a:pt x="2130" y="712"/>
                  </a:lnTo>
                  <a:lnTo>
                    <a:pt x="2140" y="707"/>
                  </a:lnTo>
                  <a:lnTo>
                    <a:pt x="2147" y="716"/>
                  </a:lnTo>
                  <a:lnTo>
                    <a:pt x="2156" y="721"/>
                  </a:lnTo>
                  <a:lnTo>
                    <a:pt x="2206" y="719"/>
                  </a:lnTo>
                  <a:lnTo>
                    <a:pt x="2225" y="726"/>
                  </a:lnTo>
                  <a:lnTo>
                    <a:pt x="2249" y="721"/>
                  </a:lnTo>
                  <a:lnTo>
                    <a:pt x="2265" y="728"/>
                  </a:lnTo>
                  <a:lnTo>
                    <a:pt x="2331" y="728"/>
                  </a:lnTo>
                  <a:lnTo>
                    <a:pt x="2386" y="735"/>
                  </a:lnTo>
                  <a:lnTo>
                    <a:pt x="2409" y="750"/>
                  </a:lnTo>
                  <a:lnTo>
                    <a:pt x="2414" y="757"/>
                  </a:lnTo>
                  <a:lnTo>
                    <a:pt x="2466" y="787"/>
                  </a:lnTo>
                  <a:lnTo>
                    <a:pt x="2480" y="799"/>
                  </a:lnTo>
                  <a:lnTo>
                    <a:pt x="2483" y="809"/>
                  </a:lnTo>
                  <a:lnTo>
                    <a:pt x="2494" y="813"/>
                  </a:lnTo>
                  <a:lnTo>
                    <a:pt x="2513" y="823"/>
                  </a:lnTo>
                  <a:lnTo>
                    <a:pt x="2528" y="839"/>
                  </a:lnTo>
                  <a:lnTo>
                    <a:pt x="2556" y="849"/>
                  </a:lnTo>
                  <a:lnTo>
                    <a:pt x="2563" y="856"/>
                  </a:lnTo>
                  <a:lnTo>
                    <a:pt x="2613" y="849"/>
                  </a:lnTo>
                  <a:lnTo>
                    <a:pt x="2615" y="854"/>
                  </a:lnTo>
                  <a:lnTo>
                    <a:pt x="2608" y="863"/>
                  </a:lnTo>
                  <a:lnTo>
                    <a:pt x="2603" y="889"/>
                  </a:lnTo>
                  <a:lnTo>
                    <a:pt x="2608" y="894"/>
                  </a:lnTo>
                  <a:lnTo>
                    <a:pt x="2629" y="899"/>
                  </a:lnTo>
                  <a:lnTo>
                    <a:pt x="2641" y="934"/>
                  </a:lnTo>
                  <a:lnTo>
                    <a:pt x="2646" y="951"/>
                  </a:lnTo>
                  <a:lnTo>
                    <a:pt x="2669" y="996"/>
                  </a:lnTo>
                  <a:lnTo>
                    <a:pt x="2669" y="1019"/>
                  </a:lnTo>
                  <a:lnTo>
                    <a:pt x="2691" y="1040"/>
                  </a:lnTo>
                  <a:lnTo>
                    <a:pt x="2700" y="1059"/>
                  </a:lnTo>
                  <a:lnTo>
                    <a:pt x="2721" y="1081"/>
                  </a:lnTo>
                  <a:lnTo>
                    <a:pt x="2726" y="1107"/>
                  </a:lnTo>
                  <a:lnTo>
                    <a:pt x="2726" y="1107"/>
                  </a:lnTo>
                  <a:lnTo>
                    <a:pt x="2693" y="1126"/>
                  </a:lnTo>
                  <a:lnTo>
                    <a:pt x="2686" y="1206"/>
                  </a:lnTo>
                  <a:lnTo>
                    <a:pt x="2688" y="1223"/>
                  </a:lnTo>
                  <a:lnTo>
                    <a:pt x="2681" y="1239"/>
                  </a:lnTo>
                  <a:lnTo>
                    <a:pt x="2665" y="1249"/>
                  </a:lnTo>
                  <a:lnTo>
                    <a:pt x="2646" y="1251"/>
                  </a:lnTo>
                  <a:lnTo>
                    <a:pt x="2627" y="1246"/>
                  </a:lnTo>
                  <a:lnTo>
                    <a:pt x="2572" y="1258"/>
                  </a:lnTo>
                  <a:lnTo>
                    <a:pt x="2525" y="1284"/>
                  </a:lnTo>
                  <a:lnTo>
                    <a:pt x="2494" y="1320"/>
                  </a:lnTo>
                  <a:lnTo>
                    <a:pt x="2445" y="1369"/>
                  </a:lnTo>
                  <a:lnTo>
                    <a:pt x="2421" y="1402"/>
                  </a:lnTo>
                  <a:lnTo>
                    <a:pt x="2400" y="1443"/>
                  </a:lnTo>
                  <a:lnTo>
                    <a:pt x="2367" y="1466"/>
                  </a:lnTo>
                  <a:lnTo>
                    <a:pt x="2315" y="1462"/>
                  </a:lnTo>
                  <a:lnTo>
                    <a:pt x="2315" y="1523"/>
                  </a:lnTo>
                  <a:lnTo>
                    <a:pt x="2296" y="1559"/>
                  </a:lnTo>
                  <a:lnTo>
                    <a:pt x="2310" y="1608"/>
                  </a:lnTo>
                  <a:lnTo>
                    <a:pt x="2317" y="1622"/>
                  </a:lnTo>
                  <a:lnTo>
                    <a:pt x="2317" y="1644"/>
                  </a:lnTo>
                  <a:lnTo>
                    <a:pt x="2315" y="1648"/>
                  </a:lnTo>
                  <a:lnTo>
                    <a:pt x="2317" y="1667"/>
                  </a:lnTo>
                  <a:lnTo>
                    <a:pt x="2317" y="1667"/>
                  </a:lnTo>
                  <a:lnTo>
                    <a:pt x="2308" y="1672"/>
                  </a:lnTo>
                  <a:lnTo>
                    <a:pt x="2265" y="1677"/>
                  </a:lnTo>
                  <a:lnTo>
                    <a:pt x="2258" y="1686"/>
                  </a:lnTo>
                  <a:lnTo>
                    <a:pt x="2253" y="1686"/>
                  </a:lnTo>
                  <a:lnTo>
                    <a:pt x="2251" y="1693"/>
                  </a:lnTo>
                  <a:lnTo>
                    <a:pt x="2211" y="1700"/>
                  </a:lnTo>
                  <a:lnTo>
                    <a:pt x="2187" y="1712"/>
                  </a:lnTo>
                  <a:lnTo>
                    <a:pt x="2168" y="1712"/>
                  </a:lnTo>
                  <a:lnTo>
                    <a:pt x="2137" y="1722"/>
                  </a:lnTo>
                  <a:lnTo>
                    <a:pt x="2121" y="1731"/>
                  </a:lnTo>
                  <a:lnTo>
                    <a:pt x="2100" y="1736"/>
                  </a:lnTo>
                  <a:lnTo>
                    <a:pt x="2057" y="1745"/>
                  </a:lnTo>
                  <a:lnTo>
                    <a:pt x="2040" y="1743"/>
                  </a:lnTo>
                  <a:lnTo>
                    <a:pt x="2043" y="1748"/>
                  </a:lnTo>
                  <a:lnTo>
                    <a:pt x="2038" y="1755"/>
                  </a:lnTo>
                  <a:lnTo>
                    <a:pt x="2019" y="1762"/>
                  </a:lnTo>
                  <a:lnTo>
                    <a:pt x="2022" y="1764"/>
                  </a:lnTo>
                  <a:lnTo>
                    <a:pt x="2017" y="1769"/>
                  </a:lnTo>
                  <a:lnTo>
                    <a:pt x="1984" y="1781"/>
                  </a:lnTo>
                  <a:lnTo>
                    <a:pt x="1984" y="1788"/>
                  </a:lnTo>
                  <a:lnTo>
                    <a:pt x="1996" y="1800"/>
                  </a:lnTo>
                  <a:lnTo>
                    <a:pt x="2007" y="1828"/>
                  </a:lnTo>
                  <a:lnTo>
                    <a:pt x="2024" y="1852"/>
                  </a:lnTo>
                  <a:lnTo>
                    <a:pt x="2014" y="1864"/>
                  </a:lnTo>
                  <a:lnTo>
                    <a:pt x="2019" y="1875"/>
                  </a:lnTo>
                  <a:lnTo>
                    <a:pt x="2017" y="1878"/>
                  </a:lnTo>
                  <a:lnTo>
                    <a:pt x="2024" y="1880"/>
                  </a:lnTo>
                  <a:lnTo>
                    <a:pt x="2029" y="1885"/>
                  </a:lnTo>
                  <a:lnTo>
                    <a:pt x="2045" y="1890"/>
                  </a:lnTo>
                  <a:lnTo>
                    <a:pt x="2062" y="1901"/>
                  </a:lnTo>
                  <a:lnTo>
                    <a:pt x="2069" y="1909"/>
                  </a:lnTo>
                  <a:lnTo>
                    <a:pt x="2069" y="1916"/>
                  </a:lnTo>
                  <a:lnTo>
                    <a:pt x="2078" y="1923"/>
                  </a:lnTo>
                  <a:lnTo>
                    <a:pt x="2085" y="1920"/>
                  </a:lnTo>
                  <a:lnTo>
                    <a:pt x="2095" y="1925"/>
                  </a:lnTo>
                  <a:lnTo>
                    <a:pt x="2100" y="1944"/>
                  </a:lnTo>
                  <a:lnTo>
                    <a:pt x="2107" y="1954"/>
                  </a:lnTo>
                  <a:lnTo>
                    <a:pt x="2107" y="1963"/>
                  </a:lnTo>
                  <a:lnTo>
                    <a:pt x="2118" y="1972"/>
                  </a:lnTo>
                  <a:lnTo>
                    <a:pt x="2121" y="1991"/>
                  </a:lnTo>
                  <a:lnTo>
                    <a:pt x="2107" y="1991"/>
                  </a:lnTo>
                  <a:lnTo>
                    <a:pt x="2097" y="1998"/>
                  </a:lnTo>
                  <a:lnTo>
                    <a:pt x="2090" y="2001"/>
                  </a:lnTo>
                  <a:lnTo>
                    <a:pt x="2085" y="2006"/>
                  </a:lnTo>
                  <a:lnTo>
                    <a:pt x="2066" y="2008"/>
                  </a:lnTo>
                  <a:lnTo>
                    <a:pt x="2052" y="2022"/>
                  </a:lnTo>
                  <a:lnTo>
                    <a:pt x="2050" y="2027"/>
                  </a:lnTo>
                  <a:lnTo>
                    <a:pt x="2055" y="2036"/>
                  </a:lnTo>
                  <a:lnTo>
                    <a:pt x="2050" y="2041"/>
                  </a:lnTo>
                  <a:lnTo>
                    <a:pt x="2052" y="2055"/>
                  </a:lnTo>
                  <a:lnTo>
                    <a:pt x="2088" y="2065"/>
                  </a:lnTo>
                  <a:lnTo>
                    <a:pt x="2088" y="2077"/>
                  </a:lnTo>
                  <a:lnTo>
                    <a:pt x="2090" y="2079"/>
                  </a:lnTo>
                  <a:lnTo>
                    <a:pt x="2088" y="2095"/>
                  </a:lnTo>
                  <a:lnTo>
                    <a:pt x="2092" y="2100"/>
                  </a:lnTo>
                  <a:lnTo>
                    <a:pt x="2090" y="2105"/>
                  </a:lnTo>
                  <a:lnTo>
                    <a:pt x="2097" y="2112"/>
                  </a:lnTo>
                  <a:lnTo>
                    <a:pt x="2097" y="2129"/>
                  </a:lnTo>
                  <a:lnTo>
                    <a:pt x="2083" y="2129"/>
                  </a:lnTo>
                  <a:lnTo>
                    <a:pt x="2076" y="2138"/>
                  </a:lnTo>
                  <a:lnTo>
                    <a:pt x="2066" y="2140"/>
                  </a:lnTo>
                  <a:lnTo>
                    <a:pt x="2057" y="2131"/>
                  </a:lnTo>
                  <a:lnTo>
                    <a:pt x="2048" y="2124"/>
                  </a:lnTo>
                  <a:lnTo>
                    <a:pt x="2029" y="2121"/>
                  </a:lnTo>
                  <a:lnTo>
                    <a:pt x="2019" y="2124"/>
                  </a:lnTo>
                  <a:lnTo>
                    <a:pt x="1993" y="2119"/>
                  </a:lnTo>
                  <a:lnTo>
                    <a:pt x="1981" y="2112"/>
                  </a:lnTo>
                  <a:lnTo>
                    <a:pt x="1981" y="2107"/>
                  </a:lnTo>
                  <a:lnTo>
                    <a:pt x="1967" y="2103"/>
                  </a:lnTo>
                  <a:lnTo>
                    <a:pt x="1965" y="2117"/>
                  </a:lnTo>
                  <a:lnTo>
                    <a:pt x="1958" y="2124"/>
                  </a:lnTo>
                  <a:lnTo>
                    <a:pt x="1960" y="2131"/>
                  </a:lnTo>
                  <a:lnTo>
                    <a:pt x="1934" y="2131"/>
                  </a:lnTo>
                  <a:lnTo>
                    <a:pt x="1934" y="2131"/>
                  </a:lnTo>
                  <a:lnTo>
                    <a:pt x="1903" y="2121"/>
                  </a:lnTo>
                  <a:lnTo>
                    <a:pt x="1875" y="2100"/>
                  </a:lnTo>
                  <a:lnTo>
                    <a:pt x="1868" y="2107"/>
                  </a:lnTo>
                  <a:lnTo>
                    <a:pt x="1861" y="2107"/>
                  </a:lnTo>
                  <a:lnTo>
                    <a:pt x="1851" y="2098"/>
                  </a:lnTo>
                  <a:lnTo>
                    <a:pt x="1842" y="2095"/>
                  </a:lnTo>
                  <a:lnTo>
                    <a:pt x="1837" y="2091"/>
                  </a:lnTo>
                  <a:lnTo>
                    <a:pt x="1825" y="2091"/>
                  </a:lnTo>
                  <a:lnTo>
                    <a:pt x="1818" y="2100"/>
                  </a:lnTo>
                  <a:lnTo>
                    <a:pt x="1809" y="2088"/>
                  </a:lnTo>
                  <a:lnTo>
                    <a:pt x="1802" y="2086"/>
                  </a:lnTo>
                  <a:lnTo>
                    <a:pt x="1797" y="2077"/>
                  </a:lnTo>
                  <a:lnTo>
                    <a:pt x="1785" y="2077"/>
                  </a:lnTo>
                  <a:lnTo>
                    <a:pt x="1783" y="2072"/>
                  </a:lnTo>
                  <a:lnTo>
                    <a:pt x="1771" y="2072"/>
                  </a:lnTo>
                  <a:lnTo>
                    <a:pt x="1766" y="2077"/>
                  </a:lnTo>
                  <a:lnTo>
                    <a:pt x="1757" y="2074"/>
                  </a:lnTo>
                  <a:lnTo>
                    <a:pt x="1743" y="2081"/>
                  </a:lnTo>
                  <a:lnTo>
                    <a:pt x="1724" y="2079"/>
                  </a:lnTo>
                  <a:lnTo>
                    <a:pt x="1714" y="2088"/>
                  </a:lnTo>
                  <a:lnTo>
                    <a:pt x="1695" y="2086"/>
                  </a:lnTo>
                  <a:lnTo>
                    <a:pt x="1674" y="2093"/>
                  </a:lnTo>
                  <a:lnTo>
                    <a:pt x="1662" y="2091"/>
                  </a:lnTo>
                  <a:lnTo>
                    <a:pt x="1662" y="2081"/>
                  </a:lnTo>
                  <a:lnTo>
                    <a:pt x="1653" y="2081"/>
                  </a:lnTo>
                  <a:lnTo>
                    <a:pt x="1643" y="2091"/>
                  </a:lnTo>
                  <a:lnTo>
                    <a:pt x="1629" y="2093"/>
                  </a:lnTo>
                  <a:lnTo>
                    <a:pt x="1624" y="2100"/>
                  </a:lnTo>
                  <a:lnTo>
                    <a:pt x="1605" y="2098"/>
                  </a:lnTo>
                  <a:lnTo>
                    <a:pt x="1596" y="2105"/>
                  </a:lnTo>
                  <a:lnTo>
                    <a:pt x="1591" y="2098"/>
                  </a:lnTo>
                  <a:lnTo>
                    <a:pt x="1577" y="2100"/>
                  </a:lnTo>
                  <a:lnTo>
                    <a:pt x="1568" y="2110"/>
                  </a:lnTo>
                  <a:lnTo>
                    <a:pt x="1551" y="2110"/>
                  </a:lnTo>
                  <a:lnTo>
                    <a:pt x="1549" y="2114"/>
                  </a:lnTo>
                  <a:lnTo>
                    <a:pt x="1542" y="2112"/>
                  </a:lnTo>
                  <a:lnTo>
                    <a:pt x="1534" y="2112"/>
                  </a:lnTo>
                  <a:lnTo>
                    <a:pt x="1530" y="2119"/>
                  </a:lnTo>
                  <a:lnTo>
                    <a:pt x="1518" y="2119"/>
                  </a:lnTo>
                  <a:lnTo>
                    <a:pt x="1511" y="2124"/>
                  </a:lnTo>
                  <a:lnTo>
                    <a:pt x="1508" y="2138"/>
                  </a:lnTo>
                  <a:lnTo>
                    <a:pt x="1504" y="2143"/>
                  </a:lnTo>
                  <a:lnTo>
                    <a:pt x="1501" y="2152"/>
                  </a:lnTo>
                  <a:lnTo>
                    <a:pt x="1494" y="2166"/>
                  </a:lnTo>
                  <a:lnTo>
                    <a:pt x="1482" y="2176"/>
                  </a:lnTo>
                  <a:lnTo>
                    <a:pt x="1464" y="2176"/>
                  </a:lnTo>
                  <a:lnTo>
                    <a:pt x="1452" y="2181"/>
                  </a:lnTo>
                  <a:lnTo>
                    <a:pt x="1440" y="2195"/>
                  </a:lnTo>
                  <a:lnTo>
                    <a:pt x="1430" y="2192"/>
                  </a:lnTo>
                  <a:lnTo>
                    <a:pt x="1430" y="2185"/>
                  </a:lnTo>
                  <a:lnTo>
                    <a:pt x="1414" y="2183"/>
                  </a:lnTo>
                  <a:lnTo>
                    <a:pt x="1400" y="2176"/>
                  </a:lnTo>
                  <a:lnTo>
                    <a:pt x="1393" y="2176"/>
                  </a:lnTo>
                  <a:lnTo>
                    <a:pt x="1393" y="2178"/>
                  </a:lnTo>
                  <a:lnTo>
                    <a:pt x="1386" y="2181"/>
                  </a:lnTo>
                  <a:lnTo>
                    <a:pt x="1371" y="2181"/>
                  </a:lnTo>
                  <a:lnTo>
                    <a:pt x="1352" y="2190"/>
                  </a:lnTo>
                  <a:lnTo>
                    <a:pt x="1348" y="2197"/>
                  </a:lnTo>
                  <a:lnTo>
                    <a:pt x="1303" y="2209"/>
                  </a:lnTo>
                  <a:lnTo>
                    <a:pt x="1305" y="2214"/>
                  </a:lnTo>
                  <a:lnTo>
                    <a:pt x="1303" y="2221"/>
                  </a:lnTo>
                  <a:lnTo>
                    <a:pt x="1270" y="2237"/>
                  </a:lnTo>
                  <a:lnTo>
                    <a:pt x="1260" y="2237"/>
                  </a:lnTo>
                  <a:lnTo>
                    <a:pt x="1255" y="2230"/>
                  </a:lnTo>
                  <a:lnTo>
                    <a:pt x="1248" y="2228"/>
                  </a:lnTo>
                  <a:lnTo>
                    <a:pt x="1239" y="2230"/>
                  </a:lnTo>
                  <a:lnTo>
                    <a:pt x="1232" y="2237"/>
                  </a:lnTo>
                  <a:lnTo>
                    <a:pt x="1211" y="2237"/>
                  </a:lnTo>
                  <a:lnTo>
                    <a:pt x="1203" y="2240"/>
                  </a:lnTo>
                  <a:lnTo>
                    <a:pt x="1194" y="2240"/>
                  </a:lnTo>
                  <a:lnTo>
                    <a:pt x="1187" y="2233"/>
                  </a:lnTo>
                  <a:lnTo>
                    <a:pt x="1175" y="2235"/>
                  </a:lnTo>
                  <a:lnTo>
                    <a:pt x="1159" y="2228"/>
                  </a:lnTo>
                  <a:lnTo>
                    <a:pt x="1151" y="2233"/>
                  </a:lnTo>
                  <a:lnTo>
                    <a:pt x="1144" y="2233"/>
                  </a:lnTo>
                  <a:lnTo>
                    <a:pt x="1137" y="2223"/>
                  </a:lnTo>
                  <a:lnTo>
                    <a:pt x="1128" y="2218"/>
                  </a:lnTo>
                  <a:lnTo>
                    <a:pt x="1123" y="2192"/>
                  </a:lnTo>
                  <a:lnTo>
                    <a:pt x="1104" y="2190"/>
                  </a:lnTo>
                  <a:lnTo>
                    <a:pt x="1097" y="2197"/>
                  </a:lnTo>
                  <a:lnTo>
                    <a:pt x="1085" y="2188"/>
                  </a:lnTo>
                  <a:lnTo>
                    <a:pt x="1064" y="2185"/>
                  </a:lnTo>
                  <a:lnTo>
                    <a:pt x="1059" y="2185"/>
                  </a:lnTo>
                  <a:lnTo>
                    <a:pt x="1057" y="2195"/>
                  </a:lnTo>
                  <a:lnTo>
                    <a:pt x="1050" y="2195"/>
                  </a:lnTo>
                  <a:lnTo>
                    <a:pt x="1052" y="2200"/>
                  </a:lnTo>
                  <a:lnTo>
                    <a:pt x="1047" y="2209"/>
                  </a:lnTo>
                  <a:lnTo>
                    <a:pt x="1014" y="2223"/>
                  </a:lnTo>
                  <a:lnTo>
                    <a:pt x="1014" y="2237"/>
                  </a:lnTo>
                  <a:lnTo>
                    <a:pt x="1012" y="2242"/>
                  </a:lnTo>
                  <a:lnTo>
                    <a:pt x="1000" y="2242"/>
                  </a:lnTo>
                  <a:lnTo>
                    <a:pt x="1003" y="2247"/>
                  </a:lnTo>
                  <a:lnTo>
                    <a:pt x="993" y="2252"/>
                  </a:lnTo>
                  <a:lnTo>
                    <a:pt x="977" y="2252"/>
                  </a:lnTo>
                  <a:lnTo>
                    <a:pt x="969" y="2256"/>
                  </a:lnTo>
                  <a:lnTo>
                    <a:pt x="955" y="2254"/>
                  </a:lnTo>
                  <a:lnTo>
                    <a:pt x="941" y="2237"/>
                  </a:lnTo>
                  <a:lnTo>
                    <a:pt x="936" y="2240"/>
                  </a:lnTo>
                  <a:lnTo>
                    <a:pt x="929" y="2237"/>
                  </a:lnTo>
                  <a:lnTo>
                    <a:pt x="915" y="2242"/>
                  </a:lnTo>
                  <a:lnTo>
                    <a:pt x="913" y="2237"/>
                  </a:lnTo>
                  <a:lnTo>
                    <a:pt x="906" y="2237"/>
                  </a:lnTo>
                  <a:lnTo>
                    <a:pt x="901" y="2230"/>
                  </a:lnTo>
                  <a:lnTo>
                    <a:pt x="894" y="2235"/>
                  </a:lnTo>
                  <a:lnTo>
                    <a:pt x="896" y="2240"/>
                  </a:lnTo>
                  <a:lnTo>
                    <a:pt x="894" y="2244"/>
                  </a:lnTo>
                  <a:lnTo>
                    <a:pt x="870" y="2240"/>
                  </a:lnTo>
                  <a:lnTo>
                    <a:pt x="856" y="2240"/>
                  </a:lnTo>
                  <a:lnTo>
                    <a:pt x="854" y="2240"/>
                  </a:lnTo>
                  <a:lnTo>
                    <a:pt x="849" y="2233"/>
                  </a:lnTo>
                  <a:lnTo>
                    <a:pt x="842" y="2230"/>
                  </a:lnTo>
                  <a:lnTo>
                    <a:pt x="837" y="2233"/>
                  </a:lnTo>
                  <a:lnTo>
                    <a:pt x="835" y="2223"/>
                  </a:lnTo>
                  <a:lnTo>
                    <a:pt x="825" y="2223"/>
                  </a:lnTo>
                  <a:lnTo>
                    <a:pt x="813" y="2235"/>
                  </a:lnTo>
                  <a:lnTo>
                    <a:pt x="806" y="2237"/>
                  </a:lnTo>
                  <a:lnTo>
                    <a:pt x="804" y="2247"/>
                  </a:lnTo>
                  <a:lnTo>
                    <a:pt x="806" y="2252"/>
                  </a:lnTo>
                  <a:lnTo>
                    <a:pt x="802" y="2256"/>
                  </a:lnTo>
                  <a:lnTo>
                    <a:pt x="797" y="2259"/>
                  </a:lnTo>
                  <a:lnTo>
                    <a:pt x="787" y="2275"/>
                  </a:lnTo>
                  <a:lnTo>
                    <a:pt x="776" y="2280"/>
                  </a:lnTo>
                  <a:lnTo>
                    <a:pt x="768" y="2311"/>
                  </a:lnTo>
                  <a:lnTo>
                    <a:pt x="757" y="2311"/>
                  </a:lnTo>
                  <a:lnTo>
                    <a:pt x="754" y="2325"/>
                  </a:lnTo>
                  <a:lnTo>
                    <a:pt x="761" y="2332"/>
                  </a:lnTo>
                  <a:lnTo>
                    <a:pt x="754" y="2339"/>
                  </a:lnTo>
                  <a:lnTo>
                    <a:pt x="757" y="2344"/>
                  </a:lnTo>
                  <a:lnTo>
                    <a:pt x="752" y="2353"/>
                  </a:lnTo>
                  <a:lnTo>
                    <a:pt x="754" y="2358"/>
                  </a:lnTo>
                  <a:lnTo>
                    <a:pt x="747" y="2365"/>
                  </a:lnTo>
                  <a:lnTo>
                    <a:pt x="735" y="2365"/>
                  </a:lnTo>
                  <a:lnTo>
                    <a:pt x="728" y="2370"/>
                  </a:lnTo>
                  <a:lnTo>
                    <a:pt x="716" y="2365"/>
                  </a:lnTo>
                  <a:lnTo>
                    <a:pt x="712" y="2370"/>
                  </a:lnTo>
                  <a:lnTo>
                    <a:pt x="686" y="2370"/>
                  </a:lnTo>
                  <a:lnTo>
                    <a:pt x="679" y="2375"/>
                  </a:lnTo>
                  <a:lnTo>
                    <a:pt x="669" y="2370"/>
                  </a:lnTo>
                  <a:lnTo>
                    <a:pt x="660" y="2375"/>
                  </a:lnTo>
                  <a:lnTo>
                    <a:pt x="655" y="2386"/>
                  </a:lnTo>
                  <a:lnTo>
                    <a:pt x="645" y="2379"/>
                  </a:lnTo>
                  <a:lnTo>
                    <a:pt x="643" y="2382"/>
                  </a:lnTo>
                  <a:lnTo>
                    <a:pt x="643" y="2382"/>
                  </a:lnTo>
                  <a:lnTo>
                    <a:pt x="629" y="2375"/>
                  </a:lnTo>
                  <a:lnTo>
                    <a:pt x="601" y="2346"/>
                  </a:lnTo>
                  <a:lnTo>
                    <a:pt x="582" y="2346"/>
                  </a:lnTo>
                  <a:lnTo>
                    <a:pt x="579" y="2341"/>
                  </a:lnTo>
                  <a:lnTo>
                    <a:pt x="565" y="2339"/>
                  </a:lnTo>
                  <a:lnTo>
                    <a:pt x="558" y="2330"/>
                  </a:lnTo>
                  <a:lnTo>
                    <a:pt x="553" y="2306"/>
                  </a:lnTo>
                  <a:lnTo>
                    <a:pt x="541" y="2278"/>
                  </a:lnTo>
                  <a:lnTo>
                    <a:pt x="546" y="2270"/>
                  </a:lnTo>
                  <a:lnTo>
                    <a:pt x="537" y="2261"/>
                  </a:lnTo>
                  <a:lnTo>
                    <a:pt x="530" y="2240"/>
                  </a:lnTo>
                  <a:lnTo>
                    <a:pt x="532" y="2233"/>
                  </a:lnTo>
                  <a:lnTo>
                    <a:pt x="544" y="2223"/>
                  </a:lnTo>
                  <a:lnTo>
                    <a:pt x="544" y="2218"/>
                  </a:lnTo>
                  <a:lnTo>
                    <a:pt x="527" y="2221"/>
                  </a:lnTo>
                  <a:lnTo>
                    <a:pt x="520" y="2228"/>
                  </a:lnTo>
                  <a:lnTo>
                    <a:pt x="508" y="2214"/>
                  </a:lnTo>
                  <a:lnTo>
                    <a:pt x="494" y="2221"/>
                  </a:lnTo>
                  <a:lnTo>
                    <a:pt x="475" y="2218"/>
                  </a:lnTo>
                  <a:lnTo>
                    <a:pt x="461" y="2221"/>
                  </a:lnTo>
                  <a:lnTo>
                    <a:pt x="449" y="2211"/>
                  </a:lnTo>
                  <a:lnTo>
                    <a:pt x="435" y="2214"/>
                  </a:lnTo>
                  <a:lnTo>
                    <a:pt x="419" y="2202"/>
                  </a:lnTo>
                  <a:lnTo>
                    <a:pt x="407" y="2202"/>
                  </a:lnTo>
                  <a:lnTo>
                    <a:pt x="395" y="2192"/>
                  </a:lnTo>
                  <a:lnTo>
                    <a:pt x="383" y="2192"/>
                  </a:lnTo>
                  <a:lnTo>
                    <a:pt x="371" y="2178"/>
                  </a:lnTo>
                  <a:lnTo>
                    <a:pt x="364" y="2176"/>
                  </a:lnTo>
                  <a:lnTo>
                    <a:pt x="359" y="2155"/>
                  </a:lnTo>
                  <a:lnTo>
                    <a:pt x="340" y="2162"/>
                  </a:lnTo>
                  <a:lnTo>
                    <a:pt x="333" y="2169"/>
                  </a:lnTo>
                  <a:lnTo>
                    <a:pt x="319" y="2166"/>
                  </a:lnTo>
                  <a:lnTo>
                    <a:pt x="314" y="2169"/>
                  </a:lnTo>
                  <a:lnTo>
                    <a:pt x="312" y="2155"/>
                  </a:lnTo>
                  <a:lnTo>
                    <a:pt x="303" y="2140"/>
                  </a:lnTo>
                  <a:lnTo>
                    <a:pt x="293" y="2140"/>
                  </a:lnTo>
                  <a:lnTo>
                    <a:pt x="286" y="2133"/>
                  </a:lnTo>
                  <a:lnTo>
                    <a:pt x="284" y="2124"/>
                  </a:lnTo>
                  <a:lnTo>
                    <a:pt x="296" y="2119"/>
                  </a:lnTo>
                  <a:lnTo>
                    <a:pt x="293" y="2112"/>
                  </a:lnTo>
                  <a:lnTo>
                    <a:pt x="298" y="2110"/>
                  </a:lnTo>
                  <a:lnTo>
                    <a:pt x="291" y="2100"/>
                  </a:lnTo>
                  <a:lnTo>
                    <a:pt x="291" y="2093"/>
                  </a:lnTo>
                  <a:lnTo>
                    <a:pt x="296" y="2086"/>
                  </a:lnTo>
                  <a:lnTo>
                    <a:pt x="293" y="2077"/>
                  </a:lnTo>
                  <a:lnTo>
                    <a:pt x="284" y="2062"/>
                  </a:lnTo>
                  <a:lnTo>
                    <a:pt x="284" y="2053"/>
                  </a:lnTo>
                  <a:lnTo>
                    <a:pt x="274" y="2043"/>
                  </a:lnTo>
                  <a:lnTo>
                    <a:pt x="251" y="2029"/>
                  </a:lnTo>
                  <a:lnTo>
                    <a:pt x="239" y="2029"/>
                  </a:lnTo>
                  <a:lnTo>
                    <a:pt x="236" y="2036"/>
                  </a:lnTo>
                  <a:lnTo>
                    <a:pt x="227" y="2036"/>
                  </a:lnTo>
                  <a:lnTo>
                    <a:pt x="220" y="2008"/>
                  </a:lnTo>
                  <a:lnTo>
                    <a:pt x="220" y="2003"/>
                  </a:lnTo>
                  <a:lnTo>
                    <a:pt x="201" y="2001"/>
                  </a:lnTo>
                  <a:lnTo>
                    <a:pt x="192" y="1991"/>
                  </a:lnTo>
                  <a:lnTo>
                    <a:pt x="175" y="1994"/>
                  </a:lnTo>
                  <a:lnTo>
                    <a:pt x="163" y="2006"/>
                  </a:lnTo>
                  <a:lnTo>
                    <a:pt x="156" y="1996"/>
                  </a:lnTo>
                  <a:lnTo>
                    <a:pt x="154" y="1987"/>
                  </a:lnTo>
                  <a:lnTo>
                    <a:pt x="142" y="1991"/>
                  </a:lnTo>
                  <a:lnTo>
                    <a:pt x="135" y="1982"/>
                  </a:lnTo>
                  <a:lnTo>
                    <a:pt x="130" y="1982"/>
                  </a:lnTo>
                  <a:lnTo>
                    <a:pt x="121" y="1991"/>
                  </a:lnTo>
                  <a:lnTo>
                    <a:pt x="104" y="1977"/>
                  </a:lnTo>
                  <a:lnTo>
                    <a:pt x="111" y="1970"/>
                  </a:lnTo>
                  <a:lnTo>
                    <a:pt x="109" y="1965"/>
                  </a:lnTo>
                  <a:lnTo>
                    <a:pt x="111" y="1958"/>
                  </a:lnTo>
                  <a:lnTo>
                    <a:pt x="132" y="1961"/>
                  </a:lnTo>
                  <a:lnTo>
                    <a:pt x="142" y="1954"/>
                  </a:lnTo>
                  <a:lnTo>
                    <a:pt x="149" y="1963"/>
                  </a:lnTo>
                  <a:lnTo>
                    <a:pt x="161" y="1963"/>
                  </a:lnTo>
                  <a:lnTo>
                    <a:pt x="166" y="1951"/>
                  </a:lnTo>
                  <a:lnTo>
                    <a:pt x="187" y="1946"/>
                  </a:lnTo>
                  <a:lnTo>
                    <a:pt x="184" y="1939"/>
                  </a:lnTo>
                  <a:lnTo>
                    <a:pt x="189" y="1930"/>
                  </a:lnTo>
                  <a:lnTo>
                    <a:pt x="180" y="1916"/>
                  </a:lnTo>
                  <a:lnTo>
                    <a:pt x="175" y="1913"/>
                  </a:lnTo>
                  <a:lnTo>
                    <a:pt x="173" y="1918"/>
                  </a:lnTo>
                  <a:lnTo>
                    <a:pt x="163" y="1913"/>
                  </a:lnTo>
                  <a:lnTo>
                    <a:pt x="161" y="1897"/>
                  </a:lnTo>
                  <a:lnTo>
                    <a:pt x="173" y="1880"/>
                  </a:lnTo>
                  <a:lnTo>
                    <a:pt x="161" y="1871"/>
                  </a:lnTo>
                  <a:lnTo>
                    <a:pt x="166" y="1864"/>
                  </a:lnTo>
                  <a:lnTo>
                    <a:pt x="163" y="1845"/>
                  </a:lnTo>
                  <a:lnTo>
                    <a:pt x="156" y="1840"/>
                  </a:lnTo>
                  <a:lnTo>
                    <a:pt x="147" y="1816"/>
                  </a:lnTo>
                  <a:lnTo>
                    <a:pt x="149" y="1812"/>
                  </a:lnTo>
                  <a:lnTo>
                    <a:pt x="147" y="1793"/>
                  </a:lnTo>
                  <a:lnTo>
                    <a:pt x="156" y="1786"/>
                  </a:lnTo>
                  <a:lnTo>
                    <a:pt x="156" y="1769"/>
                  </a:lnTo>
                  <a:lnTo>
                    <a:pt x="151" y="1771"/>
                  </a:lnTo>
                  <a:lnTo>
                    <a:pt x="147" y="1767"/>
                  </a:lnTo>
                  <a:lnTo>
                    <a:pt x="140" y="1767"/>
                  </a:lnTo>
                  <a:lnTo>
                    <a:pt x="128" y="1757"/>
                  </a:lnTo>
                  <a:lnTo>
                    <a:pt x="97" y="1745"/>
                  </a:lnTo>
                  <a:lnTo>
                    <a:pt x="69" y="1745"/>
                  </a:lnTo>
                  <a:lnTo>
                    <a:pt x="62" y="1764"/>
                  </a:lnTo>
                  <a:lnTo>
                    <a:pt x="45" y="1764"/>
                  </a:lnTo>
                  <a:lnTo>
                    <a:pt x="40" y="1760"/>
                  </a:lnTo>
                  <a:lnTo>
                    <a:pt x="28" y="1752"/>
                  </a:lnTo>
                  <a:lnTo>
                    <a:pt x="31" y="1748"/>
                  </a:lnTo>
                  <a:lnTo>
                    <a:pt x="24" y="1736"/>
                  </a:lnTo>
                  <a:lnTo>
                    <a:pt x="21" y="1719"/>
                  </a:lnTo>
                  <a:lnTo>
                    <a:pt x="19" y="1715"/>
                  </a:lnTo>
                  <a:lnTo>
                    <a:pt x="24" y="1703"/>
                  </a:lnTo>
                  <a:lnTo>
                    <a:pt x="33" y="1703"/>
                  </a:lnTo>
                  <a:lnTo>
                    <a:pt x="35" y="1696"/>
                  </a:lnTo>
                  <a:lnTo>
                    <a:pt x="31" y="1689"/>
                  </a:lnTo>
                  <a:lnTo>
                    <a:pt x="24" y="1689"/>
                  </a:lnTo>
                  <a:lnTo>
                    <a:pt x="17" y="1667"/>
                  </a:lnTo>
                  <a:lnTo>
                    <a:pt x="7" y="1658"/>
                  </a:lnTo>
                  <a:lnTo>
                    <a:pt x="2" y="1655"/>
                  </a:lnTo>
                  <a:lnTo>
                    <a:pt x="0" y="1653"/>
                  </a:lnTo>
                  <a:lnTo>
                    <a:pt x="14" y="1639"/>
                  </a:lnTo>
                  <a:lnTo>
                    <a:pt x="12" y="1622"/>
                  </a:lnTo>
                  <a:lnTo>
                    <a:pt x="35" y="1622"/>
                  </a:lnTo>
                  <a:lnTo>
                    <a:pt x="45" y="1601"/>
                  </a:lnTo>
                  <a:lnTo>
                    <a:pt x="43" y="1582"/>
                  </a:lnTo>
                  <a:lnTo>
                    <a:pt x="33" y="1575"/>
                  </a:lnTo>
                  <a:lnTo>
                    <a:pt x="38" y="1563"/>
                  </a:lnTo>
                  <a:lnTo>
                    <a:pt x="43" y="1559"/>
                  </a:lnTo>
                  <a:lnTo>
                    <a:pt x="43" y="1551"/>
                  </a:lnTo>
                  <a:lnTo>
                    <a:pt x="52" y="1540"/>
                  </a:lnTo>
                  <a:lnTo>
                    <a:pt x="47" y="1535"/>
                  </a:lnTo>
                  <a:lnTo>
                    <a:pt x="59" y="1525"/>
                  </a:lnTo>
                  <a:lnTo>
                    <a:pt x="66" y="1528"/>
                  </a:lnTo>
                  <a:lnTo>
                    <a:pt x="69" y="1523"/>
                  </a:lnTo>
                  <a:lnTo>
                    <a:pt x="80" y="1521"/>
                  </a:lnTo>
                  <a:lnTo>
                    <a:pt x="95" y="1525"/>
                  </a:lnTo>
                  <a:lnTo>
                    <a:pt x="116" y="1506"/>
                  </a:lnTo>
                  <a:lnTo>
                    <a:pt x="123" y="1497"/>
                  </a:lnTo>
                  <a:lnTo>
                    <a:pt x="135" y="1497"/>
                  </a:lnTo>
                  <a:lnTo>
                    <a:pt x="137" y="1485"/>
                  </a:lnTo>
                  <a:lnTo>
                    <a:pt x="149" y="1485"/>
                  </a:lnTo>
                  <a:lnTo>
                    <a:pt x="156" y="1490"/>
                  </a:lnTo>
                  <a:lnTo>
                    <a:pt x="161" y="1485"/>
                  </a:lnTo>
                  <a:lnTo>
                    <a:pt x="147" y="1469"/>
                  </a:lnTo>
                  <a:lnTo>
                    <a:pt x="151" y="1466"/>
                  </a:lnTo>
                  <a:lnTo>
                    <a:pt x="151" y="1457"/>
                  </a:lnTo>
                  <a:lnTo>
                    <a:pt x="173" y="1469"/>
                  </a:lnTo>
                  <a:lnTo>
                    <a:pt x="199" y="1471"/>
                  </a:lnTo>
                  <a:lnTo>
                    <a:pt x="222" y="1452"/>
                  </a:lnTo>
                  <a:lnTo>
                    <a:pt x="227" y="1445"/>
                  </a:lnTo>
                  <a:lnTo>
                    <a:pt x="244" y="1436"/>
                  </a:lnTo>
                  <a:lnTo>
                    <a:pt x="251" y="1459"/>
                  </a:lnTo>
                  <a:lnTo>
                    <a:pt x="260" y="1464"/>
                  </a:lnTo>
                  <a:lnTo>
                    <a:pt x="258" y="1471"/>
                  </a:lnTo>
                  <a:lnTo>
                    <a:pt x="251" y="1478"/>
                  </a:lnTo>
                  <a:lnTo>
                    <a:pt x="255" y="1488"/>
                  </a:lnTo>
                  <a:lnTo>
                    <a:pt x="258" y="1495"/>
                  </a:lnTo>
                  <a:lnTo>
                    <a:pt x="267" y="1492"/>
                  </a:lnTo>
                  <a:lnTo>
                    <a:pt x="272" y="1485"/>
                  </a:lnTo>
                  <a:lnTo>
                    <a:pt x="272" y="1490"/>
                  </a:lnTo>
                  <a:lnTo>
                    <a:pt x="284" y="1495"/>
                  </a:lnTo>
                  <a:lnTo>
                    <a:pt x="288" y="1480"/>
                  </a:lnTo>
                  <a:lnTo>
                    <a:pt x="303" y="1476"/>
                  </a:lnTo>
                  <a:lnTo>
                    <a:pt x="314" y="1478"/>
                  </a:lnTo>
                  <a:lnTo>
                    <a:pt x="326" y="1466"/>
                  </a:lnTo>
                  <a:lnTo>
                    <a:pt x="331" y="1483"/>
                  </a:lnTo>
                  <a:lnTo>
                    <a:pt x="348" y="1476"/>
                  </a:lnTo>
                  <a:lnTo>
                    <a:pt x="355" y="1466"/>
                  </a:lnTo>
                  <a:lnTo>
                    <a:pt x="357" y="1454"/>
                  </a:lnTo>
                  <a:lnTo>
                    <a:pt x="369" y="1440"/>
                  </a:lnTo>
                  <a:lnTo>
                    <a:pt x="369" y="1421"/>
                  </a:lnTo>
                  <a:lnTo>
                    <a:pt x="385" y="1405"/>
                  </a:lnTo>
                  <a:lnTo>
                    <a:pt x="385" y="1388"/>
                  </a:lnTo>
                  <a:lnTo>
                    <a:pt x="395" y="1379"/>
                  </a:lnTo>
                  <a:lnTo>
                    <a:pt x="419" y="1374"/>
                  </a:lnTo>
                  <a:lnTo>
                    <a:pt x="430" y="1379"/>
                  </a:lnTo>
                  <a:lnTo>
                    <a:pt x="440" y="1379"/>
                  </a:lnTo>
                  <a:lnTo>
                    <a:pt x="445" y="1381"/>
                  </a:lnTo>
                  <a:lnTo>
                    <a:pt x="454" y="1376"/>
                  </a:lnTo>
                  <a:lnTo>
                    <a:pt x="478" y="1383"/>
                  </a:lnTo>
                  <a:lnTo>
                    <a:pt x="487" y="1381"/>
                  </a:lnTo>
                  <a:lnTo>
                    <a:pt x="492" y="1383"/>
                  </a:lnTo>
                  <a:lnTo>
                    <a:pt x="518" y="1372"/>
                  </a:lnTo>
                  <a:lnTo>
                    <a:pt x="530" y="1369"/>
                  </a:lnTo>
                  <a:lnTo>
                    <a:pt x="539" y="1376"/>
                  </a:lnTo>
                  <a:lnTo>
                    <a:pt x="546" y="1372"/>
                  </a:lnTo>
                  <a:lnTo>
                    <a:pt x="553" y="1369"/>
                  </a:lnTo>
                  <a:lnTo>
                    <a:pt x="565" y="1348"/>
                  </a:lnTo>
                  <a:lnTo>
                    <a:pt x="577" y="1339"/>
                  </a:lnTo>
                  <a:lnTo>
                    <a:pt x="579" y="1331"/>
                  </a:lnTo>
                  <a:lnTo>
                    <a:pt x="577" y="1327"/>
                  </a:lnTo>
                  <a:lnTo>
                    <a:pt x="579" y="1317"/>
                  </a:lnTo>
                  <a:lnTo>
                    <a:pt x="589" y="1315"/>
                  </a:lnTo>
                  <a:lnTo>
                    <a:pt x="601" y="1308"/>
                  </a:lnTo>
                  <a:lnTo>
                    <a:pt x="608" y="1308"/>
                  </a:lnTo>
                  <a:lnTo>
                    <a:pt x="617" y="1296"/>
                  </a:lnTo>
                  <a:lnTo>
                    <a:pt x="631" y="1291"/>
                  </a:lnTo>
                  <a:lnTo>
                    <a:pt x="643" y="1279"/>
                  </a:lnTo>
                  <a:lnTo>
                    <a:pt x="653" y="1277"/>
                  </a:lnTo>
                  <a:lnTo>
                    <a:pt x="669" y="1268"/>
                  </a:lnTo>
                  <a:lnTo>
                    <a:pt x="676" y="1265"/>
                  </a:lnTo>
                  <a:lnTo>
                    <a:pt x="683" y="1258"/>
                  </a:lnTo>
                  <a:lnTo>
                    <a:pt x="695" y="1256"/>
                  </a:lnTo>
                  <a:lnTo>
                    <a:pt x="700" y="1249"/>
                  </a:lnTo>
                  <a:lnTo>
                    <a:pt x="707" y="1249"/>
                  </a:lnTo>
                  <a:lnTo>
                    <a:pt x="709" y="1251"/>
                  </a:lnTo>
                  <a:lnTo>
                    <a:pt x="707" y="1256"/>
                  </a:lnTo>
                  <a:lnTo>
                    <a:pt x="709" y="1258"/>
                  </a:lnTo>
                  <a:lnTo>
                    <a:pt x="731" y="1256"/>
                  </a:lnTo>
                  <a:lnTo>
                    <a:pt x="742" y="1246"/>
                  </a:lnTo>
                  <a:lnTo>
                    <a:pt x="752" y="1220"/>
                  </a:lnTo>
                  <a:lnTo>
                    <a:pt x="757" y="1218"/>
                  </a:lnTo>
                  <a:lnTo>
                    <a:pt x="773" y="1216"/>
                  </a:lnTo>
                  <a:lnTo>
                    <a:pt x="785" y="1218"/>
                  </a:lnTo>
                  <a:lnTo>
                    <a:pt x="804" y="1213"/>
                  </a:lnTo>
                  <a:lnTo>
                    <a:pt x="799" y="1208"/>
                  </a:lnTo>
                  <a:lnTo>
                    <a:pt x="804" y="1201"/>
                  </a:lnTo>
                  <a:lnTo>
                    <a:pt x="799" y="1187"/>
                  </a:lnTo>
                  <a:lnTo>
                    <a:pt x="804" y="1185"/>
                  </a:lnTo>
                  <a:lnTo>
                    <a:pt x="804" y="1180"/>
                  </a:lnTo>
                  <a:lnTo>
                    <a:pt x="794" y="1154"/>
                  </a:lnTo>
                  <a:lnTo>
                    <a:pt x="797" y="1145"/>
                  </a:lnTo>
                  <a:lnTo>
                    <a:pt x="804" y="1140"/>
                  </a:lnTo>
                  <a:lnTo>
                    <a:pt x="794" y="1130"/>
                  </a:lnTo>
                  <a:lnTo>
                    <a:pt x="792" y="1116"/>
                  </a:lnTo>
                  <a:lnTo>
                    <a:pt x="797" y="1109"/>
                  </a:lnTo>
                  <a:lnTo>
                    <a:pt x="802" y="1090"/>
                  </a:lnTo>
                  <a:lnTo>
                    <a:pt x="818" y="1090"/>
                  </a:lnTo>
                  <a:lnTo>
                    <a:pt x="842" y="1078"/>
                  </a:lnTo>
                  <a:lnTo>
                    <a:pt x="839" y="1074"/>
                  </a:lnTo>
                  <a:lnTo>
                    <a:pt x="828" y="1071"/>
                  </a:lnTo>
                  <a:lnTo>
                    <a:pt x="818" y="1064"/>
                  </a:lnTo>
                  <a:lnTo>
                    <a:pt x="818" y="1055"/>
                  </a:lnTo>
                  <a:lnTo>
                    <a:pt x="830" y="1050"/>
                  </a:lnTo>
                  <a:lnTo>
                    <a:pt x="842" y="1040"/>
                  </a:lnTo>
                  <a:lnTo>
                    <a:pt x="863" y="1038"/>
                  </a:lnTo>
                  <a:lnTo>
                    <a:pt x="865" y="1033"/>
                  </a:lnTo>
                  <a:lnTo>
                    <a:pt x="861" y="1014"/>
                  </a:lnTo>
                  <a:lnTo>
                    <a:pt x="851" y="1014"/>
                  </a:lnTo>
                  <a:lnTo>
                    <a:pt x="849" y="1010"/>
                  </a:lnTo>
                  <a:lnTo>
                    <a:pt x="861" y="986"/>
                  </a:lnTo>
                  <a:lnTo>
                    <a:pt x="832" y="925"/>
                  </a:lnTo>
                  <a:lnTo>
                    <a:pt x="820" y="873"/>
                  </a:lnTo>
                  <a:lnTo>
                    <a:pt x="811" y="818"/>
                  </a:lnTo>
                  <a:lnTo>
                    <a:pt x="818" y="797"/>
                  </a:lnTo>
                  <a:lnTo>
                    <a:pt x="813" y="787"/>
                  </a:lnTo>
                  <a:lnTo>
                    <a:pt x="828" y="780"/>
                  </a:lnTo>
                  <a:lnTo>
                    <a:pt x="828" y="776"/>
                  </a:lnTo>
                  <a:lnTo>
                    <a:pt x="813" y="766"/>
                  </a:lnTo>
                  <a:lnTo>
                    <a:pt x="811" y="761"/>
                  </a:lnTo>
                  <a:lnTo>
                    <a:pt x="804" y="761"/>
                  </a:lnTo>
                  <a:lnTo>
                    <a:pt x="804" y="757"/>
                  </a:lnTo>
                  <a:lnTo>
                    <a:pt x="773" y="764"/>
                  </a:lnTo>
                  <a:lnTo>
                    <a:pt x="768" y="761"/>
                  </a:lnTo>
                  <a:lnTo>
                    <a:pt x="766" y="752"/>
                  </a:lnTo>
                  <a:lnTo>
                    <a:pt x="759" y="747"/>
                  </a:lnTo>
                  <a:lnTo>
                    <a:pt x="752" y="750"/>
                  </a:lnTo>
                  <a:lnTo>
                    <a:pt x="752" y="747"/>
                  </a:lnTo>
                  <a:lnTo>
                    <a:pt x="778" y="728"/>
                  </a:lnTo>
                  <a:lnTo>
                    <a:pt x="780" y="728"/>
                  </a:lnTo>
                  <a:lnTo>
                    <a:pt x="780" y="721"/>
                  </a:lnTo>
                  <a:lnTo>
                    <a:pt x="797" y="726"/>
                  </a:lnTo>
                  <a:lnTo>
                    <a:pt x="806" y="719"/>
                  </a:lnTo>
                  <a:lnTo>
                    <a:pt x="816" y="724"/>
                  </a:lnTo>
                  <a:lnTo>
                    <a:pt x="828" y="709"/>
                  </a:lnTo>
                  <a:lnTo>
                    <a:pt x="842" y="712"/>
                  </a:lnTo>
                  <a:lnTo>
                    <a:pt x="854" y="707"/>
                  </a:lnTo>
                  <a:lnTo>
                    <a:pt x="858" y="700"/>
                  </a:lnTo>
                  <a:lnTo>
                    <a:pt x="877" y="709"/>
                  </a:lnTo>
                  <a:lnTo>
                    <a:pt x="884" y="702"/>
                  </a:lnTo>
                  <a:lnTo>
                    <a:pt x="898" y="700"/>
                  </a:lnTo>
                  <a:lnTo>
                    <a:pt x="903" y="693"/>
                  </a:lnTo>
                  <a:lnTo>
                    <a:pt x="910" y="695"/>
                  </a:lnTo>
                  <a:lnTo>
                    <a:pt x="910" y="690"/>
                  </a:lnTo>
                  <a:lnTo>
                    <a:pt x="929" y="686"/>
                  </a:lnTo>
                  <a:lnTo>
                    <a:pt x="934" y="688"/>
                  </a:lnTo>
                  <a:lnTo>
                    <a:pt x="939" y="681"/>
                  </a:lnTo>
                  <a:lnTo>
                    <a:pt x="941" y="686"/>
                  </a:lnTo>
                  <a:lnTo>
                    <a:pt x="948" y="683"/>
                  </a:lnTo>
                  <a:lnTo>
                    <a:pt x="965" y="671"/>
                  </a:lnTo>
                  <a:lnTo>
                    <a:pt x="972" y="669"/>
                  </a:lnTo>
                  <a:lnTo>
                    <a:pt x="984" y="679"/>
                  </a:lnTo>
                  <a:lnTo>
                    <a:pt x="988" y="695"/>
                  </a:lnTo>
                  <a:lnTo>
                    <a:pt x="998" y="695"/>
                  </a:lnTo>
                  <a:lnTo>
                    <a:pt x="1005" y="705"/>
                  </a:lnTo>
                  <a:lnTo>
                    <a:pt x="1040" y="690"/>
                  </a:lnTo>
                  <a:lnTo>
                    <a:pt x="1045" y="693"/>
                  </a:lnTo>
                  <a:lnTo>
                    <a:pt x="1069" y="709"/>
                  </a:lnTo>
                  <a:lnTo>
                    <a:pt x="1081" y="690"/>
                  </a:lnTo>
                  <a:lnTo>
                    <a:pt x="1085" y="669"/>
                  </a:lnTo>
                  <a:lnTo>
                    <a:pt x="1081" y="657"/>
                  </a:lnTo>
                  <a:lnTo>
                    <a:pt x="1059" y="650"/>
                  </a:lnTo>
                  <a:lnTo>
                    <a:pt x="1045" y="641"/>
                  </a:lnTo>
                  <a:lnTo>
                    <a:pt x="1043" y="634"/>
                  </a:lnTo>
                  <a:lnTo>
                    <a:pt x="1047" y="617"/>
                  </a:lnTo>
                  <a:lnTo>
                    <a:pt x="1069" y="563"/>
                  </a:lnTo>
                  <a:lnTo>
                    <a:pt x="1073" y="530"/>
                  </a:lnTo>
                  <a:lnTo>
                    <a:pt x="1097" y="470"/>
                  </a:lnTo>
                  <a:lnTo>
                    <a:pt x="1107" y="430"/>
                  </a:lnTo>
                  <a:lnTo>
                    <a:pt x="1116" y="409"/>
                  </a:lnTo>
                  <a:lnTo>
                    <a:pt x="1121" y="385"/>
                  </a:lnTo>
                  <a:lnTo>
                    <a:pt x="1128" y="378"/>
                  </a:lnTo>
                  <a:lnTo>
                    <a:pt x="1133" y="350"/>
                  </a:lnTo>
                  <a:lnTo>
                    <a:pt x="1149" y="347"/>
                  </a:lnTo>
                  <a:lnTo>
                    <a:pt x="1159" y="357"/>
                  </a:lnTo>
                  <a:lnTo>
                    <a:pt x="1170" y="357"/>
                  </a:lnTo>
                  <a:lnTo>
                    <a:pt x="1177" y="366"/>
                  </a:lnTo>
                  <a:lnTo>
                    <a:pt x="1185" y="364"/>
                  </a:lnTo>
                  <a:lnTo>
                    <a:pt x="1199" y="378"/>
                  </a:lnTo>
                  <a:lnTo>
                    <a:pt x="1246" y="388"/>
                  </a:lnTo>
                  <a:lnTo>
                    <a:pt x="1253" y="392"/>
                  </a:lnTo>
                  <a:lnTo>
                    <a:pt x="1274" y="388"/>
                  </a:lnTo>
                  <a:lnTo>
                    <a:pt x="1300" y="385"/>
                  </a:lnTo>
                  <a:lnTo>
                    <a:pt x="1310" y="390"/>
                  </a:lnTo>
                  <a:lnTo>
                    <a:pt x="1331" y="385"/>
                  </a:lnTo>
                  <a:lnTo>
                    <a:pt x="1343" y="404"/>
                  </a:lnTo>
                  <a:lnTo>
                    <a:pt x="1331" y="416"/>
                  </a:lnTo>
                  <a:lnTo>
                    <a:pt x="1345" y="418"/>
                  </a:lnTo>
                  <a:lnTo>
                    <a:pt x="1364" y="409"/>
                  </a:lnTo>
                  <a:lnTo>
                    <a:pt x="1364" y="402"/>
                  </a:lnTo>
                  <a:lnTo>
                    <a:pt x="1376" y="399"/>
                  </a:lnTo>
                  <a:lnTo>
                    <a:pt x="1390" y="385"/>
                  </a:lnTo>
                  <a:lnTo>
                    <a:pt x="1395" y="378"/>
                  </a:lnTo>
                  <a:lnTo>
                    <a:pt x="1430" y="376"/>
                  </a:lnTo>
                  <a:lnTo>
                    <a:pt x="1438" y="355"/>
                  </a:lnTo>
                  <a:lnTo>
                    <a:pt x="1452" y="347"/>
                  </a:lnTo>
                  <a:lnTo>
                    <a:pt x="1452" y="321"/>
                  </a:lnTo>
                  <a:lnTo>
                    <a:pt x="1440" y="295"/>
                  </a:lnTo>
                  <a:lnTo>
                    <a:pt x="1442" y="281"/>
                  </a:lnTo>
                  <a:lnTo>
                    <a:pt x="1433" y="222"/>
                  </a:lnTo>
                  <a:lnTo>
                    <a:pt x="1442" y="196"/>
                  </a:lnTo>
                  <a:lnTo>
                    <a:pt x="1440" y="182"/>
                  </a:lnTo>
                  <a:lnTo>
                    <a:pt x="1456" y="144"/>
                  </a:lnTo>
                  <a:lnTo>
                    <a:pt x="1471" y="135"/>
                  </a:lnTo>
                  <a:lnTo>
                    <a:pt x="1490" y="130"/>
                  </a:lnTo>
                  <a:lnTo>
                    <a:pt x="1513" y="132"/>
                  </a:lnTo>
                  <a:lnTo>
                    <a:pt x="1525" y="120"/>
                  </a:lnTo>
                  <a:lnTo>
                    <a:pt x="1534" y="120"/>
                  </a:lnTo>
                  <a:lnTo>
                    <a:pt x="1539" y="123"/>
                  </a:lnTo>
                  <a:lnTo>
                    <a:pt x="1558" y="113"/>
                  </a:lnTo>
                  <a:lnTo>
                    <a:pt x="1563" y="99"/>
                  </a:lnTo>
                  <a:lnTo>
                    <a:pt x="1570" y="97"/>
                  </a:lnTo>
                  <a:lnTo>
                    <a:pt x="1579" y="83"/>
                  </a:lnTo>
                  <a:lnTo>
                    <a:pt x="1577" y="71"/>
                  </a:lnTo>
                  <a:lnTo>
                    <a:pt x="1584" y="59"/>
                  </a:lnTo>
                  <a:lnTo>
                    <a:pt x="1575" y="47"/>
                  </a:lnTo>
                  <a:lnTo>
                    <a:pt x="1575" y="33"/>
                  </a:lnTo>
                  <a:lnTo>
                    <a:pt x="1587" y="21"/>
                  </a:lnTo>
                  <a:lnTo>
                    <a:pt x="1591" y="12"/>
                  </a:lnTo>
                  <a:lnTo>
                    <a:pt x="1603" y="12"/>
                  </a:lnTo>
                  <a:lnTo>
                    <a:pt x="1622" y="4"/>
                  </a:lnTo>
                  <a:lnTo>
                    <a:pt x="1634" y="9"/>
                  </a:lnTo>
                  <a:lnTo>
                    <a:pt x="1657" y="16"/>
                  </a:lnTo>
                  <a:lnTo>
                    <a:pt x="1667" y="12"/>
                  </a:lnTo>
                  <a:lnTo>
                    <a:pt x="1669" y="4"/>
                  </a:lnTo>
                  <a:lnTo>
                    <a:pt x="1674" y="7"/>
                  </a:lnTo>
                  <a:lnTo>
                    <a:pt x="1691" y="0"/>
                  </a:lnTo>
                  <a:lnTo>
                    <a:pt x="1707" y="0"/>
                  </a:lnTo>
                  <a:close/>
                </a:path>
              </a:pathLst>
            </a:custGeom>
            <a:solidFill>
              <a:schemeClr val="accent2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1496859" y="3577593"/>
              <a:ext cx="1661020" cy="868077"/>
            </a:xfrm>
            <a:custGeom>
              <a:avLst/>
              <a:gdLst>
                <a:gd name="T0" fmla="*/ 175 w 2476"/>
                <a:gd name="T1" fmla="*/ 286 h 1294"/>
                <a:gd name="T2" fmla="*/ 225 w 2476"/>
                <a:gd name="T3" fmla="*/ 175 h 1294"/>
                <a:gd name="T4" fmla="*/ 315 w 2476"/>
                <a:gd name="T5" fmla="*/ 163 h 1294"/>
                <a:gd name="T6" fmla="*/ 421 w 2476"/>
                <a:gd name="T7" fmla="*/ 170 h 1294"/>
                <a:gd name="T8" fmla="*/ 544 w 2476"/>
                <a:gd name="T9" fmla="*/ 120 h 1294"/>
                <a:gd name="T10" fmla="*/ 669 w 2476"/>
                <a:gd name="T11" fmla="*/ 156 h 1294"/>
                <a:gd name="T12" fmla="*/ 821 w 2476"/>
                <a:gd name="T13" fmla="*/ 104 h 1294"/>
                <a:gd name="T14" fmla="*/ 939 w 2476"/>
                <a:gd name="T15" fmla="*/ 47 h 1294"/>
                <a:gd name="T16" fmla="*/ 1064 w 2476"/>
                <a:gd name="T17" fmla="*/ 19 h 1294"/>
                <a:gd name="T18" fmla="*/ 1206 w 2476"/>
                <a:gd name="T19" fmla="*/ 5 h 1294"/>
                <a:gd name="T20" fmla="*/ 1355 w 2476"/>
                <a:gd name="T21" fmla="*/ 59 h 1294"/>
                <a:gd name="T22" fmla="*/ 1353 w 2476"/>
                <a:gd name="T23" fmla="*/ 135 h 1294"/>
                <a:gd name="T24" fmla="*/ 1343 w 2476"/>
                <a:gd name="T25" fmla="*/ 234 h 1294"/>
                <a:gd name="T26" fmla="*/ 1372 w 2476"/>
                <a:gd name="T27" fmla="*/ 314 h 1294"/>
                <a:gd name="T28" fmla="*/ 1386 w 2476"/>
                <a:gd name="T29" fmla="*/ 414 h 1294"/>
                <a:gd name="T30" fmla="*/ 1551 w 2476"/>
                <a:gd name="T31" fmla="*/ 459 h 1294"/>
                <a:gd name="T32" fmla="*/ 1644 w 2476"/>
                <a:gd name="T33" fmla="*/ 520 h 1294"/>
                <a:gd name="T34" fmla="*/ 1774 w 2476"/>
                <a:gd name="T35" fmla="*/ 553 h 1294"/>
                <a:gd name="T36" fmla="*/ 1870 w 2476"/>
                <a:gd name="T37" fmla="*/ 579 h 1294"/>
                <a:gd name="T38" fmla="*/ 1972 w 2476"/>
                <a:gd name="T39" fmla="*/ 582 h 1294"/>
                <a:gd name="T40" fmla="*/ 2031 w 2476"/>
                <a:gd name="T41" fmla="*/ 646 h 1294"/>
                <a:gd name="T42" fmla="*/ 2135 w 2476"/>
                <a:gd name="T43" fmla="*/ 702 h 1294"/>
                <a:gd name="T44" fmla="*/ 2185 w 2476"/>
                <a:gd name="T45" fmla="*/ 683 h 1294"/>
                <a:gd name="T46" fmla="*/ 2216 w 2476"/>
                <a:gd name="T47" fmla="*/ 641 h 1294"/>
                <a:gd name="T48" fmla="*/ 2272 w 2476"/>
                <a:gd name="T49" fmla="*/ 596 h 1294"/>
                <a:gd name="T50" fmla="*/ 2379 w 2476"/>
                <a:gd name="T51" fmla="*/ 629 h 1294"/>
                <a:gd name="T52" fmla="*/ 2424 w 2476"/>
                <a:gd name="T53" fmla="*/ 764 h 1294"/>
                <a:gd name="T54" fmla="*/ 2469 w 2476"/>
                <a:gd name="T55" fmla="*/ 984 h 1294"/>
                <a:gd name="T56" fmla="*/ 2443 w 2476"/>
                <a:gd name="T57" fmla="*/ 1085 h 1294"/>
                <a:gd name="T58" fmla="*/ 2391 w 2476"/>
                <a:gd name="T59" fmla="*/ 1180 h 1294"/>
                <a:gd name="T60" fmla="*/ 2320 w 2476"/>
                <a:gd name="T61" fmla="*/ 1149 h 1294"/>
                <a:gd name="T62" fmla="*/ 2213 w 2476"/>
                <a:gd name="T63" fmla="*/ 1149 h 1294"/>
                <a:gd name="T64" fmla="*/ 2152 w 2476"/>
                <a:gd name="T65" fmla="*/ 1119 h 1294"/>
                <a:gd name="T66" fmla="*/ 2145 w 2476"/>
                <a:gd name="T67" fmla="*/ 1055 h 1294"/>
                <a:gd name="T68" fmla="*/ 2126 w 2476"/>
                <a:gd name="T69" fmla="*/ 1017 h 1294"/>
                <a:gd name="T70" fmla="*/ 2043 w 2476"/>
                <a:gd name="T71" fmla="*/ 1050 h 1294"/>
                <a:gd name="T72" fmla="*/ 1908 w 2476"/>
                <a:gd name="T73" fmla="*/ 1041 h 1294"/>
                <a:gd name="T74" fmla="*/ 1797 w 2476"/>
                <a:gd name="T75" fmla="*/ 1104 h 1294"/>
                <a:gd name="T76" fmla="*/ 1707 w 2476"/>
                <a:gd name="T77" fmla="*/ 1178 h 1294"/>
                <a:gd name="T78" fmla="*/ 1608 w 2476"/>
                <a:gd name="T79" fmla="*/ 1230 h 1294"/>
                <a:gd name="T80" fmla="*/ 1478 w 2476"/>
                <a:gd name="T81" fmla="*/ 1190 h 1294"/>
                <a:gd name="T82" fmla="*/ 1374 w 2476"/>
                <a:gd name="T83" fmla="*/ 1154 h 1294"/>
                <a:gd name="T84" fmla="*/ 1260 w 2476"/>
                <a:gd name="T85" fmla="*/ 1277 h 1294"/>
                <a:gd name="T86" fmla="*/ 1223 w 2476"/>
                <a:gd name="T87" fmla="*/ 1178 h 1294"/>
                <a:gd name="T88" fmla="*/ 1138 w 2476"/>
                <a:gd name="T89" fmla="*/ 1220 h 1294"/>
                <a:gd name="T90" fmla="*/ 1055 w 2476"/>
                <a:gd name="T91" fmla="*/ 1220 h 1294"/>
                <a:gd name="T92" fmla="*/ 965 w 2476"/>
                <a:gd name="T93" fmla="*/ 1204 h 1294"/>
                <a:gd name="T94" fmla="*/ 908 w 2476"/>
                <a:gd name="T95" fmla="*/ 1206 h 1294"/>
                <a:gd name="T96" fmla="*/ 802 w 2476"/>
                <a:gd name="T97" fmla="*/ 1152 h 1294"/>
                <a:gd name="T98" fmla="*/ 705 w 2476"/>
                <a:gd name="T99" fmla="*/ 1076 h 1294"/>
                <a:gd name="T100" fmla="*/ 613 w 2476"/>
                <a:gd name="T101" fmla="*/ 1031 h 1294"/>
                <a:gd name="T102" fmla="*/ 457 w 2476"/>
                <a:gd name="T103" fmla="*/ 899 h 1294"/>
                <a:gd name="T104" fmla="*/ 334 w 2476"/>
                <a:gd name="T105" fmla="*/ 920 h 1294"/>
                <a:gd name="T106" fmla="*/ 220 w 2476"/>
                <a:gd name="T107" fmla="*/ 821 h 1294"/>
                <a:gd name="T108" fmla="*/ 104 w 2476"/>
                <a:gd name="T109" fmla="*/ 754 h 1294"/>
                <a:gd name="T110" fmla="*/ 43 w 2476"/>
                <a:gd name="T111" fmla="*/ 716 h 1294"/>
                <a:gd name="T112" fmla="*/ 24 w 2476"/>
                <a:gd name="T113" fmla="*/ 615 h 1294"/>
                <a:gd name="T114" fmla="*/ 45 w 2476"/>
                <a:gd name="T115" fmla="*/ 563 h 1294"/>
                <a:gd name="T116" fmla="*/ 128 w 2476"/>
                <a:gd name="T117" fmla="*/ 532 h 1294"/>
                <a:gd name="T118" fmla="*/ 36 w 2476"/>
                <a:gd name="T119" fmla="*/ 352 h 1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76" h="1294">
                  <a:moveTo>
                    <a:pt x="64" y="310"/>
                  </a:moveTo>
                  <a:lnTo>
                    <a:pt x="66" y="307"/>
                  </a:lnTo>
                  <a:lnTo>
                    <a:pt x="76" y="314"/>
                  </a:lnTo>
                  <a:lnTo>
                    <a:pt x="81" y="303"/>
                  </a:lnTo>
                  <a:lnTo>
                    <a:pt x="90" y="298"/>
                  </a:lnTo>
                  <a:lnTo>
                    <a:pt x="100" y="303"/>
                  </a:lnTo>
                  <a:lnTo>
                    <a:pt x="107" y="298"/>
                  </a:lnTo>
                  <a:lnTo>
                    <a:pt x="133" y="298"/>
                  </a:lnTo>
                  <a:lnTo>
                    <a:pt x="137" y="293"/>
                  </a:lnTo>
                  <a:lnTo>
                    <a:pt x="149" y="298"/>
                  </a:lnTo>
                  <a:lnTo>
                    <a:pt x="156" y="293"/>
                  </a:lnTo>
                  <a:lnTo>
                    <a:pt x="168" y="293"/>
                  </a:lnTo>
                  <a:lnTo>
                    <a:pt x="175" y="286"/>
                  </a:lnTo>
                  <a:lnTo>
                    <a:pt x="173" y="281"/>
                  </a:lnTo>
                  <a:lnTo>
                    <a:pt x="178" y="272"/>
                  </a:lnTo>
                  <a:lnTo>
                    <a:pt x="175" y="267"/>
                  </a:lnTo>
                  <a:lnTo>
                    <a:pt x="182" y="260"/>
                  </a:lnTo>
                  <a:lnTo>
                    <a:pt x="175" y="253"/>
                  </a:lnTo>
                  <a:lnTo>
                    <a:pt x="178" y="239"/>
                  </a:lnTo>
                  <a:lnTo>
                    <a:pt x="189" y="239"/>
                  </a:lnTo>
                  <a:lnTo>
                    <a:pt x="197" y="208"/>
                  </a:lnTo>
                  <a:lnTo>
                    <a:pt x="208" y="203"/>
                  </a:lnTo>
                  <a:lnTo>
                    <a:pt x="218" y="187"/>
                  </a:lnTo>
                  <a:lnTo>
                    <a:pt x="223" y="184"/>
                  </a:lnTo>
                  <a:lnTo>
                    <a:pt x="227" y="180"/>
                  </a:lnTo>
                  <a:lnTo>
                    <a:pt x="225" y="175"/>
                  </a:lnTo>
                  <a:lnTo>
                    <a:pt x="227" y="165"/>
                  </a:lnTo>
                  <a:lnTo>
                    <a:pt x="234" y="163"/>
                  </a:lnTo>
                  <a:lnTo>
                    <a:pt x="246" y="151"/>
                  </a:lnTo>
                  <a:lnTo>
                    <a:pt x="256" y="151"/>
                  </a:lnTo>
                  <a:lnTo>
                    <a:pt x="258" y="161"/>
                  </a:lnTo>
                  <a:lnTo>
                    <a:pt x="263" y="158"/>
                  </a:lnTo>
                  <a:lnTo>
                    <a:pt x="270" y="161"/>
                  </a:lnTo>
                  <a:lnTo>
                    <a:pt x="275" y="168"/>
                  </a:lnTo>
                  <a:lnTo>
                    <a:pt x="277" y="168"/>
                  </a:lnTo>
                  <a:lnTo>
                    <a:pt x="291" y="168"/>
                  </a:lnTo>
                  <a:lnTo>
                    <a:pt x="315" y="172"/>
                  </a:lnTo>
                  <a:lnTo>
                    <a:pt x="317" y="168"/>
                  </a:lnTo>
                  <a:lnTo>
                    <a:pt x="315" y="163"/>
                  </a:lnTo>
                  <a:lnTo>
                    <a:pt x="322" y="158"/>
                  </a:lnTo>
                  <a:lnTo>
                    <a:pt x="327" y="165"/>
                  </a:lnTo>
                  <a:lnTo>
                    <a:pt x="334" y="165"/>
                  </a:lnTo>
                  <a:lnTo>
                    <a:pt x="336" y="170"/>
                  </a:lnTo>
                  <a:lnTo>
                    <a:pt x="350" y="165"/>
                  </a:lnTo>
                  <a:lnTo>
                    <a:pt x="357" y="168"/>
                  </a:lnTo>
                  <a:lnTo>
                    <a:pt x="362" y="165"/>
                  </a:lnTo>
                  <a:lnTo>
                    <a:pt x="376" y="182"/>
                  </a:lnTo>
                  <a:lnTo>
                    <a:pt x="390" y="184"/>
                  </a:lnTo>
                  <a:lnTo>
                    <a:pt x="398" y="180"/>
                  </a:lnTo>
                  <a:lnTo>
                    <a:pt x="414" y="180"/>
                  </a:lnTo>
                  <a:lnTo>
                    <a:pt x="424" y="175"/>
                  </a:lnTo>
                  <a:lnTo>
                    <a:pt x="421" y="170"/>
                  </a:lnTo>
                  <a:lnTo>
                    <a:pt x="433" y="170"/>
                  </a:lnTo>
                  <a:lnTo>
                    <a:pt x="435" y="165"/>
                  </a:lnTo>
                  <a:lnTo>
                    <a:pt x="435" y="151"/>
                  </a:lnTo>
                  <a:lnTo>
                    <a:pt x="468" y="137"/>
                  </a:lnTo>
                  <a:lnTo>
                    <a:pt x="473" y="128"/>
                  </a:lnTo>
                  <a:lnTo>
                    <a:pt x="471" y="123"/>
                  </a:lnTo>
                  <a:lnTo>
                    <a:pt x="478" y="123"/>
                  </a:lnTo>
                  <a:lnTo>
                    <a:pt x="480" y="113"/>
                  </a:lnTo>
                  <a:lnTo>
                    <a:pt x="485" y="113"/>
                  </a:lnTo>
                  <a:lnTo>
                    <a:pt x="506" y="116"/>
                  </a:lnTo>
                  <a:lnTo>
                    <a:pt x="518" y="125"/>
                  </a:lnTo>
                  <a:lnTo>
                    <a:pt x="525" y="118"/>
                  </a:lnTo>
                  <a:lnTo>
                    <a:pt x="544" y="120"/>
                  </a:lnTo>
                  <a:lnTo>
                    <a:pt x="549" y="146"/>
                  </a:lnTo>
                  <a:lnTo>
                    <a:pt x="558" y="151"/>
                  </a:lnTo>
                  <a:lnTo>
                    <a:pt x="565" y="161"/>
                  </a:lnTo>
                  <a:lnTo>
                    <a:pt x="572" y="161"/>
                  </a:lnTo>
                  <a:lnTo>
                    <a:pt x="580" y="156"/>
                  </a:lnTo>
                  <a:lnTo>
                    <a:pt x="596" y="163"/>
                  </a:lnTo>
                  <a:lnTo>
                    <a:pt x="608" y="161"/>
                  </a:lnTo>
                  <a:lnTo>
                    <a:pt x="615" y="168"/>
                  </a:lnTo>
                  <a:lnTo>
                    <a:pt x="624" y="168"/>
                  </a:lnTo>
                  <a:lnTo>
                    <a:pt x="632" y="165"/>
                  </a:lnTo>
                  <a:lnTo>
                    <a:pt x="653" y="165"/>
                  </a:lnTo>
                  <a:lnTo>
                    <a:pt x="660" y="158"/>
                  </a:lnTo>
                  <a:lnTo>
                    <a:pt x="669" y="156"/>
                  </a:lnTo>
                  <a:lnTo>
                    <a:pt x="676" y="158"/>
                  </a:lnTo>
                  <a:lnTo>
                    <a:pt x="681" y="165"/>
                  </a:lnTo>
                  <a:lnTo>
                    <a:pt x="691" y="165"/>
                  </a:lnTo>
                  <a:lnTo>
                    <a:pt x="724" y="149"/>
                  </a:lnTo>
                  <a:lnTo>
                    <a:pt x="726" y="142"/>
                  </a:lnTo>
                  <a:lnTo>
                    <a:pt x="724" y="137"/>
                  </a:lnTo>
                  <a:lnTo>
                    <a:pt x="769" y="125"/>
                  </a:lnTo>
                  <a:lnTo>
                    <a:pt x="773" y="118"/>
                  </a:lnTo>
                  <a:lnTo>
                    <a:pt x="792" y="109"/>
                  </a:lnTo>
                  <a:lnTo>
                    <a:pt x="807" y="109"/>
                  </a:lnTo>
                  <a:lnTo>
                    <a:pt x="814" y="106"/>
                  </a:lnTo>
                  <a:lnTo>
                    <a:pt x="814" y="104"/>
                  </a:lnTo>
                  <a:lnTo>
                    <a:pt x="821" y="104"/>
                  </a:lnTo>
                  <a:lnTo>
                    <a:pt x="835" y="111"/>
                  </a:lnTo>
                  <a:lnTo>
                    <a:pt x="851" y="113"/>
                  </a:lnTo>
                  <a:lnTo>
                    <a:pt x="851" y="120"/>
                  </a:lnTo>
                  <a:lnTo>
                    <a:pt x="861" y="123"/>
                  </a:lnTo>
                  <a:lnTo>
                    <a:pt x="873" y="109"/>
                  </a:lnTo>
                  <a:lnTo>
                    <a:pt x="885" y="104"/>
                  </a:lnTo>
                  <a:lnTo>
                    <a:pt x="903" y="104"/>
                  </a:lnTo>
                  <a:lnTo>
                    <a:pt x="915" y="94"/>
                  </a:lnTo>
                  <a:lnTo>
                    <a:pt x="922" y="80"/>
                  </a:lnTo>
                  <a:lnTo>
                    <a:pt x="925" y="71"/>
                  </a:lnTo>
                  <a:lnTo>
                    <a:pt x="929" y="66"/>
                  </a:lnTo>
                  <a:lnTo>
                    <a:pt x="932" y="52"/>
                  </a:lnTo>
                  <a:lnTo>
                    <a:pt x="939" y="47"/>
                  </a:lnTo>
                  <a:lnTo>
                    <a:pt x="951" y="47"/>
                  </a:lnTo>
                  <a:lnTo>
                    <a:pt x="955" y="40"/>
                  </a:lnTo>
                  <a:lnTo>
                    <a:pt x="963" y="40"/>
                  </a:lnTo>
                  <a:lnTo>
                    <a:pt x="970" y="42"/>
                  </a:lnTo>
                  <a:lnTo>
                    <a:pt x="972" y="38"/>
                  </a:lnTo>
                  <a:lnTo>
                    <a:pt x="989" y="38"/>
                  </a:lnTo>
                  <a:lnTo>
                    <a:pt x="998" y="28"/>
                  </a:lnTo>
                  <a:lnTo>
                    <a:pt x="1012" y="26"/>
                  </a:lnTo>
                  <a:lnTo>
                    <a:pt x="1017" y="33"/>
                  </a:lnTo>
                  <a:lnTo>
                    <a:pt x="1026" y="26"/>
                  </a:lnTo>
                  <a:lnTo>
                    <a:pt x="1045" y="28"/>
                  </a:lnTo>
                  <a:lnTo>
                    <a:pt x="1050" y="21"/>
                  </a:lnTo>
                  <a:lnTo>
                    <a:pt x="1064" y="19"/>
                  </a:lnTo>
                  <a:lnTo>
                    <a:pt x="1074" y="9"/>
                  </a:lnTo>
                  <a:lnTo>
                    <a:pt x="1083" y="9"/>
                  </a:lnTo>
                  <a:lnTo>
                    <a:pt x="1083" y="19"/>
                  </a:lnTo>
                  <a:lnTo>
                    <a:pt x="1095" y="21"/>
                  </a:lnTo>
                  <a:lnTo>
                    <a:pt x="1116" y="14"/>
                  </a:lnTo>
                  <a:lnTo>
                    <a:pt x="1135" y="16"/>
                  </a:lnTo>
                  <a:lnTo>
                    <a:pt x="1145" y="7"/>
                  </a:lnTo>
                  <a:lnTo>
                    <a:pt x="1164" y="9"/>
                  </a:lnTo>
                  <a:lnTo>
                    <a:pt x="1178" y="2"/>
                  </a:lnTo>
                  <a:lnTo>
                    <a:pt x="1187" y="5"/>
                  </a:lnTo>
                  <a:lnTo>
                    <a:pt x="1192" y="0"/>
                  </a:lnTo>
                  <a:lnTo>
                    <a:pt x="1204" y="0"/>
                  </a:lnTo>
                  <a:lnTo>
                    <a:pt x="1206" y="5"/>
                  </a:lnTo>
                  <a:lnTo>
                    <a:pt x="1218" y="5"/>
                  </a:lnTo>
                  <a:lnTo>
                    <a:pt x="1223" y="14"/>
                  </a:lnTo>
                  <a:lnTo>
                    <a:pt x="1230" y="16"/>
                  </a:lnTo>
                  <a:lnTo>
                    <a:pt x="1239" y="28"/>
                  </a:lnTo>
                  <a:lnTo>
                    <a:pt x="1246" y="19"/>
                  </a:lnTo>
                  <a:lnTo>
                    <a:pt x="1258" y="19"/>
                  </a:lnTo>
                  <a:lnTo>
                    <a:pt x="1263" y="23"/>
                  </a:lnTo>
                  <a:lnTo>
                    <a:pt x="1272" y="26"/>
                  </a:lnTo>
                  <a:lnTo>
                    <a:pt x="1282" y="35"/>
                  </a:lnTo>
                  <a:lnTo>
                    <a:pt x="1289" y="35"/>
                  </a:lnTo>
                  <a:lnTo>
                    <a:pt x="1296" y="28"/>
                  </a:lnTo>
                  <a:lnTo>
                    <a:pt x="1324" y="49"/>
                  </a:lnTo>
                  <a:lnTo>
                    <a:pt x="1355" y="59"/>
                  </a:lnTo>
                  <a:lnTo>
                    <a:pt x="1355" y="59"/>
                  </a:lnTo>
                  <a:lnTo>
                    <a:pt x="1341" y="59"/>
                  </a:lnTo>
                  <a:lnTo>
                    <a:pt x="1327" y="68"/>
                  </a:lnTo>
                  <a:lnTo>
                    <a:pt x="1317" y="66"/>
                  </a:lnTo>
                  <a:lnTo>
                    <a:pt x="1315" y="71"/>
                  </a:lnTo>
                  <a:lnTo>
                    <a:pt x="1317" y="73"/>
                  </a:lnTo>
                  <a:lnTo>
                    <a:pt x="1317" y="83"/>
                  </a:lnTo>
                  <a:lnTo>
                    <a:pt x="1334" y="90"/>
                  </a:lnTo>
                  <a:lnTo>
                    <a:pt x="1329" y="90"/>
                  </a:lnTo>
                  <a:lnTo>
                    <a:pt x="1362" y="92"/>
                  </a:lnTo>
                  <a:lnTo>
                    <a:pt x="1353" y="123"/>
                  </a:lnTo>
                  <a:lnTo>
                    <a:pt x="1357" y="132"/>
                  </a:lnTo>
                  <a:lnTo>
                    <a:pt x="1353" y="135"/>
                  </a:lnTo>
                  <a:lnTo>
                    <a:pt x="1350" y="137"/>
                  </a:lnTo>
                  <a:lnTo>
                    <a:pt x="1350" y="144"/>
                  </a:lnTo>
                  <a:lnTo>
                    <a:pt x="1357" y="149"/>
                  </a:lnTo>
                  <a:lnTo>
                    <a:pt x="1350" y="156"/>
                  </a:lnTo>
                  <a:lnTo>
                    <a:pt x="1327" y="165"/>
                  </a:lnTo>
                  <a:lnTo>
                    <a:pt x="1327" y="175"/>
                  </a:lnTo>
                  <a:lnTo>
                    <a:pt x="1329" y="177"/>
                  </a:lnTo>
                  <a:lnTo>
                    <a:pt x="1322" y="184"/>
                  </a:lnTo>
                  <a:lnTo>
                    <a:pt x="1329" y="198"/>
                  </a:lnTo>
                  <a:lnTo>
                    <a:pt x="1336" y="201"/>
                  </a:lnTo>
                  <a:lnTo>
                    <a:pt x="1334" y="227"/>
                  </a:lnTo>
                  <a:lnTo>
                    <a:pt x="1336" y="232"/>
                  </a:lnTo>
                  <a:lnTo>
                    <a:pt x="1343" y="234"/>
                  </a:lnTo>
                  <a:lnTo>
                    <a:pt x="1350" y="229"/>
                  </a:lnTo>
                  <a:lnTo>
                    <a:pt x="1362" y="229"/>
                  </a:lnTo>
                  <a:lnTo>
                    <a:pt x="1365" y="236"/>
                  </a:lnTo>
                  <a:lnTo>
                    <a:pt x="1372" y="243"/>
                  </a:lnTo>
                  <a:lnTo>
                    <a:pt x="1362" y="253"/>
                  </a:lnTo>
                  <a:lnTo>
                    <a:pt x="1355" y="258"/>
                  </a:lnTo>
                  <a:lnTo>
                    <a:pt x="1355" y="269"/>
                  </a:lnTo>
                  <a:lnTo>
                    <a:pt x="1362" y="272"/>
                  </a:lnTo>
                  <a:lnTo>
                    <a:pt x="1360" y="277"/>
                  </a:lnTo>
                  <a:lnTo>
                    <a:pt x="1365" y="284"/>
                  </a:lnTo>
                  <a:lnTo>
                    <a:pt x="1365" y="298"/>
                  </a:lnTo>
                  <a:lnTo>
                    <a:pt x="1362" y="305"/>
                  </a:lnTo>
                  <a:lnTo>
                    <a:pt x="1372" y="314"/>
                  </a:lnTo>
                  <a:lnTo>
                    <a:pt x="1367" y="319"/>
                  </a:lnTo>
                  <a:lnTo>
                    <a:pt x="1365" y="338"/>
                  </a:lnTo>
                  <a:lnTo>
                    <a:pt x="1357" y="343"/>
                  </a:lnTo>
                  <a:lnTo>
                    <a:pt x="1350" y="343"/>
                  </a:lnTo>
                  <a:lnTo>
                    <a:pt x="1343" y="355"/>
                  </a:lnTo>
                  <a:lnTo>
                    <a:pt x="1350" y="366"/>
                  </a:lnTo>
                  <a:lnTo>
                    <a:pt x="1362" y="381"/>
                  </a:lnTo>
                  <a:lnTo>
                    <a:pt x="1367" y="381"/>
                  </a:lnTo>
                  <a:lnTo>
                    <a:pt x="1379" y="390"/>
                  </a:lnTo>
                  <a:lnTo>
                    <a:pt x="1376" y="400"/>
                  </a:lnTo>
                  <a:lnTo>
                    <a:pt x="1383" y="400"/>
                  </a:lnTo>
                  <a:lnTo>
                    <a:pt x="1388" y="407"/>
                  </a:lnTo>
                  <a:lnTo>
                    <a:pt x="1386" y="414"/>
                  </a:lnTo>
                  <a:lnTo>
                    <a:pt x="1407" y="426"/>
                  </a:lnTo>
                  <a:lnTo>
                    <a:pt x="1414" y="433"/>
                  </a:lnTo>
                  <a:lnTo>
                    <a:pt x="1414" y="447"/>
                  </a:lnTo>
                  <a:lnTo>
                    <a:pt x="1431" y="466"/>
                  </a:lnTo>
                  <a:lnTo>
                    <a:pt x="1445" y="468"/>
                  </a:lnTo>
                  <a:lnTo>
                    <a:pt x="1471" y="485"/>
                  </a:lnTo>
                  <a:lnTo>
                    <a:pt x="1487" y="489"/>
                  </a:lnTo>
                  <a:lnTo>
                    <a:pt x="1504" y="470"/>
                  </a:lnTo>
                  <a:lnTo>
                    <a:pt x="1506" y="473"/>
                  </a:lnTo>
                  <a:lnTo>
                    <a:pt x="1525" y="470"/>
                  </a:lnTo>
                  <a:lnTo>
                    <a:pt x="1528" y="461"/>
                  </a:lnTo>
                  <a:lnTo>
                    <a:pt x="1532" y="459"/>
                  </a:lnTo>
                  <a:lnTo>
                    <a:pt x="1551" y="459"/>
                  </a:lnTo>
                  <a:lnTo>
                    <a:pt x="1556" y="463"/>
                  </a:lnTo>
                  <a:lnTo>
                    <a:pt x="1551" y="466"/>
                  </a:lnTo>
                  <a:lnTo>
                    <a:pt x="1551" y="468"/>
                  </a:lnTo>
                  <a:lnTo>
                    <a:pt x="1563" y="489"/>
                  </a:lnTo>
                  <a:lnTo>
                    <a:pt x="1570" y="489"/>
                  </a:lnTo>
                  <a:lnTo>
                    <a:pt x="1573" y="497"/>
                  </a:lnTo>
                  <a:lnTo>
                    <a:pt x="1587" y="506"/>
                  </a:lnTo>
                  <a:lnTo>
                    <a:pt x="1601" y="513"/>
                  </a:lnTo>
                  <a:lnTo>
                    <a:pt x="1606" y="513"/>
                  </a:lnTo>
                  <a:lnTo>
                    <a:pt x="1608" y="518"/>
                  </a:lnTo>
                  <a:lnTo>
                    <a:pt x="1613" y="518"/>
                  </a:lnTo>
                  <a:lnTo>
                    <a:pt x="1622" y="530"/>
                  </a:lnTo>
                  <a:lnTo>
                    <a:pt x="1644" y="520"/>
                  </a:lnTo>
                  <a:lnTo>
                    <a:pt x="1653" y="527"/>
                  </a:lnTo>
                  <a:lnTo>
                    <a:pt x="1648" y="532"/>
                  </a:lnTo>
                  <a:lnTo>
                    <a:pt x="1651" y="539"/>
                  </a:lnTo>
                  <a:lnTo>
                    <a:pt x="1658" y="544"/>
                  </a:lnTo>
                  <a:lnTo>
                    <a:pt x="1670" y="539"/>
                  </a:lnTo>
                  <a:lnTo>
                    <a:pt x="1679" y="537"/>
                  </a:lnTo>
                  <a:lnTo>
                    <a:pt x="1703" y="544"/>
                  </a:lnTo>
                  <a:lnTo>
                    <a:pt x="1707" y="537"/>
                  </a:lnTo>
                  <a:lnTo>
                    <a:pt x="1729" y="546"/>
                  </a:lnTo>
                  <a:lnTo>
                    <a:pt x="1748" y="541"/>
                  </a:lnTo>
                  <a:lnTo>
                    <a:pt x="1752" y="558"/>
                  </a:lnTo>
                  <a:lnTo>
                    <a:pt x="1766" y="551"/>
                  </a:lnTo>
                  <a:lnTo>
                    <a:pt x="1774" y="553"/>
                  </a:lnTo>
                  <a:lnTo>
                    <a:pt x="1790" y="572"/>
                  </a:lnTo>
                  <a:lnTo>
                    <a:pt x="1800" y="567"/>
                  </a:lnTo>
                  <a:lnTo>
                    <a:pt x="1802" y="575"/>
                  </a:lnTo>
                  <a:lnTo>
                    <a:pt x="1807" y="579"/>
                  </a:lnTo>
                  <a:lnTo>
                    <a:pt x="1818" y="572"/>
                  </a:lnTo>
                  <a:lnTo>
                    <a:pt x="1823" y="565"/>
                  </a:lnTo>
                  <a:lnTo>
                    <a:pt x="1830" y="565"/>
                  </a:lnTo>
                  <a:lnTo>
                    <a:pt x="1842" y="567"/>
                  </a:lnTo>
                  <a:lnTo>
                    <a:pt x="1847" y="579"/>
                  </a:lnTo>
                  <a:lnTo>
                    <a:pt x="1854" y="582"/>
                  </a:lnTo>
                  <a:lnTo>
                    <a:pt x="1861" y="577"/>
                  </a:lnTo>
                  <a:lnTo>
                    <a:pt x="1866" y="584"/>
                  </a:lnTo>
                  <a:lnTo>
                    <a:pt x="1870" y="579"/>
                  </a:lnTo>
                  <a:lnTo>
                    <a:pt x="1880" y="584"/>
                  </a:lnTo>
                  <a:lnTo>
                    <a:pt x="1887" y="582"/>
                  </a:lnTo>
                  <a:lnTo>
                    <a:pt x="1889" y="572"/>
                  </a:lnTo>
                  <a:lnTo>
                    <a:pt x="1908" y="572"/>
                  </a:lnTo>
                  <a:lnTo>
                    <a:pt x="1911" y="560"/>
                  </a:lnTo>
                  <a:lnTo>
                    <a:pt x="1918" y="565"/>
                  </a:lnTo>
                  <a:lnTo>
                    <a:pt x="1920" y="560"/>
                  </a:lnTo>
                  <a:lnTo>
                    <a:pt x="1930" y="560"/>
                  </a:lnTo>
                  <a:lnTo>
                    <a:pt x="1939" y="551"/>
                  </a:lnTo>
                  <a:lnTo>
                    <a:pt x="1958" y="567"/>
                  </a:lnTo>
                  <a:lnTo>
                    <a:pt x="1956" y="570"/>
                  </a:lnTo>
                  <a:lnTo>
                    <a:pt x="1963" y="577"/>
                  </a:lnTo>
                  <a:lnTo>
                    <a:pt x="1972" y="582"/>
                  </a:lnTo>
                  <a:lnTo>
                    <a:pt x="1977" y="591"/>
                  </a:lnTo>
                  <a:lnTo>
                    <a:pt x="1972" y="593"/>
                  </a:lnTo>
                  <a:lnTo>
                    <a:pt x="1972" y="596"/>
                  </a:lnTo>
                  <a:lnTo>
                    <a:pt x="1986" y="601"/>
                  </a:lnTo>
                  <a:lnTo>
                    <a:pt x="1993" y="610"/>
                  </a:lnTo>
                  <a:lnTo>
                    <a:pt x="2022" y="610"/>
                  </a:lnTo>
                  <a:lnTo>
                    <a:pt x="2027" y="622"/>
                  </a:lnTo>
                  <a:lnTo>
                    <a:pt x="2031" y="620"/>
                  </a:lnTo>
                  <a:lnTo>
                    <a:pt x="2036" y="624"/>
                  </a:lnTo>
                  <a:lnTo>
                    <a:pt x="2038" y="636"/>
                  </a:lnTo>
                  <a:lnTo>
                    <a:pt x="2034" y="641"/>
                  </a:lnTo>
                  <a:lnTo>
                    <a:pt x="2036" y="646"/>
                  </a:lnTo>
                  <a:lnTo>
                    <a:pt x="2031" y="646"/>
                  </a:lnTo>
                  <a:lnTo>
                    <a:pt x="2029" y="650"/>
                  </a:lnTo>
                  <a:lnTo>
                    <a:pt x="2038" y="674"/>
                  </a:lnTo>
                  <a:lnTo>
                    <a:pt x="2045" y="681"/>
                  </a:lnTo>
                  <a:lnTo>
                    <a:pt x="2053" y="681"/>
                  </a:lnTo>
                  <a:lnTo>
                    <a:pt x="2060" y="676"/>
                  </a:lnTo>
                  <a:lnTo>
                    <a:pt x="2074" y="679"/>
                  </a:lnTo>
                  <a:lnTo>
                    <a:pt x="2081" y="690"/>
                  </a:lnTo>
                  <a:lnTo>
                    <a:pt x="2088" y="686"/>
                  </a:lnTo>
                  <a:lnTo>
                    <a:pt x="2116" y="686"/>
                  </a:lnTo>
                  <a:lnTo>
                    <a:pt x="2121" y="688"/>
                  </a:lnTo>
                  <a:lnTo>
                    <a:pt x="2128" y="709"/>
                  </a:lnTo>
                  <a:lnTo>
                    <a:pt x="2133" y="707"/>
                  </a:lnTo>
                  <a:lnTo>
                    <a:pt x="2135" y="702"/>
                  </a:lnTo>
                  <a:lnTo>
                    <a:pt x="2131" y="700"/>
                  </a:lnTo>
                  <a:lnTo>
                    <a:pt x="2133" y="690"/>
                  </a:lnTo>
                  <a:lnTo>
                    <a:pt x="2131" y="681"/>
                  </a:lnTo>
                  <a:lnTo>
                    <a:pt x="2119" y="672"/>
                  </a:lnTo>
                  <a:lnTo>
                    <a:pt x="2121" y="667"/>
                  </a:lnTo>
                  <a:lnTo>
                    <a:pt x="2128" y="667"/>
                  </a:lnTo>
                  <a:lnTo>
                    <a:pt x="2126" y="660"/>
                  </a:lnTo>
                  <a:lnTo>
                    <a:pt x="2142" y="655"/>
                  </a:lnTo>
                  <a:lnTo>
                    <a:pt x="2157" y="676"/>
                  </a:lnTo>
                  <a:lnTo>
                    <a:pt x="2168" y="683"/>
                  </a:lnTo>
                  <a:lnTo>
                    <a:pt x="2175" y="683"/>
                  </a:lnTo>
                  <a:lnTo>
                    <a:pt x="2180" y="686"/>
                  </a:lnTo>
                  <a:lnTo>
                    <a:pt x="2185" y="683"/>
                  </a:lnTo>
                  <a:lnTo>
                    <a:pt x="2192" y="690"/>
                  </a:lnTo>
                  <a:lnTo>
                    <a:pt x="2199" y="693"/>
                  </a:lnTo>
                  <a:lnTo>
                    <a:pt x="2204" y="683"/>
                  </a:lnTo>
                  <a:lnTo>
                    <a:pt x="2194" y="667"/>
                  </a:lnTo>
                  <a:lnTo>
                    <a:pt x="2199" y="660"/>
                  </a:lnTo>
                  <a:lnTo>
                    <a:pt x="2192" y="653"/>
                  </a:lnTo>
                  <a:lnTo>
                    <a:pt x="2190" y="641"/>
                  </a:lnTo>
                  <a:lnTo>
                    <a:pt x="2201" y="643"/>
                  </a:lnTo>
                  <a:lnTo>
                    <a:pt x="2206" y="648"/>
                  </a:lnTo>
                  <a:lnTo>
                    <a:pt x="2211" y="643"/>
                  </a:lnTo>
                  <a:lnTo>
                    <a:pt x="2216" y="648"/>
                  </a:lnTo>
                  <a:lnTo>
                    <a:pt x="2218" y="646"/>
                  </a:lnTo>
                  <a:lnTo>
                    <a:pt x="2216" y="641"/>
                  </a:lnTo>
                  <a:lnTo>
                    <a:pt x="2218" y="636"/>
                  </a:lnTo>
                  <a:lnTo>
                    <a:pt x="2242" y="641"/>
                  </a:lnTo>
                  <a:lnTo>
                    <a:pt x="2251" y="638"/>
                  </a:lnTo>
                  <a:lnTo>
                    <a:pt x="2249" y="631"/>
                  </a:lnTo>
                  <a:lnTo>
                    <a:pt x="2254" y="634"/>
                  </a:lnTo>
                  <a:lnTo>
                    <a:pt x="2261" y="634"/>
                  </a:lnTo>
                  <a:lnTo>
                    <a:pt x="2254" y="620"/>
                  </a:lnTo>
                  <a:lnTo>
                    <a:pt x="2258" y="605"/>
                  </a:lnTo>
                  <a:lnTo>
                    <a:pt x="2263" y="603"/>
                  </a:lnTo>
                  <a:lnTo>
                    <a:pt x="2268" y="608"/>
                  </a:lnTo>
                  <a:lnTo>
                    <a:pt x="2272" y="603"/>
                  </a:lnTo>
                  <a:lnTo>
                    <a:pt x="2265" y="598"/>
                  </a:lnTo>
                  <a:lnTo>
                    <a:pt x="2272" y="596"/>
                  </a:lnTo>
                  <a:lnTo>
                    <a:pt x="2270" y="586"/>
                  </a:lnTo>
                  <a:lnTo>
                    <a:pt x="2263" y="584"/>
                  </a:lnTo>
                  <a:lnTo>
                    <a:pt x="2270" y="575"/>
                  </a:lnTo>
                  <a:lnTo>
                    <a:pt x="2268" y="572"/>
                  </a:lnTo>
                  <a:lnTo>
                    <a:pt x="2303" y="579"/>
                  </a:lnTo>
                  <a:lnTo>
                    <a:pt x="2303" y="575"/>
                  </a:lnTo>
                  <a:lnTo>
                    <a:pt x="2310" y="572"/>
                  </a:lnTo>
                  <a:lnTo>
                    <a:pt x="2310" y="572"/>
                  </a:lnTo>
                  <a:lnTo>
                    <a:pt x="2339" y="579"/>
                  </a:lnTo>
                  <a:lnTo>
                    <a:pt x="2353" y="589"/>
                  </a:lnTo>
                  <a:lnTo>
                    <a:pt x="2367" y="596"/>
                  </a:lnTo>
                  <a:lnTo>
                    <a:pt x="2369" y="612"/>
                  </a:lnTo>
                  <a:lnTo>
                    <a:pt x="2379" y="629"/>
                  </a:lnTo>
                  <a:lnTo>
                    <a:pt x="2393" y="643"/>
                  </a:lnTo>
                  <a:lnTo>
                    <a:pt x="2393" y="655"/>
                  </a:lnTo>
                  <a:lnTo>
                    <a:pt x="2391" y="660"/>
                  </a:lnTo>
                  <a:lnTo>
                    <a:pt x="2393" y="669"/>
                  </a:lnTo>
                  <a:lnTo>
                    <a:pt x="2407" y="686"/>
                  </a:lnTo>
                  <a:lnTo>
                    <a:pt x="2410" y="695"/>
                  </a:lnTo>
                  <a:lnTo>
                    <a:pt x="2417" y="702"/>
                  </a:lnTo>
                  <a:lnTo>
                    <a:pt x="2447" y="733"/>
                  </a:lnTo>
                  <a:lnTo>
                    <a:pt x="2436" y="750"/>
                  </a:lnTo>
                  <a:lnTo>
                    <a:pt x="2424" y="738"/>
                  </a:lnTo>
                  <a:lnTo>
                    <a:pt x="2419" y="738"/>
                  </a:lnTo>
                  <a:lnTo>
                    <a:pt x="2414" y="759"/>
                  </a:lnTo>
                  <a:lnTo>
                    <a:pt x="2424" y="764"/>
                  </a:lnTo>
                  <a:lnTo>
                    <a:pt x="2431" y="778"/>
                  </a:lnTo>
                  <a:lnTo>
                    <a:pt x="2438" y="785"/>
                  </a:lnTo>
                  <a:lnTo>
                    <a:pt x="2436" y="799"/>
                  </a:lnTo>
                  <a:lnTo>
                    <a:pt x="2457" y="818"/>
                  </a:lnTo>
                  <a:lnTo>
                    <a:pt x="2457" y="823"/>
                  </a:lnTo>
                  <a:lnTo>
                    <a:pt x="2450" y="828"/>
                  </a:lnTo>
                  <a:lnTo>
                    <a:pt x="2459" y="870"/>
                  </a:lnTo>
                  <a:lnTo>
                    <a:pt x="2459" y="901"/>
                  </a:lnTo>
                  <a:lnTo>
                    <a:pt x="2466" y="913"/>
                  </a:lnTo>
                  <a:lnTo>
                    <a:pt x="2471" y="934"/>
                  </a:lnTo>
                  <a:lnTo>
                    <a:pt x="2464" y="946"/>
                  </a:lnTo>
                  <a:lnTo>
                    <a:pt x="2462" y="967"/>
                  </a:lnTo>
                  <a:lnTo>
                    <a:pt x="2469" y="984"/>
                  </a:lnTo>
                  <a:lnTo>
                    <a:pt x="2469" y="1015"/>
                  </a:lnTo>
                  <a:lnTo>
                    <a:pt x="2476" y="1026"/>
                  </a:lnTo>
                  <a:lnTo>
                    <a:pt x="2476" y="1026"/>
                  </a:lnTo>
                  <a:lnTo>
                    <a:pt x="2464" y="1033"/>
                  </a:lnTo>
                  <a:lnTo>
                    <a:pt x="2459" y="1031"/>
                  </a:lnTo>
                  <a:lnTo>
                    <a:pt x="2457" y="1036"/>
                  </a:lnTo>
                  <a:lnTo>
                    <a:pt x="2464" y="1052"/>
                  </a:lnTo>
                  <a:lnTo>
                    <a:pt x="2452" y="1064"/>
                  </a:lnTo>
                  <a:lnTo>
                    <a:pt x="2452" y="1074"/>
                  </a:lnTo>
                  <a:lnTo>
                    <a:pt x="2459" y="1078"/>
                  </a:lnTo>
                  <a:lnTo>
                    <a:pt x="2457" y="1083"/>
                  </a:lnTo>
                  <a:lnTo>
                    <a:pt x="2450" y="1088"/>
                  </a:lnTo>
                  <a:lnTo>
                    <a:pt x="2443" y="1085"/>
                  </a:lnTo>
                  <a:lnTo>
                    <a:pt x="2436" y="1059"/>
                  </a:lnTo>
                  <a:lnTo>
                    <a:pt x="2426" y="1064"/>
                  </a:lnTo>
                  <a:lnTo>
                    <a:pt x="2419" y="1064"/>
                  </a:lnTo>
                  <a:lnTo>
                    <a:pt x="2424" y="1095"/>
                  </a:lnTo>
                  <a:lnTo>
                    <a:pt x="2414" y="1104"/>
                  </a:lnTo>
                  <a:lnTo>
                    <a:pt x="2417" y="1128"/>
                  </a:lnTo>
                  <a:lnTo>
                    <a:pt x="2424" y="1130"/>
                  </a:lnTo>
                  <a:lnTo>
                    <a:pt x="2433" y="1149"/>
                  </a:lnTo>
                  <a:lnTo>
                    <a:pt x="2428" y="1154"/>
                  </a:lnTo>
                  <a:lnTo>
                    <a:pt x="2426" y="1164"/>
                  </a:lnTo>
                  <a:lnTo>
                    <a:pt x="2417" y="1173"/>
                  </a:lnTo>
                  <a:lnTo>
                    <a:pt x="2407" y="1171"/>
                  </a:lnTo>
                  <a:lnTo>
                    <a:pt x="2391" y="1180"/>
                  </a:lnTo>
                  <a:lnTo>
                    <a:pt x="2386" y="1156"/>
                  </a:lnTo>
                  <a:lnTo>
                    <a:pt x="2376" y="1142"/>
                  </a:lnTo>
                  <a:lnTo>
                    <a:pt x="2367" y="1147"/>
                  </a:lnTo>
                  <a:lnTo>
                    <a:pt x="2374" y="1164"/>
                  </a:lnTo>
                  <a:lnTo>
                    <a:pt x="2362" y="1168"/>
                  </a:lnTo>
                  <a:lnTo>
                    <a:pt x="2365" y="1173"/>
                  </a:lnTo>
                  <a:lnTo>
                    <a:pt x="2360" y="1175"/>
                  </a:lnTo>
                  <a:lnTo>
                    <a:pt x="2360" y="1175"/>
                  </a:lnTo>
                  <a:lnTo>
                    <a:pt x="2350" y="1168"/>
                  </a:lnTo>
                  <a:lnTo>
                    <a:pt x="2343" y="1168"/>
                  </a:lnTo>
                  <a:lnTo>
                    <a:pt x="2346" y="1159"/>
                  </a:lnTo>
                  <a:lnTo>
                    <a:pt x="2329" y="1145"/>
                  </a:lnTo>
                  <a:lnTo>
                    <a:pt x="2320" y="1149"/>
                  </a:lnTo>
                  <a:lnTo>
                    <a:pt x="2308" y="1126"/>
                  </a:lnTo>
                  <a:lnTo>
                    <a:pt x="2298" y="1133"/>
                  </a:lnTo>
                  <a:lnTo>
                    <a:pt x="2291" y="1123"/>
                  </a:lnTo>
                  <a:lnTo>
                    <a:pt x="2280" y="1145"/>
                  </a:lnTo>
                  <a:lnTo>
                    <a:pt x="2280" y="1159"/>
                  </a:lnTo>
                  <a:lnTo>
                    <a:pt x="2272" y="1156"/>
                  </a:lnTo>
                  <a:lnTo>
                    <a:pt x="2272" y="1161"/>
                  </a:lnTo>
                  <a:lnTo>
                    <a:pt x="2265" y="1164"/>
                  </a:lnTo>
                  <a:lnTo>
                    <a:pt x="2249" y="1154"/>
                  </a:lnTo>
                  <a:lnTo>
                    <a:pt x="2244" y="1154"/>
                  </a:lnTo>
                  <a:lnTo>
                    <a:pt x="2235" y="1145"/>
                  </a:lnTo>
                  <a:lnTo>
                    <a:pt x="2223" y="1152"/>
                  </a:lnTo>
                  <a:lnTo>
                    <a:pt x="2213" y="1149"/>
                  </a:lnTo>
                  <a:lnTo>
                    <a:pt x="2211" y="1145"/>
                  </a:lnTo>
                  <a:lnTo>
                    <a:pt x="2197" y="1145"/>
                  </a:lnTo>
                  <a:lnTo>
                    <a:pt x="2194" y="1138"/>
                  </a:lnTo>
                  <a:lnTo>
                    <a:pt x="2183" y="1133"/>
                  </a:lnTo>
                  <a:lnTo>
                    <a:pt x="2173" y="1133"/>
                  </a:lnTo>
                  <a:lnTo>
                    <a:pt x="2164" y="1140"/>
                  </a:lnTo>
                  <a:lnTo>
                    <a:pt x="2159" y="1140"/>
                  </a:lnTo>
                  <a:lnTo>
                    <a:pt x="2152" y="1149"/>
                  </a:lnTo>
                  <a:lnTo>
                    <a:pt x="2147" y="1142"/>
                  </a:lnTo>
                  <a:lnTo>
                    <a:pt x="2135" y="1140"/>
                  </a:lnTo>
                  <a:lnTo>
                    <a:pt x="2147" y="1130"/>
                  </a:lnTo>
                  <a:lnTo>
                    <a:pt x="2142" y="1123"/>
                  </a:lnTo>
                  <a:lnTo>
                    <a:pt x="2152" y="1119"/>
                  </a:lnTo>
                  <a:lnTo>
                    <a:pt x="2152" y="1116"/>
                  </a:lnTo>
                  <a:lnTo>
                    <a:pt x="2154" y="1116"/>
                  </a:lnTo>
                  <a:lnTo>
                    <a:pt x="2164" y="1109"/>
                  </a:lnTo>
                  <a:lnTo>
                    <a:pt x="2159" y="1102"/>
                  </a:lnTo>
                  <a:lnTo>
                    <a:pt x="2173" y="1097"/>
                  </a:lnTo>
                  <a:lnTo>
                    <a:pt x="2178" y="1090"/>
                  </a:lnTo>
                  <a:lnTo>
                    <a:pt x="2168" y="1076"/>
                  </a:lnTo>
                  <a:lnTo>
                    <a:pt x="2166" y="1064"/>
                  </a:lnTo>
                  <a:lnTo>
                    <a:pt x="2161" y="1064"/>
                  </a:lnTo>
                  <a:lnTo>
                    <a:pt x="2161" y="1062"/>
                  </a:lnTo>
                  <a:lnTo>
                    <a:pt x="2166" y="1050"/>
                  </a:lnTo>
                  <a:lnTo>
                    <a:pt x="2157" y="1055"/>
                  </a:lnTo>
                  <a:lnTo>
                    <a:pt x="2145" y="1055"/>
                  </a:lnTo>
                  <a:lnTo>
                    <a:pt x="2133" y="1069"/>
                  </a:lnTo>
                  <a:lnTo>
                    <a:pt x="2123" y="1074"/>
                  </a:lnTo>
                  <a:lnTo>
                    <a:pt x="2121" y="1069"/>
                  </a:lnTo>
                  <a:lnTo>
                    <a:pt x="2126" y="1062"/>
                  </a:lnTo>
                  <a:lnTo>
                    <a:pt x="2116" y="1050"/>
                  </a:lnTo>
                  <a:lnTo>
                    <a:pt x="2126" y="1048"/>
                  </a:lnTo>
                  <a:lnTo>
                    <a:pt x="2135" y="1038"/>
                  </a:lnTo>
                  <a:lnTo>
                    <a:pt x="2145" y="1036"/>
                  </a:lnTo>
                  <a:lnTo>
                    <a:pt x="2149" y="1026"/>
                  </a:lnTo>
                  <a:lnTo>
                    <a:pt x="2147" y="1022"/>
                  </a:lnTo>
                  <a:lnTo>
                    <a:pt x="2138" y="1029"/>
                  </a:lnTo>
                  <a:lnTo>
                    <a:pt x="2133" y="1029"/>
                  </a:lnTo>
                  <a:lnTo>
                    <a:pt x="2126" y="1017"/>
                  </a:lnTo>
                  <a:lnTo>
                    <a:pt x="2123" y="1010"/>
                  </a:lnTo>
                  <a:lnTo>
                    <a:pt x="2114" y="998"/>
                  </a:lnTo>
                  <a:lnTo>
                    <a:pt x="2097" y="1007"/>
                  </a:lnTo>
                  <a:lnTo>
                    <a:pt x="2090" y="1007"/>
                  </a:lnTo>
                  <a:lnTo>
                    <a:pt x="2079" y="1015"/>
                  </a:lnTo>
                  <a:lnTo>
                    <a:pt x="2076" y="1012"/>
                  </a:lnTo>
                  <a:lnTo>
                    <a:pt x="2060" y="1026"/>
                  </a:lnTo>
                  <a:lnTo>
                    <a:pt x="2055" y="1024"/>
                  </a:lnTo>
                  <a:lnTo>
                    <a:pt x="2055" y="1031"/>
                  </a:lnTo>
                  <a:lnTo>
                    <a:pt x="2048" y="1031"/>
                  </a:lnTo>
                  <a:lnTo>
                    <a:pt x="2050" y="1043"/>
                  </a:lnTo>
                  <a:lnTo>
                    <a:pt x="2043" y="1041"/>
                  </a:lnTo>
                  <a:lnTo>
                    <a:pt x="2043" y="1050"/>
                  </a:lnTo>
                  <a:lnTo>
                    <a:pt x="2038" y="1055"/>
                  </a:lnTo>
                  <a:lnTo>
                    <a:pt x="2015" y="1052"/>
                  </a:lnTo>
                  <a:lnTo>
                    <a:pt x="2015" y="1045"/>
                  </a:lnTo>
                  <a:lnTo>
                    <a:pt x="1998" y="1045"/>
                  </a:lnTo>
                  <a:lnTo>
                    <a:pt x="1984" y="1036"/>
                  </a:lnTo>
                  <a:lnTo>
                    <a:pt x="1986" y="1043"/>
                  </a:lnTo>
                  <a:lnTo>
                    <a:pt x="1970" y="1036"/>
                  </a:lnTo>
                  <a:lnTo>
                    <a:pt x="1960" y="1038"/>
                  </a:lnTo>
                  <a:lnTo>
                    <a:pt x="1958" y="1026"/>
                  </a:lnTo>
                  <a:lnTo>
                    <a:pt x="1939" y="1012"/>
                  </a:lnTo>
                  <a:lnTo>
                    <a:pt x="1932" y="1029"/>
                  </a:lnTo>
                  <a:lnTo>
                    <a:pt x="1915" y="1029"/>
                  </a:lnTo>
                  <a:lnTo>
                    <a:pt x="1908" y="1041"/>
                  </a:lnTo>
                  <a:lnTo>
                    <a:pt x="1899" y="1041"/>
                  </a:lnTo>
                  <a:lnTo>
                    <a:pt x="1889" y="1048"/>
                  </a:lnTo>
                  <a:lnTo>
                    <a:pt x="1882" y="1067"/>
                  </a:lnTo>
                  <a:lnTo>
                    <a:pt x="1863" y="1081"/>
                  </a:lnTo>
                  <a:lnTo>
                    <a:pt x="1866" y="1090"/>
                  </a:lnTo>
                  <a:lnTo>
                    <a:pt x="1856" y="1104"/>
                  </a:lnTo>
                  <a:lnTo>
                    <a:pt x="1847" y="1100"/>
                  </a:lnTo>
                  <a:lnTo>
                    <a:pt x="1837" y="1104"/>
                  </a:lnTo>
                  <a:lnTo>
                    <a:pt x="1833" y="1102"/>
                  </a:lnTo>
                  <a:lnTo>
                    <a:pt x="1809" y="1107"/>
                  </a:lnTo>
                  <a:lnTo>
                    <a:pt x="1804" y="1102"/>
                  </a:lnTo>
                  <a:lnTo>
                    <a:pt x="1802" y="1107"/>
                  </a:lnTo>
                  <a:lnTo>
                    <a:pt x="1797" y="1104"/>
                  </a:lnTo>
                  <a:lnTo>
                    <a:pt x="1785" y="1109"/>
                  </a:lnTo>
                  <a:lnTo>
                    <a:pt x="1778" y="1128"/>
                  </a:lnTo>
                  <a:lnTo>
                    <a:pt x="1766" y="1135"/>
                  </a:lnTo>
                  <a:lnTo>
                    <a:pt x="1774" y="1142"/>
                  </a:lnTo>
                  <a:lnTo>
                    <a:pt x="1771" y="1149"/>
                  </a:lnTo>
                  <a:lnTo>
                    <a:pt x="1748" y="1154"/>
                  </a:lnTo>
                  <a:lnTo>
                    <a:pt x="1750" y="1161"/>
                  </a:lnTo>
                  <a:lnTo>
                    <a:pt x="1745" y="1164"/>
                  </a:lnTo>
                  <a:lnTo>
                    <a:pt x="1740" y="1161"/>
                  </a:lnTo>
                  <a:lnTo>
                    <a:pt x="1733" y="1168"/>
                  </a:lnTo>
                  <a:lnTo>
                    <a:pt x="1724" y="1173"/>
                  </a:lnTo>
                  <a:lnTo>
                    <a:pt x="1722" y="1168"/>
                  </a:lnTo>
                  <a:lnTo>
                    <a:pt x="1707" y="1178"/>
                  </a:lnTo>
                  <a:lnTo>
                    <a:pt x="1705" y="1187"/>
                  </a:lnTo>
                  <a:lnTo>
                    <a:pt x="1714" y="1197"/>
                  </a:lnTo>
                  <a:lnTo>
                    <a:pt x="1693" y="1220"/>
                  </a:lnTo>
                  <a:lnTo>
                    <a:pt x="1686" y="1218"/>
                  </a:lnTo>
                  <a:lnTo>
                    <a:pt x="1679" y="1223"/>
                  </a:lnTo>
                  <a:lnTo>
                    <a:pt x="1672" y="1220"/>
                  </a:lnTo>
                  <a:lnTo>
                    <a:pt x="1662" y="1225"/>
                  </a:lnTo>
                  <a:lnTo>
                    <a:pt x="1658" y="1216"/>
                  </a:lnTo>
                  <a:lnTo>
                    <a:pt x="1651" y="1216"/>
                  </a:lnTo>
                  <a:lnTo>
                    <a:pt x="1632" y="1227"/>
                  </a:lnTo>
                  <a:lnTo>
                    <a:pt x="1625" y="1227"/>
                  </a:lnTo>
                  <a:lnTo>
                    <a:pt x="1615" y="1235"/>
                  </a:lnTo>
                  <a:lnTo>
                    <a:pt x="1608" y="1230"/>
                  </a:lnTo>
                  <a:lnTo>
                    <a:pt x="1603" y="1220"/>
                  </a:lnTo>
                  <a:lnTo>
                    <a:pt x="1596" y="1223"/>
                  </a:lnTo>
                  <a:lnTo>
                    <a:pt x="1582" y="1216"/>
                  </a:lnTo>
                  <a:lnTo>
                    <a:pt x="1587" y="1211"/>
                  </a:lnTo>
                  <a:lnTo>
                    <a:pt x="1587" y="1204"/>
                  </a:lnTo>
                  <a:lnTo>
                    <a:pt x="1582" y="1201"/>
                  </a:lnTo>
                  <a:lnTo>
                    <a:pt x="1563" y="1199"/>
                  </a:lnTo>
                  <a:lnTo>
                    <a:pt x="1544" y="1182"/>
                  </a:lnTo>
                  <a:lnTo>
                    <a:pt x="1530" y="1190"/>
                  </a:lnTo>
                  <a:lnTo>
                    <a:pt x="1518" y="1199"/>
                  </a:lnTo>
                  <a:lnTo>
                    <a:pt x="1509" y="1199"/>
                  </a:lnTo>
                  <a:lnTo>
                    <a:pt x="1497" y="1190"/>
                  </a:lnTo>
                  <a:lnTo>
                    <a:pt x="1478" y="1190"/>
                  </a:lnTo>
                  <a:lnTo>
                    <a:pt x="1473" y="1182"/>
                  </a:lnTo>
                  <a:lnTo>
                    <a:pt x="1440" y="1190"/>
                  </a:lnTo>
                  <a:lnTo>
                    <a:pt x="1440" y="1187"/>
                  </a:lnTo>
                  <a:lnTo>
                    <a:pt x="1450" y="1175"/>
                  </a:lnTo>
                  <a:lnTo>
                    <a:pt x="1461" y="1166"/>
                  </a:lnTo>
                  <a:lnTo>
                    <a:pt x="1445" y="1166"/>
                  </a:lnTo>
                  <a:lnTo>
                    <a:pt x="1431" y="1159"/>
                  </a:lnTo>
                  <a:lnTo>
                    <a:pt x="1428" y="1161"/>
                  </a:lnTo>
                  <a:lnTo>
                    <a:pt x="1412" y="1152"/>
                  </a:lnTo>
                  <a:lnTo>
                    <a:pt x="1402" y="1156"/>
                  </a:lnTo>
                  <a:lnTo>
                    <a:pt x="1386" y="1152"/>
                  </a:lnTo>
                  <a:lnTo>
                    <a:pt x="1379" y="1156"/>
                  </a:lnTo>
                  <a:lnTo>
                    <a:pt x="1374" y="1154"/>
                  </a:lnTo>
                  <a:lnTo>
                    <a:pt x="1362" y="1166"/>
                  </a:lnTo>
                  <a:lnTo>
                    <a:pt x="1362" y="1173"/>
                  </a:lnTo>
                  <a:lnTo>
                    <a:pt x="1353" y="1175"/>
                  </a:lnTo>
                  <a:lnTo>
                    <a:pt x="1341" y="1175"/>
                  </a:lnTo>
                  <a:lnTo>
                    <a:pt x="1324" y="1190"/>
                  </a:lnTo>
                  <a:lnTo>
                    <a:pt x="1320" y="1199"/>
                  </a:lnTo>
                  <a:lnTo>
                    <a:pt x="1310" y="1201"/>
                  </a:lnTo>
                  <a:lnTo>
                    <a:pt x="1310" y="1213"/>
                  </a:lnTo>
                  <a:lnTo>
                    <a:pt x="1298" y="1218"/>
                  </a:lnTo>
                  <a:lnTo>
                    <a:pt x="1282" y="1246"/>
                  </a:lnTo>
                  <a:lnTo>
                    <a:pt x="1277" y="1246"/>
                  </a:lnTo>
                  <a:lnTo>
                    <a:pt x="1265" y="1263"/>
                  </a:lnTo>
                  <a:lnTo>
                    <a:pt x="1260" y="1277"/>
                  </a:lnTo>
                  <a:lnTo>
                    <a:pt x="1268" y="1289"/>
                  </a:lnTo>
                  <a:lnTo>
                    <a:pt x="1263" y="1294"/>
                  </a:lnTo>
                  <a:lnTo>
                    <a:pt x="1244" y="1275"/>
                  </a:lnTo>
                  <a:lnTo>
                    <a:pt x="1242" y="1268"/>
                  </a:lnTo>
                  <a:lnTo>
                    <a:pt x="1239" y="1253"/>
                  </a:lnTo>
                  <a:lnTo>
                    <a:pt x="1249" y="1239"/>
                  </a:lnTo>
                  <a:lnTo>
                    <a:pt x="1249" y="1220"/>
                  </a:lnTo>
                  <a:lnTo>
                    <a:pt x="1253" y="1216"/>
                  </a:lnTo>
                  <a:lnTo>
                    <a:pt x="1246" y="1204"/>
                  </a:lnTo>
                  <a:lnTo>
                    <a:pt x="1246" y="1194"/>
                  </a:lnTo>
                  <a:lnTo>
                    <a:pt x="1237" y="1185"/>
                  </a:lnTo>
                  <a:lnTo>
                    <a:pt x="1227" y="1185"/>
                  </a:lnTo>
                  <a:lnTo>
                    <a:pt x="1223" y="1178"/>
                  </a:lnTo>
                  <a:lnTo>
                    <a:pt x="1220" y="1182"/>
                  </a:lnTo>
                  <a:lnTo>
                    <a:pt x="1213" y="1185"/>
                  </a:lnTo>
                  <a:lnTo>
                    <a:pt x="1211" y="1190"/>
                  </a:lnTo>
                  <a:lnTo>
                    <a:pt x="1206" y="1190"/>
                  </a:lnTo>
                  <a:lnTo>
                    <a:pt x="1194" y="1199"/>
                  </a:lnTo>
                  <a:lnTo>
                    <a:pt x="1187" y="1197"/>
                  </a:lnTo>
                  <a:lnTo>
                    <a:pt x="1178" y="1201"/>
                  </a:lnTo>
                  <a:lnTo>
                    <a:pt x="1175" y="1199"/>
                  </a:lnTo>
                  <a:lnTo>
                    <a:pt x="1171" y="1204"/>
                  </a:lnTo>
                  <a:lnTo>
                    <a:pt x="1164" y="1201"/>
                  </a:lnTo>
                  <a:lnTo>
                    <a:pt x="1161" y="1213"/>
                  </a:lnTo>
                  <a:lnTo>
                    <a:pt x="1147" y="1206"/>
                  </a:lnTo>
                  <a:lnTo>
                    <a:pt x="1138" y="1220"/>
                  </a:lnTo>
                  <a:lnTo>
                    <a:pt x="1133" y="1223"/>
                  </a:lnTo>
                  <a:lnTo>
                    <a:pt x="1126" y="1218"/>
                  </a:lnTo>
                  <a:lnTo>
                    <a:pt x="1123" y="1220"/>
                  </a:lnTo>
                  <a:lnTo>
                    <a:pt x="1119" y="1218"/>
                  </a:lnTo>
                  <a:lnTo>
                    <a:pt x="1114" y="1220"/>
                  </a:lnTo>
                  <a:lnTo>
                    <a:pt x="1112" y="1216"/>
                  </a:lnTo>
                  <a:lnTo>
                    <a:pt x="1100" y="1220"/>
                  </a:lnTo>
                  <a:lnTo>
                    <a:pt x="1097" y="1213"/>
                  </a:lnTo>
                  <a:lnTo>
                    <a:pt x="1083" y="1220"/>
                  </a:lnTo>
                  <a:lnTo>
                    <a:pt x="1078" y="1216"/>
                  </a:lnTo>
                  <a:lnTo>
                    <a:pt x="1069" y="1218"/>
                  </a:lnTo>
                  <a:lnTo>
                    <a:pt x="1060" y="1216"/>
                  </a:lnTo>
                  <a:lnTo>
                    <a:pt x="1055" y="1220"/>
                  </a:lnTo>
                  <a:lnTo>
                    <a:pt x="1045" y="1220"/>
                  </a:lnTo>
                  <a:lnTo>
                    <a:pt x="1045" y="1213"/>
                  </a:lnTo>
                  <a:lnTo>
                    <a:pt x="1034" y="1204"/>
                  </a:lnTo>
                  <a:lnTo>
                    <a:pt x="1019" y="1201"/>
                  </a:lnTo>
                  <a:lnTo>
                    <a:pt x="1010" y="1192"/>
                  </a:lnTo>
                  <a:lnTo>
                    <a:pt x="1003" y="1192"/>
                  </a:lnTo>
                  <a:lnTo>
                    <a:pt x="993" y="1180"/>
                  </a:lnTo>
                  <a:lnTo>
                    <a:pt x="984" y="1185"/>
                  </a:lnTo>
                  <a:lnTo>
                    <a:pt x="979" y="1185"/>
                  </a:lnTo>
                  <a:lnTo>
                    <a:pt x="970" y="1192"/>
                  </a:lnTo>
                  <a:lnTo>
                    <a:pt x="967" y="1199"/>
                  </a:lnTo>
                  <a:lnTo>
                    <a:pt x="972" y="1206"/>
                  </a:lnTo>
                  <a:lnTo>
                    <a:pt x="965" y="1204"/>
                  </a:lnTo>
                  <a:lnTo>
                    <a:pt x="958" y="1208"/>
                  </a:lnTo>
                  <a:lnTo>
                    <a:pt x="960" y="1199"/>
                  </a:lnTo>
                  <a:lnTo>
                    <a:pt x="951" y="1204"/>
                  </a:lnTo>
                  <a:lnTo>
                    <a:pt x="946" y="1199"/>
                  </a:lnTo>
                  <a:lnTo>
                    <a:pt x="934" y="1197"/>
                  </a:lnTo>
                  <a:lnTo>
                    <a:pt x="932" y="1185"/>
                  </a:lnTo>
                  <a:lnTo>
                    <a:pt x="934" y="1182"/>
                  </a:lnTo>
                  <a:lnTo>
                    <a:pt x="929" y="1173"/>
                  </a:lnTo>
                  <a:lnTo>
                    <a:pt x="918" y="1182"/>
                  </a:lnTo>
                  <a:lnTo>
                    <a:pt x="918" y="1194"/>
                  </a:lnTo>
                  <a:lnTo>
                    <a:pt x="925" y="1204"/>
                  </a:lnTo>
                  <a:lnTo>
                    <a:pt x="915" y="1208"/>
                  </a:lnTo>
                  <a:lnTo>
                    <a:pt x="908" y="1206"/>
                  </a:lnTo>
                  <a:lnTo>
                    <a:pt x="903" y="1204"/>
                  </a:lnTo>
                  <a:lnTo>
                    <a:pt x="903" y="1197"/>
                  </a:lnTo>
                  <a:lnTo>
                    <a:pt x="896" y="1180"/>
                  </a:lnTo>
                  <a:lnTo>
                    <a:pt x="880" y="1168"/>
                  </a:lnTo>
                  <a:lnTo>
                    <a:pt x="877" y="1168"/>
                  </a:lnTo>
                  <a:lnTo>
                    <a:pt x="863" y="1161"/>
                  </a:lnTo>
                  <a:lnTo>
                    <a:pt x="856" y="1154"/>
                  </a:lnTo>
                  <a:lnTo>
                    <a:pt x="842" y="1152"/>
                  </a:lnTo>
                  <a:lnTo>
                    <a:pt x="835" y="1156"/>
                  </a:lnTo>
                  <a:lnTo>
                    <a:pt x="830" y="1154"/>
                  </a:lnTo>
                  <a:lnTo>
                    <a:pt x="818" y="1156"/>
                  </a:lnTo>
                  <a:lnTo>
                    <a:pt x="814" y="1149"/>
                  </a:lnTo>
                  <a:lnTo>
                    <a:pt x="802" y="1152"/>
                  </a:lnTo>
                  <a:lnTo>
                    <a:pt x="811" y="1112"/>
                  </a:lnTo>
                  <a:lnTo>
                    <a:pt x="804" y="1104"/>
                  </a:lnTo>
                  <a:lnTo>
                    <a:pt x="795" y="1107"/>
                  </a:lnTo>
                  <a:lnTo>
                    <a:pt x="790" y="1114"/>
                  </a:lnTo>
                  <a:lnTo>
                    <a:pt x="781" y="1112"/>
                  </a:lnTo>
                  <a:lnTo>
                    <a:pt x="771" y="1119"/>
                  </a:lnTo>
                  <a:lnTo>
                    <a:pt x="752" y="1114"/>
                  </a:lnTo>
                  <a:lnTo>
                    <a:pt x="755" y="1107"/>
                  </a:lnTo>
                  <a:lnTo>
                    <a:pt x="747" y="1097"/>
                  </a:lnTo>
                  <a:lnTo>
                    <a:pt x="719" y="1095"/>
                  </a:lnTo>
                  <a:lnTo>
                    <a:pt x="721" y="1085"/>
                  </a:lnTo>
                  <a:lnTo>
                    <a:pt x="717" y="1081"/>
                  </a:lnTo>
                  <a:lnTo>
                    <a:pt x="705" y="1076"/>
                  </a:lnTo>
                  <a:lnTo>
                    <a:pt x="700" y="1071"/>
                  </a:lnTo>
                  <a:lnTo>
                    <a:pt x="688" y="1076"/>
                  </a:lnTo>
                  <a:lnTo>
                    <a:pt x="688" y="1062"/>
                  </a:lnTo>
                  <a:lnTo>
                    <a:pt x="684" y="1052"/>
                  </a:lnTo>
                  <a:lnTo>
                    <a:pt x="693" y="1031"/>
                  </a:lnTo>
                  <a:lnTo>
                    <a:pt x="681" y="1022"/>
                  </a:lnTo>
                  <a:lnTo>
                    <a:pt x="672" y="1024"/>
                  </a:lnTo>
                  <a:lnTo>
                    <a:pt x="669" y="1019"/>
                  </a:lnTo>
                  <a:lnTo>
                    <a:pt x="660" y="1017"/>
                  </a:lnTo>
                  <a:lnTo>
                    <a:pt x="643" y="1029"/>
                  </a:lnTo>
                  <a:lnTo>
                    <a:pt x="634" y="1026"/>
                  </a:lnTo>
                  <a:lnTo>
                    <a:pt x="624" y="1038"/>
                  </a:lnTo>
                  <a:lnTo>
                    <a:pt x="613" y="1031"/>
                  </a:lnTo>
                  <a:lnTo>
                    <a:pt x="603" y="1022"/>
                  </a:lnTo>
                  <a:lnTo>
                    <a:pt x="596" y="1005"/>
                  </a:lnTo>
                  <a:lnTo>
                    <a:pt x="589" y="998"/>
                  </a:lnTo>
                  <a:lnTo>
                    <a:pt x="589" y="991"/>
                  </a:lnTo>
                  <a:lnTo>
                    <a:pt x="580" y="989"/>
                  </a:lnTo>
                  <a:lnTo>
                    <a:pt x="580" y="981"/>
                  </a:lnTo>
                  <a:lnTo>
                    <a:pt x="539" y="965"/>
                  </a:lnTo>
                  <a:lnTo>
                    <a:pt x="532" y="962"/>
                  </a:lnTo>
                  <a:lnTo>
                    <a:pt x="520" y="955"/>
                  </a:lnTo>
                  <a:lnTo>
                    <a:pt x="513" y="946"/>
                  </a:lnTo>
                  <a:lnTo>
                    <a:pt x="490" y="922"/>
                  </a:lnTo>
                  <a:lnTo>
                    <a:pt x="454" y="910"/>
                  </a:lnTo>
                  <a:lnTo>
                    <a:pt x="457" y="899"/>
                  </a:lnTo>
                  <a:lnTo>
                    <a:pt x="450" y="892"/>
                  </a:lnTo>
                  <a:lnTo>
                    <a:pt x="447" y="877"/>
                  </a:lnTo>
                  <a:lnTo>
                    <a:pt x="431" y="877"/>
                  </a:lnTo>
                  <a:lnTo>
                    <a:pt x="386" y="863"/>
                  </a:lnTo>
                  <a:lnTo>
                    <a:pt x="381" y="866"/>
                  </a:lnTo>
                  <a:lnTo>
                    <a:pt x="381" y="873"/>
                  </a:lnTo>
                  <a:lnTo>
                    <a:pt x="369" y="866"/>
                  </a:lnTo>
                  <a:lnTo>
                    <a:pt x="360" y="866"/>
                  </a:lnTo>
                  <a:lnTo>
                    <a:pt x="357" y="896"/>
                  </a:lnTo>
                  <a:lnTo>
                    <a:pt x="353" y="903"/>
                  </a:lnTo>
                  <a:lnTo>
                    <a:pt x="343" y="903"/>
                  </a:lnTo>
                  <a:lnTo>
                    <a:pt x="341" y="915"/>
                  </a:lnTo>
                  <a:lnTo>
                    <a:pt x="334" y="920"/>
                  </a:lnTo>
                  <a:lnTo>
                    <a:pt x="322" y="913"/>
                  </a:lnTo>
                  <a:lnTo>
                    <a:pt x="324" y="903"/>
                  </a:lnTo>
                  <a:lnTo>
                    <a:pt x="317" y="896"/>
                  </a:lnTo>
                  <a:lnTo>
                    <a:pt x="315" y="896"/>
                  </a:lnTo>
                  <a:lnTo>
                    <a:pt x="312" y="887"/>
                  </a:lnTo>
                  <a:lnTo>
                    <a:pt x="289" y="880"/>
                  </a:lnTo>
                  <a:lnTo>
                    <a:pt x="279" y="868"/>
                  </a:lnTo>
                  <a:lnTo>
                    <a:pt x="260" y="856"/>
                  </a:lnTo>
                  <a:lnTo>
                    <a:pt x="253" y="861"/>
                  </a:lnTo>
                  <a:lnTo>
                    <a:pt x="239" y="851"/>
                  </a:lnTo>
                  <a:lnTo>
                    <a:pt x="218" y="844"/>
                  </a:lnTo>
                  <a:lnTo>
                    <a:pt x="213" y="830"/>
                  </a:lnTo>
                  <a:lnTo>
                    <a:pt x="220" y="821"/>
                  </a:lnTo>
                  <a:lnTo>
                    <a:pt x="211" y="811"/>
                  </a:lnTo>
                  <a:lnTo>
                    <a:pt x="204" y="816"/>
                  </a:lnTo>
                  <a:lnTo>
                    <a:pt x="197" y="806"/>
                  </a:lnTo>
                  <a:lnTo>
                    <a:pt x="182" y="799"/>
                  </a:lnTo>
                  <a:lnTo>
                    <a:pt x="173" y="787"/>
                  </a:lnTo>
                  <a:lnTo>
                    <a:pt x="161" y="785"/>
                  </a:lnTo>
                  <a:lnTo>
                    <a:pt x="140" y="792"/>
                  </a:lnTo>
                  <a:lnTo>
                    <a:pt x="135" y="790"/>
                  </a:lnTo>
                  <a:lnTo>
                    <a:pt x="133" y="780"/>
                  </a:lnTo>
                  <a:lnTo>
                    <a:pt x="121" y="780"/>
                  </a:lnTo>
                  <a:lnTo>
                    <a:pt x="119" y="769"/>
                  </a:lnTo>
                  <a:lnTo>
                    <a:pt x="107" y="764"/>
                  </a:lnTo>
                  <a:lnTo>
                    <a:pt x="104" y="754"/>
                  </a:lnTo>
                  <a:lnTo>
                    <a:pt x="100" y="750"/>
                  </a:lnTo>
                  <a:lnTo>
                    <a:pt x="102" y="745"/>
                  </a:lnTo>
                  <a:lnTo>
                    <a:pt x="88" y="724"/>
                  </a:lnTo>
                  <a:lnTo>
                    <a:pt x="78" y="719"/>
                  </a:lnTo>
                  <a:lnTo>
                    <a:pt x="71" y="735"/>
                  </a:lnTo>
                  <a:lnTo>
                    <a:pt x="64" y="740"/>
                  </a:lnTo>
                  <a:lnTo>
                    <a:pt x="62" y="750"/>
                  </a:lnTo>
                  <a:lnTo>
                    <a:pt x="57" y="747"/>
                  </a:lnTo>
                  <a:lnTo>
                    <a:pt x="52" y="740"/>
                  </a:lnTo>
                  <a:lnTo>
                    <a:pt x="52" y="733"/>
                  </a:lnTo>
                  <a:lnTo>
                    <a:pt x="45" y="731"/>
                  </a:lnTo>
                  <a:lnTo>
                    <a:pt x="48" y="724"/>
                  </a:lnTo>
                  <a:lnTo>
                    <a:pt x="43" y="716"/>
                  </a:lnTo>
                  <a:lnTo>
                    <a:pt x="38" y="719"/>
                  </a:lnTo>
                  <a:lnTo>
                    <a:pt x="36" y="714"/>
                  </a:lnTo>
                  <a:lnTo>
                    <a:pt x="52" y="700"/>
                  </a:lnTo>
                  <a:lnTo>
                    <a:pt x="45" y="690"/>
                  </a:lnTo>
                  <a:lnTo>
                    <a:pt x="40" y="688"/>
                  </a:lnTo>
                  <a:lnTo>
                    <a:pt x="38" y="679"/>
                  </a:lnTo>
                  <a:lnTo>
                    <a:pt x="36" y="674"/>
                  </a:lnTo>
                  <a:lnTo>
                    <a:pt x="45" y="646"/>
                  </a:lnTo>
                  <a:lnTo>
                    <a:pt x="40" y="646"/>
                  </a:lnTo>
                  <a:lnTo>
                    <a:pt x="31" y="631"/>
                  </a:lnTo>
                  <a:lnTo>
                    <a:pt x="24" y="629"/>
                  </a:lnTo>
                  <a:lnTo>
                    <a:pt x="22" y="624"/>
                  </a:lnTo>
                  <a:lnTo>
                    <a:pt x="24" y="615"/>
                  </a:lnTo>
                  <a:lnTo>
                    <a:pt x="17" y="610"/>
                  </a:lnTo>
                  <a:lnTo>
                    <a:pt x="5" y="612"/>
                  </a:lnTo>
                  <a:lnTo>
                    <a:pt x="7" y="596"/>
                  </a:lnTo>
                  <a:lnTo>
                    <a:pt x="14" y="586"/>
                  </a:lnTo>
                  <a:lnTo>
                    <a:pt x="5" y="582"/>
                  </a:lnTo>
                  <a:lnTo>
                    <a:pt x="5" y="577"/>
                  </a:lnTo>
                  <a:lnTo>
                    <a:pt x="0" y="572"/>
                  </a:lnTo>
                  <a:lnTo>
                    <a:pt x="3" y="567"/>
                  </a:lnTo>
                  <a:lnTo>
                    <a:pt x="17" y="560"/>
                  </a:lnTo>
                  <a:lnTo>
                    <a:pt x="26" y="560"/>
                  </a:lnTo>
                  <a:lnTo>
                    <a:pt x="31" y="556"/>
                  </a:lnTo>
                  <a:lnTo>
                    <a:pt x="40" y="549"/>
                  </a:lnTo>
                  <a:lnTo>
                    <a:pt x="45" y="563"/>
                  </a:lnTo>
                  <a:lnTo>
                    <a:pt x="45" y="579"/>
                  </a:lnTo>
                  <a:lnTo>
                    <a:pt x="69" y="598"/>
                  </a:lnTo>
                  <a:lnTo>
                    <a:pt x="78" y="591"/>
                  </a:lnTo>
                  <a:lnTo>
                    <a:pt x="85" y="593"/>
                  </a:lnTo>
                  <a:lnTo>
                    <a:pt x="88" y="582"/>
                  </a:lnTo>
                  <a:lnTo>
                    <a:pt x="97" y="575"/>
                  </a:lnTo>
                  <a:lnTo>
                    <a:pt x="102" y="572"/>
                  </a:lnTo>
                  <a:lnTo>
                    <a:pt x="109" y="577"/>
                  </a:lnTo>
                  <a:lnTo>
                    <a:pt x="126" y="563"/>
                  </a:lnTo>
                  <a:lnTo>
                    <a:pt x="137" y="560"/>
                  </a:lnTo>
                  <a:lnTo>
                    <a:pt x="140" y="551"/>
                  </a:lnTo>
                  <a:lnTo>
                    <a:pt x="135" y="539"/>
                  </a:lnTo>
                  <a:lnTo>
                    <a:pt x="128" y="532"/>
                  </a:lnTo>
                  <a:lnTo>
                    <a:pt x="126" y="520"/>
                  </a:lnTo>
                  <a:lnTo>
                    <a:pt x="114" y="508"/>
                  </a:lnTo>
                  <a:lnTo>
                    <a:pt x="121" y="480"/>
                  </a:lnTo>
                  <a:lnTo>
                    <a:pt x="95" y="478"/>
                  </a:lnTo>
                  <a:lnTo>
                    <a:pt x="81" y="473"/>
                  </a:lnTo>
                  <a:lnTo>
                    <a:pt x="81" y="463"/>
                  </a:lnTo>
                  <a:lnTo>
                    <a:pt x="50" y="435"/>
                  </a:lnTo>
                  <a:lnTo>
                    <a:pt x="38" y="411"/>
                  </a:lnTo>
                  <a:lnTo>
                    <a:pt x="45" y="395"/>
                  </a:lnTo>
                  <a:lnTo>
                    <a:pt x="38" y="374"/>
                  </a:lnTo>
                  <a:lnTo>
                    <a:pt x="38" y="366"/>
                  </a:lnTo>
                  <a:lnTo>
                    <a:pt x="45" y="359"/>
                  </a:lnTo>
                  <a:lnTo>
                    <a:pt x="36" y="352"/>
                  </a:lnTo>
                  <a:lnTo>
                    <a:pt x="59" y="338"/>
                  </a:lnTo>
                  <a:lnTo>
                    <a:pt x="69" y="326"/>
                  </a:lnTo>
                  <a:lnTo>
                    <a:pt x="71" y="317"/>
                  </a:lnTo>
                  <a:lnTo>
                    <a:pt x="64" y="310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3031089" y="4265883"/>
              <a:ext cx="694328" cy="715795"/>
            </a:xfrm>
            <a:custGeom>
              <a:avLst/>
              <a:gdLst>
                <a:gd name="T0" fmla="*/ 222 w 1035"/>
                <a:gd name="T1" fmla="*/ 138 h 1067"/>
                <a:gd name="T2" fmla="*/ 260 w 1035"/>
                <a:gd name="T3" fmla="*/ 55 h 1067"/>
                <a:gd name="T4" fmla="*/ 312 w 1035"/>
                <a:gd name="T5" fmla="*/ 130 h 1067"/>
                <a:gd name="T6" fmla="*/ 333 w 1035"/>
                <a:gd name="T7" fmla="*/ 206 h 1067"/>
                <a:gd name="T8" fmla="*/ 394 w 1035"/>
                <a:gd name="T9" fmla="*/ 213 h 1067"/>
                <a:gd name="T10" fmla="*/ 423 w 1035"/>
                <a:gd name="T11" fmla="*/ 277 h 1067"/>
                <a:gd name="T12" fmla="*/ 468 w 1035"/>
                <a:gd name="T13" fmla="*/ 332 h 1067"/>
                <a:gd name="T14" fmla="*/ 484 w 1035"/>
                <a:gd name="T15" fmla="*/ 398 h 1067"/>
                <a:gd name="T16" fmla="*/ 565 w 1035"/>
                <a:gd name="T17" fmla="*/ 407 h 1067"/>
                <a:gd name="T18" fmla="*/ 633 w 1035"/>
                <a:gd name="T19" fmla="*/ 393 h 1067"/>
                <a:gd name="T20" fmla="*/ 640 w 1035"/>
                <a:gd name="T21" fmla="*/ 315 h 1067"/>
                <a:gd name="T22" fmla="*/ 685 w 1035"/>
                <a:gd name="T23" fmla="*/ 218 h 1067"/>
                <a:gd name="T24" fmla="*/ 756 w 1035"/>
                <a:gd name="T25" fmla="*/ 128 h 1067"/>
                <a:gd name="T26" fmla="*/ 787 w 1035"/>
                <a:gd name="T27" fmla="*/ 83 h 1067"/>
                <a:gd name="T28" fmla="*/ 818 w 1035"/>
                <a:gd name="T29" fmla="*/ 123 h 1067"/>
                <a:gd name="T30" fmla="*/ 808 w 1035"/>
                <a:gd name="T31" fmla="*/ 164 h 1067"/>
                <a:gd name="T32" fmla="*/ 926 w 1035"/>
                <a:gd name="T33" fmla="*/ 178 h 1067"/>
                <a:gd name="T34" fmla="*/ 915 w 1035"/>
                <a:gd name="T35" fmla="*/ 253 h 1067"/>
                <a:gd name="T36" fmla="*/ 834 w 1035"/>
                <a:gd name="T37" fmla="*/ 249 h 1067"/>
                <a:gd name="T38" fmla="*/ 756 w 1035"/>
                <a:gd name="T39" fmla="*/ 263 h 1067"/>
                <a:gd name="T40" fmla="*/ 740 w 1035"/>
                <a:gd name="T41" fmla="*/ 322 h 1067"/>
                <a:gd name="T42" fmla="*/ 820 w 1035"/>
                <a:gd name="T43" fmla="*/ 341 h 1067"/>
                <a:gd name="T44" fmla="*/ 827 w 1035"/>
                <a:gd name="T45" fmla="*/ 426 h 1067"/>
                <a:gd name="T46" fmla="*/ 839 w 1035"/>
                <a:gd name="T47" fmla="*/ 499 h 1067"/>
                <a:gd name="T48" fmla="*/ 858 w 1035"/>
                <a:gd name="T49" fmla="*/ 568 h 1067"/>
                <a:gd name="T50" fmla="*/ 858 w 1035"/>
                <a:gd name="T51" fmla="*/ 641 h 1067"/>
                <a:gd name="T52" fmla="*/ 922 w 1035"/>
                <a:gd name="T53" fmla="*/ 689 h 1067"/>
                <a:gd name="T54" fmla="*/ 993 w 1035"/>
                <a:gd name="T55" fmla="*/ 696 h 1067"/>
                <a:gd name="T56" fmla="*/ 1028 w 1035"/>
                <a:gd name="T57" fmla="*/ 724 h 1067"/>
                <a:gd name="T58" fmla="*/ 983 w 1035"/>
                <a:gd name="T59" fmla="*/ 769 h 1067"/>
                <a:gd name="T60" fmla="*/ 945 w 1035"/>
                <a:gd name="T61" fmla="*/ 790 h 1067"/>
                <a:gd name="T62" fmla="*/ 886 w 1035"/>
                <a:gd name="T63" fmla="*/ 802 h 1067"/>
                <a:gd name="T64" fmla="*/ 815 w 1035"/>
                <a:gd name="T65" fmla="*/ 868 h 1067"/>
                <a:gd name="T66" fmla="*/ 723 w 1035"/>
                <a:gd name="T67" fmla="*/ 873 h 1067"/>
                <a:gd name="T68" fmla="*/ 662 w 1035"/>
                <a:gd name="T69" fmla="*/ 899 h 1067"/>
                <a:gd name="T70" fmla="*/ 586 w 1035"/>
                <a:gd name="T71" fmla="*/ 866 h 1067"/>
                <a:gd name="T72" fmla="*/ 520 w 1035"/>
                <a:gd name="T73" fmla="*/ 909 h 1067"/>
                <a:gd name="T74" fmla="*/ 489 w 1035"/>
                <a:gd name="T75" fmla="*/ 956 h 1067"/>
                <a:gd name="T76" fmla="*/ 503 w 1035"/>
                <a:gd name="T77" fmla="*/ 1022 h 1067"/>
                <a:gd name="T78" fmla="*/ 482 w 1035"/>
                <a:gd name="T79" fmla="*/ 1053 h 1067"/>
                <a:gd name="T80" fmla="*/ 430 w 1035"/>
                <a:gd name="T81" fmla="*/ 987 h 1067"/>
                <a:gd name="T82" fmla="*/ 312 w 1035"/>
                <a:gd name="T83" fmla="*/ 1020 h 1067"/>
                <a:gd name="T84" fmla="*/ 276 w 1035"/>
                <a:gd name="T85" fmla="*/ 954 h 1067"/>
                <a:gd name="T86" fmla="*/ 196 w 1035"/>
                <a:gd name="T87" fmla="*/ 932 h 1067"/>
                <a:gd name="T88" fmla="*/ 236 w 1035"/>
                <a:gd name="T89" fmla="*/ 840 h 1067"/>
                <a:gd name="T90" fmla="*/ 160 w 1035"/>
                <a:gd name="T91" fmla="*/ 805 h 1067"/>
                <a:gd name="T92" fmla="*/ 153 w 1035"/>
                <a:gd name="T93" fmla="*/ 738 h 1067"/>
                <a:gd name="T94" fmla="*/ 127 w 1035"/>
                <a:gd name="T95" fmla="*/ 686 h 1067"/>
                <a:gd name="T96" fmla="*/ 26 w 1035"/>
                <a:gd name="T97" fmla="*/ 677 h 1067"/>
                <a:gd name="T98" fmla="*/ 21 w 1035"/>
                <a:gd name="T99" fmla="*/ 589 h 1067"/>
                <a:gd name="T100" fmla="*/ 68 w 1035"/>
                <a:gd name="T101" fmla="*/ 516 h 1067"/>
                <a:gd name="T102" fmla="*/ 139 w 1035"/>
                <a:gd name="T103" fmla="*/ 455 h 1067"/>
                <a:gd name="T104" fmla="*/ 137 w 1035"/>
                <a:gd name="T105" fmla="*/ 395 h 1067"/>
                <a:gd name="T106" fmla="*/ 144 w 1035"/>
                <a:gd name="T107" fmla="*/ 261 h 1067"/>
                <a:gd name="T108" fmla="*/ 99 w 1035"/>
                <a:gd name="T109" fmla="*/ 232 h 1067"/>
                <a:gd name="T110" fmla="*/ 73 w 1035"/>
                <a:gd name="T111" fmla="*/ 149 h 1067"/>
                <a:gd name="T112" fmla="*/ 139 w 1035"/>
                <a:gd name="T113" fmla="*/ 138 h 1067"/>
                <a:gd name="T114" fmla="*/ 156 w 1035"/>
                <a:gd name="T115" fmla="*/ 59 h 1067"/>
                <a:gd name="T116" fmla="*/ 189 w 1035"/>
                <a:gd name="T117" fmla="*/ 0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35" h="1067">
                  <a:moveTo>
                    <a:pt x="189" y="0"/>
                  </a:moveTo>
                  <a:lnTo>
                    <a:pt x="191" y="41"/>
                  </a:lnTo>
                  <a:lnTo>
                    <a:pt x="189" y="59"/>
                  </a:lnTo>
                  <a:lnTo>
                    <a:pt x="196" y="90"/>
                  </a:lnTo>
                  <a:lnTo>
                    <a:pt x="196" y="114"/>
                  </a:lnTo>
                  <a:lnTo>
                    <a:pt x="205" y="128"/>
                  </a:lnTo>
                  <a:lnTo>
                    <a:pt x="210" y="128"/>
                  </a:lnTo>
                  <a:lnTo>
                    <a:pt x="212" y="140"/>
                  </a:lnTo>
                  <a:lnTo>
                    <a:pt x="222" y="147"/>
                  </a:lnTo>
                  <a:lnTo>
                    <a:pt x="222" y="138"/>
                  </a:lnTo>
                  <a:lnTo>
                    <a:pt x="224" y="133"/>
                  </a:lnTo>
                  <a:lnTo>
                    <a:pt x="222" y="128"/>
                  </a:lnTo>
                  <a:lnTo>
                    <a:pt x="224" y="121"/>
                  </a:lnTo>
                  <a:lnTo>
                    <a:pt x="222" y="119"/>
                  </a:lnTo>
                  <a:lnTo>
                    <a:pt x="219" y="97"/>
                  </a:lnTo>
                  <a:lnTo>
                    <a:pt x="236" y="90"/>
                  </a:lnTo>
                  <a:lnTo>
                    <a:pt x="238" y="76"/>
                  </a:lnTo>
                  <a:lnTo>
                    <a:pt x="248" y="71"/>
                  </a:lnTo>
                  <a:lnTo>
                    <a:pt x="250" y="59"/>
                  </a:lnTo>
                  <a:lnTo>
                    <a:pt x="260" y="55"/>
                  </a:lnTo>
                  <a:lnTo>
                    <a:pt x="264" y="74"/>
                  </a:lnTo>
                  <a:lnTo>
                    <a:pt x="274" y="78"/>
                  </a:lnTo>
                  <a:lnTo>
                    <a:pt x="274" y="93"/>
                  </a:lnTo>
                  <a:lnTo>
                    <a:pt x="281" y="88"/>
                  </a:lnTo>
                  <a:lnTo>
                    <a:pt x="288" y="90"/>
                  </a:lnTo>
                  <a:lnTo>
                    <a:pt x="293" y="104"/>
                  </a:lnTo>
                  <a:lnTo>
                    <a:pt x="302" y="112"/>
                  </a:lnTo>
                  <a:lnTo>
                    <a:pt x="302" y="119"/>
                  </a:lnTo>
                  <a:lnTo>
                    <a:pt x="316" y="126"/>
                  </a:lnTo>
                  <a:lnTo>
                    <a:pt x="312" y="130"/>
                  </a:lnTo>
                  <a:lnTo>
                    <a:pt x="319" y="135"/>
                  </a:lnTo>
                  <a:lnTo>
                    <a:pt x="314" y="140"/>
                  </a:lnTo>
                  <a:lnTo>
                    <a:pt x="300" y="145"/>
                  </a:lnTo>
                  <a:lnTo>
                    <a:pt x="298" y="149"/>
                  </a:lnTo>
                  <a:lnTo>
                    <a:pt x="305" y="164"/>
                  </a:lnTo>
                  <a:lnTo>
                    <a:pt x="316" y="175"/>
                  </a:lnTo>
                  <a:lnTo>
                    <a:pt x="314" y="182"/>
                  </a:lnTo>
                  <a:lnTo>
                    <a:pt x="331" y="187"/>
                  </a:lnTo>
                  <a:lnTo>
                    <a:pt x="328" y="194"/>
                  </a:lnTo>
                  <a:lnTo>
                    <a:pt x="333" y="206"/>
                  </a:lnTo>
                  <a:lnTo>
                    <a:pt x="340" y="201"/>
                  </a:lnTo>
                  <a:lnTo>
                    <a:pt x="347" y="187"/>
                  </a:lnTo>
                  <a:lnTo>
                    <a:pt x="359" y="194"/>
                  </a:lnTo>
                  <a:lnTo>
                    <a:pt x="371" y="180"/>
                  </a:lnTo>
                  <a:lnTo>
                    <a:pt x="378" y="180"/>
                  </a:lnTo>
                  <a:lnTo>
                    <a:pt x="380" y="187"/>
                  </a:lnTo>
                  <a:lnTo>
                    <a:pt x="380" y="197"/>
                  </a:lnTo>
                  <a:lnTo>
                    <a:pt x="387" y="204"/>
                  </a:lnTo>
                  <a:lnTo>
                    <a:pt x="390" y="211"/>
                  </a:lnTo>
                  <a:lnTo>
                    <a:pt x="394" y="213"/>
                  </a:lnTo>
                  <a:lnTo>
                    <a:pt x="394" y="220"/>
                  </a:lnTo>
                  <a:lnTo>
                    <a:pt x="399" y="223"/>
                  </a:lnTo>
                  <a:lnTo>
                    <a:pt x="399" y="239"/>
                  </a:lnTo>
                  <a:lnTo>
                    <a:pt x="402" y="242"/>
                  </a:lnTo>
                  <a:lnTo>
                    <a:pt x="406" y="239"/>
                  </a:lnTo>
                  <a:lnTo>
                    <a:pt x="416" y="258"/>
                  </a:lnTo>
                  <a:lnTo>
                    <a:pt x="416" y="261"/>
                  </a:lnTo>
                  <a:lnTo>
                    <a:pt x="420" y="265"/>
                  </a:lnTo>
                  <a:lnTo>
                    <a:pt x="420" y="275"/>
                  </a:lnTo>
                  <a:lnTo>
                    <a:pt x="423" y="277"/>
                  </a:lnTo>
                  <a:lnTo>
                    <a:pt x="435" y="277"/>
                  </a:lnTo>
                  <a:lnTo>
                    <a:pt x="432" y="301"/>
                  </a:lnTo>
                  <a:lnTo>
                    <a:pt x="446" y="310"/>
                  </a:lnTo>
                  <a:lnTo>
                    <a:pt x="446" y="315"/>
                  </a:lnTo>
                  <a:lnTo>
                    <a:pt x="458" y="320"/>
                  </a:lnTo>
                  <a:lnTo>
                    <a:pt x="463" y="324"/>
                  </a:lnTo>
                  <a:lnTo>
                    <a:pt x="458" y="334"/>
                  </a:lnTo>
                  <a:lnTo>
                    <a:pt x="461" y="341"/>
                  </a:lnTo>
                  <a:lnTo>
                    <a:pt x="470" y="339"/>
                  </a:lnTo>
                  <a:lnTo>
                    <a:pt x="468" y="332"/>
                  </a:lnTo>
                  <a:lnTo>
                    <a:pt x="475" y="334"/>
                  </a:lnTo>
                  <a:lnTo>
                    <a:pt x="468" y="343"/>
                  </a:lnTo>
                  <a:lnTo>
                    <a:pt x="472" y="346"/>
                  </a:lnTo>
                  <a:lnTo>
                    <a:pt x="470" y="355"/>
                  </a:lnTo>
                  <a:lnTo>
                    <a:pt x="461" y="358"/>
                  </a:lnTo>
                  <a:lnTo>
                    <a:pt x="461" y="362"/>
                  </a:lnTo>
                  <a:lnTo>
                    <a:pt x="489" y="384"/>
                  </a:lnTo>
                  <a:lnTo>
                    <a:pt x="491" y="395"/>
                  </a:lnTo>
                  <a:lnTo>
                    <a:pt x="487" y="395"/>
                  </a:lnTo>
                  <a:lnTo>
                    <a:pt x="484" y="398"/>
                  </a:lnTo>
                  <a:lnTo>
                    <a:pt x="487" y="410"/>
                  </a:lnTo>
                  <a:lnTo>
                    <a:pt x="496" y="405"/>
                  </a:lnTo>
                  <a:lnTo>
                    <a:pt x="503" y="407"/>
                  </a:lnTo>
                  <a:lnTo>
                    <a:pt x="510" y="414"/>
                  </a:lnTo>
                  <a:lnTo>
                    <a:pt x="515" y="431"/>
                  </a:lnTo>
                  <a:lnTo>
                    <a:pt x="524" y="421"/>
                  </a:lnTo>
                  <a:lnTo>
                    <a:pt x="527" y="424"/>
                  </a:lnTo>
                  <a:lnTo>
                    <a:pt x="536" y="424"/>
                  </a:lnTo>
                  <a:lnTo>
                    <a:pt x="546" y="426"/>
                  </a:lnTo>
                  <a:lnTo>
                    <a:pt x="565" y="407"/>
                  </a:lnTo>
                  <a:lnTo>
                    <a:pt x="572" y="405"/>
                  </a:lnTo>
                  <a:lnTo>
                    <a:pt x="579" y="398"/>
                  </a:lnTo>
                  <a:lnTo>
                    <a:pt x="598" y="391"/>
                  </a:lnTo>
                  <a:lnTo>
                    <a:pt x="600" y="388"/>
                  </a:lnTo>
                  <a:lnTo>
                    <a:pt x="607" y="391"/>
                  </a:lnTo>
                  <a:lnTo>
                    <a:pt x="605" y="402"/>
                  </a:lnTo>
                  <a:lnTo>
                    <a:pt x="614" y="410"/>
                  </a:lnTo>
                  <a:lnTo>
                    <a:pt x="619" y="407"/>
                  </a:lnTo>
                  <a:lnTo>
                    <a:pt x="621" y="400"/>
                  </a:lnTo>
                  <a:lnTo>
                    <a:pt x="633" y="393"/>
                  </a:lnTo>
                  <a:lnTo>
                    <a:pt x="638" y="388"/>
                  </a:lnTo>
                  <a:lnTo>
                    <a:pt x="640" y="391"/>
                  </a:lnTo>
                  <a:lnTo>
                    <a:pt x="650" y="391"/>
                  </a:lnTo>
                  <a:lnTo>
                    <a:pt x="652" y="372"/>
                  </a:lnTo>
                  <a:lnTo>
                    <a:pt x="655" y="372"/>
                  </a:lnTo>
                  <a:lnTo>
                    <a:pt x="659" y="365"/>
                  </a:lnTo>
                  <a:lnTo>
                    <a:pt x="655" y="358"/>
                  </a:lnTo>
                  <a:lnTo>
                    <a:pt x="655" y="348"/>
                  </a:lnTo>
                  <a:lnTo>
                    <a:pt x="650" y="332"/>
                  </a:lnTo>
                  <a:lnTo>
                    <a:pt x="640" y="315"/>
                  </a:lnTo>
                  <a:lnTo>
                    <a:pt x="638" y="298"/>
                  </a:lnTo>
                  <a:lnTo>
                    <a:pt x="643" y="287"/>
                  </a:lnTo>
                  <a:lnTo>
                    <a:pt x="638" y="263"/>
                  </a:lnTo>
                  <a:lnTo>
                    <a:pt x="645" y="249"/>
                  </a:lnTo>
                  <a:lnTo>
                    <a:pt x="652" y="253"/>
                  </a:lnTo>
                  <a:lnTo>
                    <a:pt x="659" y="249"/>
                  </a:lnTo>
                  <a:lnTo>
                    <a:pt x="669" y="246"/>
                  </a:lnTo>
                  <a:lnTo>
                    <a:pt x="681" y="227"/>
                  </a:lnTo>
                  <a:lnTo>
                    <a:pt x="688" y="227"/>
                  </a:lnTo>
                  <a:lnTo>
                    <a:pt x="685" y="218"/>
                  </a:lnTo>
                  <a:lnTo>
                    <a:pt x="711" y="194"/>
                  </a:lnTo>
                  <a:lnTo>
                    <a:pt x="714" y="180"/>
                  </a:lnTo>
                  <a:lnTo>
                    <a:pt x="721" y="173"/>
                  </a:lnTo>
                  <a:lnTo>
                    <a:pt x="714" y="173"/>
                  </a:lnTo>
                  <a:lnTo>
                    <a:pt x="711" y="166"/>
                  </a:lnTo>
                  <a:lnTo>
                    <a:pt x="707" y="166"/>
                  </a:lnTo>
                  <a:lnTo>
                    <a:pt x="707" y="152"/>
                  </a:lnTo>
                  <a:lnTo>
                    <a:pt x="728" y="133"/>
                  </a:lnTo>
                  <a:lnTo>
                    <a:pt x="737" y="142"/>
                  </a:lnTo>
                  <a:lnTo>
                    <a:pt x="756" y="128"/>
                  </a:lnTo>
                  <a:lnTo>
                    <a:pt x="754" y="116"/>
                  </a:lnTo>
                  <a:lnTo>
                    <a:pt x="747" y="100"/>
                  </a:lnTo>
                  <a:lnTo>
                    <a:pt x="751" y="90"/>
                  </a:lnTo>
                  <a:lnTo>
                    <a:pt x="754" y="78"/>
                  </a:lnTo>
                  <a:lnTo>
                    <a:pt x="756" y="78"/>
                  </a:lnTo>
                  <a:lnTo>
                    <a:pt x="759" y="86"/>
                  </a:lnTo>
                  <a:lnTo>
                    <a:pt x="766" y="88"/>
                  </a:lnTo>
                  <a:lnTo>
                    <a:pt x="777" y="86"/>
                  </a:lnTo>
                  <a:lnTo>
                    <a:pt x="785" y="88"/>
                  </a:lnTo>
                  <a:lnTo>
                    <a:pt x="787" y="83"/>
                  </a:lnTo>
                  <a:lnTo>
                    <a:pt x="801" y="83"/>
                  </a:lnTo>
                  <a:lnTo>
                    <a:pt x="801" y="78"/>
                  </a:lnTo>
                  <a:lnTo>
                    <a:pt x="808" y="86"/>
                  </a:lnTo>
                  <a:lnTo>
                    <a:pt x="815" y="81"/>
                  </a:lnTo>
                  <a:lnTo>
                    <a:pt x="822" y="83"/>
                  </a:lnTo>
                  <a:lnTo>
                    <a:pt x="815" y="93"/>
                  </a:lnTo>
                  <a:lnTo>
                    <a:pt x="801" y="97"/>
                  </a:lnTo>
                  <a:lnTo>
                    <a:pt x="803" y="116"/>
                  </a:lnTo>
                  <a:lnTo>
                    <a:pt x="808" y="126"/>
                  </a:lnTo>
                  <a:lnTo>
                    <a:pt x="818" y="123"/>
                  </a:lnTo>
                  <a:lnTo>
                    <a:pt x="820" y="133"/>
                  </a:lnTo>
                  <a:lnTo>
                    <a:pt x="825" y="133"/>
                  </a:lnTo>
                  <a:lnTo>
                    <a:pt x="827" y="135"/>
                  </a:lnTo>
                  <a:lnTo>
                    <a:pt x="820" y="142"/>
                  </a:lnTo>
                  <a:lnTo>
                    <a:pt x="822" y="147"/>
                  </a:lnTo>
                  <a:lnTo>
                    <a:pt x="827" y="145"/>
                  </a:lnTo>
                  <a:lnTo>
                    <a:pt x="825" y="154"/>
                  </a:lnTo>
                  <a:lnTo>
                    <a:pt x="820" y="156"/>
                  </a:lnTo>
                  <a:lnTo>
                    <a:pt x="818" y="161"/>
                  </a:lnTo>
                  <a:lnTo>
                    <a:pt x="808" y="164"/>
                  </a:lnTo>
                  <a:lnTo>
                    <a:pt x="832" y="185"/>
                  </a:lnTo>
                  <a:lnTo>
                    <a:pt x="841" y="190"/>
                  </a:lnTo>
                  <a:lnTo>
                    <a:pt x="860" y="182"/>
                  </a:lnTo>
                  <a:lnTo>
                    <a:pt x="877" y="182"/>
                  </a:lnTo>
                  <a:lnTo>
                    <a:pt x="889" y="161"/>
                  </a:lnTo>
                  <a:lnTo>
                    <a:pt x="898" y="156"/>
                  </a:lnTo>
                  <a:lnTo>
                    <a:pt x="915" y="161"/>
                  </a:lnTo>
                  <a:lnTo>
                    <a:pt x="915" y="171"/>
                  </a:lnTo>
                  <a:lnTo>
                    <a:pt x="924" y="171"/>
                  </a:lnTo>
                  <a:lnTo>
                    <a:pt x="926" y="178"/>
                  </a:lnTo>
                  <a:lnTo>
                    <a:pt x="919" y="185"/>
                  </a:lnTo>
                  <a:lnTo>
                    <a:pt x="922" y="192"/>
                  </a:lnTo>
                  <a:lnTo>
                    <a:pt x="929" y="194"/>
                  </a:lnTo>
                  <a:lnTo>
                    <a:pt x="926" y="199"/>
                  </a:lnTo>
                  <a:lnTo>
                    <a:pt x="929" y="209"/>
                  </a:lnTo>
                  <a:lnTo>
                    <a:pt x="929" y="209"/>
                  </a:lnTo>
                  <a:lnTo>
                    <a:pt x="929" y="220"/>
                  </a:lnTo>
                  <a:lnTo>
                    <a:pt x="919" y="230"/>
                  </a:lnTo>
                  <a:lnTo>
                    <a:pt x="922" y="235"/>
                  </a:lnTo>
                  <a:lnTo>
                    <a:pt x="915" y="253"/>
                  </a:lnTo>
                  <a:lnTo>
                    <a:pt x="912" y="249"/>
                  </a:lnTo>
                  <a:lnTo>
                    <a:pt x="900" y="246"/>
                  </a:lnTo>
                  <a:lnTo>
                    <a:pt x="877" y="265"/>
                  </a:lnTo>
                  <a:lnTo>
                    <a:pt x="874" y="258"/>
                  </a:lnTo>
                  <a:lnTo>
                    <a:pt x="870" y="256"/>
                  </a:lnTo>
                  <a:lnTo>
                    <a:pt x="865" y="261"/>
                  </a:lnTo>
                  <a:lnTo>
                    <a:pt x="860" y="258"/>
                  </a:lnTo>
                  <a:lnTo>
                    <a:pt x="846" y="263"/>
                  </a:lnTo>
                  <a:lnTo>
                    <a:pt x="837" y="258"/>
                  </a:lnTo>
                  <a:lnTo>
                    <a:pt x="834" y="249"/>
                  </a:lnTo>
                  <a:lnTo>
                    <a:pt x="815" y="242"/>
                  </a:lnTo>
                  <a:lnTo>
                    <a:pt x="808" y="253"/>
                  </a:lnTo>
                  <a:lnTo>
                    <a:pt x="801" y="258"/>
                  </a:lnTo>
                  <a:lnTo>
                    <a:pt x="803" y="263"/>
                  </a:lnTo>
                  <a:lnTo>
                    <a:pt x="794" y="268"/>
                  </a:lnTo>
                  <a:lnTo>
                    <a:pt x="787" y="258"/>
                  </a:lnTo>
                  <a:lnTo>
                    <a:pt x="775" y="253"/>
                  </a:lnTo>
                  <a:lnTo>
                    <a:pt x="775" y="244"/>
                  </a:lnTo>
                  <a:lnTo>
                    <a:pt x="763" y="244"/>
                  </a:lnTo>
                  <a:lnTo>
                    <a:pt x="756" y="263"/>
                  </a:lnTo>
                  <a:lnTo>
                    <a:pt x="742" y="275"/>
                  </a:lnTo>
                  <a:lnTo>
                    <a:pt x="737" y="284"/>
                  </a:lnTo>
                  <a:lnTo>
                    <a:pt x="728" y="287"/>
                  </a:lnTo>
                  <a:lnTo>
                    <a:pt x="733" y="294"/>
                  </a:lnTo>
                  <a:lnTo>
                    <a:pt x="725" y="294"/>
                  </a:lnTo>
                  <a:lnTo>
                    <a:pt x="725" y="303"/>
                  </a:lnTo>
                  <a:lnTo>
                    <a:pt x="737" y="296"/>
                  </a:lnTo>
                  <a:lnTo>
                    <a:pt x="747" y="310"/>
                  </a:lnTo>
                  <a:lnTo>
                    <a:pt x="744" y="320"/>
                  </a:lnTo>
                  <a:lnTo>
                    <a:pt x="740" y="322"/>
                  </a:lnTo>
                  <a:lnTo>
                    <a:pt x="737" y="329"/>
                  </a:lnTo>
                  <a:lnTo>
                    <a:pt x="740" y="339"/>
                  </a:lnTo>
                  <a:lnTo>
                    <a:pt x="744" y="339"/>
                  </a:lnTo>
                  <a:lnTo>
                    <a:pt x="742" y="353"/>
                  </a:lnTo>
                  <a:lnTo>
                    <a:pt x="749" y="365"/>
                  </a:lnTo>
                  <a:lnTo>
                    <a:pt x="773" y="367"/>
                  </a:lnTo>
                  <a:lnTo>
                    <a:pt x="780" y="365"/>
                  </a:lnTo>
                  <a:lnTo>
                    <a:pt x="787" y="350"/>
                  </a:lnTo>
                  <a:lnTo>
                    <a:pt x="813" y="353"/>
                  </a:lnTo>
                  <a:lnTo>
                    <a:pt x="820" y="341"/>
                  </a:lnTo>
                  <a:lnTo>
                    <a:pt x="827" y="350"/>
                  </a:lnTo>
                  <a:lnTo>
                    <a:pt x="827" y="355"/>
                  </a:lnTo>
                  <a:lnTo>
                    <a:pt x="829" y="360"/>
                  </a:lnTo>
                  <a:lnTo>
                    <a:pt x="839" y="360"/>
                  </a:lnTo>
                  <a:lnTo>
                    <a:pt x="841" y="367"/>
                  </a:lnTo>
                  <a:lnTo>
                    <a:pt x="851" y="379"/>
                  </a:lnTo>
                  <a:lnTo>
                    <a:pt x="853" y="386"/>
                  </a:lnTo>
                  <a:lnTo>
                    <a:pt x="837" y="402"/>
                  </a:lnTo>
                  <a:lnTo>
                    <a:pt x="834" y="424"/>
                  </a:lnTo>
                  <a:lnTo>
                    <a:pt x="827" y="426"/>
                  </a:lnTo>
                  <a:lnTo>
                    <a:pt x="827" y="436"/>
                  </a:lnTo>
                  <a:lnTo>
                    <a:pt x="822" y="450"/>
                  </a:lnTo>
                  <a:lnTo>
                    <a:pt x="825" y="452"/>
                  </a:lnTo>
                  <a:lnTo>
                    <a:pt x="818" y="471"/>
                  </a:lnTo>
                  <a:lnTo>
                    <a:pt x="811" y="469"/>
                  </a:lnTo>
                  <a:lnTo>
                    <a:pt x="808" y="481"/>
                  </a:lnTo>
                  <a:lnTo>
                    <a:pt x="811" y="488"/>
                  </a:lnTo>
                  <a:lnTo>
                    <a:pt x="822" y="492"/>
                  </a:lnTo>
                  <a:lnTo>
                    <a:pt x="825" y="504"/>
                  </a:lnTo>
                  <a:lnTo>
                    <a:pt x="839" y="499"/>
                  </a:lnTo>
                  <a:lnTo>
                    <a:pt x="837" y="514"/>
                  </a:lnTo>
                  <a:lnTo>
                    <a:pt x="848" y="521"/>
                  </a:lnTo>
                  <a:lnTo>
                    <a:pt x="851" y="528"/>
                  </a:lnTo>
                  <a:lnTo>
                    <a:pt x="870" y="535"/>
                  </a:lnTo>
                  <a:lnTo>
                    <a:pt x="870" y="547"/>
                  </a:lnTo>
                  <a:lnTo>
                    <a:pt x="860" y="540"/>
                  </a:lnTo>
                  <a:lnTo>
                    <a:pt x="853" y="559"/>
                  </a:lnTo>
                  <a:lnTo>
                    <a:pt x="846" y="559"/>
                  </a:lnTo>
                  <a:lnTo>
                    <a:pt x="853" y="561"/>
                  </a:lnTo>
                  <a:lnTo>
                    <a:pt x="858" y="568"/>
                  </a:lnTo>
                  <a:lnTo>
                    <a:pt x="837" y="592"/>
                  </a:lnTo>
                  <a:lnTo>
                    <a:pt x="837" y="604"/>
                  </a:lnTo>
                  <a:lnTo>
                    <a:pt x="837" y="604"/>
                  </a:lnTo>
                  <a:lnTo>
                    <a:pt x="829" y="613"/>
                  </a:lnTo>
                  <a:lnTo>
                    <a:pt x="832" y="622"/>
                  </a:lnTo>
                  <a:lnTo>
                    <a:pt x="846" y="646"/>
                  </a:lnTo>
                  <a:lnTo>
                    <a:pt x="846" y="648"/>
                  </a:lnTo>
                  <a:lnTo>
                    <a:pt x="856" y="656"/>
                  </a:lnTo>
                  <a:lnTo>
                    <a:pt x="858" y="653"/>
                  </a:lnTo>
                  <a:lnTo>
                    <a:pt x="858" y="641"/>
                  </a:lnTo>
                  <a:lnTo>
                    <a:pt x="863" y="639"/>
                  </a:lnTo>
                  <a:lnTo>
                    <a:pt x="884" y="646"/>
                  </a:lnTo>
                  <a:lnTo>
                    <a:pt x="898" y="641"/>
                  </a:lnTo>
                  <a:lnTo>
                    <a:pt x="903" y="644"/>
                  </a:lnTo>
                  <a:lnTo>
                    <a:pt x="905" y="651"/>
                  </a:lnTo>
                  <a:lnTo>
                    <a:pt x="915" y="656"/>
                  </a:lnTo>
                  <a:lnTo>
                    <a:pt x="915" y="663"/>
                  </a:lnTo>
                  <a:lnTo>
                    <a:pt x="919" y="674"/>
                  </a:lnTo>
                  <a:lnTo>
                    <a:pt x="912" y="679"/>
                  </a:lnTo>
                  <a:lnTo>
                    <a:pt x="922" y="689"/>
                  </a:lnTo>
                  <a:lnTo>
                    <a:pt x="931" y="684"/>
                  </a:lnTo>
                  <a:lnTo>
                    <a:pt x="941" y="693"/>
                  </a:lnTo>
                  <a:lnTo>
                    <a:pt x="950" y="696"/>
                  </a:lnTo>
                  <a:lnTo>
                    <a:pt x="955" y="682"/>
                  </a:lnTo>
                  <a:lnTo>
                    <a:pt x="964" y="679"/>
                  </a:lnTo>
                  <a:lnTo>
                    <a:pt x="971" y="693"/>
                  </a:lnTo>
                  <a:lnTo>
                    <a:pt x="983" y="689"/>
                  </a:lnTo>
                  <a:lnTo>
                    <a:pt x="988" y="691"/>
                  </a:lnTo>
                  <a:lnTo>
                    <a:pt x="986" y="693"/>
                  </a:lnTo>
                  <a:lnTo>
                    <a:pt x="993" y="696"/>
                  </a:lnTo>
                  <a:lnTo>
                    <a:pt x="995" y="691"/>
                  </a:lnTo>
                  <a:lnTo>
                    <a:pt x="1000" y="691"/>
                  </a:lnTo>
                  <a:lnTo>
                    <a:pt x="1002" y="682"/>
                  </a:lnTo>
                  <a:lnTo>
                    <a:pt x="1012" y="682"/>
                  </a:lnTo>
                  <a:lnTo>
                    <a:pt x="1023" y="696"/>
                  </a:lnTo>
                  <a:lnTo>
                    <a:pt x="1028" y="710"/>
                  </a:lnTo>
                  <a:lnTo>
                    <a:pt x="1035" y="715"/>
                  </a:lnTo>
                  <a:lnTo>
                    <a:pt x="1033" y="717"/>
                  </a:lnTo>
                  <a:lnTo>
                    <a:pt x="1035" y="722"/>
                  </a:lnTo>
                  <a:lnTo>
                    <a:pt x="1028" y="724"/>
                  </a:lnTo>
                  <a:lnTo>
                    <a:pt x="1030" y="736"/>
                  </a:lnTo>
                  <a:lnTo>
                    <a:pt x="1026" y="750"/>
                  </a:lnTo>
                  <a:lnTo>
                    <a:pt x="1028" y="755"/>
                  </a:lnTo>
                  <a:lnTo>
                    <a:pt x="1012" y="769"/>
                  </a:lnTo>
                  <a:lnTo>
                    <a:pt x="1009" y="764"/>
                  </a:lnTo>
                  <a:lnTo>
                    <a:pt x="1000" y="764"/>
                  </a:lnTo>
                  <a:lnTo>
                    <a:pt x="997" y="760"/>
                  </a:lnTo>
                  <a:lnTo>
                    <a:pt x="990" y="762"/>
                  </a:lnTo>
                  <a:lnTo>
                    <a:pt x="988" y="767"/>
                  </a:lnTo>
                  <a:lnTo>
                    <a:pt x="983" y="769"/>
                  </a:lnTo>
                  <a:lnTo>
                    <a:pt x="976" y="776"/>
                  </a:lnTo>
                  <a:lnTo>
                    <a:pt x="969" y="776"/>
                  </a:lnTo>
                  <a:lnTo>
                    <a:pt x="974" y="786"/>
                  </a:lnTo>
                  <a:lnTo>
                    <a:pt x="969" y="783"/>
                  </a:lnTo>
                  <a:lnTo>
                    <a:pt x="962" y="788"/>
                  </a:lnTo>
                  <a:lnTo>
                    <a:pt x="955" y="797"/>
                  </a:lnTo>
                  <a:lnTo>
                    <a:pt x="957" y="805"/>
                  </a:lnTo>
                  <a:lnTo>
                    <a:pt x="957" y="805"/>
                  </a:lnTo>
                  <a:lnTo>
                    <a:pt x="952" y="802"/>
                  </a:lnTo>
                  <a:lnTo>
                    <a:pt x="945" y="790"/>
                  </a:lnTo>
                  <a:lnTo>
                    <a:pt x="941" y="790"/>
                  </a:lnTo>
                  <a:lnTo>
                    <a:pt x="936" y="788"/>
                  </a:lnTo>
                  <a:lnTo>
                    <a:pt x="931" y="779"/>
                  </a:lnTo>
                  <a:lnTo>
                    <a:pt x="922" y="786"/>
                  </a:lnTo>
                  <a:lnTo>
                    <a:pt x="919" y="793"/>
                  </a:lnTo>
                  <a:lnTo>
                    <a:pt x="912" y="790"/>
                  </a:lnTo>
                  <a:lnTo>
                    <a:pt x="905" y="797"/>
                  </a:lnTo>
                  <a:lnTo>
                    <a:pt x="903" y="793"/>
                  </a:lnTo>
                  <a:lnTo>
                    <a:pt x="891" y="802"/>
                  </a:lnTo>
                  <a:lnTo>
                    <a:pt x="886" y="802"/>
                  </a:lnTo>
                  <a:lnTo>
                    <a:pt x="886" y="807"/>
                  </a:lnTo>
                  <a:lnTo>
                    <a:pt x="879" y="807"/>
                  </a:lnTo>
                  <a:lnTo>
                    <a:pt x="877" y="812"/>
                  </a:lnTo>
                  <a:lnTo>
                    <a:pt x="867" y="812"/>
                  </a:lnTo>
                  <a:lnTo>
                    <a:pt x="874" y="835"/>
                  </a:lnTo>
                  <a:lnTo>
                    <a:pt x="860" y="847"/>
                  </a:lnTo>
                  <a:lnTo>
                    <a:pt x="860" y="852"/>
                  </a:lnTo>
                  <a:lnTo>
                    <a:pt x="844" y="850"/>
                  </a:lnTo>
                  <a:lnTo>
                    <a:pt x="841" y="847"/>
                  </a:lnTo>
                  <a:lnTo>
                    <a:pt x="815" y="868"/>
                  </a:lnTo>
                  <a:lnTo>
                    <a:pt x="803" y="861"/>
                  </a:lnTo>
                  <a:lnTo>
                    <a:pt x="806" y="850"/>
                  </a:lnTo>
                  <a:lnTo>
                    <a:pt x="787" y="852"/>
                  </a:lnTo>
                  <a:lnTo>
                    <a:pt x="777" y="864"/>
                  </a:lnTo>
                  <a:lnTo>
                    <a:pt x="770" y="892"/>
                  </a:lnTo>
                  <a:lnTo>
                    <a:pt x="751" y="878"/>
                  </a:lnTo>
                  <a:lnTo>
                    <a:pt x="733" y="857"/>
                  </a:lnTo>
                  <a:lnTo>
                    <a:pt x="728" y="857"/>
                  </a:lnTo>
                  <a:lnTo>
                    <a:pt x="721" y="866"/>
                  </a:lnTo>
                  <a:lnTo>
                    <a:pt x="723" y="873"/>
                  </a:lnTo>
                  <a:lnTo>
                    <a:pt x="716" y="880"/>
                  </a:lnTo>
                  <a:lnTo>
                    <a:pt x="704" y="866"/>
                  </a:lnTo>
                  <a:lnTo>
                    <a:pt x="704" y="859"/>
                  </a:lnTo>
                  <a:lnTo>
                    <a:pt x="692" y="852"/>
                  </a:lnTo>
                  <a:lnTo>
                    <a:pt x="685" y="871"/>
                  </a:lnTo>
                  <a:lnTo>
                    <a:pt x="676" y="876"/>
                  </a:lnTo>
                  <a:lnTo>
                    <a:pt x="671" y="880"/>
                  </a:lnTo>
                  <a:lnTo>
                    <a:pt x="676" y="885"/>
                  </a:lnTo>
                  <a:lnTo>
                    <a:pt x="664" y="892"/>
                  </a:lnTo>
                  <a:lnTo>
                    <a:pt x="662" y="899"/>
                  </a:lnTo>
                  <a:lnTo>
                    <a:pt x="645" y="894"/>
                  </a:lnTo>
                  <a:lnTo>
                    <a:pt x="636" y="878"/>
                  </a:lnTo>
                  <a:lnTo>
                    <a:pt x="629" y="876"/>
                  </a:lnTo>
                  <a:lnTo>
                    <a:pt x="617" y="868"/>
                  </a:lnTo>
                  <a:lnTo>
                    <a:pt x="612" y="868"/>
                  </a:lnTo>
                  <a:lnTo>
                    <a:pt x="605" y="864"/>
                  </a:lnTo>
                  <a:lnTo>
                    <a:pt x="603" y="866"/>
                  </a:lnTo>
                  <a:lnTo>
                    <a:pt x="593" y="857"/>
                  </a:lnTo>
                  <a:lnTo>
                    <a:pt x="588" y="859"/>
                  </a:lnTo>
                  <a:lnTo>
                    <a:pt x="586" y="866"/>
                  </a:lnTo>
                  <a:lnTo>
                    <a:pt x="579" y="868"/>
                  </a:lnTo>
                  <a:lnTo>
                    <a:pt x="581" y="876"/>
                  </a:lnTo>
                  <a:lnTo>
                    <a:pt x="567" y="892"/>
                  </a:lnTo>
                  <a:lnTo>
                    <a:pt x="565" y="904"/>
                  </a:lnTo>
                  <a:lnTo>
                    <a:pt x="555" y="902"/>
                  </a:lnTo>
                  <a:lnTo>
                    <a:pt x="551" y="906"/>
                  </a:lnTo>
                  <a:lnTo>
                    <a:pt x="548" y="902"/>
                  </a:lnTo>
                  <a:lnTo>
                    <a:pt x="536" y="899"/>
                  </a:lnTo>
                  <a:lnTo>
                    <a:pt x="524" y="902"/>
                  </a:lnTo>
                  <a:lnTo>
                    <a:pt x="520" y="909"/>
                  </a:lnTo>
                  <a:lnTo>
                    <a:pt x="508" y="894"/>
                  </a:lnTo>
                  <a:lnTo>
                    <a:pt x="496" y="897"/>
                  </a:lnTo>
                  <a:lnTo>
                    <a:pt x="494" y="904"/>
                  </a:lnTo>
                  <a:lnTo>
                    <a:pt x="496" y="909"/>
                  </a:lnTo>
                  <a:lnTo>
                    <a:pt x="489" y="920"/>
                  </a:lnTo>
                  <a:lnTo>
                    <a:pt x="482" y="920"/>
                  </a:lnTo>
                  <a:lnTo>
                    <a:pt x="480" y="925"/>
                  </a:lnTo>
                  <a:lnTo>
                    <a:pt x="487" y="937"/>
                  </a:lnTo>
                  <a:lnTo>
                    <a:pt x="482" y="942"/>
                  </a:lnTo>
                  <a:lnTo>
                    <a:pt x="489" y="956"/>
                  </a:lnTo>
                  <a:lnTo>
                    <a:pt x="489" y="961"/>
                  </a:lnTo>
                  <a:lnTo>
                    <a:pt x="494" y="965"/>
                  </a:lnTo>
                  <a:lnTo>
                    <a:pt x="498" y="965"/>
                  </a:lnTo>
                  <a:lnTo>
                    <a:pt x="498" y="970"/>
                  </a:lnTo>
                  <a:lnTo>
                    <a:pt x="508" y="980"/>
                  </a:lnTo>
                  <a:lnTo>
                    <a:pt x="503" y="991"/>
                  </a:lnTo>
                  <a:lnTo>
                    <a:pt x="513" y="1008"/>
                  </a:lnTo>
                  <a:lnTo>
                    <a:pt x="506" y="1010"/>
                  </a:lnTo>
                  <a:lnTo>
                    <a:pt x="508" y="1020"/>
                  </a:lnTo>
                  <a:lnTo>
                    <a:pt x="503" y="1022"/>
                  </a:lnTo>
                  <a:lnTo>
                    <a:pt x="503" y="1046"/>
                  </a:lnTo>
                  <a:lnTo>
                    <a:pt x="515" y="1053"/>
                  </a:lnTo>
                  <a:lnTo>
                    <a:pt x="515" y="1058"/>
                  </a:lnTo>
                  <a:lnTo>
                    <a:pt x="508" y="1060"/>
                  </a:lnTo>
                  <a:lnTo>
                    <a:pt x="508" y="1067"/>
                  </a:lnTo>
                  <a:lnTo>
                    <a:pt x="498" y="1065"/>
                  </a:lnTo>
                  <a:lnTo>
                    <a:pt x="494" y="1060"/>
                  </a:lnTo>
                  <a:lnTo>
                    <a:pt x="487" y="1062"/>
                  </a:lnTo>
                  <a:lnTo>
                    <a:pt x="487" y="1055"/>
                  </a:lnTo>
                  <a:lnTo>
                    <a:pt x="482" y="1053"/>
                  </a:lnTo>
                  <a:lnTo>
                    <a:pt x="461" y="1055"/>
                  </a:lnTo>
                  <a:lnTo>
                    <a:pt x="449" y="1062"/>
                  </a:lnTo>
                  <a:lnTo>
                    <a:pt x="442" y="1046"/>
                  </a:lnTo>
                  <a:lnTo>
                    <a:pt x="446" y="1036"/>
                  </a:lnTo>
                  <a:lnTo>
                    <a:pt x="437" y="1032"/>
                  </a:lnTo>
                  <a:lnTo>
                    <a:pt x="439" y="1015"/>
                  </a:lnTo>
                  <a:lnTo>
                    <a:pt x="432" y="1013"/>
                  </a:lnTo>
                  <a:lnTo>
                    <a:pt x="435" y="1003"/>
                  </a:lnTo>
                  <a:lnTo>
                    <a:pt x="428" y="1001"/>
                  </a:lnTo>
                  <a:lnTo>
                    <a:pt x="430" y="987"/>
                  </a:lnTo>
                  <a:lnTo>
                    <a:pt x="394" y="1003"/>
                  </a:lnTo>
                  <a:lnTo>
                    <a:pt x="390" y="1010"/>
                  </a:lnTo>
                  <a:lnTo>
                    <a:pt x="376" y="1022"/>
                  </a:lnTo>
                  <a:lnTo>
                    <a:pt x="364" y="1027"/>
                  </a:lnTo>
                  <a:lnTo>
                    <a:pt x="354" y="1027"/>
                  </a:lnTo>
                  <a:lnTo>
                    <a:pt x="347" y="1017"/>
                  </a:lnTo>
                  <a:lnTo>
                    <a:pt x="340" y="1015"/>
                  </a:lnTo>
                  <a:lnTo>
                    <a:pt x="331" y="1025"/>
                  </a:lnTo>
                  <a:lnTo>
                    <a:pt x="319" y="1029"/>
                  </a:lnTo>
                  <a:lnTo>
                    <a:pt x="312" y="1020"/>
                  </a:lnTo>
                  <a:lnTo>
                    <a:pt x="307" y="1010"/>
                  </a:lnTo>
                  <a:lnTo>
                    <a:pt x="314" y="1001"/>
                  </a:lnTo>
                  <a:lnTo>
                    <a:pt x="312" y="996"/>
                  </a:lnTo>
                  <a:lnTo>
                    <a:pt x="295" y="996"/>
                  </a:lnTo>
                  <a:lnTo>
                    <a:pt x="293" y="991"/>
                  </a:lnTo>
                  <a:lnTo>
                    <a:pt x="288" y="980"/>
                  </a:lnTo>
                  <a:lnTo>
                    <a:pt x="295" y="961"/>
                  </a:lnTo>
                  <a:lnTo>
                    <a:pt x="290" y="951"/>
                  </a:lnTo>
                  <a:lnTo>
                    <a:pt x="281" y="949"/>
                  </a:lnTo>
                  <a:lnTo>
                    <a:pt x="276" y="954"/>
                  </a:lnTo>
                  <a:lnTo>
                    <a:pt x="264" y="947"/>
                  </a:lnTo>
                  <a:lnTo>
                    <a:pt x="260" y="951"/>
                  </a:lnTo>
                  <a:lnTo>
                    <a:pt x="253" y="944"/>
                  </a:lnTo>
                  <a:lnTo>
                    <a:pt x="238" y="944"/>
                  </a:lnTo>
                  <a:lnTo>
                    <a:pt x="231" y="939"/>
                  </a:lnTo>
                  <a:lnTo>
                    <a:pt x="215" y="944"/>
                  </a:lnTo>
                  <a:lnTo>
                    <a:pt x="203" y="942"/>
                  </a:lnTo>
                  <a:lnTo>
                    <a:pt x="196" y="937"/>
                  </a:lnTo>
                  <a:lnTo>
                    <a:pt x="198" y="935"/>
                  </a:lnTo>
                  <a:lnTo>
                    <a:pt x="196" y="932"/>
                  </a:lnTo>
                  <a:lnTo>
                    <a:pt x="208" y="913"/>
                  </a:lnTo>
                  <a:lnTo>
                    <a:pt x="205" y="906"/>
                  </a:lnTo>
                  <a:lnTo>
                    <a:pt x="222" y="892"/>
                  </a:lnTo>
                  <a:lnTo>
                    <a:pt x="219" y="890"/>
                  </a:lnTo>
                  <a:lnTo>
                    <a:pt x="222" y="883"/>
                  </a:lnTo>
                  <a:lnTo>
                    <a:pt x="215" y="861"/>
                  </a:lnTo>
                  <a:lnTo>
                    <a:pt x="219" y="859"/>
                  </a:lnTo>
                  <a:lnTo>
                    <a:pt x="229" y="847"/>
                  </a:lnTo>
                  <a:lnTo>
                    <a:pt x="229" y="835"/>
                  </a:lnTo>
                  <a:lnTo>
                    <a:pt x="236" y="840"/>
                  </a:lnTo>
                  <a:lnTo>
                    <a:pt x="243" y="835"/>
                  </a:lnTo>
                  <a:lnTo>
                    <a:pt x="236" y="828"/>
                  </a:lnTo>
                  <a:lnTo>
                    <a:pt x="236" y="819"/>
                  </a:lnTo>
                  <a:lnTo>
                    <a:pt x="217" y="812"/>
                  </a:lnTo>
                  <a:lnTo>
                    <a:pt x="201" y="816"/>
                  </a:lnTo>
                  <a:lnTo>
                    <a:pt x="193" y="814"/>
                  </a:lnTo>
                  <a:lnTo>
                    <a:pt x="189" y="816"/>
                  </a:lnTo>
                  <a:lnTo>
                    <a:pt x="182" y="812"/>
                  </a:lnTo>
                  <a:lnTo>
                    <a:pt x="182" y="807"/>
                  </a:lnTo>
                  <a:lnTo>
                    <a:pt x="160" y="805"/>
                  </a:lnTo>
                  <a:lnTo>
                    <a:pt x="167" y="790"/>
                  </a:lnTo>
                  <a:lnTo>
                    <a:pt x="167" y="786"/>
                  </a:lnTo>
                  <a:lnTo>
                    <a:pt x="160" y="786"/>
                  </a:lnTo>
                  <a:lnTo>
                    <a:pt x="165" y="783"/>
                  </a:lnTo>
                  <a:lnTo>
                    <a:pt x="165" y="774"/>
                  </a:lnTo>
                  <a:lnTo>
                    <a:pt x="160" y="764"/>
                  </a:lnTo>
                  <a:lnTo>
                    <a:pt x="156" y="767"/>
                  </a:lnTo>
                  <a:lnTo>
                    <a:pt x="151" y="757"/>
                  </a:lnTo>
                  <a:lnTo>
                    <a:pt x="163" y="748"/>
                  </a:lnTo>
                  <a:lnTo>
                    <a:pt x="153" y="738"/>
                  </a:lnTo>
                  <a:lnTo>
                    <a:pt x="153" y="729"/>
                  </a:lnTo>
                  <a:lnTo>
                    <a:pt x="137" y="724"/>
                  </a:lnTo>
                  <a:lnTo>
                    <a:pt x="139" y="722"/>
                  </a:lnTo>
                  <a:lnTo>
                    <a:pt x="139" y="710"/>
                  </a:lnTo>
                  <a:lnTo>
                    <a:pt x="141" y="708"/>
                  </a:lnTo>
                  <a:lnTo>
                    <a:pt x="137" y="705"/>
                  </a:lnTo>
                  <a:lnTo>
                    <a:pt x="156" y="693"/>
                  </a:lnTo>
                  <a:lnTo>
                    <a:pt x="163" y="686"/>
                  </a:lnTo>
                  <a:lnTo>
                    <a:pt x="160" y="679"/>
                  </a:lnTo>
                  <a:lnTo>
                    <a:pt x="127" y="686"/>
                  </a:lnTo>
                  <a:lnTo>
                    <a:pt x="120" y="682"/>
                  </a:lnTo>
                  <a:lnTo>
                    <a:pt x="73" y="686"/>
                  </a:lnTo>
                  <a:lnTo>
                    <a:pt x="42" y="698"/>
                  </a:lnTo>
                  <a:lnTo>
                    <a:pt x="42" y="701"/>
                  </a:lnTo>
                  <a:lnTo>
                    <a:pt x="14" y="719"/>
                  </a:lnTo>
                  <a:lnTo>
                    <a:pt x="11" y="712"/>
                  </a:lnTo>
                  <a:lnTo>
                    <a:pt x="0" y="708"/>
                  </a:lnTo>
                  <a:lnTo>
                    <a:pt x="7" y="701"/>
                  </a:lnTo>
                  <a:lnTo>
                    <a:pt x="11" y="698"/>
                  </a:lnTo>
                  <a:lnTo>
                    <a:pt x="26" y="677"/>
                  </a:lnTo>
                  <a:lnTo>
                    <a:pt x="23" y="672"/>
                  </a:lnTo>
                  <a:lnTo>
                    <a:pt x="28" y="663"/>
                  </a:lnTo>
                  <a:lnTo>
                    <a:pt x="16" y="658"/>
                  </a:lnTo>
                  <a:lnTo>
                    <a:pt x="16" y="653"/>
                  </a:lnTo>
                  <a:lnTo>
                    <a:pt x="21" y="653"/>
                  </a:lnTo>
                  <a:lnTo>
                    <a:pt x="16" y="641"/>
                  </a:lnTo>
                  <a:lnTo>
                    <a:pt x="0" y="641"/>
                  </a:lnTo>
                  <a:lnTo>
                    <a:pt x="4" y="618"/>
                  </a:lnTo>
                  <a:lnTo>
                    <a:pt x="2" y="601"/>
                  </a:lnTo>
                  <a:lnTo>
                    <a:pt x="21" y="589"/>
                  </a:lnTo>
                  <a:lnTo>
                    <a:pt x="28" y="592"/>
                  </a:lnTo>
                  <a:lnTo>
                    <a:pt x="30" y="589"/>
                  </a:lnTo>
                  <a:lnTo>
                    <a:pt x="21" y="570"/>
                  </a:lnTo>
                  <a:lnTo>
                    <a:pt x="23" y="559"/>
                  </a:lnTo>
                  <a:lnTo>
                    <a:pt x="37" y="533"/>
                  </a:lnTo>
                  <a:lnTo>
                    <a:pt x="45" y="540"/>
                  </a:lnTo>
                  <a:lnTo>
                    <a:pt x="49" y="540"/>
                  </a:lnTo>
                  <a:lnTo>
                    <a:pt x="59" y="528"/>
                  </a:lnTo>
                  <a:lnTo>
                    <a:pt x="63" y="525"/>
                  </a:lnTo>
                  <a:lnTo>
                    <a:pt x="68" y="516"/>
                  </a:lnTo>
                  <a:lnTo>
                    <a:pt x="73" y="516"/>
                  </a:lnTo>
                  <a:lnTo>
                    <a:pt x="71" y="502"/>
                  </a:lnTo>
                  <a:lnTo>
                    <a:pt x="78" y="495"/>
                  </a:lnTo>
                  <a:lnTo>
                    <a:pt x="75" y="485"/>
                  </a:lnTo>
                  <a:lnTo>
                    <a:pt x="92" y="497"/>
                  </a:lnTo>
                  <a:lnTo>
                    <a:pt x="99" y="495"/>
                  </a:lnTo>
                  <a:lnTo>
                    <a:pt x="113" y="462"/>
                  </a:lnTo>
                  <a:lnTo>
                    <a:pt x="123" y="457"/>
                  </a:lnTo>
                  <a:lnTo>
                    <a:pt x="132" y="462"/>
                  </a:lnTo>
                  <a:lnTo>
                    <a:pt x="139" y="455"/>
                  </a:lnTo>
                  <a:lnTo>
                    <a:pt x="141" y="450"/>
                  </a:lnTo>
                  <a:lnTo>
                    <a:pt x="130" y="438"/>
                  </a:lnTo>
                  <a:lnTo>
                    <a:pt x="125" y="421"/>
                  </a:lnTo>
                  <a:lnTo>
                    <a:pt x="132" y="417"/>
                  </a:lnTo>
                  <a:lnTo>
                    <a:pt x="134" y="424"/>
                  </a:lnTo>
                  <a:lnTo>
                    <a:pt x="141" y="419"/>
                  </a:lnTo>
                  <a:lnTo>
                    <a:pt x="144" y="412"/>
                  </a:lnTo>
                  <a:lnTo>
                    <a:pt x="139" y="405"/>
                  </a:lnTo>
                  <a:lnTo>
                    <a:pt x="137" y="402"/>
                  </a:lnTo>
                  <a:lnTo>
                    <a:pt x="137" y="395"/>
                  </a:lnTo>
                  <a:lnTo>
                    <a:pt x="144" y="386"/>
                  </a:lnTo>
                  <a:lnTo>
                    <a:pt x="149" y="355"/>
                  </a:lnTo>
                  <a:lnTo>
                    <a:pt x="146" y="329"/>
                  </a:lnTo>
                  <a:lnTo>
                    <a:pt x="144" y="322"/>
                  </a:lnTo>
                  <a:lnTo>
                    <a:pt x="146" y="315"/>
                  </a:lnTo>
                  <a:lnTo>
                    <a:pt x="144" y="303"/>
                  </a:lnTo>
                  <a:lnTo>
                    <a:pt x="146" y="296"/>
                  </a:lnTo>
                  <a:lnTo>
                    <a:pt x="139" y="289"/>
                  </a:lnTo>
                  <a:lnTo>
                    <a:pt x="137" y="275"/>
                  </a:lnTo>
                  <a:lnTo>
                    <a:pt x="144" y="261"/>
                  </a:lnTo>
                  <a:lnTo>
                    <a:pt x="137" y="242"/>
                  </a:lnTo>
                  <a:lnTo>
                    <a:pt x="139" y="227"/>
                  </a:lnTo>
                  <a:lnTo>
                    <a:pt x="134" y="220"/>
                  </a:lnTo>
                  <a:lnTo>
                    <a:pt x="127" y="223"/>
                  </a:lnTo>
                  <a:lnTo>
                    <a:pt x="123" y="216"/>
                  </a:lnTo>
                  <a:lnTo>
                    <a:pt x="118" y="218"/>
                  </a:lnTo>
                  <a:lnTo>
                    <a:pt x="111" y="211"/>
                  </a:lnTo>
                  <a:lnTo>
                    <a:pt x="106" y="211"/>
                  </a:lnTo>
                  <a:lnTo>
                    <a:pt x="106" y="227"/>
                  </a:lnTo>
                  <a:lnTo>
                    <a:pt x="99" y="232"/>
                  </a:lnTo>
                  <a:lnTo>
                    <a:pt x="94" y="232"/>
                  </a:lnTo>
                  <a:lnTo>
                    <a:pt x="89" y="216"/>
                  </a:lnTo>
                  <a:lnTo>
                    <a:pt x="82" y="206"/>
                  </a:lnTo>
                  <a:lnTo>
                    <a:pt x="82" y="192"/>
                  </a:lnTo>
                  <a:lnTo>
                    <a:pt x="75" y="190"/>
                  </a:lnTo>
                  <a:lnTo>
                    <a:pt x="80" y="182"/>
                  </a:lnTo>
                  <a:lnTo>
                    <a:pt x="73" y="173"/>
                  </a:lnTo>
                  <a:lnTo>
                    <a:pt x="75" y="156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78" y="147"/>
                  </a:lnTo>
                  <a:lnTo>
                    <a:pt x="75" y="142"/>
                  </a:lnTo>
                  <a:lnTo>
                    <a:pt x="87" y="138"/>
                  </a:lnTo>
                  <a:lnTo>
                    <a:pt x="80" y="121"/>
                  </a:lnTo>
                  <a:lnTo>
                    <a:pt x="89" y="116"/>
                  </a:lnTo>
                  <a:lnTo>
                    <a:pt x="99" y="130"/>
                  </a:lnTo>
                  <a:lnTo>
                    <a:pt x="104" y="154"/>
                  </a:lnTo>
                  <a:lnTo>
                    <a:pt x="120" y="145"/>
                  </a:lnTo>
                  <a:lnTo>
                    <a:pt x="130" y="147"/>
                  </a:lnTo>
                  <a:lnTo>
                    <a:pt x="139" y="138"/>
                  </a:lnTo>
                  <a:lnTo>
                    <a:pt x="141" y="128"/>
                  </a:lnTo>
                  <a:lnTo>
                    <a:pt x="146" y="123"/>
                  </a:lnTo>
                  <a:lnTo>
                    <a:pt x="137" y="104"/>
                  </a:lnTo>
                  <a:lnTo>
                    <a:pt x="130" y="102"/>
                  </a:lnTo>
                  <a:lnTo>
                    <a:pt x="127" y="78"/>
                  </a:lnTo>
                  <a:lnTo>
                    <a:pt x="137" y="69"/>
                  </a:lnTo>
                  <a:lnTo>
                    <a:pt x="132" y="38"/>
                  </a:lnTo>
                  <a:lnTo>
                    <a:pt x="139" y="38"/>
                  </a:lnTo>
                  <a:lnTo>
                    <a:pt x="149" y="33"/>
                  </a:lnTo>
                  <a:lnTo>
                    <a:pt x="156" y="59"/>
                  </a:lnTo>
                  <a:lnTo>
                    <a:pt x="163" y="62"/>
                  </a:lnTo>
                  <a:lnTo>
                    <a:pt x="170" y="57"/>
                  </a:lnTo>
                  <a:lnTo>
                    <a:pt x="172" y="52"/>
                  </a:lnTo>
                  <a:lnTo>
                    <a:pt x="165" y="48"/>
                  </a:lnTo>
                  <a:lnTo>
                    <a:pt x="165" y="38"/>
                  </a:lnTo>
                  <a:lnTo>
                    <a:pt x="177" y="26"/>
                  </a:lnTo>
                  <a:lnTo>
                    <a:pt x="170" y="10"/>
                  </a:lnTo>
                  <a:lnTo>
                    <a:pt x="172" y="5"/>
                  </a:lnTo>
                  <a:lnTo>
                    <a:pt x="177" y="7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91" name="Freeform 90"/>
            <p:cNvSpPr>
              <a:spLocks noEditPoints="1"/>
            </p:cNvSpPr>
            <p:nvPr/>
          </p:nvSpPr>
          <p:spPr bwMode="auto">
            <a:xfrm>
              <a:off x="4673996" y="4088108"/>
              <a:ext cx="353537" cy="366954"/>
            </a:xfrm>
            <a:custGeom>
              <a:avLst/>
              <a:gdLst>
                <a:gd name="T0" fmla="*/ 466 w 527"/>
                <a:gd name="T1" fmla="*/ 161 h 547"/>
                <a:gd name="T2" fmla="*/ 515 w 527"/>
                <a:gd name="T3" fmla="*/ 159 h 547"/>
                <a:gd name="T4" fmla="*/ 473 w 527"/>
                <a:gd name="T5" fmla="*/ 154 h 547"/>
                <a:gd name="T6" fmla="*/ 508 w 527"/>
                <a:gd name="T7" fmla="*/ 105 h 547"/>
                <a:gd name="T8" fmla="*/ 520 w 527"/>
                <a:gd name="T9" fmla="*/ 128 h 547"/>
                <a:gd name="T10" fmla="*/ 480 w 527"/>
                <a:gd name="T11" fmla="*/ 121 h 547"/>
                <a:gd name="T12" fmla="*/ 487 w 527"/>
                <a:gd name="T13" fmla="*/ 201 h 547"/>
                <a:gd name="T14" fmla="*/ 513 w 527"/>
                <a:gd name="T15" fmla="*/ 171 h 547"/>
                <a:gd name="T16" fmla="*/ 511 w 527"/>
                <a:gd name="T17" fmla="*/ 194 h 547"/>
                <a:gd name="T18" fmla="*/ 371 w 527"/>
                <a:gd name="T19" fmla="*/ 417 h 547"/>
                <a:gd name="T20" fmla="*/ 473 w 527"/>
                <a:gd name="T21" fmla="*/ 261 h 547"/>
                <a:gd name="T22" fmla="*/ 452 w 527"/>
                <a:gd name="T23" fmla="*/ 249 h 547"/>
                <a:gd name="T24" fmla="*/ 426 w 527"/>
                <a:gd name="T25" fmla="*/ 265 h 547"/>
                <a:gd name="T26" fmla="*/ 409 w 527"/>
                <a:gd name="T27" fmla="*/ 284 h 547"/>
                <a:gd name="T28" fmla="*/ 430 w 527"/>
                <a:gd name="T29" fmla="*/ 313 h 547"/>
                <a:gd name="T30" fmla="*/ 435 w 527"/>
                <a:gd name="T31" fmla="*/ 322 h 547"/>
                <a:gd name="T32" fmla="*/ 416 w 527"/>
                <a:gd name="T33" fmla="*/ 346 h 547"/>
                <a:gd name="T34" fmla="*/ 428 w 527"/>
                <a:gd name="T35" fmla="*/ 388 h 547"/>
                <a:gd name="T36" fmla="*/ 411 w 527"/>
                <a:gd name="T37" fmla="*/ 391 h 547"/>
                <a:gd name="T38" fmla="*/ 395 w 527"/>
                <a:gd name="T39" fmla="*/ 417 h 547"/>
                <a:gd name="T40" fmla="*/ 371 w 527"/>
                <a:gd name="T41" fmla="*/ 403 h 547"/>
                <a:gd name="T42" fmla="*/ 324 w 527"/>
                <a:gd name="T43" fmla="*/ 436 h 547"/>
                <a:gd name="T44" fmla="*/ 310 w 527"/>
                <a:gd name="T45" fmla="*/ 502 h 547"/>
                <a:gd name="T46" fmla="*/ 296 w 527"/>
                <a:gd name="T47" fmla="*/ 523 h 547"/>
                <a:gd name="T48" fmla="*/ 293 w 527"/>
                <a:gd name="T49" fmla="*/ 547 h 547"/>
                <a:gd name="T50" fmla="*/ 277 w 527"/>
                <a:gd name="T51" fmla="*/ 523 h 547"/>
                <a:gd name="T52" fmla="*/ 239 w 527"/>
                <a:gd name="T53" fmla="*/ 523 h 547"/>
                <a:gd name="T54" fmla="*/ 220 w 527"/>
                <a:gd name="T55" fmla="*/ 528 h 547"/>
                <a:gd name="T56" fmla="*/ 208 w 527"/>
                <a:gd name="T57" fmla="*/ 526 h 547"/>
                <a:gd name="T58" fmla="*/ 192 w 527"/>
                <a:gd name="T59" fmla="*/ 478 h 547"/>
                <a:gd name="T60" fmla="*/ 144 w 527"/>
                <a:gd name="T61" fmla="*/ 511 h 547"/>
                <a:gd name="T62" fmla="*/ 111 w 527"/>
                <a:gd name="T63" fmla="*/ 507 h 547"/>
                <a:gd name="T64" fmla="*/ 99 w 527"/>
                <a:gd name="T65" fmla="*/ 476 h 547"/>
                <a:gd name="T66" fmla="*/ 92 w 527"/>
                <a:gd name="T67" fmla="*/ 412 h 547"/>
                <a:gd name="T68" fmla="*/ 64 w 527"/>
                <a:gd name="T69" fmla="*/ 395 h 547"/>
                <a:gd name="T70" fmla="*/ 50 w 527"/>
                <a:gd name="T71" fmla="*/ 379 h 547"/>
                <a:gd name="T72" fmla="*/ 28 w 527"/>
                <a:gd name="T73" fmla="*/ 310 h 547"/>
                <a:gd name="T74" fmla="*/ 0 w 527"/>
                <a:gd name="T75" fmla="*/ 275 h 547"/>
                <a:gd name="T76" fmla="*/ 19 w 527"/>
                <a:gd name="T77" fmla="*/ 246 h 547"/>
                <a:gd name="T78" fmla="*/ 54 w 527"/>
                <a:gd name="T79" fmla="*/ 230 h 547"/>
                <a:gd name="T80" fmla="*/ 97 w 527"/>
                <a:gd name="T81" fmla="*/ 171 h 547"/>
                <a:gd name="T82" fmla="*/ 106 w 527"/>
                <a:gd name="T83" fmla="*/ 133 h 547"/>
                <a:gd name="T84" fmla="*/ 142 w 527"/>
                <a:gd name="T85" fmla="*/ 121 h 547"/>
                <a:gd name="T86" fmla="*/ 154 w 527"/>
                <a:gd name="T87" fmla="*/ 90 h 547"/>
                <a:gd name="T88" fmla="*/ 161 w 527"/>
                <a:gd name="T89" fmla="*/ 69 h 547"/>
                <a:gd name="T90" fmla="*/ 184 w 527"/>
                <a:gd name="T91" fmla="*/ 48 h 547"/>
                <a:gd name="T92" fmla="*/ 208 w 527"/>
                <a:gd name="T93" fmla="*/ 0 h 547"/>
                <a:gd name="T94" fmla="*/ 279 w 527"/>
                <a:gd name="T95" fmla="*/ 31 h 547"/>
                <a:gd name="T96" fmla="*/ 289 w 527"/>
                <a:gd name="T97" fmla="*/ 50 h 547"/>
                <a:gd name="T98" fmla="*/ 319 w 527"/>
                <a:gd name="T99" fmla="*/ 29 h 547"/>
                <a:gd name="T100" fmla="*/ 350 w 527"/>
                <a:gd name="T101" fmla="*/ 22 h 547"/>
                <a:gd name="T102" fmla="*/ 369 w 527"/>
                <a:gd name="T103" fmla="*/ 55 h 547"/>
                <a:gd name="T104" fmla="*/ 371 w 527"/>
                <a:gd name="T105" fmla="*/ 78 h 547"/>
                <a:gd name="T106" fmla="*/ 326 w 527"/>
                <a:gd name="T107" fmla="*/ 119 h 547"/>
                <a:gd name="T108" fmla="*/ 338 w 527"/>
                <a:gd name="T109" fmla="*/ 140 h 547"/>
                <a:gd name="T110" fmla="*/ 449 w 527"/>
                <a:gd name="T111" fmla="*/ 166 h 547"/>
                <a:gd name="T112" fmla="*/ 463 w 527"/>
                <a:gd name="T113" fmla="*/ 197 h 547"/>
                <a:gd name="T114" fmla="*/ 416 w 527"/>
                <a:gd name="T115" fmla="*/ 228 h 547"/>
                <a:gd name="T116" fmla="*/ 416 w 527"/>
                <a:gd name="T117" fmla="*/ 237 h 547"/>
                <a:gd name="T118" fmla="*/ 445 w 527"/>
                <a:gd name="T119" fmla="*/ 225 h 547"/>
                <a:gd name="T120" fmla="*/ 473 w 527"/>
                <a:gd name="T121" fmla="*/ 237 h 547"/>
                <a:gd name="T122" fmla="*/ 463 w 527"/>
                <a:gd name="T123" fmla="*/ 258 h 547"/>
                <a:gd name="T124" fmla="*/ 463 w 527"/>
                <a:gd name="T125" fmla="*/ 284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27" h="547">
                  <a:moveTo>
                    <a:pt x="459" y="166"/>
                  </a:moveTo>
                  <a:lnTo>
                    <a:pt x="454" y="164"/>
                  </a:lnTo>
                  <a:lnTo>
                    <a:pt x="454" y="157"/>
                  </a:lnTo>
                  <a:lnTo>
                    <a:pt x="459" y="149"/>
                  </a:lnTo>
                  <a:lnTo>
                    <a:pt x="466" y="157"/>
                  </a:lnTo>
                  <a:lnTo>
                    <a:pt x="466" y="161"/>
                  </a:lnTo>
                  <a:lnTo>
                    <a:pt x="459" y="166"/>
                  </a:lnTo>
                  <a:close/>
                  <a:moveTo>
                    <a:pt x="478" y="164"/>
                  </a:moveTo>
                  <a:lnTo>
                    <a:pt x="482" y="161"/>
                  </a:lnTo>
                  <a:lnTo>
                    <a:pt x="494" y="164"/>
                  </a:lnTo>
                  <a:lnTo>
                    <a:pt x="508" y="173"/>
                  </a:lnTo>
                  <a:lnTo>
                    <a:pt x="515" y="159"/>
                  </a:lnTo>
                  <a:lnTo>
                    <a:pt x="487" y="140"/>
                  </a:lnTo>
                  <a:lnTo>
                    <a:pt x="473" y="142"/>
                  </a:lnTo>
                  <a:lnTo>
                    <a:pt x="468" y="138"/>
                  </a:lnTo>
                  <a:lnTo>
                    <a:pt x="466" y="140"/>
                  </a:lnTo>
                  <a:lnTo>
                    <a:pt x="473" y="147"/>
                  </a:lnTo>
                  <a:lnTo>
                    <a:pt x="473" y="154"/>
                  </a:lnTo>
                  <a:lnTo>
                    <a:pt x="478" y="164"/>
                  </a:lnTo>
                  <a:close/>
                  <a:moveTo>
                    <a:pt x="527" y="105"/>
                  </a:moveTo>
                  <a:lnTo>
                    <a:pt x="525" y="100"/>
                  </a:lnTo>
                  <a:lnTo>
                    <a:pt x="518" y="97"/>
                  </a:lnTo>
                  <a:lnTo>
                    <a:pt x="508" y="97"/>
                  </a:lnTo>
                  <a:lnTo>
                    <a:pt x="508" y="105"/>
                  </a:lnTo>
                  <a:lnTo>
                    <a:pt x="527" y="105"/>
                  </a:lnTo>
                  <a:close/>
                  <a:moveTo>
                    <a:pt x="523" y="131"/>
                  </a:moveTo>
                  <a:lnTo>
                    <a:pt x="523" y="126"/>
                  </a:lnTo>
                  <a:lnTo>
                    <a:pt x="515" y="126"/>
                  </a:lnTo>
                  <a:lnTo>
                    <a:pt x="506" y="131"/>
                  </a:lnTo>
                  <a:lnTo>
                    <a:pt x="520" y="128"/>
                  </a:lnTo>
                  <a:lnTo>
                    <a:pt x="523" y="131"/>
                  </a:lnTo>
                  <a:close/>
                  <a:moveTo>
                    <a:pt x="501" y="131"/>
                  </a:moveTo>
                  <a:lnTo>
                    <a:pt x="501" y="116"/>
                  </a:lnTo>
                  <a:lnTo>
                    <a:pt x="497" y="116"/>
                  </a:lnTo>
                  <a:lnTo>
                    <a:pt x="485" y="121"/>
                  </a:lnTo>
                  <a:lnTo>
                    <a:pt x="480" y="121"/>
                  </a:lnTo>
                  <a:lnTo>
                    <a:pt x="492" y="128"/>
                  </a:lnTo>
                  <a:lnTo>
                    <a:pt x="501" y="131"/>
                  </a:lnTo>
                  <a:close/>
                  <a:moveTo>
                    <a:pt x="489" y="192"/>
                  </a:moveTo>
                  <a:lnTo>
                    <a:pt x="482" y="192"/>
                  </a:lnTo>
                  <a:lnTo>
                    <a:pt x="480" y="201"/>
                  </a:lnTo>
                  <a:lnTo>
                    <a:pt x="487" y="201"/>
                  </a:lnTo>
                  <a:lnTo>
                    <a:pt x="489" y="209"/>
                  </a:lnTo>
                  <a:lnTo>
                    <a:pt x="497" y="211"/>
                  </a:lnTo>
                  <a:lnTo>
                    <a:pt x="499" y="204"/>
                  </a:lnTo>
                  <a:lnTo>
                    <a:pt x="489" y="197"/>
                  </a:lnTo>
                  <a:lnTo>
                    <a:pt x="489" y="192"/>
                  </a:lnTo>
                  <a:close/>
                  <a:moveTo>
                    <a:pt x="513" y="171"/>
                  </a:moveTo>
                  <a:lnTo>
                    <a:pt x="523" y="185"/>
                  </a:lnTo>
                  <a:lnTo>
                    <a:pt x="525" y="171"/>
                  </a:lnTo>
                  <a:lnTo>
                    <a:pt x="515" y="168"/>
                  </a:lnTo>
                  <a:lnTo>
                    <a:pt x="513" y="171"/>
                  </a:lnTo>
                  <a:close/>
                  <a:moveTo>
                    <a:pt x="501" y="185"/>
                  </a:moveTo>
                  <a:lnTo>
                    <a:pt x="511" y="194"/>
                  </a:lnTo>
                  <a:lnTo>
                    <a:pt x="511" y="185"/>
                  </a:lnTo>
                  <a:lnTo>
                    <a:pt x="501" y="185"/>
                  </a:lnTo>
                  <a:close/>
                  <a:moveTo>
                    <a:pt x="388" y="410"/>
                  </a:moveTo>
                  <a:lnTo>
                    <a:pt x="383" y="405"/>
                  </a:lnTo>
                  <a:lnTo>
                    <a:pt x="378" y="412"/>
                  </a:lnTo>
                  <a:lnTo>
                    <a:pt x="371" y="417"/>
                  </a:lnTo>
                  <a:lnTo>
                    <a:pt x="374" y="429"/>
                  </a:lnTo>
                  <a:lnTo>
                    <a:pt x="390" y="421"/>
                  </a:lnTo>
                  <a:lnTo>
                    <a:pt x="385" y="414"/>
                  </a:lnTo>
                  <a:lnTo>
                    <a:pt x="388" y="410"/>
                  </a:lnTo>
                  <a:close/>
                  <a:moveTo>
                    <a:pt x="471" y="261"/>
                  </a:moveTo>
                  <a:lnTo>
                    <a:pt x="473" y="261"/>
                  </a:lnTo>
                  <a:lnTo>
                    <a:pt x="475" y="263"/>
                  </a:lnTo>
                  <a:lnTo>
                    <a:pt x="466" y="272"/>
                  </a:lnTo>
                  <a:lnTo>
                    <a:pt x="452" y="277"/>
                  </a:lnTo>
                  <a:lnTo>
                    <a:pt x="449" y="272"/>
                  </a:lnTo>
                  <a:lnTo>
                    <a:pt x="454" y="254"/>
                  </a:lnTo>
                  <a:lnTo>
                    <a:pt x="452" y="249"/>
                  </a:lnTo>
                  <a:lnTo>
                    <a:pt x="447" y="251"/>
                  </a:lnTo>
                  <a:lnTo>
                    <a:pt x="449" y="263"/>
                  </a:lnTo>
                  <a:lnTo>
                    <a:pt x="445" y="275"/>
                  </a:lnTo>
                  <a:lnTo>
                    <a:pt x="437" y="277"/>
                  </a:lnTo>
                  <a:lnTo>
                    <a:pt x="430" y="275"/>
                  </a:lnTo>
                  <a:lnTo>
                    <a:pt x="426" y="265"/>
                  </a:lnTo>
                  <a:lnTo>
                    <a:pt x="426" y="268"/>
                  </a:lnTo>
                  <a:lnTo>
                    <a:pt x="419" y="270"/>
                  </a:lnTo>
                  <a:lnTo>
                    <a:pt x="419" y="272"/>
                  </a:lnTo>
                  <a:lnTo>
                    <a:pt x="428" y="280"/>
                  </a:lnTo>
                  <a:lnTo>
                    <a:pt x="409" y="277"/>
                  </a:lnTo>
                  <a:lnTo>
                    <a:pt x="409" y="284"/>
                  </a:lnTo>
                  <a:lnTo>
                    <a:pt x="433" y="284"/>
                  </a:lnTo>
                  <a:lnTo>
                    <a:pt x="430" y="291"/>
                  </a:lnTo>
                  <a:lnTo>
                    <a:pt x="440" y="298"/>
                  </a:lnTo>
                  <a:lnTo>
                    <a:pt x="435" y="303"/>
                  </a:lnTo>
                  <a:lnTo>
                    <a:pt x="442" y="306"/>
                  </a:lnTo>
                  <a:lnTo>
                    <a:pt x="430" y="313"/>
                  </a:lnTo>
                  <a:lnTo>
                    <a:pt x="421" y="306"/>
                  </a:lnTo>
                  <a:lnTo>
                    <a:pt x="416" y="306"/>
                  </a:lnTo>
                  <a:lnTo>
                    <a:pt x="421" y="313"/>
                  </a:lnTo>
                  <a:lnTo>
                    <a:pt x="433" y="315"/>
                  </a:lnTo>
                  <a:lnTo>
                    <a:pt x="430" y="320"/>
                  </a:lnTo>
                  <a:lnTo>
                    <a:pt x="435" y="322"/>
                  </a:lnTo>
                  <a:lnTo>
                    <a:pt x="433" y="327"/>
                  </a:lnTo>
                  <a:lnTo>
                    <a:pt x="437" y="329"/>
                  </a:lnTo>
                  <a:lnTo>
                    <a:pt x="433" y="329"/>
                  </a:lnTo>
                  <a:lnTo>
                    <a:pt x="428" y="339"/>
                  </a:lnTo>
                  <a:lnTo>
                    <a:pt x="409" y="343"/>
                  </a:lnTo>
                  <a:lnTo>
                    <a:pt x="416" y="346"/>
                  </a:lnTo>
                  <a:lnTo>
                    <a:pt x="421" y="362"/>
                  </a:lnTo>
                  <a:lnTo>
                    <a:pt x="426" y="365"/>
                  </a:lnTo>
                  <a:lnTo>
                    <a:pt x="426" y="362"/>
                  </a:lnTo>
                  <a:lnTo>
                    <a:pt x="430" y="362"/>
                  </a:lnTo>
                  <a:lnTo>
                    <a:pt x="423" y="377"/>
                  </a:lnTo>
                  <a:lnTo>
                    <a:pt x="428" y="388"/>
                  </a:lnTo>
                  <a:lnTo>
                    <a:pt x="428" y="391"/>
                  </a:lnTo>
                  <a:lnTo>
                    <a:pt x="435" y="388"/>
                  </a:lnTo>
                  <a:lnTo>
                    <a:pt x="433" y="395"/>
                  </a:lnTo>
                  <a:lnTo>
                    <a:pt x="426" y="400"/>
                  </a:lnTo>
                  <a:lnTo>
                    <a:pt x="426" y="393"/>
                  </a:lnTo>
                  <a:lnTo>
                    <a:pt x="411" y="391"/>
                  </a:lnTo>
                  <a:lnTo>
                    <a:pt x="409" y="395"/>
                  </a:lnTo>
                  <a:lnTo>
                    <a:pt x="404" y="393"/>
                  </a:lnTo>
                  <a:lnTo>
                    <a:pt x="407" y="400"/>
                  </a:lnTo>
                  <a:lnTo>
                    <a:pt x="400" y="405"/>
                  </a:lnTo>
                  <a:lnTo>
                    <a:pt x="402" y="410"/>
                  </a:lnTo>
                  <a:lnTo>
                    <a:pt x="395" y="417"/>
                  </a:lnTo>
                  <a:lnTo>
                    <a:pt x="388" y="410"/>
                  </a:lnTo>
                  <a:lnTo>
                    <a:pt x="388" y="403"/>
                  </a:lnTo>
                  <a:lnTo>
                    <a:pt x="383" y="400"/>
                  </a:lnTo>
                  <a:lnTo>
                    <a:pt x="378" y="381"/>
                  </a:lnTo>
                  <a:lnTo>
                    <a:pt x="369" y="398"/>
                  </a:lnTo>
                  <a:lnTo>
                    <a:pt x="371" y="403"/>
                  </a:lnTo>
                  <a:lnTo>
                    <a:pt x="367" y="412"/>
                  </a:lnTo>
                  <a:lnTo>
                    <a:pt x="357" y="414"/>
                  </a:lnTo>
                  <a:lnTo>
                    <a:pt x="350" y="436"/>
                  </a:lnTo>
                  <a:lnTo>
                    <a:pt x="333" y="436"/>
                  </a:lnTo>
                  <a:lnTo>
                    <a:pt x="322" y="429"/>
                  </a:lnTo>
                  <a:lnTo>
                    <a:pt x="324" y="436"/>
                  </a:lnTo>
                  <a:lnTo>
                    <a:pt x="341" y="443"/>
                  </a:lnTo>
                  <a:lnTo>
                    <a:pt x="338" y="452"/>
                  </a:lnTo>
                  <a:lnTo>
                    <a:pt x="317" y="476"/>
                  </a:lnTo>
                  <a:lnTo>
                    <a:pt x="315" y="485"/>
                  </a:lnTo>
                  <a:lnTo>
                    <a:pt x="307" y="490"/>
                  </a:lnTo>
                  <a:lnTo>
                    <a:pt x="310" y="502"/>
                  </a:lnTo>
                  <a:lnTo>
                    <a:pt x="317" y="504"/>
                  </a:lnTo>
                  <a:lnTo>
                    <a:pt x="312" y="511"/>
                  </a:lnTo>
                  <a:lnTo>
                    <a:pt x="312" y="521"/>
                  </a:lnTo>
                  <a:lnTo>
                    <a:pt x="300" y="514"/>
                  </a:lnTo>
                  <a:lnTo>
                    <a:pt x="303" y="518"/>
                  </a:lnTo>
                  <a:lnTo>
                    <a:pt x="296" y="523"/>
                  </a:lnTo>
                  <a:lnTo>
                    <a:pt x="303" y="526"/>
                  </a:lnTo>
                  <a:lnTo>
                    <a:pt x="300" y="530"/>
                  </a:lnTo>
                  <a:lnTo>
                    <a:pt x="298" y="533"/>
                  </a:lnTo>
                  <a:lnTo>
                    <a:pt x="300" y="535"/>
                  </a:lnTo>
                  <a:lnTo>
                    <a:pt x="298" y="542"/>
                  </a:lnTo>
                  <a:lnTo>
                    <a:pt x="293" y="547"/>
                  </a:lnTo>
                  <a:lnTo>
                    <a:pt x="289" y="540"/>
                  </a:lnTo>
                  <a:lnTo>
                    <a:pt x="286" y="544"/>
                  </a:lnTo>
                  <a:lnTo>
                    <a:pt x="284" y="535"/>
                  </a:lnTo>
                  <a:lnTo>
                    <a:pt x="286" y="533"/>
                  </a:lnTo>
                  <a:lnTo>
                    <a:pt x="277" y="523"/>
                  </a:lnTo>
                  <a:lnTo>
                    <a:pt x="277" y="523"/>
                  </a:lnTo>
                  <a:lnTo>
                    <a:pt x="277" y="516"/>
                  </a:lnTo>
                  <a:lnTo>
                    <a:pt x="267" y="516"/>
                  </a:lnTo>
                  <a:lnTo>
                    <a:pt x="267" y="516"/>
                  </a:lnTo>
                  <a:lnTo>
                    <a:pt x="265" y="511"/>
                  </a:lnTo>
                  <a:lnTo>
                    <a:pt x="251" y="511"/>
                  </a:lnTo>
                  <a:lnTo>
                    <a:pt x="239" y="523"/>
                  </a:lnTo>
                  <a:lnTo>
                    <a:pt x="237" y="518"/>
                  </a:lnTo>
                  <a:lnTo>
                    <a:pt x="237" y="518"/>
                  </a:lnTo>
                  <a:lnTo>
                    <a:pt x="227" y="523"/>
                  </a:lnTo>
                  <a:lnTo>
                    <a:pt x="227" y="523"/>
                  </a:lnTo>
                  <a:lnTo>
                    <a:pt x="227" y="526"/>
                  </a:lnTo>
                  <a:lnTo>
                    <a:pt x="220" y="528"/>
                  </a:lnTo>
                  <a:lnTo>
                    <a:pt x="218" y="526"/>
                  </a:lnTo>
                  <a:lnTo>
                    <a:pt x="215" y="528"/>
                  </a:lnTo>
                  <a:lnTo>
                    <a:pt x="215" y="528"/>
                  </a:lnTo>
                  <a:lnTo>
                    <a:pt x="208" y="528"/>
                  </a:lnTo>
                  <a:lnTo>
                    <a:pt x="208" y="528"/>
                  </a:lnTo>
                  <a:lnTo>
                    <a:pt x="208" y="526"/>
                  </a:lnTo>
                  <a:lnTo>
                    <a:pt x="208" y="526"/>
                  </a:lnTo>
                  <a:lnTo>
                    <a:pt x="199" y="509"/>
                  </a:lnTo>
                  <a:lnTo>
                    <a:pt x="201" y="502"/>
                  </a:lnTo>
                  <a:lnTo>
                    <a:pt x="201" y="502"/>
                  </a:lnTo>
                  <a:lnTo>
                    <a:pt x="192" y="490"/>
                  </a:lnTo>
                  <a:lnTo>
                    <a:pt x="192" y="478"/>
                  </a:lnTo>
                  <a:lnTo>
                    <a:pt x="182" y="478"/>
                  </a:lnTo>
                  <a:lnTo>
                    <a:pt x="180" y="483"/>
                  </a:lnTo>
                  <a:lnTo>
                    <a:pt x="175" y="481"/>
                  </a:lnTo>
                  <a:lnTo>
                    <a:pt x="170" y="500"/>
                  </a:lnTo>
                  <a:lnTo>
                    <a:pt x="161" y="497"/>
                  </a:lnTo>
                  <a:lnTo>
                    <a:pt x="144" y="511"/>
                  </a:lnTo>
                  <a:lnTo>
                    <a:pt x="130" y="511"/>
                  </a:lnTo>
                  <a:lnTo>
                    <a:pt x="130" y="504"/>
                  </a:lnTo>
                  <a:lnTo>
                    <a:pt x="123" y="507"/>
                  </a:lnTo>
                  <a:lnTo>
                    <a:pt x="116" y="502"/>
                  </a:lnTo>
                  <a:lnTo>
                    <a:pt x="111" y="507"/>
                  </a:lnTo>
                  <a:lnTo>
                    <a:pt x="111" y="507"/>
                  </a:lnTo>
                  <a:lnTo>
                    <a:pt x="106" y="507"/>
                  </a:lnTo>
                  <a:lnTo>
                    <a:pt x="102" y="500"/>
                  </a:lnTo>
                  <a:lnTo>
                    <a:pt x="102" y="500"/>
                  </a:lnTo>
                  <a:lnTo>
                    <a:pt x="99" y="500"/>
                  </a:lnTo>
                  <a:lnTo>
                    <a:pt x="104" y="492"/>
                  </a:lnTo>
                  <a:lnTo>
                    <a:pt x="99" y="476"/>
                  </a:lnTo>
                  <a:lnTo>
                    <a:pt x="102" y="474"/>
                  </a:lnTo>
                  <a:lnTo>
                    <a:pt x="92" y="447"/>
                  </a:lnTo>
                  <a:lnTo>
                    <a:pt x="83" y="438"/>
                  </a:lnTo>
                  <a:lnTo>
                    <a:pt x="80" y="426"/>
                  </a:lnTo>
                  <a:lnTo>
                    <a:pt x="92" y="419"/>
                  </a:lnTo>
                  <a:lnTo>
                    <a:pt x="92" y="412"/>
                  </a:lnTo>
                  <a:lnTo>
                    <a:pt x="88" y="410"/>
                  </a:lnTo>
                  <a:lnTo>
                    <a:pt x="92" y="403"/>
                  </a:lnTo>
                  <a:lnTo>
                    <a:pt x="88" y="400"/>
                  </a:lnTo>
                  <a:lnTo>
                    <a:pt x="80" y="393"/>
                  </a:lnTo>
                  <a:lnTo>
                    <a:pt x="69" y="400"/>
                  </a:lnTo>
                  <a:lnTo>
                    <a:pt x="64" y="395"/>
                  </a:lnTo>
                  <a:lnTo>
                    <a:pt x="54" y="398"/>
                  </a:lnTo>
                  <a:lnTo>
                    <a:pt x="54" y="403"/>
                  </a:lnTo>
                  <a:lnTo>
                    <a:pt x="47" y="395"/>
                  </a:lnTo>
                  <a:lnTo>
                    <a:pt x="47" y="395"/>
                  </a:lnTo>
                  <a:lnTo>
                    <a:pt x="54" y="391"/>
                  </a:lnTo>
                  <a:lnTo>
                    <a:pt x="50" y="379"/>
                  </a:lnTo>
                  <a:lnTo>
                    <a:pt x="52" y="372"/>
                  </a:lnTo>
                  <a:lnTo>
                    <a:pt x="47" y="367"/>
                  </a:lnTo>
                  <a:lnTo>
                    <a:pt x="47" y="343"/>
                  </a:lnTo>
                  <a:lnTo>
                    <a:pt x="43" y="329"/>
                  </a:lnTo>
                  <a:lnTo>
                    <a:pt x="33" y="322"/>
                  </a:lnTo>
                  <a:lnTo>
                    <a:pt x="28" y="310"/>
                  </a:lnTo>
                  <a:lnTo>
                    <a:pt x="19" y="310"/>
                  </a:lnTo>
                  <a:lnTo>
                    <a:pt x="21" y="308"/>
                  </a:lnTo>
                  <a:lnTo>
                    <a:pt x="19" y="301"/>
                  </a:lnTo>
                  <a:lnTo>
                    <a:pt x="7" y="301"/>
                  </a:lnTo>
                  <a:lnTo>
                    <a:pt x="2" y="287"/>
                  </a:lnTo>
                  <a:lnTo>
                    <a:pt x="0" y="275"/>
                  </a:lnTo>
                  <a:lnTo>
                    <a:pt x="5" y="268"/>
                  </a:lnTo>
                  <a:lnTo>
                    <a:pt x="5" y="258"/>
                  </a:lnTo>
                  <a:lnTo>
                    <a:pt x="17" y="258"/>
                  </a:lnTo>
                  <a:lnTo>
                    <a:pt x="21" y="251"/>
                  </a:lnTo>
                  <a:lnTo>
                    <a:pt x="19" y="246"/>
                  </a:lnTo>
                  <a:lnTo>
                    <a:pt x="19" y="246"/>
                  </a:lnTo>
                  <a:lnTo>
                    <a:pt x="26" y="239"/>
                  </a:lnTo>
                  <a:lnTo>
                    <a:pt x="33" y="242"/>
                  </a:lnTo>
                  <a:lnTo>
                    <a:pt x="33" y="232"/>
                  </a:lnTo>
                  <a:lnTo>
                    <a:pt x="45" y="235"/>
                  </a:lnTo>
                  <a:lnTo>
                    <a:pt x="45" y="230"/>
                  </a:lnTo>
                  <a:lnTo>
                    <a:pt x="54" y="230"/>
                  </a:lnTo>
                  <a:lnTo>
                    <a:pt x="62" y="216"/>
                  </a:lnTo>
                  <a:lnTo>
                    <a:pt x="73" y="211"/>
                  </a:lnTo>
                  <a:lnTo>
                    <a:pt x="85" y="199"/>
                  </a:lnTo>
                  <a:lnTo>
                    <a:pt x="85" y="185"/>
                  </a:lnTo>
                  <a:lnTo>
                    <a:pt x="95" y="178"/>
                  </a:lnTo>
                  <a:lnTo>
                    <a:pt x="97" y="171"/>
                  </a:lnTo>
                  <a:lnTo>
                    <a:pt x="102" y="171"/>
                  </a:lnTo>
                  <a:lnTo>
                    <a:pt x="104" y="159"/>
                  </a:lnTo>
                  <a:lnTo>
                    <a:pt x="99" y="147"/>
                  </a:lnTo>
                  <a:lnTo>
                    <a:pt x="102" y="142"/>
                  </a:lnTo>
                  <a:lnTo>
                    <a:pt x="97" y="140"/>
                  </a:lnTo>
                  <a:lnTo>
                    <a:pt x="106" y="133"/>
                  </a:lnTo>
                  <a:lnTo>
                    <a:pt x="102" y="131"/>
                  </a:lnTo>
                  <a:lnTo>
                    <a:pt x="102" y="119"/>
                  </a:lnTo>
                  <a:lnTo>
                    <a:pt x="111" y="112"/>
                  </a:lnTo>
                  <a:lnTo>
                    <a:pt x="121" y="121"/>
                  </a:lnTo>
                  <a:lnTo>
                    <a:pt x="125" y="116"/>
                  </a:lnTo>
                  <a:lnTo>
                    <a:pt x="142" y="121"/>
                  </a:lnTo>
                  <a:lnTo>
                    <a:pt x="144" y="116"/>
                  </a:lnTo>
                  <a:lnTo>
                    <a:pt x="154" y="112"/>
                  </a:lnTo>
                  <a:lnTo>
                    <a:pt x="158" y="114"/>
                  </a:lnTo>
                  <a:lnTo>
                    <a:pt x="163" y="112"/>
                  </a:lnTo>
                  <a:lnTo>
                    <a:pt x="156" y="105"/>
                  </a:lnTo>
                  <a:lnTo>
                    <a:pt x="154" y="90"/>
                  </a:lnTo>
                  <a:lnTo>
                    <a:pt x="149" y="93"/>
                  </a:lnTo>
                  <a:lnTo>
                    <a:pt x="144" y="88"/>
                  </a:lnTo>
                  <a:lnTo>
                    <a:pt x="147" y="83"/>
                  </a:lnTo>
                  <a:lnTo>
                    <a:pt x="144" y="78"/>
                  </a:lnTo>
                  <a:lnTo>
                    <a:pt x="154" y="76"/>
                  </a:lnTo>
                  <a:lnTo>
                    <a:pt x="161" y="69"/>
                  </a:lnTo>
                  <a:lnTo>
                    <a:pt x="166" y="74"/>
                  </a:lnTo>
                  <a:lnTo>
                    <a:pt x="168" y="74"/>
                  </a:lnTo>
                  <a:lnTo>
                    <a:pt x="173" y="64"/>
                  </a:lnTo>
                  <a:lnTo>
                    <a:pt x="173" y="55"/>
                  </a:lnTo>
                  <a:lnTo>
                    <a:pt x="180" y="55"/>
                  </a:lnTo>
                  <a:lnTo>
                    <a:pt x="184" y="48"/>
                  </a:lnTo>
                  <a:lnTo>
                    <a:pt x="182" y="36"/>
                  </a:lnTo>
                  <a:lnTo>
                    <a:pt x="192" y="22"/>
                  </a:lnTo>
                  <a:lnTo>
                    <a:pt x="192" y="5"/>
                  </a:lnTo>
                  <a:lnTo>
                    <a:pt x="192" y="5"/>
                  </a:lnTo>
                  <a:lnTo>
                    <a:pt x="196" y="0"/>
                  </a:lnTo>
                  <a:lnTo>
                    <a:pt x="208" y="0"/>
                  </a:lnTo>
                  <a:lnTo>
                    <a:pt x="210" y="3"/>
                  </a:lnTo>
                  <a:lnTo>
                    <a:pt x="225" y="0"/>
                  </a:lnTo>
                  <a:lnTo>
                    <a:pt x="234" y="22"/>
                  </a:lnTo>
                  <a:lnTo>
                    <a:pt x="253" y="34"/>
                  </a:lnTo>
                  <a:lnTo>
                    <a:pt x="267" y="34"/>
                  </a:lnTo>
                  <a:lnTo>
                    <a:pt x="279" y="31"/>
                  </a:lnTo>
                  <a:lnTo>
                    <a:pt x="279" y="41"/>
                  </a:lnTo>
                  <a:lnTo>
                    <a:pt x="284" y="38"/>
                  </a:lnTo>
                  <a:lnTo>
                    <a:pt x="284" y="38"/>
                  </a:lnTo>
                  <a:lnTo>
                    <a:pt x="286" y="36"/>
                  </a:lnTo>
                  <a:lnTo>
                    <a:pt x="286" y="36"/>
                  </a:lnTo>
                  <a:lnTo>
                    <a:pt x="289" y="50"/>
                  </a:lnTo>
                  <a:lnTo>
                    <a:pt x="296" y="57"/>
                  </a:lnTo>
                  <a:lnTo>
                    <a:pt x="305" y="45"/>
                  </a:lnTo>
                  <a:lnTo>
                    <a:pt x="312" y="45"/>
                  </a:lnTo>
                  <a:lnTo>
                    <a:pt x="319" y="38"/>
                  </a:lnTo>
                  <a:lnTo>
                    <a:pt x="317" y="31"/>
                  </a:lnTo>
                  <a:lnTo>
                    <a:pt x="319" y="29"/>
                  </a:lnTo>
                  <a:lnTo>
                    <a:pt x="324" y="29"/>
                  </a:lnTo>
                  <a:lnTo>
                    <a:pt x="333" y="24"/>
                  </a:lnTo>
                  <a:lnTo>
                    <a:pt x="336" y="26"/>
                  </a:lnTo>
                  <a:lnTo>
                    <a:pt x="343" y="24"/>
                  </a:lnTo>
                  <a:lnTo>
                    <a:pt x="343" y="24"/>
                  </a:lnTo>
                  <a:lnTo>
                    <a:pt x="350" y="22"/>
                  </a:lnTo>
                  <a:lnTo>
                    <a:pt x="355" y="24"/>
                  </a:lnTo>
                  <a:lnTo>
                    <a:pt x="352" y="38"/>
                  </a:lnTo>
                  <a:lnTo>
                    <a:pt x="357" y="43"/>
                  </a:lnTo>
                  <a:lnTo>
                    <a:pt x="352" y="48"/>
                  </a:lnTo>
                  <a:lnTo>
                    <a:pt x="367" y="45"/>
                  </a:lnTo>
                  <a:lnTo>
                    <a:pt x="369" y="55"/>
                  </a:lnTo>
                  <a:lnTo>
                    <a:pt x="381" y="55"/>
                  </a:lnTo>
                  <a:lnTo>
                    <a:pt x="385" y="60"/>
                  </a:lnTo>
                  <a:lnTo>
                    <a:pt x="385" y="67"/>
                  </a:lnTo>
                  <a:lnTo>
                    <a:pt x="385" y="67"/>
                  </a:lnTo>
                  <a:lnTo>
                    <a:pt x="376" y="74"/>
                  </a:lnTo>
                  <a:lnTo>
                    <a:pt x="371" y="78"/>
                  </a:lnTo>
                  <a:lnTo>
                    <a:pt x="355" y="86"/>
                  </a:lnTo>
                  <a:lnTo>
                    <a:pt x="348" y="97"/>
                  </a:lnTo>
                  <a:lnTo>
                    <a:pt x="350" y="102"/>
                  </a:lnTo>
                  <a:lnTo>
                    <a:pt x="343" y="107"/>
                  </a:lnTo>
                  <a:lnTo>
                    <a:pt x="343" y="112"/>
                  </a:lnTo>
                  <a:lnTo>
                    <a:pt x="326" y="119"/>
                  </a:lnTo>
                  <a:lnTo>
                    <a:pt x="322" y="109"/>
                  </a:lnTo>
                  <a:lnTo>
                    <a:pt x="312" y="107"/>
                  </a:lnTo>
                  <a:lnTo>
                    <a:pt x="317" y="126"/>
                  </a:lnTo>
                  <a:lnTo>
                    <a:pt x="322" y="131"/>
                  </a:lnTo>
                  <a:lnTo>
                    <a:pt x="333" y="131"/>
                  </a:lnTo>
                  <a:lnTo>
                    <a:pt x="338" y="140"/>
                  </a:lnTo>
                  <a:lnTo>
                    <a:pt x="376" y="116"/>
                  </a:lnTo>
                  <a:lnTo>
                    <a:pt x="395" y="116"/>
                  </a:lnTo>
                  <a:lnTo>
                    <a:pt x="407" y="123"/>
                  </a:lnTo>
                  <a:lnTo>
                    <a:pt x="416" y="133"/>
                  </a:lnTo>
                  <a:lnTo>
                    <a:pt x="437" y="164"/>
                  </a:lnTo>
                  <a:lnTo>
                    <a:pt x="449" y="166"/>
                  </a:lnTo>
                  <a:lnTo>
                    <a:pt x="463" y="173"/>
                  </a:lnTo>
                  <a:lnTo>
                    <a:pt x="466" y="178"/>
                  </a:lnTo>
                  <a:lnTo>
                    <a:pt x="489" y="175"/>
                  </a:lnTo>
                  <a:lnTo>
                    <a:pt x="492" y="178"/>
                  </a:lnTo>
                  <a:lnTo>
                    <a:pt x="473" y="187"/>
                  </a:lnTo>
                  <a:lnTo>
                    <a:pt x="463" y="197"/>
                  </a:lnTo>
                  <a:lnTo>
                    <a:pt x="459" y="197"/>
                  </a:lnTo>
                  <a:lnTo>
                    <a:pt x="456" y="204"/>
                  </a:lnTo>
                  <a:lnTo>
                    <a:pt x="447" y="211"/>
                  </a:lnTo>
                  <a:lnTo>
                    <a:pt x="437" y="223"/>
                  </a:lnTo>
                  <a:lnTo>
                    <a:pt x="423" y="225"/>
                  </a:lnTo>
                  <a:lnTo>
                    <a:pt x="416" y="228"/>
                  </a:lnTo>
                  <a:lnTo>
                    <a:pt x="416" y="223"/>
                  </a:lnTo>
                  <a:lnTo>
                    <a:pt x="414" y="225"/>
                  </a:lnTo>
                  <a:lnTo>
                    <a:pt x="407" y="235"/>
                  </a:lnTo>
                  <a:lnTo>
                    <a:pt x="409" y="242"/>
                  </a:lnTo>
                  <a:lnTo>
                    <a:pt x="416" y="232"/>
                  </a:lnTo>
                  <a:lnTo>
                    <a:pt x="416" y="237"/>
                  </a:lnTo>
                  <a:lnTo>
                    <a:pt x="414" y="246"/>
                  </a:lnTo>
                  <a:lnTo>
                    <a:pt x="423" y="235"/>
                  </a:lnTo>
                  <a:lnTo>
                    <a:pt x="440" y="225"/>
                  </a:lnTo>
                  <a:lnTo>
                    <a:pt x="452" y="235"/>
                  </a:lnTo>
                  <a:lnTo>
                    <a:pt x="454" y="225"/>
                  </a:lnTo>
                  <a:lnTo>
                    <a:pt x="445" y="225"/>
                  </a:lnTo>
                  <a:lnTo>
                    <a:pt x="445" y="223"/>
                  </a:lnTo>
                  <a:lnTo>
                    <a:pt x="449" y="216"/>
                  </a:lnTo>
                  <a:lnTo>
                    <a:pt x="463" y="211"/>
                  </a:lnTo>
                  <a:lnTo>
                    <a:pt x="473" y="218"/>
                  </a:lnTo>
                  <a:lnTo>
                    <a:pt x="466" y="225"/>
                  </a:lnTo>
                  <a:lnTo>
                    <a:pt x="473" y="237"/>
                  </a:lnTo>
                  <a:lnTo>
                    <a:pt x="463" y="242"/>
                  </a:lnTo>
                  <a:lnTo>
                    <a:pt x="466" y="244"/>
                  </a:lnTo>
                  <a:lnTo>
                    <a:pt x="463" y="251"/>
                  </a:lnTo>
                  <a:lnTo>
                    <a:pt x="468" y="254"/>
                  </a:lnTo>
                  <a:lnTo>
                    <a:pt x="463" y="254"/>
                  </a:lnTo>
                  <a:lnTo>
                    <a:pt x="463" y="258"/>
                  </a:lnTo>
                  <a:lnTo>
                    <a:pt x="471" y="261"/>
                  </a:lnTo>
                  <a:close/>
                  <a:moveTo>
                    <a:pt x="459" y="280"/>
                  </a:moveTo>
                  <a:lnTo>
                    <a:pt x="449" y="280"/>
                  </a:lnTo>
                  <a:lnTo>
                    <a:pt x="449" y="284"/>
                  </a:lnTo>
                  <a:lnTo>
                    <a:pt x="454" y="287"/>
                  </a:lnTo>
                  <a:lnTo>
                    <a:pt x="463" y="284"/>
                  </a:lnTo>
                  <a:lnTo>
                    <a:pt x="466" y="291"/>
                  </a:lnTo>
                  <a:lnTo>
                    <a:pt x="468" y="291"/>
                  </a:lnTo>
                  <a:lnTo>
                    <a:pt x="473" y="287"/>
                  </a:lnTo>
                  <a:lnTo>
                    <a:pt x="468" y="275"/>
                  </a:lnTo>
                  <a:lnTo>
                    <a:pt x="459" y="280"/>
                  </a:lnTo>
                  <a:close/>
                </a:path>
              </a:pathLst>
            </a:custGeom>
            <a:solidFill>
              <a:schemeClr val="bg1"/>
            </a:solidFill>
            <a:ln w="3175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7840557" y="932543"/>
            <a:ext cx="3120085" cy="1051092"/>
            <a:chOff x="7874174" y="932543"/>
            <a:chExt cx="3120085" cy="1051092"/>
          </a:xfrm>
        </p:grpSpPr>
        <p:sp>
          <p:nvSpPr>
            <p:cNvPr id="92" name="TextBox 91"/>
            <p:cNvSpPr txBox="1"/>
            <p:nvPr/>
          </p:nvSpPr>
          <p:spPr>
            <a:xfrm>
              <a:off x="7874174" y="1214194"/>
              <a:ext cx="312008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China Maps</a:t>
              </a:r>
              <a:endPara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7874174" y="932543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99" name="Rectangle 98"/>
          <p:cNvSpPr/>
          <p:nvPr/>
        </p:nvSpPr>
        <p:spPr>
          <a:xfrm>
            <a:off x="7840557" y="2374765"/>
            <a:ext cx="361859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take.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7840557" y="3508298"/>
            <a:ext cx="361859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take.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7840557" y="4613523"/>
            <a:ext cx="361859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723437" y="2239922"/>
            <a:ext cx="805218" cy="805218"/>
            <a:chOff x="6723437" y="2239922"/>
            <a:chExt cx="805218" cy="805218"/>
          </a:xfrm>
        </p:grpSpPr>
        <p:sp>
          <p:nvSpPr>
            <p:cNvPr id="95" name="Oval 94"/>
            <p:cNvSpPr/>
            <p:nvPr/>
          </p:nvSpPr>
          <p:spPr>
            <a:xfrm>
              <a:off x="6723437" y="2239922"/>
              <a:ext cx="805218" cy="80521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6813300" y="2457865"/>
              <a:ext cx="6254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b="1" dirty="0">
                  <a:solidFill>
                    <a:schemeClr val="bg1"/>
                  </a:solidFill>
                  <a:latin typeface="Philosopher" panose="02000503000000020004" pitchFamily="2" charset="0"/>
                </a:rPr>
                <a:t>50%</a:t>
              </a:r>
              <a:endParaRPr lang="en-US" b="1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723437" y="3373454"/>
            <a:ext cx="805218" cy="805218"/>
            <a:chOff x="6723437" y="3373454"/>
            <a:chExt cx="805218" cy="805218"/>
          </a:xfrm>
        </p:grpSpPr>
        <p:sp>
          <p:nvSpPr>
            <p:cNvPr id="96" name="Oval 95"/>
            <p:cNvSpPr/>
            <p:nvPr/>
          </p:nvSpPr>
          <p:spPr>
            <a:xfrm>
              <a:off x="6723437" y="3373454"/>
              <a:ext cx="805218" cy="8052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6810896" y="3591397"/>
              <a:ext cx="6303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b="1" dirty="0">
                  <a:solidFill>
                    <a:schemeClr val="bg1"/>
                  </a:solidFill>
                  <a:latin typeface="Philosopher" panose="02000503000000020004" pitchFamily="2" charset="0"/>
                </a:rPr>
                <a:t>40%</a:t>
              </a:r>
              <a:endParaRPr lang="en-US" b="1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723437" y="4503356"/>
            <a:ext cx="805218" cy="805218"/>
            <a:chOff x="6723437" y="4503356"/>
            <a:chExt cx="805218" cy="805218"/>
          </a:xfrm>
        </p:grpSpPr>
        <p:sp>
          <p:nvSpPr>
            <p:cNvPr id="97" name="Oval 96"/>
            <p:cNvSpPr/>
            <p:nvPr/>
          </p:nvSpPr>
          <p:spPr>
            <a:xfrm>
              <a:off x="6723437" y="4503356"/>
              <a:ext cx="805218" cy="80521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6838949" y="4721299"/>
              <a:ext cx="574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b="1" dirty="0">
                  <a:solidFill>
                    <a:schemeClr val="bg1"/>
                  </a:solidFill>
                  <a:latin typeface="Philosopher" panose="02000503000000020004" pitchFamily="2" charset="0"/>
                </a:rPr>
                <a:t>10%</a:t>
              </a:r>
              <a:endParaRPr lang="en-US" b="1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9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9" grpId="0"/>
      <p:bldP spid="100" grpId="0"/>
      <p:bldP spid="10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5988350" y="1007634"/>
            <a:ext cx="5729791" cy="4969999"/>
            <a:chOff x="5064124" y="177366"/>
            <a:chExt cx="7542213" cy="6542088"/>
          </a:xfrm>
          <a:solidFill>
            <a:schemeClr val="bg1">
              <a:lumMod val="85000"/>
            </a:schemeClr>
          </a:solidFill>
        </p:grpSpPr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9358312" y="4911291"/>
              <a:ext cx="663575" cy="604838"/>
            </a:xfrm>
            <a:custGeom>
              <a:avLst/>
              <a:gdLst>
                <a:gd name="T0" fmla="*/ 416 w 418"/>
                <a:gd name="T1" fmla="*/ 145 h 381"/>
                <a:gd name="T2" fmla="*/ 414 w 418"/>
                <a:gd name="T3" fmla="*/ 130 h 381"/>
                <a:gd name="T4" fmla="*/ 418 w 418"/>
                <a:gd name="T5" fmla="*/ 114 h 381"/>
                <a:gd name="T6" fmla="*/ 416 w 418"/>
                <a:gd name="T7" fmla="*/ 100 h 381"/>
                <a:gd name="T8" fmla="*/ 414 w 418"/>
                <a:gd name="T9" fmla="*/ 88 h 381"/>
                <a:gd name="T10" fmla="*/ 411 w 418"/>
                <a:gd name="T11" fmla="*/ 62 h 381"/>
                <a:gd name="T12" fmla="*/ 399 w 418"/>
                <a:gd name="T13" fmla="*/ 57 h 381"/>
                <a:gd name="T14" fmla="*/ 357 w 418"/>
                <a:gd name="T15" fmla="*/ 40 h 381"/>
                <a:gd name="T16" fmla="*/ 331 w 418"/>
                <a:gd name="T17" fmla="*/ 31 h 381"/>
                <a:gd name="T18" fmla="*/ 328 w 418"/>
                <a:gd name="T19" fmla="*/ 29 h 381"/>
                <a:gd name="T20" fmla="*/ 312 w 418"/>
                <a:gd name="T21" fmla="*/ 24 h 381"/>
                <a:gd name="T22" fmla="*/ 283 w 418"/>
                <a:gd name="T23" fmla="*/ 21 h 381"/>
                <a:gd name="T24" fmla="*/ 269 w 418"/>
                <a:gd name="T25" fmla="*/ 3 h 381"/>
                <a:gd name="T26" fmla="*/ 246 w 418"/>
                <a:gd name="T27" fmla="*/ 0 h 381"/>
                <a:gd name="T28" fmla="*/ 224 w 418"/>
                <a:gd name="T29" fmla="*/ 5 h 381"/>
                <a:gd name="T30" fmla="*/ 201 w 418"/>
                <a:gd name="T31" fmla="*/ 19 h 381"/>
                <a:gd name="T32" fmla="*/ 196 w 418"/>
                <a:gd name="T33" fmla="*/ 29 h 381"/>
                <a:gd name="T34" fmla="*/ 191 w 418"/>
                <a:gd name="T35" fmla="*/ 50 h 381"/>
                <a:gd name="T36" fmla="*/ 141 w 418"/>
                <a:gd name="T37" fmla="*/ 74 h 381"/>
                <a:gd name="T38" fmla="*/ 104 w 418"/>
                <a:gd name="T39" fmla="*/ 123 h 381"/>
                <a:gd name="T40" fmla="*/ 82 w 418"/>
                <a:gd name="T41" fmla="*/ 135 h 381"/>
                <a:gd name="T42" fmla="*/ 71 w 418"/>
                <a:gd name="T43" fmla="*/ 133 h 381"/>
                <a:gd name="T44" fmla="*/ 54 w 418"/>
                <a:gd name="T45" fmla="*/ 128 h 381"/>
                <a:gd name="T46" fmla="*/ 47 w 418"/>
                <a:gd name="T47" fmla="*/ 130 h 381"/>
                <a:gd name="T48" fmla="*/ 35 w 418"/>
                <a:gd name="T49" fmla="*/ 128 h 381"/>
                <a:gd name="T50" fmla="*/ 21 w 418"/>
                <a:gd name="T51" fmla="*/ 123 h 381"/>
                <a:gd name="T52" fmla="*/ 7 w 418"/>
                <a:gd name="T53" fmla="*/ 123 h 381"/>
                <a:gd name="T54" fmla="*/ 9 w 418"/>
                <a:gd name="T55" fmla="*/ 140 h 381"/>
                <a:gd name="T56" fmla="*/ 26 w 418"/>
                <a:gd name="T57" fmla="*/ 166 h 381"/>
                <a:gd name="T58" fmla="*/ 40 w 418"/>
                <a:gd name="T59" fmla="*/ 194 h 381"/>
                <a:gd name="T60" fmla="*/ 59 w 418"/>
                <a:gd name="T61" fmla="*/ 223 h 381"/>
                <a:gd name="T62" fmla="*/ 66 w 418"/>
                <a:gd name="T63" fmla="*/ 230 h 381"/>
                <a:gd name="T64" fmla="*/ 78 w 418"/>
                <a:gd name="T65" fmla="*/ 239 h 381"/>
                <a:gd name="T66" fmla="*/ 99 w 418"/>
                <a:gd name="T67" fmla="*/ 246 h 381"/>
                <a:gd name="T68" fmla="*/ 111 w 418"/>
                <a:gd name="T69" fmla="*/ 258 h 381"/>
                <a:gd name="T70" fmla="*/ 134 w 418"/>
                <a:gd name="T71" fmla="*/ 275 h 381"/>
                <a:gd name="T72" fmla="*/ 132 w 418"/>
                <a:gd name="T73" fmla="*/ 298 h 381"/>
                <a:gd name="T74" fmla="*/ 144 w 418"/>
                <a:gd name="T75" fmla="*/ 320 h 381"/>
                <a:gd name="T76" fmla="*/ 146 w 418"/>
                <a:gd name="T77" fmla="*/ 329 h 381"/>
                <a:gd name="T78" fmla="*/ 151 w 418"/>
                <a:gd name="T79" fmla="*/ 334 h 381"/>
                <a:gd name="T80" fmla="*/ 177 w 418"/>
                <a:gd name="T81" fmla="*/ 339 h 381"/>
                <a:gd name="T82" fmla="*/ 205 w 418"/>
                <a:gd name="T83" fmla="*/ 348 h 381"/>
                <a:gd name="T84" fmla="*/ 215 w 418"/>
                <a:gd name="T85" fmla="*/ 365 h 381"/>
                <a:gd name="T86" fmla="*/ 227 w 418"/>
                <a:gd name="T87" fmla="*/ 369 h 381"/>
                <a:gd name="T88" fmla="*/ 243 w 418"/>
                <a:gd name="T89" fmla="*/ 367 h 381"/>
                <a:gd name="T90" fmla="*/ 257 w 418"/>
                <a:gd name="T91" fmla="*/ 374 h 381"/>
                <a:gd name="T92" fmla="*/ 274 w 418"/>
                <a:gd name="T93" fmla="*/ 379 h 381"/>
                <a:gd name="T94" fmla="*/ 291 w 418"/>
                <a:gd name="T95" fmla="*/ 379 h 381"/>
                <a:gd name="T96" fmla="*/ 317 w 418"/>
                <a:gd name="T97" fmla="*/ 379 h 381"/>
                <a:gd name="T98" fmla="*/ 326 w 418"/>
                <a:gd name="T99" fmla="*/ 381 h 381"/>
                <a:gd name="T100" fmla="*/ 362 w 418"/>
                <a:gd name="T101" fmla="*/ 346 h 381"/>
                <a:gd name="T102" fmla="*/ 388 w 418"/>
                <a:gd name="T103" fmla="*/ 320 h 381"/>
                <a:gd name="T104" fmla="*/ 385 w 418"/>
                <a:gd name="T105" fmla="*/ 305 h 381"/>
                <a:gd name="T106" fmla="*/ 399 w 418"/>
                <a:gd name="T107" fmla="*/ 275 h 381"/>
                <a:gd name="T108" fmla="*/ 409 w 418"/>
                <a:gd name="T109" fmla="*/ 256 h 381"/>
                <a:gd name="T110" fmla="*/ 416 w 418"/>
                <a:gd name="T111" fmla="*/ 242 h 381"/>
                <a:gd name="T112" fmla="*/ 414 w 418"/>
                <a:gd name="T113" fmla="*/ 225 h 381"/>
                <a:gd name="T114" fmla="*/ 406 w 418"/>
                <a:gd name="T115" fmla="*/ 223 h 381"/>
                <a:gd name="T116" fmla="*/ 404 w 418"/>
                <a:gd name="T117" fmla="*/ 208 h 381"/>
                <a:gd name="T118" fmla="*/ 406 w 418"/>
                <a:gd name="T119" fmla="*/ 192 h 381"/>
                <a:gd name="T120" fmla="*/ 399 w 418"/>
                <a:gd name="T121" fmla="*/ 187 h 381"/>
                <a:gd name="T122" fmla="*/ 411 w 418"/>
                <a:gd name="T123" fmla="*/ 178 h 381"/>
                <a:gd name="T124" fmla="*/ 411 w 418"/>
                <a:gd name="T125" fmla="*/ 16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8" h="381">
                  <a:moveTo>
                    <a:pt x="416" y="154"/>
                  </a:moveTo>
                  <a:lnTo>
                    <a:pt x="418" y="154"/>
                  </a:lnTo>
                  <a:lnTo>
                    <a:pt x="418" y="152"/>
                  </a:lnTo>
                  <a:lnTo>
                    <a:pt x="418" y="152"/>
                  </a:lnTo>
                  <a:lnTo>
                    <a:pt x="418" y="152"/>
                  </a:lnTo>
                  <a:lnTo>
                    <a:pt x="416" y="149"/>
                  </a:lnTo>
                  <a:lnTo>
                    <a:pt x="414" y="147"/>
                  </a:lnTo>
                  <a:lnTo>
                    <a:pt x="414" y="147"/>
                  </a:lnTo>
                  <a:lnTo>
                    <a:pt x="414" y="147"/>
                  </a:lnTo>
                  <a:lnTo>
                    <a:pt x="414" y="145"/>
                  </a:lnTo>
                  <a:lnTo>
                    <a:pt x="414" y="145"/>
                  </a:lnTo>
                  <a:lnTo>
                    <a:pt x="416" y="145"/>
                  </a:lnTo>
                  <a:lnTo>
                    <a:pt x="416" y="142"/>
                  </a:lnTo>
                  <a:lnTo>
                    <a:pt x="416" y="142"/>
                  </a:lnTo>
                  <a:lnTo>
                    <a:pt x="414" y="135"/>
                  </a:lnTo>
                  <a:lnTo>
                    <a:pt x="414" y="135"/>
                  </a:lnTo>
                  <a:lnTo>
                    <a:pt x="414" y="133"/>
                  </a:lnTo>
                  <a:lnTo>
                    <a:pt x="414" y="133"/>
                  </a:lnTo>
                  <a:lnTo>
                    <a:pt x="414" y="133"/>
                  </a:lnTo>
                  <a:lnTo>
                    <a:pt x="414" y="133"/>
                  </a:lnTo>
                  <a:lnTo>
                    <a:pt x="414" y="130"/>
                  </a:lnTo>
                  <a:lnTo>
                    <a:pt x="414" y="130"/>
                  </a:lnTo>
                  <a:lnTo>
                    <a:pt x="414" y="130"/>
                  </a:lnTo>
                  <a:lnTo>
                    <a:pt x="414" y="130"/>
                  </a:lnTo>
                  <a:lnTo>
                    <a:pt x="414" y="128"/>
                  </a:lnTo>
                  <a:lnTo>
                    <a:pt x="414" y="128"/>
                  </a:lnTo>
                  <a:lnTo>
                    <a:pt x="414" y="126"/>
                  </a:lnTo>
                  <a:lnTo>
                    <a:pt x="414" y="126"/>
                  </a:lnTo>
                  <a:lnTo>
                    <a:pt x="414" y="123"/>
                  </a:lnTo>
                  <a:lnTo>
                    <a:pt x="414" y="123"/>
                  </a:lnTo>
                  <a:lnTo>
                    <a:pt x="416" y="123"/>
                  </a:lnTo>
                  <a:lnTo>
                    <a:pt x="416" y="121"/>
                  </a:lnTo>
                  <a:lnTo>
                    <a:pt x="416" y="119"/>
                  </a:lnTo>
                  <a:lnTo>
                    <a:pt x="416" y="116"/>
                  </a:lnTo>
                  <a:lnTo>
                    <a:pt x="416" y="114"/>
                  </a:lnTo>
                  <a:lnTo>
                    <a:pt x="418" y="114"/>
                  </a:lnTo>
                  <a:lnTo>
                    <a:pt x="418" y="111"/>
                  </a:lnTo>
                  <a:lnTo>
                    <a:pt x="418" y="111"/>
                  </a:lnTo>
                  <a:lnTo>
                    <a:pt x="416" y="109"/>
                  </a:lnTo>
                  <a:lnTo>
                    <a:pt x="416" y="109"/>
                  </a:lnTo>
                  <a:lnTo>
                    <a:pt x="414" y="109"/>
                  </a:lnTo>
                  <a:lnTo>
                    <a:pt x="414" y="107"/>
                  </a:lnTo>
                  <a:lnTo>
                    <a:pt x="414" y="107"/>
                  </a:lnTo>
                  <a:lnTo>
                    <a:pt x="414" y="104"/>
                  </a:lnTo>
                  <a:lnTo>
                    <a:pt x="414" y="104"/>
                  </a:lnTo>
                  <a:lnTo>
                    <a:pt x="414" y="104"/>
                  </a:lnTo>
                  <a:lnTo>
                    <a:pt x="414" y="104"/>
                  </a:lnTo>
                  <a:lnTo>
                    <a:pt x="416" y="100"/>
                  </a:lnTo>
                  <a:lnTo>
                    <a:pt x="416" y="100"/>
                  </a:lnTo>
                  <a:lnTo>
                    <a:pt x="418" y="97"/>
                  </a:lnTo>
                  <a:lnTo>
                    <a:pt x="418" y="97"/>
                  </a:lnTo>
                  <a:lnTo>
                    <a:pt x="418" y="97"/>
                  </a:lnTo>
                  <a:lnTo>
                    <a:pt x="418" y="97"/>
                  </a:lnTo>
                  <a:lnTo>
                    <a:pt x="416" y="95"/>
                  </a:lnTo>
                  <a:lnTo>
                    <a:pt x="416" y="95"/>
                  </a:lnTo>
                  <a:lnTo>
                    <a:pt x="416" y="95"/>
                  </a:lnTo>
                  <a:lnTo>
                    <a:pt x="416" y="92"/>
                  </a:lnTo>
                  <a:lnTo>
                    <a:pt x="416" y="92"/>
                  </a:lnTo>
                  <a:lnTo>
                    <a:pt x="414" y="90"/>
                  </a:lnTo>
                  <a:lnTo>
                    <a:pt x="414" y="88"/>
                  </a:lnTo>
                  <a:lnTo>
                    <a:pt x="414" y="83"/>
                  </a:lnTo>
                  <a:lnTo>
                    <a:pt x="411" y="78"/>
                  </a:lnTo>
                  <a:lnTo>
                    <a:pt x="406" y="74"/>
                  </a:lnTo>
                  <a:lnTo>
                    <a:pt x="406" y="74"/>
                  </a:lnTo>
                  <a:lnTo>
                    <a:pt x="411" y="69"/>
                  </a:lnTo>
                  <a:lnTo>
                    <a:pt x="411" y="69"/>
                  </a:lnTo>
                  <a:lnTo>
                    <a:pt x="414" y="66"/>
                  </a:lnTo>
                  <a:lnTo>
                    <a:pt x="414" y="62"/>
                  </a:lnTo>
                  <a:lnTo>
                    <a:pt x="414" y="59"/>
                  </a:lnTo>
                  <a:lnTo>
                    <a:pt x="414" y="59"/>
                  </a:lnTo>
                  <a:lnTo>
                    <a:pt x="414" y="59"/>
                  </a:lnTo>
                  <a:lnTo>
                    <a:pt x="411" y="62"/>
                  </a:lnTo>
                  <a:lnTo>
                    <a:pt x="411" y="62"/>
                  </a:lnTo>
                  <a:lnTo>
                    <a:pt x="409" y="62"/>
                  </a:lnTo>
                  <a:lnTo>
                    <a:pt x="406" y="59"/>
                  </a:lnTo>
                  <a:lnTo>
                    <a:pt x="404" y="59"/>
                  </a:lnTo>
                  <a:lnTo>
                    <a:pt x="404" y="62"/>
                  </a:lnTo>
                  <a:lnTo>
                    <a:pt x="402" y="62"/>
                  </a:lnTo>
                  <a:lnTo>
                    <a:pt x="402" y="62"/>
                  </a:lnTo>
                  <a:lnTo>
                    <a:pt x="402" y="62"/>
                  </a:lnTo>
                  <a:lnTo>
                    <a:pt x="402" y="62"/>
                  </a:lnTo>
                  <a:lnTo>
                    <a:pt x="399" y="59"/>
                  </a:lnTo>
                  <a:lnTo>
                    <a:pt x="399" y="57"/>
                  </a:lnTo>
                  <a:lnTo>
                    <a:pt x="399" y="57"/>
                  </a:lnTo>
                  <a:lnTo>
                    <a:pt x="399" y="55"/>
                  </a:lnTo>
                  <a:lnTo>
                    <a:pt x="399" y="55"/>
                  </a:lnTo>
                  <a:lnTo>
                    <a:pt x="392" y="52"/>
                  </a:lnTo>
                  <a:lnTo>
                    <a:pt x="385" y="50"/>
                  </a:lnTo>
                  <a:lnTo>
                    <a:pt x="378" y="48"/>
                  </a:lnTo>
                  <a:lnTo>
                    <a:pt x="373" y="45"/>
                  </a:lnTo>
                  <a:lnTo>
                    <a:pt x="364" y="48"/>
                  </a:lnTo>
                  <a:lnTo>
                    <a:pt x="359" y="45"/>
                  </a:lnTo>
                  <a:lnTo>
                    <a:pt x="357" y="45"/>
                  </a:lnTo>
                  <a:lnTo>
                    <a:pt x="357" y="45"/>
                  </a:lnTo>
                  <a:lnTo>
                    <a:pt x="357" y="43"/>
                  </a:lnTo>
                  <a:lnTo>
                    <a:pt x="357" y="40"/>
                  </a:lnTo>
                  <a:lnTo>
                    <a:pt x="354" y="40"/>
                  </a:lnTo>
                  <a:lnTo>
                    <a:pt x="354" y="40"/>
                  </a:lnTo>
                  <a:lnTo>
                    <a:pt x="352" y="38"/>
                  </a:lnTo>
                  <a:lnTo>
                    <a:pt x="350" y="36"/>
                  </a:lnTo>
                  <a:lnTo>
                    <a:pt x="347" y="33"/>
                  </a:lnTo>
                  <a:lnTo>
                    <a:pt x="347" y="33"/>
                  </a:lnTo>
                  <a:lnTo>
                    <a:pt x="338" y="33"/>
                  </a:lnTo>
                  <a:lnTo>
                    <a:pt x="336" y="31"/>
                  </a:lnTo>
                  <a:lnTo>
                    <a:pt x="336" y="31"/>
                  </a:lnTo>
                  <a:lnTo>
                    <a:pt x="333" y="31"/>
                  </a:lnTo>
                  <a:lnTo>
                    <a:pt x="333" y="31"/>
                  </a:lnTo>
                  <a:lnTo>
                    <a:pt x="331" y="31"/>
                  </a:lnTo>
                  <a:lnTo>
                    <a:pt x="331" y="31"/>
                  </a:lnTo>
                  <a:lnTo>
                    <a:pt x="331" y="31"/>
                  </a:lnTo>
                  <a:lnTo>
                    <a:pt x="331" y="31"/>
                  </a:lnTo>
                  <a:lnTo>
                    <a:pt x="331" y="31"/>
                  </a:lnTo>
                  <a:lnTo>
                    <a:pt x="331" y="31"/>
                  </a:lnTo>
                  <a:lnTo>
                    <a:pt x="331" y="31"/>
                  </a:lnTo>
                  <a:lnTo>
                    <a:pt x="331" y="31"/>
                  </a:lnTo>
                  <a:lnTo>
                    <a:pt x="331" y="29"/>
                  </a:lnTo>
                  <a:lnTo>
                    <a:pt x="328" y="29"/>
                  </a:lnTo>
                  <a:lnTo>
                    <a:pt x="328" y="29"/>
                  </a:lnTo>
                  <a:lnTo>
                    <a:pt x="328" y="29"/>
                  </a:lnTo>
                  <a:lnTo>
                    <a:pt x="328" y="29"/>
                  </a:lnTo>
                  <a:lnTo>
                    <a:pt x="326" y="26"/>
                  </a:lnTo>
                  <a:lnTo>
                    <a:pt x="326" y="26"/>
                  </a:lnTo>
                  <a:lnTo>
                    <a:pt x="326" y="24"/>
                  </a:lnTo>
                  <a:lnTo>
                    <a:pt x="324" y="24"/>
                  </a:lnTo>
                  <a:lnTo>
                    <a:pt x="324" y="24"/>
                  </a:lnTo>
                  <a:lnTo>
                    <a:pt x="319" y="21"/>
                  </a:lnTo>
                  <a:lnTo>
                    <a:pt x="317" y="21"/>
                  </a:lnTo>
                  <a:lnTo>
                    <a:pt x="314" y="21"/>
                  </a:lnTo>
                  <a:lnTo>
                    <a:pt x="314" y="24"/>
                  </a:lnTo>
                  <a:lnTo>
                    <a:pt x="314" y="24"/>
                  </a:lnTo>
                  <a:lnTo>
                    <a:pt x="312" y="24"/>
                  </a:lnTo>
                  <a:lnTo>
                    <a:pt x="312" y="24"/>
                  </a:lnTo>
                  <a:lnTo>
                    <a:pt x="312" y="24"/>
                  </a:lnTo>
                  <a:lnTo>
                    <a:pt x="312" y="24"/>
                  </a:lnTo>
                  <a:lnTo>
                    <a:pt x="309" y="24"/>
                  </a:lnTo>
                  <a:lnTo>
                    <a:pt x="309" y="26"/>
                  </a:lnTo>
                  <a:lnTo>
                    <a:pt x="307" y="26"/>
                  </a:lnTo>
                  <a:lnTo>
                    <a:pt x="307" y="24"/>
                  </a:lnTo>
                  <a:lnTo>
                    <a:pt x="307" y="24"/>
                  </a:lnTo>
                  <a:lnTo>
                    <a:pt x="305" y="21"/>
                  </a:lnTo>
                  <a:lnTo>
                    <a:pt x="302" y="21"/>
                  </a:lnTo>
                  <a:lnTo>
                    <a:pt x="295" y="21"/>
                  </a:lnTo>
                  <a:lnTo>
                    <a:pt x="288" y="21"/>
                  </a:lnTo>
                  <a:lnTo>
                    <a:pt x="283" y="21"/>
                  </a:lnTo>
                  <a:lnTo>
                    <a:pt x="279" y="21"/>
                  </a:lnTo>
                  <a:lnTo>
                    <a:pt x="276" y="19"/>
                  </a:lnTo>
                  <a:lnTo>
                    <a:pt x="276" y="12"/>
                  </a:lnTo>
                  <a:lnTo>
                    <a:pt x="276" y="7"/>
                  </a:lnTo>
                  <a:lnTo>
                    <a:pt x="276" y="3"/>
                  </a:lnTo>
                  <a:lnTo>
                    <a:pt x="274" y="3"/>
                  </a:lnTo>
                  <a:lnTo>
                    <a:pt x="274" y="3"/>
                  </a:lnTo>
                  <a:lnTo>
                    <a:pt x="272" y="3"/>
                  </a:lnTo>
                  <a:lnTo>
                    <a:pt x="272" y="3"/>
                  </a:lnTo>
                  <a:lnTo>
                    <a:pt x="269" y="3"/>
                  </a:lnTo>
                  <a:lnTo>
                    <a:pt x="269" y="3"/>
                  </a:lnTo>
                  <a:lnTo>
                    <a:pt x="269" y="3"/>
                  </a:lnTo>
                  <a:lnTo>
                    <a:pt x="267" y="3"/>
                  </a:lnTo>
                  <a:lnTo>
                    <a:pt x="267" y="3"/>
                  </a:lnTo>
                  <a:lnTo>
                    <a:pt x="267" y="3"/>
                  </a:lnTo>
                  <a:lnTo>
                    <a:pt x="265" y="3"/>
                  </a:lnTo>
                  <a:lnTo>
                    <a:pt x="262" y="0"/>
                  </a:lnTo>
                  <a:lnTo>
                    <a:pt x="260" y="3"/>
                  </a:lnTo>
                  <a:lnTo>
                    <a:pt x="260" y="3"/>
                  </a:lnTo>
                  <a:lnTo>
                    <a:pt x="257" y="3"/>
                  </a:lnTo>
                  <a:lnTo>
                    <a:pt x="255" y="3"/>
                  </a:lnTo>
                  <a:lnTo>
                    <a:pt x="250" y="0"/>
                  </a:lnTo>
                  <a:lnTo>
                    <a:pt x="248" y="0"/>
                  </a:lnTo>
                  <a:lnTo>
                    <a:pt x="246" y="0"/>
                  </a:lnTo>
                  <a:lnTo>
                    <a:pt x="243" y="3"/>
                  </a:lnTo>
                  <a:lnTo>
                    <a:pt x="241" y="3"/>
                  </a:lnTo>
                  <a:lnTo>
                    <a:pt x="239" y="3"/>
                  </a:lnTo>
                  <a:lnTo>
                    <a:pt x="236" y="3"/>
                  </a:lnTo>
                  <a:lnTo>
                    <a:pt x="236" y="3"/>
                  </a:lnTo>
                  <a:lnTo>
                    <a:pt x="236" y="3"/>
                  </a:lnTo>
                  <a:lnTo>
                    <a:pt x="234" y="3"/>
                  </a:lnTo>
                  <a:lnTo>
                    <a:pt x="234" y="3"/>
                  </a:lnTo>
                  <a:lnTo>
                    <a:pt x="231" y="5"/>
                  </a:lnTo>
                  <a:lnTo>
                    <a:pt x="229" y="5"/>
                  </a:lnTo>
                  <a:lnTo>
                    <a:pt x="224" y="5"/>
                  </a:lnTo>
                  <a:lnTo>
                    <a:pt x="224" y="5"/>
                  </a:lnTo>
                  <a:lnTo>
                    <a:pt x="212" y="12"/>
                  </a:lnTo>
                  <a:lnTo>
                    <a:pt x="210" y="14"/>
                  </a:lnTo>
                  <a:lnTo>
                    <a:pt x="210" y="14"/>
                  </a:lnTo>
                  <a:lnTo>
                    <a:pt x="210" y="14"/>
                  </a:lnTo>
                  <a:lnTo>
                    <a:pt x="208" y="14"/>
                  </a:lnTo>
                  <a:lnTo>
                    <a:pt x="208" y="14"/>
                  </a:lnTo>
                  <a:lnTo>
                    <a:pt x="208" y="17"/>
                  </a:lnTo>
                  <a:lnTo>
                    <a:pt x="205" y="19"/>
                  </a:lnTo>
                  <a:lnTo>
                    <a:pt x="205" y="19"/>
                  </a:lnTo>
                  <a:lnTo>
                    <a:pt x="203" y="19"/>
                  </a:lnTo>
                  <a:lnTo>
                    <a:pt x="201" y="19"/>
                  </a:lnTo>
                  <a:lnTo>
                    <a:pt x="201" y="19"/>
                  </a:lnTo>
                  <a:lnTo>
                    <a:pt x="201" y="19"/>
                  </a:lnTo>
                  <a:lnTo>
                    <a:pt x="198" y="19"/>
                  </a:lnTo>
                  <a:lnTo>
                    <a:pt x="198" y="21"/>
                  </a:lnTo>
                  <a:lnTo>
                    <a:pt x="196" y="24"/>
                  </a:lnTo>
                  <a:lnTo>
                    <a:pt x="196" y="24"/>
                  </a:lnTo>
                  <a:lnTo>
                    <a:pt x="196" y="24"/>
                  </a:lnTo>
                  <a:lnTo>
                    <a:pt x="196" y="26"/>
                  </a:lnTo>
                  <a:lnTo>
                    <a:pt x="196" y="26"/>
                  </a:lnTo>
                  <a:lnTo>
                    <a:pt x="196" y="26"/>
                  </a:lnTo>
                  <a:lnTo>
                    <a:pt x="196" y="26"/>
                  </a:lnTo>
                  <a:lnTo>
                    <a:pt x="196" y="26"/>
                  </a:lnTo>
                  <a:lnTo>
                    <a:pt x="196" y="29"/>
                  </a:lnTo>
                  <a:lnTo>
                    <a:pt x="194" y="31"/>
                  </a:lnTo>
                  <a:lnTo>
                    <a:pt x="194" y="33"/>
                  </a:lnTo>
                  <a:lnTo>
                    <a:pt x="196" y="36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40"/>
                  </a:lnTo>
                  <a:lnTo>
                    <a:pt x="196" y="43"/>
                  </a:lnTo>
                  <a:lnTo>
                    <a:pt x="196" y="43"/>
                  </a:lnTo>
                  <a:lnTo>
                    <a:pt x="194" y="45"/>
                  </a:lnTo>
                  <a:lnTo>
                    <a:pt x="194" y="45"/>
                  </a:lnTo>
                  <a:lnTo>
                    <a:pt x="194" y="48"/>
                  </a:lnTo>
                  <a:lnTo>
                    <a:pt x="191" y="50"/>
                  </a:lnTo>
                  <a:lnTo>
                    <a:pt x="191" y="50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6" y="52"/>
                  </a:lnTo>
                  <a:lnTo>
                    <a:pt x="186" y="52"/>
                  </a:lnTo>
                  <a:lnTo>
                    <a:pt x="184" y="52"/>
                  </a:lnTo>
                  <a:lnTo>
                    <a:pt x="165" y="62"/>
                  </a:lnTo>
                  <a:lnTo>
                    <a:pt x="160" y="64"/>
                  </a:lnTo>
                  <a:lnTo>
                    <a:pt x="156" y="69"/>
                  </a:lnTo>
                  <a:lnTo>
                    <a:pt x="151" y="69"/>
                  </a:lnTo>
                  <a:lnTo>
                    <a:pt x="141" y="74"/>
                  </a:lnTo>
                  <a:lnTo>
                    <a:pt x="139" y="76"/>
                  </a:lnTo>
                  <a:lnTo>
                    <a:pt x="137" y="78"/>
                  </a:lnTo>
                  <a:lnTo>
                    <a:pt x="130" y="88"/>
                  </a:lnTo>
                  <a:lnTo>
                    <a:pt x="130" y="90"/>
                  </a:lnTo>
                  <a:lnTo>
                    <a:pt x="127" y="95"/>
                  </a:lnTo>
                  <a:lnTo>
                    <a:pt x="127" y="97"/>
                  </a:lnTo>
                  <a:lnTo>
                    <a:pt x="123" y="100"/>
                  </a:lnTo>
                  <a:lnTo>
                    <a:pt x="118" y="104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4" y="123"/>
                  </a:lnTo>
                  <a:lnTo>
                    <a:pt x="104" y="123"/>
                  </a:lnTo>
                  <a:lnTo>
                    <a:pt x="101" y="126"/>
                  </a:lnTo>
                  <a:lnTo>
                    <a:pt x="99" y="128"/>
                  </a:lnTo>
                  <a:lnTo>
                    <a:pt x="99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4" y="130"/>
                  </a:lnTo>
                  <a:lnTo>
                    <a:pt x="92" y="130"/>
                  </a:lnTo>
                  <a:lnTo>
                    <a:pt x="92" y="133"/>
                  </a:lnTo>
                  <a:lnTo>
                    <a:pt x="89" y="133"/>
                  </a:lnTo>
                  <a:lnTo>
                    <a:pt x="85" y="135"/>
                  </a:lnTo>
                  <a:lnTo>
                    <a:pt x="82" y="135"/>
                  </a:lnTo>
                  <a:lnTo>
                    <a:pt x="82" y="135"/>
                  </a:lnTo>
                  <a:lnTo>
                    <a:pt x="82" y="135"/>
                  </a:lnTo>
                  <a:lnTo>
                    <a:pt x="80" y="137"/>
                  </a:lnTo>
                  <a:lnTo>
                    <a:pt x="80" y="137"/>
                  </a:lnTo>
                  <a:lnTo>
                    <a:pt x="80" y="137"/>
                  </a:lnTo>
                  <a:lnTo>
                    <a:pt x="75" y="135"/>
                  </a:lnTo>
                  <a:lnTo>
                    <a:pt x="75" y="135"/>
                  </a:lnTo>
                  <a:lnTo>
                    <a:pt x="75" y="135"/>
                  </a:lnTo>
                  <a:lnTo>
                    <a:pt x="73" y="133"/>
                  </a:lnTo>
                  <a:lnTo>
                    <a:pt x="73" y="133"/>
                  </a:lnTo>
                  <a:lnTo>
                    <a:pt x="73" y="133"/>
                  </a:lnTo>
                  <a:lnTo>
                    <a:pt x="71" y="133"/>
                  </a:lnTo>
                  <a:lnTo>
                    <a:pt x="68" y="133"/>
                  </a:lnTo>
                  <a:lnTo>
                    <a:pt x="63" y="130"/>
                  </a:lnTo>
                  <a:lnTo>
                    <a:pt x="61" y="130"/>
                  </a:lnTo>
                  <a:lnTo>
                    <a:pt x="59" y="130"/>
                  </a:lnTo>
                  <a:lnTo>
                    <a:pt x="59" y="130"/>
                  </a:lnTo>
                  <a:lnTo>
                    <a:pt x="59" y="128"/>
                  </a:lnTo>
                  <a:lnTo>
                    <a:pt x="59" y="128"/>
                  </a:lnTo>
                  <a:lnTo>
                    <a:pt x="59" y="128"/>
                  </a:lnTo>
                  <a:lnTo>
                    <a:pt x="56" y="128"/>
                  </a:lnTo>
                  <a:lnTo>
                    <a:pt x="54" y="128"/>
                  </a:lnTo>
                  <a:lnTo>
                    <a:pt x="54" y="128"/>
                  </a:lnTo>
                  <a:lnTo>
                    <a:pt x="54" y="128"/>
                  </a:lnTo>
                  <a:lnTo>
                    <a:pt x="54" y="126"/>
                  </a:lnTo>
                  <a:lnTo>
                    <a:pt x="54" y="126"/>
                  </a:lnTo>
                  <a:lnTo>
                    <a:pt x="54" y="126"/>
                  </a:lnTo>
                  <a:lnTo>
                    <a:pt x="52" y="128"/>
                  </a:lnTo>
                  <a:lnTo>
                    <a:pt x="52" y="128"/>
                  </a:lnTo>
                  <a:lnTo>
                    <a:pt x="49" y="128"/>
                  </a:lnTo>
                  <a:lnTo>
                    <a:pt x="49" y="13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4" y="130"/>
                  </a:lnTo>
                  <a:lnTo>
                    <a:pt x="44" y="130"/>
                  </a:lnTo>
                  <a:lnTo>
                    <a:pt x="44" y="133"/>
                  </a:lnTo>
                  <a:lnTo>
                    <a:pt x="44" y="130"/>
                  </a:lnTo>
                  <a:lnTo>
                    <a:pt x="42" y="133"/>
                  </a:lnTo>
                  <a:lnTo>
                    <a:pt x="40" y="133"/>
                  </a:lnTo>
                  <a:lnTo>
                    <a:pt x="37" y="133"/>
                  </a:lnTo>
                  <a:lnTo>
                    <a:pt x="35" y="130"/>
                  </a:lnTo>
                  <a:lnTo>
                    <a:pt x="35" y="130"/>
                  </a:lnTo>
                  <a:lnTo>
                    <a:pt x="35" y="130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3" y="128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28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3" y="123"/>
                  </a:lnTo>
                  <a:lnTo>
                    <a:pt x="21" y="123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9" y="123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4" y="123"/>
                  </a:lnTo>
                  <a:lnTo>
                    <a:pt x="2" y="121"/>
                  </a:lnTo>
                  <a:lnTo>
                    <a:pt x="2" y="121"/>
                  </a:lnTo>
                  <a:lnTo>
                    <a:pt x="0" y="126"/>
                  </a:lnTo>
                  <a:lnTo>
                    <a:pt x="0" y="128"/>
                  </a:lnTo>
                  <a:lnTo>
                    <a:pt x="2" y="130"/>
                  </a:lnTo>
                  <a:lnTo>
                    <a:pt x="2" y="133"/>
                  </a:lnTo>
                  <a:lnTo>
                    <a:pt x="4" y="137"/>
                  </a:lnTo>
                  <a:lnTo>
                    <a:pt x="7" y="137"/>
                  </a:lnTo>
                  <a:lnTo>
                    <a:pt x="9" y="140"/>
                  </a:lnTo>
                  <a:lnTo>
                    <a:pt x="9" y="140"/>
                  </a:lnTo>
                  <a:lnTo>
                    <a:pt x="11" y="142"/>
                  </a:lnTo>
                  <a:lnTo>
                    <a:pt x="11" y="147"/>
                  </a:lnTo>
                  <a:lnTo>
                    <a:pt x="14" y="149"/>
                  </a:lnTo>
                  <a:lnTo>
                    <a:pt x="14" y="152"/>
                  </a:lnTo>
                  <a:lnTo>
                    <a:pt x="16" y="154"/>
                  </a:lnTo>
                  <a:lnTo>
                    <a:pt x="16" y="154"/>
                  </a:lnTo>
                  <a:lnTo>
                    <a:pt x="16" y="156"/>
                  </a:lnTo>
                  <a:lnTo>
                    <a:pt x="18" y="159"/>
                  </a:lnTo>
                  <a:lnTo>
                    <a:pt x="21" y="161"/>
                  </a:lnTo>
                  <a:lnTo>
                    <a:pt x="21" y="161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8" y="168"/>
                  </a:lnTo>
                  <a:lnTo>
                    <a:pt x="30" y="168"/>
                  </a:lnTo>
                  <a:lnTo>
                    <a:pt x="30" y="171"/>
                  </a:lnTo>
                  <a:lnTo>
                    <a:pt x="30" y="175"/>
                  </a:lnTo>
                  <a:lnTo>
                    <a:pt x="33" y="178"/>
                  </a:lnTo>
                  <a:lnTo>
                    <a:pt x="40" y="185"/>
                  </a:lnTo>
                  <a:lnTo>
                    <a:pt x="40" y="190"/>
                  </a:lnTo>
                  <a:lnTo>
                    <a:pt x="40" y="190"/>
                  </a:lnTo>
                  <a:lnTo>
                    <a:pt x="40" y="190"/>
                  </a:lnTo>
                  <a:lnTo>
                    <a:pt x="40" y="192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197"/>
                  </a:lnTo>
                  <a:lnTo>
                    <a:pt x="42" y="199"/>
                  </a:lnTo>
                  <a:lnTo>
                    <a:pt x="42" y="201"/>
                  </a:lnTo>
                  <a:lnTo>
                    <a:pt x="44" y="204"/>
                  </a:lnTo>
                  <a:lnTo>
                    <a:pt x="49" y="218"/>
                  </a:lnTo>
                  <a:lnTo>
                    <a:pt x="52" y="220"/>
                  </a:lnTo>
                  <a:lnTo>
                    <a:pt x="52" y="220"/>
                  </a:lnTo>
                  <a:lnTo>
                    <a:pt x="54" y="220"/>
                  </a:lnTo>
                  <a:lnTo>
                    <a:pt x="59" y="220"/>
                  </a:lnTo>
                  <a:lnTo>
                    <a:pt x="59" y="223"/>
                  </a:lnTo>
                  <a:lnTo>
                    <a:pt x="59" y="223"/>
                  </a:lnTo>
                  <a:lnTo>
                    <a:pt x="59" y="223"/>
                  </a:lnTo>
                  <a:lnTo>
                    <a:pt x="61" y="223"/>
                  </a:lnTo>
                  <a:lnTo>
                    <a:pt x="61" y="223"/>
                  </a:lnTo>
                  <a:lnTo>
                    <a:pt x="59" y="225"/>
                  </a:lnTo>
                  <a:lnTo>
                    <a:pt x="59" y="225"/>
                  </a:lnTo>
                  <a:lnTo>
                    <a:pt x="59" y="225"/>
                  </a:lnTo>
                  <a:lnTo>
                    <a:pt x="59" y="225"/>
                  </a:lnTo>
                  <a:lnTo>
                    <a:pt x="59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3" y="227"/>
                  </a:lnTo>
                  <a:lnTo>
                    <a:pt x="63" y="230"/>
                  </a:lnTo>
                  <a:lnTo>
                    <a:pt x="66" y="230"/>
                  </a:lnTo>
                  <a:lnTo>
                    <a:pt x="66" y="232"/>
                  </a:lnTo>
                  <a:lnTo>
                    <a:pt x="68" y="232"/>
                  </a:lnTo>
                  <a:lnTo>
                    <a:pt x="71" y="232"/>
                  </a:lnTo>
                  <a:lnTo>
                    <a:pt x="71" y="234"/>
                  </a:lnTo>
                  <a:lnTo>
                    <a:pt x="73" y="234"/>
                  </a:lnTo>
                  <a:lnTo>
                    <a:pt x="73" y="234"/>
                  </a:lnTo>
                  <a:lnTo>
                    <a:pt x="73" y="237"/>
                  </a:lnTo>
                  <a:lnTo>
                    <a:pt x="73" y="237"/>
                  </a:lnTo>
                  <a:lnTo>
                    <a:pt x="75" y="237"/>
                  </a:lnTo>
                  <a:lnTo>
                    <a:pt x="78" y="239"/>
                  </a:lnTo>
                  <a:lnTo>
                    <a:pt x="78" y="239"/>
                  </a:lnTo>
                  <a:lnTo>
                    <a:pt x="78" y="239"/>
                  </a:lnTo>
                  <a:lnTo>
                    <a:pt x="78" y="239"/>
                  </a:lnTo>
                  <a:lnTo>
                    <a:pt x="80" y="242"/>
                  </a:lnTo>
                  <a:lnTo>
                    <a:pt x="80" y="242"/>
                  </a:lnTo>
                  <a:lnTo>
                    <a:pt x="82" y="242"/>
                  </a:lnTo>
                  <a:lnTo>
                    <a:pt x="82" y="242"/>
                  </a:lnTo>
                  <a:lnTo>
                    <a:pt x="85" y="242"/>
                  </a:lnTo>
                  <a:lnTo>
                    <a:pt x="85" y="242"/>
                  </a:lnTo>
                  <a:lnTo>
                    <a:pt x="92" y="246"/>
                  </a:lnTo>
                  <a:lnTo>
                    <a:pt x="94" y="246"/>
                  </a:lnTo>
                  <a:lnTo>
                    <a:pt x="94" y="246"/>
                  </a:lnTo>
                  <a:lnTo>
                    <a:pt x="97" y="246"/>
                  </a:lnTo>
                  <a:lnTo>
                    <a:pt x="99" y="246"/>
                  </a:lnTo>
                  <a:lnTo>
                    <a:pt x="99" y="249"/>
                  </a:lnTo>
                  <a:lnTo>
                    <a:pt x="101" y="249"/>
                  </a:lnTo>
                  <a:lnTo>
                    <a:pt x="101" y="249"/>
                  </a:lnTo>
                  <a:lnTo>
                    <a:pt x="101" y="249"/>
                  </a:lnTo>
                  <a:lnTo>
                    <a:pt x="101" y="249"/>
                  </a:lnTo>
                  <a:lnTo>
                    <a:pt x="104" y="249"/>
                  </a:lnTo>
                  <a:lnTo>
                    <a:pt x="104" y="249"/>
                  </a:lnTo>
                  <a:lnTo>
                    <a:pt x="104" y="249"/>
                  </a:lnTo>
                  <a:lnTo>
                    <a:pt x="106" y="251"/>
                  </a:lnTo>
                  <a:lnTo>
                    <a:pt x="106" y="251"/>
                  </a:lnTo>
                  <a:lnTo>
                    <a:pt x="106" y="251"/>
                  </a:lnTo>
                  <a:lnTo>
                    <a:pt x="111" y="258"/>
                  </a:lnTo>
                  <a:lnTo>
                    <a:pt x="111" y="265"/>
                  </a:lnTo>
                  <a:lnTo>
                    <a:pt x="111" y="275"/>
                  </a:lnTo>
                  <a:lnTo>
                    <a:pt x="113" y="272"/>
                  </a:lnTo>
                  <a:lnTo>
                    <a:pt x="113" y="272"/>
                  </a:lnTo>
                  <a:lnTo>
                    <a:pt x="120" y="272"/>
                  </a:lnTo>
                  <a:lnTo>
                    <a:pt x="125" y="272"/>
                  </a:lnTo>
                  <a:lnTo>
                    <a:pt x="127" y="272"/>
                  </a:lnTo>
                  <a:lnTo>
                    <a:pt x="130" y="272"/>
                  </a:lnTo>
                  <a:lnTo>
                    <a:pt x="132" y="272"/>
                  </a:lnTo>
                  <a:lnTo>
                    <a:pt x="132" y="275"/>
                  </a:lnTo>
                  <a:lnTo>
                    <a:pt x="132" y="275"/>
                  </a:lnTo>
                  <a:lnTo>
                    <a:pt x="134" y="275"/>
                  </a:lnTo>
                  <a:lnTo>
                    <a:pt x="132" y="277"/>
                  </a:lnTo>
                  <a:lnTo>
                    <a:pt x="132" y="279"/>
                  </a:lnTo>
                  <a:lnTo>
                    <a:pt x="132" y="282"/>
                  </a:lnTo>
                  <a:lnTo>
                    <a:pt x="134" y="287"/>
                  </a:lnTo>
                  <a:lnTo>
                    <a:pt x="134" y="289"/>
                  </a:lnTo>
                  <a:lnTo>
                    <a:pt x="132" y="294"/>
                  </a:lnTo>
                  <a:lnTo>
                    <a:pt x="132" y="294"/>
                  </a:lnTo>
                  <a:lnTo>
                    <a:pt x="132" y="294"/>
                  </a:lnTo>
                  <a:lnTo>
                    <a:pt x="132" y="294"/>
                  </a:lnTo>
                  <a:lnTo>
                    <a:pt x="132" y="296"/>
                  </a:lnTo>
                  <a:lnTo>
                    <a:pt x="132" y="296"/>
                  </a:lnTo>
                  <a:lnTo>
                    <a:pt x="132" y="298"/>
                  </a:lnTo>
                  <a:lnTo>
                    <a:pt x="132" y="298"/>
                  </a:lnTo>
                  <a:lnTo>
                    <a:pt x="132" y="301"/>
                  </a:lnTo>
                  <a:lnTo>
                    <a:pt x="132" y="303"/>
                  </a:lnTo>
                  <a:lnTo>
                    <a:pt x="132" y="305"/>
                  </a:lnTo>
                  <a:lnTo>
                    <a:pt x="132" y="305"/>
                  </a:lnTo>
                  <a:lnTo>
                    <a:pt x="132" y="308"/>
                  </a:lnTo>
                  <a:lnTo>
                    <a:pt x="134" y="310"/>
                  </a:lnTo>
                  <a:lnTo>
                    <a:pt x="134" y="310"/>
                  </a:lnTo>
                  <a:lnTo>
                    <a:pt x="139" y="313"/>
                  </a:lnTo>
                  <a:lnTo>
                    <a:pt x="139" y="315"/>
                  </a:lnTo>
                  <a:lnTo>
                    <a:pt x="141" y="317"/>
                  </a:lnTo>
                  <a:lnTo>
                    <a:pt x="144" y="320"/>
                  </a:lnTo>
                  <a:lnTo>
                    <a:pt x="144" y="320"/>
                  </a:lnTo>
                  <a:lnTo>
                    <a:pt x="144" y="322"/>
                  </a:lnTo>
                  <a:lnTo>
                    <a:pt x="144" y="322"/>
                  </a:lnTo>
                  <a:lnTo>
                    <a:pt x="144" y="322"/>
                  </a:lnTo>
                  <a:lnTo>
                    <a:pt x="144" y="322"/>
                  </a:lnTo>
                  <a:lnTo>
                    <a:pt x="144" y="324"/>
                  </a:lnTo>
                  <a:lnTo>
                    <a:pt x="146" y="327"/>
                  </a:lnTo>
                  <a:lnTo>
                    <a:pt x="146" y="327"/>
                  </a:lnTo>
                  <a:lnTo>
                    <a:pt x="146" y="329"/>
                  </a:lnTo>
                  <a:lnTo>
                    <a:pt x="146" y="329"/>
                  </a:lnTo>
                  <a:lnTo>
                    <a:pt x="146" y="329"/>
                  </a:lnTo>
                  <a:lnTo>
                    <a:pt x="146" y="329"/>
                  </a:lnTo>
                  <a:lnTo>
                    <a:pt x="146" y="329"/>
                  </a:lnTo>
                  <a:lnTo>
                    <a:pt x="146" y="329"/>
                  </a:lnTo>
                  <a:lnTo>
                    <a:pt x="146" y="332"/>
                  </a:lnTo>
                  <a:lnTo>
                    <a:pt x="146" y="332"/>
                  </a:lnTo>
                  <a:lnTo>
                    <a:pt x="146" y="332"/>
                  </a:lnTo>
                  <a:lnTo>
                    <a:pt x="146" y="332"/>
                  </a:lnTo>
                  <a:lnTo>
                    <a:pt x="149" y="332"/>
                  </a:lnTo>
                  <a:lnTo>
                    <a:pt x="149" y="332"/>
                  </a:lnTo>
                  <a:lnTo>
                    <a:pt x="149" y="334"/>
                  </a:lnTo>
                  <a:lnTo>
                    <a:pt x="149" y="334"/>
                  </a:lnTo>
                  <a:lnTo>
                    <a:pt x="149" y="334"/>
                  </a:lnTo>
                  <a:lnTo>
                    <a:pt x="151" y="334"/>
                  </a:lnTo>
                  <a:lnTo>
                    <a:pt x="151" y="336"/>
                  </a:lnTo>
                  <a:lnTo>
                    <a:pt x="153" y="336"/>
                  </a:lnTo>
                  <a:lnTo>
                    <a:pt x="158" y="336"/>
                  </a:lnTo>
                  <a:lnTo>
                    <a:pt x="165" y="336"/>
                  </a:lnTo>
                  <a:lnTo>
                    <a:pt x="165" y="336"/>
                  </a:lnTo>
                  <a:lnTo>
                    <a:pt x="168" y="339"/>
                  </a:lnTo>
                  <a:lnTo>
                    <a:pt x="172" y="339"/>
                  </a:lnTo>
                  <a:lnTo>
                    <a:pt x="175" y="341"/>
                  </a:lnTo>
                  <a:lnTo>
                    <a:pt x="175" y="341"/>
                  </a:lnTo>
                  <a:lnTo>
                    <a:pt x="175" y="339"/>
                  </a:lnTo>
                  <a:lnTo>
                    <a:pt x="177" y="339"/>
                  </a:lnTo>
                  <a:lnTo>
                    <a:pt x="177" y="339"/>
                  </a:lnTo>
                  <a:lnTo>
                    <a:pt x="179" y="339"/>
                  </a:lnTo>
                  <a:lnTo>
                    <a:pt x="179" y="339"/>
                  </a:lnTo>
                  <a:lnTo>
                    <a:pt x="182" y="339"/>
                  </a:lnTo>
                  <a:lnTo>
                    <a:pt x="182" y="339"/>
                  </a:lnTo>
                  <a:lnTo>
                    <a:pt x="184" y="341"/>
                  </a:lnTo>
                  <a:lnTo>
                    <a:pt x="186" y="341"/>
                  </a:lnTo>
                  <a:lnTo>
                    <a:pt x="196" y="346"/>
                  </a:lnTo>
                  <a:lnTo>
                    <a:pt x="196" y="346"/>
                  </a:lnTo>
                  <a:lnTo>
                    <a:pt x="201" y="346"/>
                  </a:lnTo>
                  <a:lnTo>
                    <a:pt x="201" y="346"/>
                  </a:lnTo>
                  <a:lnTo>
                    <a:pt x="203" y="348"/>
                  </a:lnTo>
                  <a:lnTo>
                    <a:pt x="205" y="348"/>
                  </a:lnTo>
                  <a:lnTo>
                    <a:pt x="205" y="348"/>
                  </a:lnTo>
                  <a:lnTo>
                    <a:pt x="205" y="350"/>
                  </a:lnTo>
                  <a:lnTo>
                    <a:pt x="205" y="350"/>
                  </a:lnTo>
                  <a:lnTo>
                    <a:pt x="203" y="353"/>
                  </a:lnTo>
                  <a:lnTo>
                    <a:pt x="203" y="353"/>
                  </a:lnTo>
                  <a:lnTo>
                    <a:pt x="203" y="355"/>
                  </a:lnTo>
                  <a:lnTo>
                    <a:pt x="203" y="358"/>
                  </a:lnTo>
                  <a:lnTo>
                    <a:pt x="205" y="360"/>
                  </a:lnTo>
                  <a:lnTo>
                    <a:pt x="205" y="362"/>
                  </a:lnTo>
                  <a:lnTo>
                    <a:pt x="208" y="362"/>
                  </a:lnTo>
                  <a:lnTo>
                    <a:pt x="210" y="365"/>
                  </a:lnTo>
                  <a:lnTo>
                    <a:pt x="215" y="365"/>
                  </a:lnTo>
                  <a:lnTo>
                    <a:pt x="215" y="365"/>
                  </a:lnTo>
                  <a:lnTo>
                    <a:pt x="217" y="365"/>
                  </a:lnTo>
                  <a:lnTo>
                    <a:pt x="217" y="365"/>
                  </a:lnTo>
                  <a:lnTo>
                    <a:pt x="217" y="367"/>
                  </a:lnTo>
                  <a:lnTo>
                    <a:pt x="217" y="367"/>
                  </a:lnTo>
                  <a:lnTo>
                    <a:pt x="222" y="369"/>
                  </a:lnTo>
                  <a:lnTo>
                    <a:pt x="222" y="369"/>
                  </a:lnTo>
                  <a:lnTo>
                    <a:pt x="222" y="369"/>
                  </a:lnTo>
                  <a:lnTo>
                    <a:pt x="222" y="369"/>
                  </a:lnTo>
                  <a:lnTo>
                    <a:pt x="224" y="369"/>
                  </a:lnTo>
                  <a:lnTo>
                    <a:pt x="227" y="369"/>
                  </a:lnTo>
                  <a:lnTo>
                    <a:pt x="227" y="369"/>
                  </a:lnTo>
                  <a:lnTo>
                    <a:pt x="229" y="369"/>
                  </a:lnTo>
                  <a:lnTo>
                    <a:pt x="231" y="369"/>
                  </a:lnTo>
                  <a:lnTo>
                    <a:pt x="231" y="369"/>
                  </a:lnTo>
                  <a:lnTo>
                    <a:pt x="231" y="367"/>
                  </a:lnTo>
                  <a:lnTo>
                    <a:pt x="234" y="367"/>
                  </a:lnTo>
                  <a:lnTo>
                    <a:pt x="234" y="367"/>
                  </a:lnTo>
                  <a:lnTo>
                    <a:pt x="236" y="367"/>
                  </a:lnTo>
                  <a:lnTo>
                    <a:pt x="239" y="367"/>
                  </a:lnTo>
                  <a:lnTo>
                    <a:pt x="239" y="367"/>
                  </a:lnTo>
                  <a:lnTo>
                    <a:pt x="239" y="367"/>
                  </a:lnTo>
                  <a:lnTo>
                    <a:pt x="243" y="367"/>
                  </a:lnTo>
                  <a:lnTo>
                    <a:pt x="243" y="367"/>
                  </a:lnTo>
                  <a:lnTo>
                    <a:pt x="248" y="369"/>
                  </a:lnTo>
                  <a:lnTo>
                    <a:pt x="250" y="369"/>
                  </a:lnTo>
                  <a:lnTo>
                    <a:pt x="250" y="369"/>
                  </a:lnTo>
                  <a:lnTo>
                    <a:pt x="253" y="372"/>
                  </a:lnTo>
                  <a:lnTo>
                    <a:pt x="253" y="372"/>
                  </a:lnTo>
                  <a:lnTo>
                    <a:pt x="255" y="372"/>
                  </a:lnTo>
                  <a:lnTo>
                    <a:pt x="255" y="372"/>
                  </a:lnTo>
                  <a:lnTo>
                    <a:pt x="257" y="372"/>
                  </a:lnTo>
                  <a:lnTo>
                    <a:pt x="257" y="372"/>
                  </a:lnTo>
                  <a:lnTo>
                    <a:pt x="257" y="374"/>
                  </a:lnTo>
                  <a:lnTo>
                    <a:pt x="257" y="374"/>
                  </a:lnTo>
                  <a:lnTo>
                    <a:pt x="257" y="374"/>
                  </a:lnTo>
                  <a:lnTo>
                    <a:pt x="260" y="374"/>
                  </a:lnTo>
                  <a:lnTo>
                    <a:pt x="260" y="374"/>
                  </a:lnTo>
                  <a:lnTo>
                    <a:pt x="262" y="376"/>
                  </a:lnTo>
                  <a:lnTo>
                    <a:pt x="262" y="376"/>
                  </a:lnTo>
                  <a:lnTo>
                    <a:pt x="265" y="376"/>
                  </a:lnTo>
                  <a:lnTo>
                    <a:pt x="267" y="376"/>
                  </a:lnTo>
                  <a:lnTo>
                    <a:pt x="267" y="376"/>
                  </a:lnTo>
                  <a:lnTo>
                    <a:pt x="269" y="376"/>
                  </a:lnTo>
                  <a:lnTo>
                    <a:pt x="269" y="376"/>
                  </a:lnTo>
                  <a:lnTo>
                    <a:pt x="272" y="376"/>
                  </a:lnTo>
                  <a:lnTo>
                    <a:pt x="272" y="379"/>
                  </a:lnTo>
                  <a:lnTo>
                    <a:pt x="274" y="379"/>
                  </a:lnTo>
                  <a:lnTo>
                    <a:pt x="276" y="379"/>
                  </a:lnTo>
                  <a:lnTo>
                    <a:pt x="279" y="379"/>
                  </a:lnTo>
                  <a:lnTo>
                    <a:pt x="279" y="379"/>
                  </a:lnTo>
                  <a:lnTo>
                    <a:pt x="281" y="376"/>
                  </a:lnTo>
                  <a:lnTo>
                    <a:pt x="281" y="376"/>
                  </a:lnTo>
                  <a:lnTo>
                    <a:pt x="283" y="376"/>
                  </a:lnTo>
                  <a:lnTo>
                    <a:pt x="286" y="376"/>
                  </a:lnTo>
                  <a:lnTo>
                    <a:pt x="288" y="376"/>
                  </a:lnTo>
                  <a:lnTo>
                    <a:pt x="288" y="379"/>
                  </a:lnTo>
                  <a:lnTo>
                    <a:pt x="291" y="379"/>
                  </a:lnTo>
                  <a:lnTo>
                    <a:pt x="291" y="379"/>
                  </a:lnTo>
                  <a:lnTo>
                    <a:pt x="291" y="379"/>
                  </a:lnTo>
                  <a:lnTo>
                    <a:pt x="293" y="376"/>
                  </a:lnTo>
                  <a:lnTo>
                    <a:pt x="293" y="376"/>
                  </a:lnTo>
                  <a:lnTo>
                    <a:pt x="300" y="376"/>
                  </a:lnTo>
                  <a:lnTo>
                    <a:pt x="300" y="376"/>
                  </a:lnTo>
                  <a:lnTo>
                    <a:pt x="302" y="376"/>
                  </a:lnTo>
                  <a:lnTo>
                    <a:pt x="305" y="376"/>
                  </a:lnTo>
                  <a:lnTo>
                    <a:pt x="312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7" y="379"/>
                  </a:lnTo>
                  <a:lnTo>
                    <a:pt x="317" y="376"/>
                  </a:lnTo>
                  <a:lnTo>
                    <a:pt x="319" y="379"/>
                  </a:lnTo>
                  <a:lnTo>
                    <a:pt x="319" y="379"/>
                  </a:lnTo>
                  <a:lnTo>
                    <a:pt x="319" y="379"/>
                  </a:lnTo>
                  <a:lnTo>
                    <a:pt x="319" y="379"/>
                  </a:lnTo>
                  <a:lnTo>
                    <a:pt x="321" y="381"/>
                  </a:lnTo>
                  <a:lnTo>
                    <a:pt x="321" y="381"/>
                  </a:lnTo>
                  <a:lnTo>
                    <a:pt x="321" y="381"/>
                  </a:lnTo>
                  <a:lnTo>
                    <a:pt x="324" y="379"/>
                  </a:lnTo>
                  <a:lnTo>
                    <a:pt x="324" y="379"/>
                  </a:lnTo>
                  <a:lnTo>
                    <a:pt x="324" y="381"/>
                  </a:lnTo>
                  <a:lnTo>
                    <a:pt x="326" y="381"/>
                  </a:lnTo>
                  <a:lnTo>
                    <a:pt x="328" y="379"/>
                  </a:lnTo>
                  <a:lnTo>
                    <a:pt x="333" y="376"/>
                  </a:lnTo>
                  <a:lnTo>
                    <a:pt x="336" y="374"/>
                  </a:lnTo>
                  <a:lnTo>
                    <a:pt x="338" y="369"/>
                  </a:lnTo>
                  <a:lnTo>
                    <a:pt x="340" y="367"/>
                  </a:lnTo>
                  <a:lnTo>
                    <a:pt x="345" y="365"/>
                  </a:lnTo>
                  <a:lnTo>
                    <a:pt x="347" y="362"/>
                  </a:lnTo>
                  <a:lnTo>
                    <a:pt x="350" y="358"/>
                  </a:lnTo>
                  <a:lnTo>
                    <a:pt x="352" y="355"/>
                  </a:lnTo>
                  <a:lnTo>
                    <a:pt x="354" y="353"/>
                  </a:lnTo>
                  <a:lnTo>
                    <a:pt x="357" y="348"/>
                  </a:lnTo>
                  <a:lnTo>
                    <a:pt x="362" y="346"/>
                  </a:lnTo>
                  <a:lnTo>
                    <a:pt x="364" y="343"/>
                  </a:lnTo>
                  <a:lnTo>
                    <a:pt x="366" y="339"/>
                  </a:lnTo>
                  <a:lnTo>
                    <a:pt x="369" y="336"/>
                  </a:lnTo>
                  <a:lnTo>
                    <a:pt x="371" y="334"/>
                  </a:lnTo>
                  <a:lnTo>
                    <a:pt x="376" y="329"/>
                  </a:lnTo>
                  <a:lnTo>
                    <a:pt x="378" y="327"/>
                  </a:lnTo>
                  <a:lnTo>
                    <a:pt x="380" y="324"/>
                  </a:lnTo>
                  <a:lnTo>
                    <a:pt x="383" y="322"/>
                  </a:lnTo>
                  <a:lnTo>
                    <a:pt x="385" y="320"/>
                  </a:lnTo>
                  <a:lnTo>
                    <a:pt x="388" y="320"/>
                  </a:lnTo>
                  <a:lnTo>
                    <a:pt x="388" y="320"/>
                  </a:lnTo>
                  <a:lnTo>
                    <a:pt x="388" y="320"/>
                  </a:lnTo>
                  <a:lnTo>
                    <a:pt x="383" y="313"/>
                  </a:lnTo>
                  <a:lnTo>
                    <a:pt x="383" y="313"/>
                  </a:lnTo>
                  <a:lnTo>
                    <a:pt x="383" y="313"/>
                  </a:lnTo>
                  <a:lnTo>
                    <a:pt x="383" y="313"/>
                  </a:lnTo>
                  <a:lnTo>
                    <a:pt x="383" y="313"/>
                  </a:lnTo>
                  <a:lnTo>
                    <a:pt x="383" y="313"/>
                  </a:lnTo>
                  <a:lnTo>
                    <a:pt x="383" y="313"/>
                  </a:lnTo>
                  <a:lnTo>
                    <a:pt x="383" y="313"/>
                  </a:lnTo>
                  <a:lnTo>
                    <a:pt x="383" y="310"/>
                  </a:lnTo>
                  <a:lnTo>
                    <a:pt x="380" y="310"/>
                  </a:lnTo>
                  <a:lnTo>
                    <a:pt x="380" y="310"/>
                  </a:lnTo>
                  <a:lnTo>
                    <a:pt x="385" y="305"/>
                  </a:lnTo>
                  <a:lnTo>
                    <a:pt x="388" y="301"/>
                  </a:lnTo>
                  <a:lnTo>
                    <a:pt x="390" y="298"/>
                  </a:lnTo>
                  <a:lnTo>
                    <a:pt x="390" y="296"/>
                  </a:lnTo>
                  <a:lnTo>
                    <a:pt x="390" y="291"/>
                  </a:lnTo>
                  <a:lnTo>
                    <a:pt x="388" y="284"/>
                  </a:lnTo>
                  <a:lnTo>
                    <a:pt x="388" y="282"/>
                  </a:lnTo>
                  <a:lnTo>
                    <a:pt x="388" y="279"/>
                  </a:lnTo>
                  <a:lnTo>
                    <a:pt x="390" y="277"/>
                  </a:lnTo>
                  <a:lnTo>
                    <a:pt x="392" y="277"/>
                  </a:lnTo>
                  <a:lnTo>
                    <a:pt x="395" y="277"/>
                  </a:lnTo>
                  <a:lnTo>
                    <a:pt x="397" y="277"/>
                  </a:lnTo>
                  <a:lnTo>
                    <a:pt x="399" y="275"/>
                  </a:lnTo>
                  <a:lnTo>
                    <a:pt x="402" y="272"/>
                  </a:lnTo>
                  <a:lnTo>
                    <a:pt x="402" y="270"/>
                  </a:lnTo>
                  <a:lnTo>
                    <a:pt x="406" y="265"/>
                  </a:lnTo>
                  <a:lnTo>
                    <a:pt x="409" y="263"/>
                  </a:lnTo>
                  <a:lnTo>
                    <a:pt x="409" y="261"/>
                  </a:lnTo>
                  <a:lnTo>
                    <a:pt x="409" y="261"/>
                  </a:lnTo>
                  <a:lnTo>
                    <a:pt x="409" y="258"/>
                  </a:lnTo>
                  <a:lnTo>
                    <a:pt x="409" y="258"/>
                  </a:lnTo>
                  <a:lnTo>
                    <a:pt x="409" y="258"/>
                  </a:lnTo>
                  <a:lnTo>
                    <a:pt x="409" y="256"/>
                  </a:lnTo>
                  <a:lnTo>
                    <a:pt x="409" y="256"/>
                  </a:lnTo>
                  <a:lnTo>
                    <a:pt x="409" y="256"/>
                  </a:lnTo>
                  <a:lnTo>
                    <a:pt x="409" y="253"/>
                  </a:lnTo>
                  <a:lnTo>
                    <a:pt x="411" y="251"/>
                  </a:lnTo>
                  <a:lnTo>
                    <a:pt x="411" y="251"/>
                  </a:lnTo>
                  <a:lnTo>
                    <a:pt x="411" y="251"/>
                  </a:lnTo>
                  <a:lnTo>
                    <a:pt x="414" y="251"/>
                  </a:lnTo>
                  <a:lnTo>
                    <a:pt x="414" y="249"/>
                  </a:lnTo>
                  <a:lnTo>
                    <a:pt x="414" y="249"/>
                  </a:lnTo>
                  <a:lnTo>
                    <a:pt x="414" y="246"/>
                  </a:lnTo>
                  <a:lnTo>
                    <a:pt x="416" y="246"/>
                  </a:lnTo>
                  <a:lnTo>
                    <a:pt x="416" y="246"/>
                  </a:lnTo>
                  <a:lnTo>
                    <a:pt x="416" y="246"/>
                  </a:lnTo>
                  <a:lnTo>
                    <a:pt x="416" y="242"/>
                  </a:lnTo>
                  <a:lnTo>
                    <a:pt x="418" y="239"/>
                  </a:lnTo>
                  <a:lnTo>
                    <a:pt x="418" y="237"/>
                  </a:lnTo>
                  <a:lnTo>
                    <a:pt x="418" y="234"/>
                  </a:lnTo>
                  <a:lnTo>
                    <a:pt x="418" y="234"/>
                  </a:lnTo>
                  <a:lnTo>
                    <a:pt x="418" y="232"/>
                  </a:lnTo>
                  <a:lnTo>
                    <a:pt x="416" y="232"/>
                  </a:lnTo>
                  <a:lnTo>
                    <a:pt x="416" y="232"/>
                  </a:lnTo>
                  <a:lnTo>
                    <a:pt x="414" y="230"/>
                  </a:lnTo>
                  <a:lnTo>
                    <a:pt x="414" y="230"/>
                  </a:lnTo>
                  <a:lnTo>
                    <a:pt x="414" y="227"/>
                  </a:lnTo>
                  <a:lnTo>
                    <a:pt x="414" y="227"/>
                  </a:lnTo>
                  <a:lnTo>
                    <a:pt x="414" y="225"/>
                  </a:lnTo>
                  <a:lnTo>
                    <a:pt x="414" y="225"/>
                  </a:lnTo>
                  <a:lnTo>
                    <a:pt x="411" y="227"/>
                  </a:lnTo>
                  <a:lnTo>
                    <a:pt x="409" y="227"/>
                  </a:lnTo>
                  <a:lnTo>
                    <a:pt x="409" y="227"/>
                  </a:lnTo>
                  <a:lnTo>
                    <a:pt x="406" y="227"/>
                  </a:lnTo>
                  <a:lnTo>
                    <a:pt x="406" y="227"/>
                  </a:lnTo>
                  <a:lnTo>
                    <a:pt x="406" y="225"/>
                  </a:lnTo>
                  <a:lnTo>
                    <a:pt x="406" y="225"/>
                  </a:lnTo>
                  <a:lnTo>
                    <a:pt x="406" y="225"/>
                  </a:lnTo>
                  <a:lnTo>
                    <a:pt x="406" y="225"/>
                  </a:lnTo>
                  <a:lnTo>
                    <a:pt x="406" y="223"/>
                  </a:lnTo>
                  <a:lnTo>
                    <a:pt x="406" y="223"/>
                  </a:lnTo>
                  <a:lnTo>
                    <a:pt x="406" y="223"/>
                  </a:lnTo>
                  <a:lnTo>
                    <a:pt x="406" y="218"/>
                  </a:lnTo>
                  <a:lnTo>
                    <a:pt x="406" y="218"/>
                  </a:lnTo>
                  <a:lnTo>
                    <a:pt x="406" y="216"/>
                  </a:lnTo>
                  <a:lnTo>
                    <a:pt x="406" y="216"/>
                  </a:lnTo>
                  <a:lnTo>
                    <a:pt x="406" y="216"/>
                  </a:lnTo>
                  <a:lnTo>
                    <a:pt x="404" y="216"/>
                  </a:lnTo>
                  <a:lnTo>
                    <a:pt x="404" y="216"/>
                  </a:lnTo>
                  <a:lnTo>
                    <a:pt x="404" y="213"/>
                  </a:lnTo>
                  <a:lnTo>
                    <a:pt x="404" y="211"/>
                  </a:lnTo>
                  <a:lnTo>
                    <a:pt x="404" y="211"/>
                  </a:lnTo>
                  <a:lnTo>
                    <a:pt x="404" y="208"/>
                  </a:lnTo>
                  <a:lnTo>
                    <a:pt x="406" y="208"/>
                  </a:lnTo>
                  <a:lnTo>
                    <a:pt x="406" y="206"/>
                  </a:lnTo>
                  <a:lnTo>
                    <a:pt x="406" y="206"/>
                  </a:lnTo>
                  <a:lnTo>
                    <a:pt x="406" y="204"/>
                  </a:lnTo>
                  <a:lnTo>
                    <a:pt x="406" y="204"/>
                  </a:lnTo>
                  <a:lnTo>
                    <a:pt x="409" y="197"/>
                  </a:lnTo>
                  <a:lnTo>
                    <a:pt x="409" y="194"/>
                  </a:lnTo>
                  <a:lnTo>
                    <a:pt x="409" y="194"/>
                  </a:lnTo>
                  <a:lnTo>
                    <a:pt x="409" y="192"/>
                  </a:lnTo>
                  <a:lnTo>
                    <a:pt x="406" y="192"/>
                  </a:lnTo>
                  <a:lnTo>
                    <a:pt x="406" y="192"/>
                  </a:lnTo>
                  <a:lnTo>
                    <a:pt x="406" y="192"/>
                  </a:lnTo>
                  <a:lnTo>
                    <a:pt x="406" y="192"/>
                  </a:lnTo>
                  <a:lnTo>
                    <a:pt x="406" y="190"/>
                  </a:lnTo>
                  <a:lnTo>
                    <a:pt x="406" y="190"/>
                  </a:lnTo>
                  <a:lnTo>
                    <a:pt x="404" y="190"/>
                  </a:lnTo>
                  <a:lnTo>
                    <a:pt x="402" y="190"/>
                  </a:lnTo>
                  <a:lnTo>
                    <a:pt x="402" y="190"/>
                  </a:lnTo>
                  <a:lnTo>
                    <a:pt x="399" y="190"/>
                  </a:lnTo>
                  <a:lnTo>
                    <a:pt x="399" y="190"/>
                  </a:lnTo>
                  <a:lnTo>
                    <a:pt x="399" y="190"/>
                  </a:lnTo>
                  <a:lnTo>
                    <a:pt x="399" y="190"/>
                  </a:lnTo>
                  <a:lnTo>
                    <a:pt x="399" y="187"/>
                  </a:lnTo>
                  <a:lnTo>
                    <a:pt x="399" y="187"/>
                  </a:lnTo>
                  <a:lnTo>
                    <a:pt x="399" y="185"/>
                  </a:lnTo>
                  <a:lnTo>
                    <a:pt x="399" y="185"/>
                  </a:lnTo>
                  <a:lnTo>
                    <a:pt x="402" y="185"/>
                  </a:lnTo>
                  <a:lnTo>
                    <a:pt x="402" y="185"/>
                  </a:lnTo>
                  <a:lnTo>
                    <a:pt x="402" y="185"/>
                  </a:lnTo>
                  <a:lnTo>
                    <a:pt x="399" y="182"/>
                  </a:lnTo>
                  <a:lnTo>
                    <a:pt x="399" y="180"/>
                  </a:lnTo>
                  <a:lnTo>
                    <a:pt x="399" y="180"/>
                  </a:lnTo>
                  <a:lnTo>
                    <a:pt x="404" y="178"/>
                  </a:lnTo>
                  <a:lnTo>
                    <a:pt x="406" y="178"/>
                  </a:lnTo>
                  <a:lnTo>
                    <a:pt x="409" y="178"/>
                  </a:lnTo>
                  <a:lnTo>
                    <a:pt x="411" y="178"/>
                  </a:lnTo>
                  <a:lnTo>
                    <a:pt x="411" y="175"/>
                  </a:lnTo>
                  <a:lnTo>
                    <a:pt x="411" y="175"/>
                  </a:lnTo>
                  <a:lnTo>
                    <a:pt x="411" y="173"/>
                  </a:lnTo>
                  <a:lnTo>
                    <a:pt x="411" y="173"/>
                  </a:lnTo>
                  <a:lnTo>
                    <a:pt x="411" y="171"/>
                  </a:lnTo>
                  <a:lnTo>
                    <a:pt x="411" y="168"/>
                  </a:lnTo>
                  <a:lnTo>
                    <a:pt x="409" y="166"/>
                  </a:lnTo>
                  <a:lnTo>
                    <a:pt x="409" y="163"/>
                  </a:lnTo>
                  <a:lnTo>
                    <a:pt x="409" y="163"/>
                  </a:lnTo>
                  <a:lnTo>
                    <a:pt x="411" y="161"/>
                  </a:lnTo>
                  <a:lnTo>
                    <a:pt x="411" y="161"/>
                  </a:lnTo>
                  <a:lnTo>
                    <a:pt x="411" y="161"/>
                  </a:lnTo>
                  <a:lnTo>
                    <a:pt x="414" y="161"/>
                  </a:lnTo>
                  <a:lnTo>
                    <a:pt x="414" y="161"/>
                  </a:lnTo>
                  <a:lnTo>
                    <a:pt x="416" y="159"/>
                  </a:lnTo>
                  <a:lnTo>
                    <a:pt x="416" y="159"/>
                  </a:lnTo>
                  <a:lnTo>
                    <a:pt x="416" y="159"/>
                  </a:lnTo>
                  <a:lnTo>
                    <a:pt x="416" y="156"/>
                  </a:lnTo>
                  <a:lnTo>
                    <a:pt x="416" y="156"/>
                  </a:lnTo>
                  <a:lnTo>
                    <a:pt x="416" y="156"/>
                  </a:lnTo>
                  <a:lnTo>
                    <a:pt x="416" y="156"/>
                  </a:lnTo>
                  <a:lnTo>
                    <a:pt x="416" y="154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9083674" y="4273116"/>
              <a:ext cx="990600" cy="855663"/>
            </a:xfrm>
            <a:custGeom>
              <a:avLst/>
              <a:gdLst>
                <a:gd name="T0" fmla="*/ 606 w 624"/>
                <a:gd name="T1" fmla="*/ 99 h 539"/>
                <a:gd name="T2" fmla="*/ 598 w 624"/>
                <a:gd name="T3" fmla="*/ 76 h 539"/>
                <a:gd name="T4" fmla="*/ 587 w 624"/>
                <a:gd name="T5" fmla="*/ 68 h 539"/>
                <a:gd name="T6" fmla="*/ 549 w 624"/>
                <a:gd name="T7" fmla="*/ 50 h 539"/>
                <a:gd name="T8" fmla="*/ 518 w 624"/>
                <a:gd name="T9" fmla="*/ 38 h 539"/>
                <a:gd name="T10" fmla="*/ 497 w 624"/>
                <a:gd name="T11" fmla="*/ 21 h 539"/>
                <a:gd name="T12" fmla="*/ 395 w 624"/>
                <a:gd name="T13" fmla="*/ 12 h 539"/>
                <a:gd name="T14" fmla="*/ 350 w 624"/>
                <a:gd name="T15" fmla="*/ 66 h 539"/>
                <a:gd name="T16" fmla="*/ 357 w 624"/>
                <a:gd name="T17" fmla="*/ 83 h 539"/>
                <a:gd name="T18" fmla="*/ 355 w 624"/>
                <a:gd name="T19" fmla="*/ 116 h 539"/>
                <a:gd name="T20" fmla="*/ 357 w 624"/>
                <a:gd name="T21" fmla="*/ 135 h 539"/>
                <a:gd name="T22" fmla="*/ 348 w 624"/>
                <a:gd name="T23" fmla="*/ 154 h 539"/>
                <a:gd name="T24" fmla="*/ 343 w 624"/>
                <a:gd name="T25" fmla="*/ 182 h 539"/>
                <a:gd name="T26" fmla="*/ 357 w 624"/>
                <a:gd name="T27" fmla="*/ 203 h 539"/>
                <a:gd name="T28" fmla="*/ 381 w 624"/>
                <a:gd name="T29" fmla="*/ 225 h 539"/>
                <a:gd name="T30" fmla="*/ 404 w 624"/>
                <a:gd name="T31" fmla="*/ 227 h 539"/>
                <a:gd name="T32" fmla="*/ 414 w 624"/>
                <a:gd name="T33" fmla="*/ 213 h 539"/>
                <a:gd name="T34" fmla="*/ 407 w 624"/>
                <a:gd name="T35" fmla="*/ 281 h 539"/>
                <a:gd name="T36" fmla="*/ 400 w 624"/>
                <a:gd name="T37" fmla="*/ 274 h 539"/>
                <a:gd name="T38" fmla="*/ 369 w 624"/>
                <a:gd name="T39" fmla="*/ 267 h 539"/>
                <a:gd name="T40" fmla="*/ 355 w 624"/>
                <a:gd name="T41" fmla="*/ 251 h 539"/>
                <a:gd name="T42" fmla="*/ 336 w 624"/>
                <a:gd name="T43" fmla="*/ 229 h 539"/>
                <a:gd name="T44" fmla="*/ 312 w 624"/>
                <a:gd name="T45" fmla="*/ 220 h 539"/>
                <a:gd name="T46" fmla="*/ 270 w 624"/>
                <a:gd name="T47" fmla="*/ 182 h 539"/>
                <a:gd name="T48" fmla="*/ 248 w 624"/>
                <a:gd name="T49" fmla="*/ 203 h 539"/>
                <a:gd name="T50" fmla="*/ 208 w 624"/>
                <a:gd name="T51" fmla="*/ 194 h 539"/>
                <a:gd name="T52" fmla="*/ 187 w 624"/>
                <a:gd name="T53" fmla="*/ 189 h 539"/>
                <a:gd name="T54" fmla="*/ 177 w 624"/>
                <a:gd name="T55" fmla="*/ 170 h 539"/>
                <a:gd name="T56" fmla="*/ 144 w 624"/>
                <a:gd name="T57" fmla="*/ 168 h 539"/>
                <a:gd name="T58" fmla="*/ 123 w 624"/>
                <a:gd name="T59" fmla="*/ 170 h 539"/>
                <a:gd name="T60" fmla="*/ 118 w 624"/>
                <a:gd name="T61" fmla="*/ 151 h 539"/>
                <a:gd name="T62" fmla="*/ 109 w 624"/>
                <a:gd name="T63" fmla="*/ 158 h 539"/>
                <a:gd name="T64" fmla="*/ 106 w 624"/>
                <a:gd name="T65" fmla="*/ 199 h 539"/>
                <a:gd name="T66" fmla="*/ 0 w 624"/>
                <a:gd name="T67" fmla="*/ 260 h 539"/>
                <a:gd name="T68" fmla="*/ 0 w 624"/>
                <a:gd name="T69" fmla="*/ 433 h 539"/>
                <a:gd name="T70" fmla="*/ 7 w 624"/>
                <a:gd name="T71" fmla="*/ 452 h 539"/>
                <a:gd name="T72" fmla="*/ 21 w 624"/>
                <a:gd name="T73" fmla="*/ 464 h 539"/>
                <a:gd name="T74" fmla="*/ 45 w 624"/>
                <a:gd name="T75" fmla="*/ 490 h 539"/>
                <a:gd name="T76" fmla="*/ 71 w 624"/>
                <a:gd name="T77" fmla="*/ 509 h 539"/>
                <a:gd name="T78" fmla="*/ 113 w 624"/>
                <a:gd name="T79" fmla="*/ 506 h 539"/>
                <a:gd name="T80" fmla="*/ 142 w 624"/>
                <a:gd name="T81" fmla="*/ 509 h 539"/>
                <a:gd name="T82" fmla="*/ 163 w 624"/>
                <a:gd name="T83" fmla="*/ 513 h 539"/>
                <a:gd name="T84" fmla="*/ 173 w 624"/>
                <a:gd name="T85" fmla="*/ 521 h 539"/>
                <a:gd name="T86" fmla="*/ 199 w 624"/>
                <a:gd name="T87" fmla="*/ 525 h 539"/>
                <a:gd name="T88" fmla="*/ 220 w 624"/>
                <a:gd name="T89" fmla="*/ 532 h 539"/>
                <a:gd name="T90" fmla="*/ 246 w 624"/>
                <a:gd name="T91" fmla="*/ 535 h 539"/>
                <a:gd name="T92" fmla="*/ 277 w 624"/>
                <a:gd name="T93" fmla="*/ 523 h 539"/>
                <a:gd name="T94" fmla="*/ 367 w 624"/>
                <a:gd name="T95" fmla="*/ 447 h 539"/>
                <a:gd name="T96" fmla="*/ 378 w 624"/>
                <a:gd name="T97" fmla="*/ 421 h 539"/>
                <a:gd name="T98" fmla="*/ 428 w 624"/>
                <a:gd name="T99" fmla="*/ 405 h 539"/>
                <a:gd name="T100" fmla="*/ 449 w 624"/>
                <a:gd name="T101" fmla="*/ 395 h 539"/>
                <a:gd name="T102" fmla="*/ 466 w 624"/>
                <a:gd name="T103" fmla="*/ 360 h 539"/>
                <a:gd name="T104" fmla="*/ 601 w 624"/>
                <a:gd name="T105" fmla="*/ 315 h 539"/>
                <a:gd name="T106" fmla="*/ 582 w 624"/>
                <a:gd name="T107" fmla="*/ 305 h 539"/>
                <a:gd name="T108" fmla="*/ 579 w 624"/>
                <a:gd name="T109" fmla="*/ 286 h 539"/>
                <a:gd name="T110" fmla="*/ 587 w 624"/>
                <a:gd name="T111" fmla="*/ 251 h 539"/>
                <a:gd name="T112" fmla="*/ 598 w 624"/>
                <a:gd name="T113" fmla="*/ 239 h 539"/>
                <a:gd name="T114" fmla="*/ 615 w 624"/>
                <a:gd name="T115" fmla="*/ 227 h 539"/>
                <a:gd name="T116" fmla="*/ 606 w 624"/>
                <a:gd name="T117" fmla="*/ 196 h 539"/>
                <a:gd name="T118" fmla="*/ 606 w 624"/>
                <a:gd name="T119" fmla="*/ 170 h 539"/>
                <a:gd name="T120" fmla="*/ 606 w 624"/>
                <a:gd name="T121" fmla="*/ 14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24" h="539">
                  <a:moveTo>
                    <a:pt x="624" y="128"/>
                  </a:moveTo>
                  <a:lnTo>
                    <a:pt x="624" y="128"/>
                  </a:lnTo>
                  <a:lnTo>
                    <a:pt x="624" y="128"/>
                  </a:lnTo>
                  <a:lnTo>
                    <a:pt x="624" y="125"/>
                  </a:lnTo>
                  <a:lnTo>
                    <a:pt x="624" y="125"/>
                  </a:lnTo>
                  <a:lnTo>
                    <a:pt x="624" y="123"/>
                  </a:lnTo>
                  <a:lnTo>
                    <a:pt x="622" y="123"/>
                  </a:lnTo>
                  <a:lnTo>
                    <a:pt x="622" y="121"/>
                  </a:lnTo>
                  <a:lnTo>
                    <a:pt x="622" y="121"/>
                  </a:lnTo>
                  <a:lnTo>
                    <a:pt x="620" y="118"/>
                  </a:lnTo>
                  <a:lnTo>
                    <a:pt x="620" y="118"/>
                  </a:lnTo>
                  <a:lnTo>
                    <a:pt x="617" y="116"/>
                  </a:lnTo>
                  <a:lnTo>
                    <a:pt x="617" y="113"/>
                  </a:lnTo>
                  <a:lnTo>
                    <a:pt x="617" y="111"/>
                  </a:lnTo>
                  <a:lnTo>
                    <a:pt x="617" y="109"/>
                  </a:lnTo>
                  <a:lnTo>
                    <a:pt x="617" y="109"/>
                  </a:lnTo>
                  <a:lnTo>
                    <a:pt x="615" y="106"/>
                  </a:lnTo>
                  <a:lnTo>
                    <a:pt x="615" y="106"/>
                  </a:lnTo>
                  <a:lnTo>
                    <a:pt x="613" y="106"/>
                  </a:lnTo>
                  <a:lnTo>
                    <a:pt x="613" y="104"/>
                  </a:lnTo>
                  <a:lnTo>
                    <a:pt x="613" y="104"/>
                  </a:lnTo>
                  <a:lnTo>
                    <a:pt x="610" y="104"/>
                  </a:lnTo>
                  <a:lnTo>
                    <a:pt x="606" y="102"/>
                  </a:lnTo>
                  <a:lnTo>
                    <a:pt x="606" y="99"/>
                  </a:lnTo>
                  <a:lnTo>
                    <a:pt x="606" y="99"/>
                  </a:lnTo>
                  <a:lnTo>
                    <a:pt x="606" y="97"/>
                  </a:lnTo>
                  <a:lnTo>
                    <a:pt x="608" y="95"/>
                  </a:lnTo>
                  <a:lnTo>
                    <a:pt x="608" y="92"/>
                  </a:lnTo>
                  <a:lnTo>
                    <a:pt x="608" y="92"/>
                  </a:lnTo>
                  <a:lnTo>
                    <a:pt x="608" y="90"/>
                  </a:lnTo>
                  <a:lnTo>
                    <a:pt x="608" y="87"/>
                  </a:lnTo>
                  <a:lnTo>
                    <a:pt x="608" y="87"/>
                  </a:lnTo>
                  <a:lnTo>
                    <a:pt x="606" y="87"/>
                  </a:lnTo>
                  <a:lnTo>
                    <a:pt x="606" y="85"/>
                  </a:lnTo>
                  <a:lnTo>
                    <a:pt x="603" y="85"/>
                  </a:lnTo>
                  <a:lnTo>
                    <a:pt x="603" y="85"/>
                  </a:lnTo>
                  <a:lnTo>
                    <a:pt x="603" y="83"/>
                  </a:lnTo>
                  <a:lnTo>
                    <a:pt x="603" y="83"/>
                  </a:lnTo>
                  <a:lnTo>
                    <a:pt x="601" y="83"/>
                  </a:lnTo>
                  <a:lnTo>
                    <a:pt x="601" y="80"/>
                  </a:lnTo>
                  <a:lnTo>
                    <a:pt x="601" y="80"/>
                  </a:lnTo>
                  <a:lnTo>
                    <a:pt x="601" y="80"/>
                  </a:lnTo>
                  <a:lnTo>
                    <a:pt x="601" y="80"/>
                  </a:lnTo>
                  <a:lnTo>
                    <a:pt x="601" y="78"/>
                  </a:lnTo>
                  <a:lnTo>
                    <a:pt x="601" y="78"/>
                  </a:lnTo>
                  <a:lnTo>
                    <a:pt x="601" y="78"/>
                  </a:lnTo>
                  <a:lnTo>
                    <a:pt x="601" y="76"/>
                  </a:lnTo>
                  <a:lnTo>
                    <a:pt x="598" y="76"/>
                  </a:lnTo>
                  <a:lnTo>
                    <a:pt x="596" y="76"/>
                  </a:lnTo>
                  <a:lnTo>
                    <a:pt x="594" y="73"/>
                  </a:lnTo>
                  <a:lnTo>
                    <a:pt x="594" y="76"/>
                  </a:lnTo>
                  <a:lnTo>
                    <a:pt x="594" y="78"/>
                  </a:lnTo>
                  <a:lnTo>
                    <a:pt x="594" y="78"/>
                  </a:lnTo>
                  <a:lnTo>
                    <a:pt x="594" y="78"/>
                  </a:lnTo>
                  <a:lnTo>
                    <a:pt x="591" y="78"/>
                  </a:lnTo>
                  <a:lnTo>
                    <a:pt x="591" y="76"/>
                  </a:lnTo>
                  <a:lnTo>
                    <a:pt x="591" y="76"/>
                  </a:lnTo>
                  <a:lnTo>
                    <a:pt x="591" y="76"/>
                  </a:lnTo>
                  <a:lnTo>
                    <a:pt x="591" y="76"/>
                  </a:lnTo>
                  <a:lnTo>
                    <a:pt x="589" y="76"/>
                  </a:lnTo>
                  <a:lnTo>
                    <a:pt x="589" y="76"/>
                  </a:lnTo>
                  <a:lnTo>
                    <a:pt x="589" y="76"/>
                  </a:lnTo>
                  <a:lnTo>
                    <a:pt x="589" y="76"/>
                  </a:lnTo>
                  <a:lnTo>
                    <a:pt x="589" y="71"/>
                  </a:lnTo>
                  <a:lnTo>
                    <a:pt x="589" y="68"/>
                  </a:lnTo>
                  <a:lnTo>
                    <a:pt x="589" y="68"/>
                  </a:lnTo>
                  <a:lnTo>
                    <a:pt x="589" y="68"/>
                  </a:lnTo>
                  <a:lnTo>
                    <a:pt x="587" y="68"/>
                  </a:lnTo>
                  <a:lnTo>
                    <a:pt x="587" y="68"/>
                  </a:lnTo>
                  <a:lnTo>
                    <a:pt x="587" y="68"/>
                  </a:lnTo>
                  <a:lnTo>
                    <a:pt x="587" y="68"/>
                  </a:lnTo>
                  <a:lnTo>
                    <a:pt x="587" y="68"/>
                  </a:lnTo>
                  <a:lnTo>
                    <a:pt x="584" y="68"/>
                  </a:lnTo>
                  <a:lnTo>
                    <a:pt x="584" y="64"/>
                  </a:lnTo>
                  <a:lnTo>
                    <a:pt x="584" y="64"/>
                  </a:lnTo>
                  <a:lnTo>
                    <a:pt x="579" y="61"/>
                  </a:lnTo>
                  <a:lnTo>
                    <a:pt x="577" y="61"/>
                  </a:lnTo>
                  <a:lnTo>
                    <a:pt x="577" y="61"/>
                  </a:lnTo>
                  <a:lnTo>
                    <a:pt x="577" y="61"/>
                  </a:lnTo>
                  <a:lnTo>
                    <a:pt x="577" y="61"/>
                  </a:lnTo>
                  <a:lnTo>
                    <a:pt x="575" y="61"/>
                  </a:lnTo>
                  <a:lnTo>
                    <a:pt x="575" y="59"/>
                  </a:lnTo>
                  <a:lnTo>
                    <a:pt x="575" y="59"/>
                  </a:lnTo>
                  <a:lnTo>
                    <a:pt x="575" y="59"/>
                  </a:lnTo>
                  <a:lnTo>
                    <a:pt x="575" y="59"/>
                  </a:lnTo>
                  <a:lnTo>
                    <a:pt x="570" y="57"/>
                  </a:lnTo>
                  <a:lnTo>
                    <a:pt x="565" y="57"/>
                  </a:lnTo>
                  <a:lnTo>
                    <a:pt x="563" y="57"/>
                  </a:lnTo>
                  <a:lnTo>
                    <a:pt x="563" y="57"/>
                  </a:lnTo>
                  <a:lnTo>
                    <a:pt x="563" y="54"/>
                  </a:lnTo>
                  <a:lnTo>
                    <a:pt x="561" y="52"/>
                  </a:lnTo>
                  <a:lnTo>
                    <a:pt x="561" y="52"/>
                  </a:lnTo>
                  <a:lnTo>
                    <a:pt x="558" y="50"/>
                  </a:lnTo>
                  <a:lnTo>
                    <a:pt x="556" y="50"/>
                  </a:lnTo>
                  <a:lnTo>
                    <a:pt x="549" y="50"/>
                  </a:lnTo>
                  <a:lnTo>
                    <a:pt x="549" y="50"/>
                  </a:lnTo>
                  <a:lnTo>
                    <a:pt x="546" y="50"/>
                  </a:lnTo>
                  <a:lnTo>
                    <a:pt x="546" y="50"/>
                  </a:lnTo>
                  <a:lnTo>
                    <a:pt x="544" y="47"/>
                  </a:lnTo>
                  <a:lnTo>
                    <a:pt x="544" y="47"/>
                  </a:lnTo>
                  <a:lnTo>
                    <a:pt x="544" y="47"/>
                  </a:lnTo>
                  <a:lnTo>
                    <a:pt x="542" y="47"/>
                  </a:lnTo>
                  <a:lnTo>
                    <a:pt x="542" y="47"/>
                  </a:lnTo>
                  <a:lnTo>
                    <a:pt x="542" y="47"/>
                  </a:lnTo>
                  <a:lnTo>
                    <a:pt x="542" y="47"/>
                  </a:lnTo>
                  <a:lnTo>
                    <a:pt x="539" y="45"/>
                  </a:lnTo>
                  <a:lnTo>
                    <a:pt x="537" y="45"/>
                  </a:lnTo>
                  <a:lnTo>
                    <a:pt x="537" y="45"/>
                  </a:lnTo>
                  <a:lnTo>
                    <a:pt x="537" y="47"/>
                  </a:lnTo>
                  <a:lnTo>
                    <a:pt x="535" y="47"/>
                  </a:lnTo>
                  <a:lnTo>
                    <a:pt x="532" y="45"/>
                  </a:lnTo>
                  <a:lnTo>
                    <a:pt x="532" y="45"/>
                  </a:lnTo>
                  <a:lnTo>
                    <a:pt x="532" y="40"/>
                  </a:lnTo>
                  <a:lnTo>
                    <a:pt x="532" y="40"/>
                  </a:lnTo>
                  <a:lnTo>
                    <a:pt x="525" y="38"/>
                  </a:lnTo>
                  <a:lnTo>
                    <a:pt x="523" y="38"/>
                  </a:lnTo>
                  <a:lnTo>
                    <a:pt x="523" y="38"/>
                  </a:lnTo>
                  <a:lnTo>
                    <a:pt x="520" y="38"/>
                  </a:lnTo>
                  <a:lnTo>
                    <a:pt x="520" y="38"/>
                  </a:lnTo>
                  <a:lnTo>
                    <a:pt x="518" y="38"/>
                  </a:lnTo>
                  <a:lnTo>
                    <a:pt x="513" y="33"/>
                  </a:lnTo>
                  <a:lnTo>
                    <a:pt x="513" y="33"/>
                  </a:lnTo>
                  <a:lnTo>
                    <a:pt x="511" y="31"/>
                  </a:lnTo>
                  <a:lnTo>
                    <a:pt x="511" y="28"/>
                  </a:lnTo>
                  <a:lnTo>
                    <a:pt x="511" y="26"/>
                  </a:lnTo>
                  <a:lnTo>
                    <a:pt x="511" y="26"/>
                  </a:lnTo>
                  <a:lnTo>
                    <a:pt x="509" y="26"/>
                  </a:lnTo>
                  <a:lnTo>
                    <a:pt x="509" y="24"/>
                  </a:lnTo>
                  <a:lnTo>
                    <a:pt x="506" y="24"/>
                  </a:lnTo>
                  <a:lnTo>
                    <a:pt x="506" y="24"/>
                  </a:lnTo>
                  <a:lnTo>
                    <a:pt x="504" y="24"/>
                  </a:lnTo>
                  <a:lnTo>
                    <a:pt x="504" y="24"/>
                  </a:lnTo>
                  <a:lnTo>
                    <a:pt x="504" y="24"/>
                  </a:lnTo>
                  <a:lnTo>
                    <a:pt x="501" y="24"/>
                  </a:lnTo>
                  <a:lnTo>
                    <a:pt x="501" y="21"/>
                  </a:lnTo>
                  <a:lnTo>
                    <a:pt x="501" y="21"/>
                  </a:lnTo>
                  <a:lnTo>
                    <a:pt x="501" y="21"/>
                  </a:lnTo>
                  <a:lnTo>
                    <a:pt x="501" y="21"/>
                  </a:lnTo>
                  <a:lnTo>
                    <a:pt x="501" y="21"/>
                  </a:lnTo>
                  <a:lnTo>
                    <a:pt x="501" y="21"/>
                  </a:lnTo>
                  <a:lnTo>
                    <a:pt x="501" y="21"/>
                  </a:lnTo>
                  <a:lnTo>
                    <a:pt x="499" y="21"/>
                  </a:lnTo>
                  <a:lnTo>
                    <a:pt x="497" y="21"/>
                  </a:lnTo>
                  <a:lnTo>
                    <a:pt x="497" y="21"/>
                  </a:lnTo>
                  <a:lnTo>
                    <a:pt x="497" y="24"/>
                  </a:lnTo>
                  <a:lnTo>
                    <a:pt x="497" y="21"/>
                  </a:lnTo>
                  <a:lnTo>
                    <a:pt x="494" y="21"/>
                  </a:lnTo>
                  <a:lnTo>
                    <a:pt x="494" y="21"/>
                  </a:lnTo>
                  <a:lnTo>
                    <a:pt x="494" y="21"/>
                  </a:lnTo>
                  <a:lnTo>
                    <a:pt x="492" y="21"/>
                  </a:lnTo>
                  <a:lnTo>
                    <a:pt x="492" y="21"/>
                  </a:lnTo>
                  <a:lnTo>
                    <a:pt x="490" y="21"/>
                  </a:lnTo>
                  <a:lnTo>
                    <a:pt x="490" y="21"/>
                  </a:lnTo>
                  <a:lnTo>
                    <a:pt x="487" y="21"/>
                  </a:lnTo>
                  <a:lnTo>
                    <a:pt x="485" y="21"/>
                  </a:lnTo>
                  <a:lnTo>
                    <a:pt x="482" y="19"/>
                  </a:lnTo>
                  <a:lnTo>
                    <a:pt x="480" y="19"/>
                  </a:lnTo>
                  <a:lnTo>
                    <a:pt x="478" y="14"/>
                  </a:lnTo>
                  <a:lnTo>
                    <a:pt x="473" y="9"/>
                  </a:lnTo>
                  <a:lnTo>
                    <a:pt x="471" y="5"/>
                  </a:lnTo>
                  <a:lnTo>
                    <a:pt x="468" y="0"/>
                  </a:lnTo>
                  <a:lnTo>
                    <a:pt x="461" y="0"/>
                  </a:lnTo>
                  <a:lnTo>
                    <a:pt x="447" y="2"/>
                  </a:lnTo>
                  <a:lnTo>
                    <a:pt x="435" y="5"/>
                  </a:lnTo>
                  <a:lnTo>
                    <a:pt x="421" y="7"/>
                  </a:lnTo>
                  <a:lnTo>
                    <a:pt x="407" y="9"/>
                  </a:lnTo>
                  <a:lnTo>
                    <a:pt x="407" y="9"/>
                  </a:lnTo>
                  <a:lnTo>
                    <a:pt x="395" y="12"/>
                  </a:lnTo>
                  <a:lnTo>
                    <a:pt x="388" y="12"/>
                  </a:lnTo>
                  <a:lnTo>
                    <a:pt x="378" y="14"/>
                  </a:lnTo>
                  <a:lnTo>
                    <a:pt x="371" y="14"/>
                  </a:lnTo>
                  <a:lnTo>
                    <a:pt x="369" y="14"/>
                  </a:lnTo>
                  <a:lnTo>
                    <a:pt x="369" y="16"/>
                  </a:lnTo>
                  <a:lnTo>
                    <a:pt x="371" y="21"/>
                  </a:lnTo>
                  <a:lnTo>
                    <a:pt x="371" y="26"/>
                  </a:lnTo>
                  <a:lnTo>
                    <a:pt x="369" y="31"/>
                  </a:lnTo>
                  <a:lnTo>
                    <a:pt x="364" y="40"/>
                  </a:lnTo>
                  <a:lnTo>
                    <a:pt x="355" y="47"/>
                  </a:lnTo>
                  <a:lnTo>
                    <a:pt x="350" y="52"/>
                  </a:lnTo>
                  <a:lnTo>
                    <a:pt x="345" y="54"/>
                  </a:lnTo>
                  <a:lnTo>
                    <a:pt x="343" y="54"/>
                  </a:lnTo>
                  <a:lnTo>
                    <a:pt x="341" y="57"/>
                  </a:lnTo>
                  <a:lnTo>
                    <a:pt x="343" y="59"/>
                  </a:lnTo>
                  <a:lnTo>
                    <a:pt x="345" y="59"/>
                  </a:lnTo>
                  <a:lnTo>
                    <a:pt x="348" y="61"/>
                  </a:lnTo>
                  <a:lnTo>
                    <a:pt x="348" y="61"/>
                  </a:lnTo>
                  <a:lnTo>
                    <a:pt x="350" y="64"/>
                  </a:lnTo>
                  <a:lnTo>
                    <a:pt x="350" y="64"/>
                  </a:lnTo>
                  <a:lnTo>
                    <a:pt x="350" y="66"/>
                  </a:lnTo>
                  <a:lnTo>
                    <a:pt x="350" y="66"/>
                  </a:lnTo>
                  <a:lnTo>
                    <a:pt x="350" y="66"/>
                  </a:lnTo>
                  <a:lnTo>
                    <a:pt x="350" y="66"/>
                  </a:lnTo>
                  <a:lnTo>
                    <a:pt x="352" y="68"/>
                  </a:lnTo>
                  <a:lnTo>
                    <a:pt x="352" y="68"/>
                  </a:lnTo>
                  <a:lnTo>
                    <a:pt x="352" y="68"/>
                  </a:lnTo>
                  <a:lnTo>
                    <a:pt x="352" y="71"/>
                  </a:lnTo>
                  <a:lnTo>
                    <a:pt x="352" y="71"/>
                  </a:lnTo>
                  <a:lnTo>
                    <a:pt x="352" y="71"/>
                  </a:lnTo>
                  <a:lnTo>
                    <a:pt x="352" y="71"/>
                  </a:lnTo>
                  <a:lnTo>
                    <a:pt x="355" y="71"/>
                  </a:lnTo>
                  <a:lnTo>
                    <a:pt x="355" y="73"/>
                  </a:lnTo>
                  <a:lnTo>
                    <a:pt x="355" y="73"/>
                  </a:lnTo>
                  <a:lnTo>
                    <a:pt x="352" y="73"/>
                  </a:lnTo>
                  <a:lnTo>
                    <a:pt x="352" y="73"/>
                  </a:lnTo>
                  <a:lnTo>
                    <a:pt x="355" y="76"/>
                  </a:lnTo>
                  <a:lnTo>
                    <a:pt x="355" y="76"/>
                  </a:lnTo>
                  <a:lnTo>
                    <a:pt x="355" y="76"/>
                  </a:lnTo>
                  <a:lnTo>
                    <a:pt x="355" y="78"/>
                  </a:lnTo>
                  <a:lnTo>
                    <a:pt x="355" y="78"/>
                  </a:lnTo>
                  <a:lnTo>
                    <a:pt x="355" y="80"/>
                  </a:lnTo>
                  <a:lnTo>
                    <a:pt x="355" y="80"/>
                  </a:lnTo>
                  <a:lnTo>
                    <a:pt x="357" y="83"/>
                  </a:lnTo>
                  <a:lnTo>
                    <a:pt x="357" y="83"/>
                  </a:lnTo>
                  <a:lnTo>
                    <a:pt x="357" y="83"/>
                  </a:lnTo>
                  <a:lnTo>
                    <a:pt x="357" y="83"/>
                  </a:lnTo>
                  <a:lnTo>
                    <a:pt x="357" y="83"/>
                  </a:lnTo>
                  <a:lnTo>
                    <a:pt x="359" y="85"/>
                  </a:lnTo>
                  <a:lnTo>
                    <a:pt x="359" y="85"/>
                  </a:lnTo>
                  <a:lnTo>
                    <a:pt x="359" y="85"/>
                  </a:lnTo>
                  <a:lnTo>
                    <a:pt x="357" y="87"/>
                  </a:lnTo>
                  <a:lnTo>
                    <a:pt x="357" y="90"/>
                  </a:lnTo>
                  <a:lnTo>
                    <a:pt x="355" y="92"/>
                  </a:lnTo>
                  <a:lnTo>
                    <a:pt x="355" y="95"/>
                  </a:lnTo>
                  <a:lnTo>
                    <a:pt x="355" y="97"/>
                  </a:lnTo>
                  <a:lnTo>
                    <a:pt x="355" y="102"/>
                  </a:lnTo>
                  <a:lnTo>
                    <a:pt x="355" y="104"/>
                  </a:lnTo>
                  <a:lnTo>
                    <a:pt x="355" y="106"/>
                  </a:lnTo>
                  <a:lnTo>
                    <a:pt x="352" y="106"/>
                  </a:lnTo>
                  <a:lnTo>
                    <a:pt x="352" y="109"/>
                  </a:lnTo>
                  <a:lnTo>
                    <a:pt x="355" y="109"/>
                  </a:lnTo>
                  <a:lnTo>
                    <a:pt x="355" y="111"/>
                  </a:lnTo>
                  <a:lnTo>
                    <a:pt x="355" y="111"/>
                  </a:lnTo>
                  <a:lnTo>
                    <a:pt x="355" y="111"/>
                  </a:lnTo>
                  <a:lnTo>
                    <a:pt x="355" y="111"/>
                  </a:lnTo>
                  <a:lnTo>
                    <a:pt x="355" y="111"/>
                  </a:lnTo>
                  <a:lnTo>
                    <a:pt x="355" y="111"/>
                  </a:lnTo>
                  <a:lnTo>
                    <a:pt x="355" y="113"/>
                  </a:lnTo>
                  <a:lnTo>
                    <a:pt x="355" y="113"/>
                  </a:lnTo>
                  <a:lnTo>
                    <a:pt x="355" y="113"/>
                  </a:lnTo>
                  <a:lnTo>
                    <a:pt x="355" y="116"/>
                  </a:lnTo>
                  <a:lnTo>
                    <a:pt x="355" y="116"/>
                  </a:lnTo>
                  <a:lnTo>
                    <a:pt x="355" y="118"/>
                  </a:lnTo>
                  <a:lnTo>
                    <a:pt x="357" y="118"/>
                  </a:lnTo>
                  <a:lnTo>
                    <a:pt x="357" y="121"/>
                  </a:lnTo>
                  <a:lnTo>
                    <a:pt x="357" y="121"/>
                  </a:lnTo>
                  <a:lnTo>
                    <a:pt x="357" y="121"/>
                  </a:lnTo>
                  <a:lnTo>
                    <a:pt x="357" y="121"/>
                  </a:lnTo>
                  <a:lnTo>
                    <a:pt x="357" y="123"/>
                  </a:lnTo>
                  <a:lnTo>
                    <a:pt x="355" y="123"/>
                  </a:lnTo>
                  <a:lnTo>
                    <a:pt x="357" y="123"/>
                  </a:lnTo>
                  <a:lnTo>
                    <a:pt x="357" y="123"/>
                  </a:lnTo>
                  <a:lnTo>
                    <a:pt x="357" y="125"/>
                  </a:lnTo>
                  <a:lnTo>
                    <a:pt x="357" y="125"/>
                  </a:lnTo>
                  <a:lnTo>
                    <a:pt x="357" y="128"/>
                  </a:lnTo>
                  <a:lnTo>
                    <a:pt x="357" y="128"/>
                  </a:lnTo>
                  <a:lnTo>
                    <a:pt x="357" y="128"/>
                  </a:lnTo>
                  <a:lnTo>
                    <a:pt x="357" y="130"/>
                  </a:lnTo>
                  <a:lnTo>
                    <a:pt x="357" y="130"/>
                  </a:lnTo>
                  <a:lnTo>
                    <a:pt x="359" y="130"/>
                  </a:lnTo>
                  <a:lnTo>
                    <a:pt x="359" y="132"/>
                  </a:lnTo>
                  <a:lnTo>
                    <a:pt x="359" y="132"/>
                  </a:lnTo>
                  <a:lnTo>
                    <a:pt x="359" y="132"/>
                  </a:lnTo>
                  <a:lnTo>
                    <a:pt x="357" y="135"/>
                  </a:lnTo>
                  <a:lnTo>
                    <a:pt x="357" y="135"/>
                  </a:lnTo>
                  <a:lnTo>
                    <a:pt x="357" y="135"/>
                  </a:lnTo>
                  <a:lnTo>
                    <a:pt x="357" y="135"/>
                  </a:lnTo>
                  <a:lnTo>
                    <a:pt x="355" y="135"/>
                  </a:lnTo>
                  <a:lnTo>
                    <a:pt x="355" y="135"/>
                  </a:lnTo>
                  <a:lnTo>
                    <a:pt x="355" y="137"/>
                  </a:lnTo>
                  <a:lnTo>
                    <a:pt x="355" y="137"/>
                  </a:lnTo>
                  <a:lnTo>
                    <a:pt x="355" y="137"/>
                  </a:lnTo>
                  <a:lnTo>
                    <a:pt x="352" y="139"/>
                  </a:lnTo>
                  <a:lnTo>
                    <a:pt x="352" y="139"/>
                  </a:lnTo>
                  <a:lnTo>
                    <a:pt x="352" y="142"/>
                  </a:lnTo>
                  <a:lnTo>
                    <a:pt x="352" y="142"/>
                  </a:lnTo>
                  <a:lnTo>
                    <a:pt x="352" y="144"/>
                  </a:lnTo>
                  <a:lnTo>
                    <a:pt x="352" y="147"/>
                  </a:lnTo>
                  <a:lnTo>
                    <a:pt x="350" y="147"/>
                  </a:lnTo>
                  <a:lnTo>
                    <a:pt x="350" y="147"/>
                  </a:lnTo>
                  <a:lnTo>
                    <a:pt x="350" y="149"/>
                  </a:lnTo>
                  <a:lnTo>
                    <a:pt x="350" y="149"/>
                  </a:lnTo>
                  <a:lnTo>
                    <a:pt x="350" y="149"/>
                  </a:lnTo>
                  <a:lnTo>
                    <a:pt x="350" y="149"/>
                  </a:lnTo>
                  <a:lnTo>
                    <a:pt x="350" y="151"/>
                  </a:lnTo>
                  <a:lnTo>
                    <a:pt x="350" y="151"/>
                  </a:lnTo>
                  <a:lnTo>
                    <a:pt x="350" y="151"/>
                  </a:lnTo>
                  <a:lnTo>
                    <a:pt x="348" y="154"/>
                  </a:lnTo>
                  <a:lnTo>
                    <a:pt x="348" y="154"/>
                  </a:lnTo>
                  <a:lnTo>
                    <a:pt x="348" y="156"/>
                  </a:lnTo>
                  <a:lnTo>
                    <a:pt x="348" y="158"/>
                  </a:lnTo>
                  <a:lnTo>
                    <a:pt x="348" y="158"/>
                  </a:lnTo>
                  <a:lnTo>
                    <a:pt x="348" y="158"/>
                  </a:lnTo>
                  <a:lnTo>
                    <a:pt x="348" y="161"/>
                  </a:lnTo>
                  <a:lnTo>
                    <a:pt x="348" y="161"/>
                  </a:lnTo>
                  <a:lnTo>
                    <a:pt x="348" y="161"/>
                  </a:lnTo>
                  <a:lnTo>
                    <a:pt x="348" y="163"/>
                  </a:lnTo>
                  <a:lnTo>
                    <a:pt x="348" y="166"/>
                  </a:lnTo>
                  <a:lnTo>
                    <a:pt x="345" y="166"/>
                  </a:lnTo>
                  <a:lnTo>
                    <a:pt x="345" y="166"/>
                  </a:lnTo>
                  <a:lnTo>
                    <a:pt x="345" y="168"/>
                  </a:lnTo>
                  <a:lnTo>
                    <a:pt x="345" y="170"/>
                  </a:lnTo>
                  <a:lnTo>
                    <a:pt x="345" y="170"/>
                  </a:lnTo>
                  <a:lnTo>
                    <a:pt x="345" y="170"/>
                  </a:lnTo>
                  <a:lnTo>
                    <a:pt x="343" y="170"/>
                  </a:lnTo>
                  <a:lnTo>
                    <a:pt x="341" y="175"/>
                  </a:lnTo>
                  <a:lnTo>
                    <a:pt x="341" y="175"/>
                  </a:lnTo>
                  <a:lnTo>
                    <a:pt x="341" y="180"/>
                  </a:lnTo>
                  <a:lnTo>
                    <a:pt x="341" y="180"/>
                  </a:lnTo>
                  <a:lnTo>
                    <a:pt x="341" y="180"/>
                  </a:lnTo>
                  <a:lnTo>
                    <a:pt x="343" y="182"/>
                  </a:lnTo>
                  <a:lnTo>
                    <a:pt x="343" y="182"/>
                  </a:lnTo>
                  <a:lnTo>
                    <a:pt x="343" y="182"/>
                  </a:lnTo>
                  <a:lnTo>
                    <a:pt x="343" y="184"/>
                  </a:lnTo>
                  <a:lnTo>
                    <a:pt x="345" y="187"/>
                  </a:lnTo>
                  <a:lnTo>
                    <a:pt x="345" y="187"/>
                  </a:lnTo>
                  <a:lnTo>
                    <a:pt x="345" y="187"/>
                  </a:lnTo>
                  <a:lnTo>
                    <a:pt x="345" y="187"/>
                  </a:lnTo>
                  <a:lnTo>
                    <a:pt x="345" y="189"/>
                  </a:lnTo>
                  <a:lnTo>
                    <a:pt x="345" y="189"/>
                  </a:lnTo>
                  <a:lnTo>
                    <a:pt x="345" y="194"/>
                  </a:lnTo>
                  <a:lnTo>
                    <a:pt x="348" y="194"/>
                  </a:lnTo>
                  <a:lnTo>
                    <a:pt x="348" y="194"/>
                  </a:lnTo>
                  <a:lnTo>
                    <a:pt x="348" y="194"/>
                  </a:lnTo>
                  <a:lnTo>
                    <a:pt x="348" y="196"/>
                  </a:lnTo>
                  <a:lnTo>
                    <a:pt x="350" y="199"/>
                  </a:lnTo>
                  <a:lnTo>
                    <a:pt x="350" y="196"/>
                  </a:lnTo>
                  <a:lnTo>
                    <a:pt x="350" y="199"/>
                  </a:lnTo>
                  <a:lnTo>
                    <a:pt x="350" y="199"/>
                  </a:lnTo>
                  <a:lnTo>
                    <a:pt x="352" y="199"/>
                  </a:lnTo>
                  <a:lnTo>
                    <a:pt x="352" y="199"/>
                  </a:lnTo>
                  <a:lnTo>
                    <a:pt x="352" y="199"/>
                  </a:lnTo>
                  <a:lnTo>
                    <a:pt x="352" y="201"/>
                  </a:lnTo>
                  <a:lnTo>
                    <a:pt x="355" y="199"/>
                  </a:lnTo>
                  <a:lnTo>
                    <a:pt x="355" y="201"/>
                  </a:lnTo>
                  <a:lnTo>
                    <a:pt x="355" y="201"/>
                  </a:lnTo>
                  <a:lnTo>
                    <a:pt x="357" y="203"/>
                  </a:lnTo>
                  <a:lnTo>
                    <a:pt x="359" y="203"/>
                  </a:lnTo>
                  <a:lnTo>
                    <a:pt x="359" y="203"/>
                  </a:lnTo>
                  <a:lnTo>
                    <a:pt x="362" y="203"/>
                  </a:lnTo>
                  <a:lnTo>
                    <a:pt x="362" y="203"/>
                  </a:lnTo>
                  <a:lnTo>
                    <a:pt x="362" y="206"/>
                  </a:lnTo>
                  <a:lnTo>
                    <a:pt x="362" y="206"/>
                  </a:lnTo>
                  <a:lnTo>
                    <a:pt x="364" y="208"/>
                  </a:lnTo>
                  <a:lnTo>
                    <a:pt x="364" y="208"/>
                  </a:lnTo>
                  <a:lnTo>
                    <a:pt x="367" y="208"/>
                  </a:lnTo>
                  <a:lnTo>
                    <a:pt x="367" y="210"/>
                  </a:lnTo>
                  <a:lnTo>
                    <a:pt x="367" y="210"/>
                  </a:lnTo>
                  <a:lnTo>
                    <a:pt x="367" y="213"/>
                  </a:lnTo>
                  <a:lnTo>
                    <a:pt x="369" y="213"/>
                  </a:lnTo>
                  <a:lnTo>
                    <a:pt x="371" y="215"/>
                  </a:lnTo>
                  <a:lnTo>
                    <a:pt x="374" y="215"/>
                  </a:lnTo>
                  <a:lnTo>
                    <a:pt x="376" y="225"/>
                  </a:lnTo>
                  <a:lnTo>
                    <a:pt x="376" y="225"/>
                  </a:lnTo>
                  <a:lnTo>
                    <a:pt x="378" y="225"/>
                  </a:lnTo>
                  <a:lnTo>
                    <a:pt x="378" y="225"/>
                  </a:lnTo>
                  <a:lnTo>
                    <a:pt x="378" y="225"/>
                  </a:lnTo>
                  <a:lnTo>
                    <a:pt x="378" y="225"/>
                  </a:lnTo>
                  <a:lnTo>
                    <a:pt x="378" y="225"/>
                  </a:lnTo>
                  <a:lnTo>
                    <a:pt x="381" y="225"/>
                  </a:lnTo>
                  <a:lnTo>
                    <a:pt x="381" y="225"/>
                  </a:lnTo>
                  <a:lnTo>
                    <a:pt x="381" y="227"/>
                  </a:lnTo>
                  <a:lnTo>
                    <a:pt x="383" y="225"/>
                  </a:lnTo>
                  <a:lnTo>
                    <a:pt x="383" y="225"/>
                  </a:lnTo>
                  <a:lnTo>
                    <a:pt x="385" y="225"/>
                  </a:lnTo>
                  <a:lnTo>
                    <a:pt x="390" y="225"/>
                  </a:lnTo>
                  <a:lnTo>
                    <a:pt x="390" y="225"/>
                  </a:lnTo>
                  <a:lnTo>
                    <a:pt x="390" y="227"/>
                  </a:lnTo>
                  <a:lnTo>
                    <a:pt x="390" y="227"/>
                  </a:lnTo>
                  <a:lnTo>
                    <a:pt x="393" y="227"/>
                  </a:lnTo>
                  <a:lnTo>
                    <a:pt x="393" y="227"/>
                  </a:lnTo>
                  <a:lnTo>
                    <a:pt x="395" y="227"/>
                  </a:lnTo>
                  <a:lnTo>
                    <a:pt x="395" y="227"/>
                  </a:lnTo>
                  <a:lnTo>
                    <a:pt x="397" y="227"/>
                  </a:lnTo>
                  <a:lnTo>
                    <a:pt x="400" y="229"/>
                  </a:lnTo>
                  <a:lnTo>
                    <a:pt x="400" y="229"/>
                  </a:lnTo>
                  <a:lnTo>
                    <a:pt x="400" y="229"/>
                  </a:lnTo>
                  <a:lnTo>
                    <a:pt x="400" y="229"/>
                  </a:lnTo>
                  <a:lnTo>
                    <a:pt x="400" y="229"/>
                  </a:lnTo>
                  <a:lnTo>
                    <a:pt x="400" y="229"/>
                  </a:lnTo>
                  <a:lnTo>
                    <a:pt x="402" y="229"/>
                  </a:lnTo>
                  <a:lnTo>
                    <a:pt x="402" y="229"/>
                  </a:lnTo>
                  <a:lnTo>
                    <a:pt x="402" y="229"/>
                  </a:lnTo>
                  <a:lnTo>
                    <a:pt x="402" y="229"/>
                  </a:lnTo>
                  <a:lnTo>
                    <a:pt x="404" y="227"/>
                  </a:lnTo>
                  <a:lnTo>
                    <a:pt x="404" y="227"/>
                  </a:lnTo>
                  <a:lnTo>
                    <a:pt x="404" y="227"/>
                  </a:lnTo>
                  <a:lnTo>
                    <a:pt x="402" y="225"/>
                  </a:lnTo>
                  <a:lnTo>
                    <a:pt x="402" y="225"/>
                  </a:lnTo>
                  <a:lnTo>
                    <a:pt x="402" y="225"/>
                  </a:lnTo>
                  <a:lnTo>
                    <a:pt x="400" y="222"/>
                  </a:lnTo>
                  <a:lnTo>
                    <a:pt x="400" y="222"/>
                  </a:lnTo>
                  <a:lnTo>
                    <a:pt x="400" y="222"/>
                  </a:lnTo>
                  <a:lnTo>
                    <a:pt x="400" y="222"/>
                  </a:lnTo>
                  <a:lnTo>
                    <a:pt x="400" y="220"/>
                  </a:lnTo>
                  <a:lnTo>
                    <a:pt x="400" y="218"/>
                  </a:lnTo>
                  <a:lnTo>
                    <a:pt x="402" y="218"/>
                  </a:lnTo>
                  <a:lnTo>
                    <a:pt x="402" y="218"/>
                  </a:lnTo>
                  <a:lnTo>
                    <a:pt x="404" y="218"/>
                  </a:lnTo>
                  <a:lnTo>
                    <a:pt x="404" y="215"/>
                  </a:lnTo>
                  <a:lnTo>
                    <a:pt x="407" y="215"/>
                  </a:lnTo>
                  <a:lnTo>
                    <a:pt x="407" y="215"/>
                  </a:lnTo>
                  <a:lnTo>
                    <a:pt x="407" y="215"/>
                  </a:lnTo>
                  <a:lnTo>
                    <a:pt x="407" y="215"/>
                  </a:lnTo>
                  <a:lnTo>
                    <a:pt x="409" y="215"/>
                  </a:lnTo>
                  <a:lnTo>
                    <a:pt x="409" y="218"/>
                  </a:lnTo>
                  <a:lnTo>
                    <a:pt x="409" y="215"/>
                  </a:lnTo>
                  <a:lnTo>
                    <a:pt x="414" y="215"/>
                  </a:lnTo>
                  <a:lnTo>
                    <a:pt x="414" y="213"/>
                  </a:lnTo>
                  <a:lnTo>
                    <a:pt x="416" y="213"/>
                  </a:lnTo>
                  <a:lnTo>
                    <a:pt x="419" y="213"/>
                  </a:lnTo>
                  <a:lnTo>
                    <a:pt x="419" y="213"/>
                  </a:lnTo>
                  <a:lnTo>
                    <a:pt x="419" y="213"/>
                  </a:lnTo>
                  <a:lnTo>
                    <a:pt x="419" y="213"/>
                  </a:lnTo>
                  <a:lnTo>
                    <a:pt x="419" y="220"/>
                  </a:lnTo>
                  <a:lnTo>
                    <a:pt x="419" y="225"/>
                  </a:lnTo>
                  <a:lnTo>
                    <a:pt x="419" y="234"/>
                  </a:lnTo>
                  <a:lnTo>
                    <a:pt x="419" y="244"/>
                  </a:lnTo>
                  <a:lnTo>
                    <a:pt x="419" y="253"/>
                  </a:lnTo>
                  <a:lnTo>
                    <a:pt x="419" y="260"/>
                  </a:lnTo>
                  <a:lnTo>
                    <a:pt x="419" y="267"/>
                  </a:lnTo>
                  <a:lnTo>
                    <a:pt x="419" y="277"/>
                  </a:lnTo>
                  <a:lnTo>
                    <a:pt x="419" y="281"/>
                  </a:lnTo>
                  <a:lnTo>
                    <a:pt x="416" y="284"/>
                  </a:lnTo>
                  <a:lnTo>
                    <a:pt x="416" y="284"/>
                  </a:lnTo>
                  <a:lnTo>
                    <a:pt x="414" y="284"/>
                  </a:lnTo>
                  <a:lnTo>
                    <a:pt x="412" y="284"/>
                  </a:lnTo>
                  <a:lnTo>
                    <a:pt x="409" y="284"/>
                  </a:lnTo>
                  <a:lnTo>
                    <a:pt x="409" y="281"/>
                  </a:lnTo>
                  <a:lnTo>
                    <a:pt x="409" y="281"/>
                  </a:lnTo>
                  <a:lnTo>
                    <a:pt x="409" y="281"/>
                  </a:lnTo>
                  <a:lnTo>
                    <a:pt x="409" y="281"/>
                  </a:lnTo>
                  <a:lnTo>
                    <a:pt x="407" y="281"/>
                  </a:lnTo>
                  <a:lnTo>
                    <a:pt x="407" y="279"/>
                  </a:lnTo>
                  <a:lnTo>
                    <a:pt x="409" y="279"/>
                  </a:lnTo>
                  <a:lnTo>
                    <a:pt x="409" y="279"/>
                  </a:lnTo>
                  <a:lnTo>
                    <a:pt x="409" y="279"/>
                  </a:lnTo>
                  <a:lnTo>
                    <a:pt x="409" y="279"/>
                  </a:lnTo>
                  <a:lnTo>
                    <a:pt x="409" y="277"/>
                  </a:lnTo>
                  <a:lnTo>
                    <a:pt x="409" y="277"/>
                  </a:lnTo>
                  <a:lnTo>
                    <a:pt x="409" y="277"/>
                  </a:lnTo>
                  <a:lnTo>
                    <a:pt x="412" y="277"/>
                  </a:lnTo>
                  <a:lnTo>
                    <a:pt x="412" y="277"/>
                  </a:lnTo>
                  <a:lnTo>
                    <a:pt x="412" y="277"/>
                  </a:lnTo>
                  <a:lnTo>
                    <a:pt x="412" y="274"/>
                  </a:lnTo>
                  <a:lnTo>
                    <a:pt x="412" y="274"/>
                  </a:lnTo>
                  <a:lnTo>
                    <a:pt x="412" y="274"/>
                  </a:lnTo>
                  <a:lnTo>
                    <a:pt x="412" y="274"/>
                  </a:lnTo>
                  <a:lnTo>
                    <a:pt x="409" y="274"/>
                  </a:lnTo>
                  <a:lnTo>
                    <a:pt x="409" y="274"/>
                  </a:lnTo>
                  <a:lnTo>
                    <a:pt x="409" y="274"/>
                  </a:lnTo>
                  <a:lnTo>
                    <a:pt x="409" y="272"/>
                  </a:lnTo>
                  <a:lnTo>
                    <a:pt x="407" y="272"/>
                  </a:lnTo>
                  <a:lnTo>
                    <a:pt x="407" y="272"/>
                  </a:lnTo>
                  <a:lnTo>
                    <a:pt x="404" y="272"/>
                  </a:lnTo>
                  <a:lnTo>
                    <a:pt x="404" y="272"/>
                  </a:lnTo>
                  <a:lnTo>
                    <a:pt x="400" y="274"/>
                  </a:lnTo>
                  <a:lnTo>
                    <a:pt x="400" y="274"/>
                  </a:lnTo>
                  <a:lnTo>
                    <a:pt x="393" y="279"/>
                  </a:lnTo>
                  <a:lnTo>
                    <a:pt x="388" y="281"/>
                  </a:lnTo>
                  <a:lnTo>
                    <a:pt x="388" y="281"/>
                  </a:lnTo>
                  <a:lnTo>
                    <a:pt x="388" y="281"/>
                  </a:lnTo>
                  <a:lnTo>
                    <a:pt x="385" y="284"/>
                  </a:lnTo>
                  <a:lnTo>
                    <a:pt x="385" y="284"/>
                  </a:lnTo>
                  <a:lnTo>
                    <a:pt x="385" y="284"/>
                  </a:lnTo>
                  <a:lnTo>
                    <a:pt x="383" y="281"/>
                  </a:lnTo>
                  <a:lnTo>
                    <a:pt x="383" y="281"/>
                  </a:lnTo>
                  <a:lnTo>
                    <a:pt x="383" y="281"/>
                  </a:lnTo>
                  <a:lnTo>
                    <a:pt x="383" y="279"/>
                  </a:lnTo>
                  <a:lnTo>
                    <a:pt x="381" y="279"/>
                  </a:lnTo>
                  <a:lnTo>
                    <a:pt x="378" y="281"/>
                  </a:lnTo>
                  <a:lnTo>
                    <a:pt x="378" y="281"/>
                  </a:lnTo>
                  <a:lnTo>
                    <a:pt x="378" y="281"/>
                  </a:lnTo>
                  <a:lnTo>
                    <a:pt x="376" y="281"/>
                  </a:lnTo>
                  <a:lnTo>
                    <a:pt x="376" y="281"/>
                  </a:lnTo>
                  <a:lnTo>
                    <a:pt x="376" y="281"/>
                  </a:lnTo>
                  <a:lnTo>
                    <a:pt x="374" y="279"/>
                  </a:lnTo>
                  <a:lnTo>
                    <a:pt x="374" y="279"/>
                  </a:lnTo>
                  <a:lnTo>
                    <a:pt x="371" y="277"/>
                  </a:lnTo>
                  <a:lnTo>
                    <a:pt x="371" y="267"/>
                  </a:lnTo>
                  <a:lnTo>
                    <a:pt x="369" y="267"/>
                  </a:lnTo>
                  <a:lnTo>
                    <a:pt x="369" y="267"/>
                  </a:lnTo>
                  <a:lnTo>
                    <a:pt x="369" y="267"/>
                  </a:lnTo>
                  <a:lnTo>
                    <a:pt x="369" y="267"/>
                  </a:lnTo>
                  <a:lnTo>
                    <a:pt x="367" y="265"/>
                  </a:lnTo>
                  <a:lnTo>
                    <a:pt x="367" y="265"/>
                  </a:lnTo>
                  <a:lnTo>
                    <a:pt x="367" y="265"/>
                  </a:lnTo>
                  <a:lnTo>
                    <a:pt x="367" y="265"/>
                  </a:lnTo>
                  <a:lnTo>
                    <a:pt x="367" y="265"/>
                  </a:lnTo>
                  <a:lnTo>
                    <a:pt x="367" y="265"/>
                  </a:lnTo>
                  <a:lnTo>
                    <a:pt x="367" y="263"/>
                  </a:lnTo>
                  <a:lnTo>
                    <a:pt x="367" y="263"/>
                  </a:lnTo>
                  <a:lnTo>
                    <a:pt x="367" y="263"/>
                  </a:lnTo>
                  <a:lnTo>
                    <a:pt x="367" y="263"/>
                  </a:lnTo>
                  <a:lnTo>
                    <a:pt x="367" y="263"/>
                  </a:lnTo>
                  <a:lnTo>
                    <a:pt x="367" y="263"/>
                  </a:lnTo>
                  <a:lnTo>
                    <a:pt x="367" y="263"/>
                  </a:lnTo>
                  <a:lnTo>
                    <a:pt x="367" y="260"/>
                  </a:lnTo>
                  <a:lnTo>
                    <a:pt x="364" y="260"/>
                  </a:lnTo>
                  <a:lnTo>
                    <a:pt x="364" y="258"/>
                  </a:lnTo>
                  <a:lnTo>
                    <a:pt x="364" y="258"/>
                  </a:lnTo>
                  <a:lnTo>
                    <a:pt x="359" y="253"/>
                  </a:lnTo>
                  <a:lnTo>
                    <a:pt x="357" y="251"/>
                  </a:lnTo>
                  <a:lnTo>
                    <a:pt x="355" y="251"/>
                  </a:lnTo>
                  <a:lnTo>
                    <a:pt x="355" y="251"/>
                  </a:lnTo>
                  <a:lnTo>
                    <a:pt x="355" y="253"/>
                  </a:lnTo>
                  <a:lnTo>
                    <a:pt x="352" y="253"/>
                  </a:lnTo>
                  <a:lnTo>
                    <a:pt x="352" y="253"/>
                  </a:lnTo>
                  <a:lnTo>
                    <a:pt x="352" y="253"/>
                  </a:lnTo>
                  <a:lnTo>
                    <a:pt x="350" y="253"/>
                  </a:lnTo>
                  <a:lnTo>
                    <a:pt x="350" y="251"/>
                  </a:lnTo>
                  <a:lnTo>
                    <a:pt x="350" y="248"/>
                  </a:lnTo>
                  <a:lnTo>
                    <a:pt x="350" y="248"/>
                  </a:lnTo>
                  <a:lnTo>
                    <a:pt x="348" y="246"/>
                  </a:lnTo>
                  <a:lnTo>
                    <a:pt x="348" y="246"/>
                  </a:lnTo>
                  <a:lnTo>
                    <a:pt x="348" y="244"/>
                  </a:lnTo>
                  <a:lnTo>
                    <a:pt x="350" y="244"/>
                  </a:lnTo>
                  <a:lnTo>
                    <a:pt x="350" y="244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48" y="239"/>
                  </a:lnTo>
                  <a:lnTo>
                    <a:pt x="348" y="237"/>
                  </a:lnTo>
                  <a:lnTo>
                    <a:pt x="345" y="234"/>
                  </a:lnTo>
                  <a:lnTo>
                    <a:pt x="345" y="234"/>
                  </a:lnTo>
                  <a:lnTo>
                    <a:pt x="341" y="229"/>
                  </a:lnTo>
                  <a:lnTo>
                    <a:pt x="341" y="229"/>
                  </a:lnTo>
                  <a:lnTo>
                    <a:pt x="338" y="229"/>
                  </a:lnTo>
                  <a:lnTo>
                    <a:pt x="338" y="229"/>
                  </a:lnTo>
                  <a:lnTo>
                    <a:pt x="336" y="229"/>
                  </a:lnTo>
                  <a:lnTo>
                    <a:pt x="336" y="229"/>
                  </a:lnTo>
                  <a:lnTo>
                    <a:pt x="333" y="227"/>
                  </a:lnTo>
                  <a:lnTo>
                    <a:pt x="333" y="227"/>
                  </a:lnTo>
                  <a:lnTo>
                    <a:pt x="331" y="227"/>
                  </a:lnTo>
                  <a:lnTo>
                    <a:pt x="331" y="227"/>
                  </a:lnTo>
                  <a:lnTo>
                    <a:pt x="331" y="227"/>
                  </a:lnTo>
                  <a:lnTo>
                    <a:pt x="329" y="227"/>
                  </a:lnTo>
                  <a:lnTo>
                    <a:pt x="329" y="227"/>
                  </a:lnTo>
                  <a:lnTo>
                    <a:pt x="329" y="227"/>
                  </a:lnTo>
                  <a:lnTo>
                    <a:pt x="326" y="227"/>
                  </a:lnTo>
                  <a:lnTo>
                    <a:pt x="326" y="225"/>
                  </a:lnTo>
                  <a:lnTo>
                    <a:pt x="326" y="225"/>
                  </a:lnTo>
                  <a:lnTo>
                    <a:pt x="324" y="225"/>
                  </a:lnTo>
                  <a:lnTo>
                    <a:pt x="322" y="225"/>
                  </a:lnTo>
                  <a:lnTo>
                    <a:pt x="322" y="225"/>
                  </a:lnTo>
                  <a:lnTo>
                    <a:pt x="319" y="225"/>
                  </a:lnTo>
                  <a:lnTo>
                    <a:pt x="319" y="225"/>
                  </a:lnTo>
                  <a:lnTo>
                    <a:pt x="319" y="222"/>
                  </a:lnTo>
                  <a:lnTo>
                    <a:pt x="319" y="222"/>
                  </a:lnTo>
                  <a:lnTo>
                    <a:pt x="314" y="220"/>
                  </a:lnTo>
                  <a:lnTo>
                    <a:pt x="314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0" y="220"/>
                  </a:lnTo>
                  <a:lnTo>
                    <a:pt x="310" y="222"/>
                  </a:lnTo>
                  <a:lnTo>
                    <a:pt x="307" y="222"/>
                  </a:lnTo>
                  <a:lnTo>
                    <a:pt x="305" y="222"/>
                  </a:lnTo>
                  <a:lnTo>
                    <a:pt x="303" y="220"/>
                  </a:lnTo>
                  <a:lnTo>
                    <a:pt x="300" y="218"/>
                  </a:lnTo>
                  <a:lnTo>
                    <a:pt x="300" y="218"/>
                  </a:lnTo>
                  <a:lnTo>
                    <a:pt x="298" y="215"/>
                  </a:lnTo>
                  <a:lnTo>
                    <a:pt x="296" y="215"/>
                  </a:lnTo>
                  <a:lnTo>
                    <a:pt x="293" y="208"/>
                  </a:lnTo>
                  <a:lnTo>
                    <a:pt x="293" y="206"/>
                  </a:lnTo>
                  <a:lnTo>
                    <a:pt x="291" y="201"/>
                  </a:lnTo>
                  <a:lnTo>
                    <a:pt x="281" y="194"/>
                  </a:lnTo>
                  <a:lnTo>
                    <a:pt x="279" y="189"/>
                  </a:lnTo>
                  <a:lnTo>
                    <a:pt x="279" y="187"/>
                  </a:lnTo>
                  <a:lnTo>
                    <a:pt x="279" y="184"/>
                  </a:lnTo>
                  <a:lnTo>
                    <a:pt x="279" y="182"/>
                  </a:lnTo>
                  <a:lnTo>
                    <a:pt x="279" y="182"/>
                  </a:lnTo>
                  <a:lnTo>
                    <a:pt x="279" y="182"/>
                  </a:lnTo>
                  <a:lnTo>
                    <a:pt x="277" y="182"/>
                  </a:lnTo>
                  <a:lnTo>
                    <a:pt x="274" y="182"/>
                  </a:lnTo>
                  <a:lnTo>
                    <a:pt x="272" y="182"/>
                  </a:lnTo>
                  <a:lnTo>
                    <a:pt x="272" y="182"/>
                  </a:lnTo>
                  <a:lnTo>
                    <a:pt x="270" y="182"/>
                  </a:lnTo>
                  <a:lnTo>
                    <a:pt x="270" y="182"/>
                  </a:lnTo>
                  <a:lnTo>
                    <a:pt x="270" y="184"/>
                  </a:lnTo>
                  <a:lnTo>
                    <a:pt x="270" y="184"/>
                  </a:lnTo>
                  <a:lnTo>
                    <a:pt x="270" y="187"/>
                  </a:lnTo>
                  <a:lnTo>
                    <a:pt x="270" y="189"/>
                  </a:lnTo>
                  <a:lnTo>
                    <a:pt x="270" y="189"/>
                  </a:lnTo>
                  <a:lnTo>
                    <a:pt x="270" y="189"/>
                  </a:lnTo>
                  <a:lnTo>
                    <a:pt x="267" y="192"/>
                  </a:lnTo>
                  <a:lnTo>
                    <a:pt x="267" y="194"/>
                  </a:lnTo>
                  <a:lnTo>
                    <a:pt x="267" y="199"/>
                  </a:lnTo>
                  <a:lnTo>
                    <a:pt x="265" y="199"/>
                  </a:lnTo>
                  <a:lnTo>
                    <a:pt x="265" y="201"/>
                  </a:lnTo>
                  <a:lnTo>
                    <a:pt x="262" y="203"/>
                  </a:lnTo>
                  <a:lnTo>
                    <a:pt x="260" y="203"/>
                  </a:lnTo>
                  <a:lnTo>
                    <a:pt x="258" y="203"/>
                  </a:lnTo>
                  <a:lnTo>
                    <a:pt x="255" y="203"/>
                  </a:lnTo>
                  <a:lnTo>
                    <a:pt x="255" y="203"/>
                  </a:lnTo>
                  <a:lnTo>
                    <a:pt x="255" y="206"/>
                  </a:lnTo>
                  <a:lnTo>
                    <a:pt x="253" y="206"/>
                  </a:lnTo>
                  <a:lnTo>
                    <a:pt x="253" y="206"/>
                  </a:lnTo>
                  <a:lnTo>
                    <a:pt x="251" y="206"/>
                  </a:lnTo>
                  <a:lnTo>
                    <a:pt x="251" y="203"/>
                  </a:lnTo>
                  <a:lnTo>
                    <a:pt x="251" y="203"/>
                  </a:lnTo>
                  <a:lnTo>
                    <a:pt x="248" y="203"/>
                  </a:lnTo>
                  <a:lnTo>
                    <a:pt x="244" y="203"/>
                  </a:lnTo>
                  <a:lnTo>
                    <a:pt x="241" y="203"/>
                  </a:lnTo>
                  <a:lnTo>
                    <a:pt x="241" y="201"/>
                  </a:lnTo>
                  <a:lnTo>
                    <a:pt x="239" y="201"/>
                  </a:lnTo>
                  <a:lnTo>
                    <a:pt x="239" y="201"/>
                  </a:lnTo>
                  <a:lnTo>
                    <a:pt x="236" y="201"/>
                  </a:lnTo>
                  <a:lnTo>
                    <a:pt x="236" y="201"/>
                  </a:lnTo>
                  <a:lnTo>
                    <a:pt x="234" y="201"/>
                  </a:lnTo>
                  <a:lnTo>
                    <a:pt x="232" y="201"/>
                  </a:lnTo>
                  <a:lnTo>
                    <a:pt x="232" y="201"/>
                  </a:lnTo>
                  <a:lnTo>
                    <a:pt x="232" y="201"/>
                  </a:lnTo>
                  <a:lnTo>
                    <a:pt x="229" y="201"/>
                  </a:lnTo>
                  <a:lnTo>
                    <a:pt x="229" y="201"/>
                  </a:lnTo>
                  <a:lnTo>
                    <a:pt x="227" y="201"/>
                  </a:lnTo>
                  <a:lnTo>
                    <a:pt x="227" y="201"/>
                  </a:lnTo>
                  <a:lnTo>
                    <a:pt x="225" y="201"/>
                  </a:lnTo>
                  <a:lnTo>
                    <a:pt x="225" y="199"/>
                  </a:lnTo>
                  <a:lnTo>
                    <a:pt x="215" y="199"/>
                  </a:lnTo>
                  <a:lnTo>
                    <a:pt x="215" y="199"/>
                  </a:lnTo>
                  <a:lnTo>
                    <a:pt x="213" y="199"/>
                  </a:lnTo>
                  <a:lnTo>
                    <a:pt x="213" y="196"/>
                  </a:lnTo>
                  <a:lnTo>
                    <a:pt x="213" y="196"/>
                  </a:lnTo>
                  <a:lnTo>
                    <a:pt x="210" y="196"/>
                  </a:lnTo>
                  <a:lnTo>
                    <a:pt x="208" y="194"/>
                  </a:lnTo>
                  <a:lnTo>
                    <a:pt x="208" y="194"/>
                  </a:lnTo>
                  <a:lnTo>
                    <a:pt x="208" y="194"/>
                  </a:lnTo>
                  <a:lnTo>
                    <a:pt x="206" y="194"/>
                  </a:lnTo>
                  <a:lnTo>
                    <a:pt x="206" y="194"/>
                  </a:lnTo>
                  <a:lnTo>
                    <a:pt x="206" y="194"/>
                  </a:lnTo>
                  <a:lnTo>
                    <a:pt x="206" y="194"/>
                  </a:lnTo>
                  <a:lnTo>
                    <a:pt x="201" y="194"/>
                  </a:lnTo>
                  <a:lnTo>
                    <a:pt x="201" y="194"/>
                  </a:lnTo>
                  <a:lnTo>
                    <a:pt x="199" y="192"/>
                  </a:lnTo>
                  <a:lnTo>
                    <a:pt x="196" y="192"/>
                  </a:lnTo>
                  <a:lnTo>
                    <a:pt x="194" y="189"/>
                  </a:lnTo>
                  <a:lnTo>
                    <a:pt x="191" y="189"/>
                  </a:lnTo>
                  <a:lnTo>
                    <a:pt x="191" y="189"/>
                  </a:lnTo>
                  <a:lnTo>
                    <a:pt x="191" y="192"/>
                  </a:lnTo>
                  <a:lnTo>
                    <a:pt x="191" y="192"/>
                  </a:lnTo>
                  <a:lnTo>
                    <a:pt x="191" y="192"/>
                  </a:lnTo>
                  <a:lnTo>
                    <a:pt x="191" y="192"/>
                  </a:lnTo>
                  <a:lnTo>
                    <a:pt x="189" y="192"/>
                  </a:lnTo>
                  <a:lnTo>
                    <a:pt x="189" y="192"/>
                  </a:lnTo>
                  <a:lnTo>
                    <a:pt x="189" y="192"/>
                  </a:lnTo>
                  <a:lnTo>
                    <a:pt x="189" y="192"/>
                  </a:lnTo>
                  <a:lnTo>
                    <a:pt x="187" y="192"/>
                  </a:lnTo>
                  <a:lnTo>
                    <a:pt x="187" y="192"/>
                  </a:lnTo>
                  <a:lnTo>
                    <a:pt x="187" y="189"/>
                  </a:lnTo>
                  <a:lnTo>
                    <a:pt x="187" y="189"/>
                  </a:lnTo>
                  <a:lnTo>
                    <a:pt x="187" y="189"/>
                  </a:lnTo>
                  <a:lnTo>
                    <a:pt x="187" y="189"/>
                  </a:lnTo>
                  <a:lnTo>
                    <a:pt x="187" y="189"/>
                  </a:lnTo>
                  <a:lnTo>
                    <a:pt x="184" y="187"/>
                  </a:lnTo>
                  <a:lnTo>
                    <a:pt x="182" y="187"/>
                  </a:lnTo>
                  <a:lnTo>
                    <a:pt x="182" y="187"/>
                  </a:lnTo>
                  <a:lnTo>
                    <a:pt x="182" y="187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0" y="184"/>
                  </a:lnTo>
                  <a:lnTo>
                    <a:pt x="180" y="184"/>
                  </a:lnTo>
                  <a:lnTo>
                    <a:pt x="180" y="184"/>
                  </a:lnTo>
                  <a:lnTo>
                    <a:pt x="180" y="184"/>
                  </a:lnTo>
                  <a:lnTo>
                    <a:pt x="177" y="180"/>
                  </a:lnTo>
                  <a:lnTo>
                    <a:pt x="177" y="180"/>
                  </a:lnTo>
                  <a:lnTo>
                    <a:pt x="177" y="177"/>
                  </a:lnTo>
                  <a:lnTo>
                    <a:pt x="177" y="177"/>
                  </a:lnTo>
                  <a:lnTo>
                    <a:pt x="180" y="177"/>
                  </a:lnTo>
                  <a:lnTo>
                    <a:pt x="180" y="175"/>
                  </a:lnTo>
                  <a:lnTo>
                    <a:pt x="177" y="175"/>
                  </a:lnTo>
                  <a:lnTo>
                    <a:pt x="177" y="173"/>
                  </a:lnTo>
                  <a:lnTo>
                    <a:pt x="177" y="173"/>
                  </a:lnTo>
                  <a:lnTo>
                    <a:pt x="177" y="170"/>
                  </a:lnTo>
                  <a:lnTo>
                    <a:pt x="177" y="170"/>
                  </a:lnTo>
                  <a:lnTo>
                    <a:pt x="177" y="170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6"/>
                  </a:lnTo>
                  <a:lnTo>
                    <a:pt x="180" y="166"/>
                  </a:lnTo>
                  <a:lnTo>
                    <a:pt x="180" y="166"/>
                  </a:lnTo>
                  <a:lnTo>
                    <a:pt x="180" y="166"/>
                  </a:lnTo>
                  <a:lnTo>
                    <a:pt x="180" y="163"/>
                  </a:lnTo>
                  <a:lnTo>
                    <a:pt x="180" y="163"/>
                  </a:lnTo>
                  <a:lnTo>
                    <a:pt x="180" y="161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3" y="163"/>
                  </a:lnTo>
                  <a:lnTo>
                    <a:pt x="168" y="166"/>
                  </a:lnTo>
                  <a:lnTo>
                    <a:pt x="161" y="166"/>
                  </a:lnTo>
                  <a:lnTo>
                    <a:pt x="158" y="166"/>
                  </a:lnTo>
                  <a:lnTo>
                    <a:pt x="156" y="166"/>
                  </a:lnTo>
                  <a:lnTo>
                    <a:pt x="154" y="168"/>
                  </a:lnTo>
                  <a:lnTo>
                    <a:pt x="151" y="168"/>
                  </a:lnTo>
                  <a:lnTo>
                    <a:pt x="146" y="168"/>
                  </a:lnTo>
                  <a:lnTo>
                    <a:pt x="144" y="168"/>
                  </a:lnTo>
                  <a:lnTo>
                    <a:pt x="144" y="170"/>
                  </a:lnTo>
                  <a:lnTo>
                    <a:pt x="142" y="170"/>
                  </a:lnTo>
                  <a:lnTo>
                    <a:pt x="142" y="170"/>
                  </a:lnTo>
                  <a:lnTo>
                    <a:pt x="142" y="173"/>
                  </a:lnTo>
                  <a:lnTo>
                    <a:pt x="139" y="173"/>
                  </a:lnTo>
                  <a:lnTo>
                    <a:pt x="139" y="173"/>
                  </a:lnTo>
                  <a:lnTo>
                    <a:pt x="139" y="173"/>
                  </a:lnTo>
                  <a:lnTo>
                    <a:pt x="139" y="173"/>
                  </a:lnTo>
                  <a:lnTo>
                    <a:pt x="139" y="173"/>
                  </a:lnTo>
                  <a:lnTo>
                    <a:pt x="139" y="175"/>
                  </a:lnTo>
                  <a:lnTo>
                    <a:pt x="139" y="175"/>
                  </a:lnTo>
                  <a:lnTo>
                    <a:pt x="137" y="175"/>
                  </a:lnTo>
                  <a:lnTo>
                    <a:pt x="137" y="175"/>
                  </a:lnTo>
                  <a:lnTo>
                    <a:pt x="137" y="175"/>
                  </a:lnTo>
                  <a:lnTo>
                    <a:pt x="135" y="175"/>
                  </a:lnTo>
                  <a:lnTo>
                    <a:pt x="132" y="175"/>
                  </a:lnTo>
                  <a:lnTo>
                    <a:pt x="132" y="175"/>
                  </a:lnTo>
                  <a:lnTo>
                    <a:pt x="130" y="175"/>
                  </a:lnTo>
                  <a:lnTo>
                    <a:pt x="130" y="173"/>
                  </a:lnTo>
                  <a:lnTo>
                    <a:pt x="128" y="173"/>
                  </a:lnTo>
                  <a:lnTo>
                    <a:pt x="128" y="173"/>
                  </a:lnTo>
                  <a:lnTo>
                    <a:pt x="125" y="173"/>
                  </a:lnTo>
                  <a:lnTo>
                    <a:pt x="123" y="173"/>
                  </a:lnTo>
                  <a:lnTo>
                    <a:pt x="123" y="170"/>
                  </a:lnTo>
                  <a:lnTo>
                    <a:pt x="125" y="170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30" y="166"/>
                  </a:lnTo>
                  <a:lnTo>
                    <a:pt x="130" y="166"/>
                  </a:lnTo>
                  <a:lnTo>
                    <a:pt x="130" y="166"/>
                  </a:lnTo>
                  <a:lnTo>
                    <a:pt x="130" y="163"/>
                  </a:lnTo>
                  <a:lnTo>
                    <a:pt x="130" y="163"/>
                  </a:lnTo>
                  <a:lnTo>
                    <a:pt x="130" y="161"/>
                  </a:lnTo>
                  <a:lnTo>
                    <a:pt x="130" y="161"/>
                  </a:lnTo>
                  <a:lnTo>
                    <a:pt x="128" y="161"/>
                  </a:lnTo>
                  <a:lnTo>
                    <a:pt x="128" y="158"/>
                  </a:lnTo>
                  <a:lnTo>
                    <a:pt x="128" y="158"/>
                  </a:lnTo>
                  <a:lnTo>
                    <a:pt x="128" y="158"/>
                  </a:lnTo>
                  <a:lnTo>
                    <a:pt x="128" y="158"/>
                  </a:lnTo>
                  <a:lnTo>
                    <a:pt x="128" y="156"/>
                  </a:lnTo>
                  <a:lnTo>
                    <a:pt x="128" y="156"/>
                  </a:lnTo>
                  <a:lnTo>
                    <a:pt x="128" y="154"/>
                  </a:lnTo>
                  <a:lnTo>
                    <a:pt x="125" y="154"/>
                  </a:lnTo>
                  <a:lnTo>
                    <a:pt x="123" y="154"/>
                  </a:lnTo>
                  <a:lnTo>
                    <a:pt x="123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18" y="151"/>
                  </a:lnTo>
                  <a:lnTo>
                    <a:pt x="118" y="151"/>
                  </a:lnTo>
                  <a:lnTo>
                    <a:pt x="116" y="154"/>
                  </a:lnTo>
                  <a:lnTo>
                    <a:pt x="116" y="154"/>
                  </a:lnTo>
                  <a:lnTo>
                    <a:pt x="113" y="151"/>
                  </a:lnTo>
                  <a:lnTo>
                    <a:pt x="116" y="151"/>
                  </a:lnTo>
                  <a:lnTo>
                    <a:pt x="113" y="149"/>
                  </a:lnTo>
                  <a:lnTo>
                    <a:pt x="113" y="149"/>
                  </a:lnTo>
                  <a:lnTo>
                    <a:pt x="113" y="149"/>
                  </a:lnTo>
                  <a:lnTo>
                    <a:pt x="113" y="147"/>
                  </a:lnTo>
                  <a:lnTo>
                    <a:pt x="113" y="147"/>
                  </a:lnTo>
                  <a:lnTo>
                    <a:pt x="113" y="147"/>
                  </a:lnTo>
                  <a:lnTo>
                    <a:pt x="113" y="144"/>
                  </a:lnTo>
                  <a:lnTo>
                    <a:pt x="111" y="144"/>
                  </a:lnTo>
                  <a:lnTo>
                    <a:pt x="109" y="144"/>
                  </a:lnTo>
                  <a:lnTo>
                    <a:pt x="106" y="144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51"/>
                  </a:lnTo>
                  <a:lnTo>
                    <a:pt x="109" y="151"/>
                  </a:lnTo>
                  <a:lnTo>
                    <a:pt x="109" y="154"/>
                  </a:lnTo>
                  <a:lnTo>
                    <a:pt x="109" y="156"/>
                  </a:lnTo>
                  <a:lnTo>
                    <a:pt x="109" y="158"/>
                  </a:lnTo>
                  <a:lnTo>
                    <a:pt x="109" y="158"/>
                  </a:lnTo>
                  <a:lnTo>
                    <a:pt x="109" y="166"/>
                  </a:lnTo>
                  <a:lnTo>
                    <a:pt x="109" y="166"/>
                  </a:lnTo>
                  <a:lnTo>
                    <a:pt x="111" y="173"/>
                  </a:lnTo>
                  <a:lnTo>
                    <a:pt x="111" y="173"/>
                  </a:lnTo>
                  <a:lnTo>
                    <a:pt x="111" y="173"/>
                  </a:lnTo>
                  <a:lnTo>
                    <a:pt x="109" y="175"/>
                  </a:lnTo>
                  <a:lnTo>
                    <a:pt x="109" y="175"/>
                  </a:lnTo>
                  <a:lnTo>
                    <a:pt x="109" y="175"/>
                  </a:lnTo>
                  <a:lnTo>
                    <a:pt x="109" y="177"/>
                  </a:lnTo>
                  <a:lnTo>
                    <a:pt x="109" y="177"/>
                  </a:lnTo>
                  <a:lnTo>
                    <a:pt x="109" y="180"/>
                  </a:lnTo>
                  <a:lnTo>
                    <a:pt x="109" y="180"/>
                  </a:lnTo>
                  <a:lnTo>
                    <a:pt x="106" y="182"/>
                  </a:lnTo>
                  <a:lnTo>
                    <a:pt x="106" y="184"/>
                  </a:lnTo>
                  <a:lnTo>
                    <a:pt x="106" y="184"/>
                  </a:lnTo>
                  <a:lnTo>
                    <a:pt x="106" y="187"/>
                  </a:lnTo>
                  <a:lnTo>
                    <a:pt x="106" y="187"/>
                  </a:lnTo>
                  <a:lnTo>
                    <a:pt x="106" y="189"/>
                  </a:lnTo>
                  <a:lnTo>
                    <a:pt x="106" y="189"/>
                  </a:lnTo>
                  <a:lnTo>
                    <a:pt x="106" y="194"/>
                  </a:lnTo>
                  <a:lnTo>
                    <a:pt x="109" y="196"/>
                  </a:lnTo>
                  <a:lnTo>
                    <a:pt x="109" y="196"/>
                  </a:lnTo>
                  <a:lnTo>
                    <a:pt x="106" y="199"/>
                  </a:lnTo>
                  <a:lnTo>
                    <a:pt x="106" y="206"/>
                  </a:lnTo>
                  <a:lnTo>
                    <a:pt x="106" y="213"/>
                  </a:lnTo>
                  <a:lnTo>
                    <a:pt x="106" y="215"/>
                  </a:lnTo>
                  <a:lnTo>
                    <a:pt x="106" y="218"/>
                  </a:lnTo>
                  <a:lnTo>
                    <a:pt x="109" y="218"/>
                  </a:lnTo>
                  <a:lnTo>
                    <a:pt x="109" y="220"/>
                  </a:lnTo>
                  <a:lnTo>
                    <a:pt x="109" y="222"/>
                  </a:lnTo>
                  <a:lnTo>
                    <a:pt x="111" y="225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9"/>
                  </a:lnTo>
                  <a:lnTo>
                    <a:pt x="104" y="234"/>
                  </a:lnTo>
                  <a:lnTo>
                    <a:pt x="104" y="234"/>
                  </a:lnTo>
                  <a:lnTo>
                    <a:pt x="104" y="239"/>
                  </a:lnTo>
                  <a:lnTo>
                    <a:pt x="102" y="244"/>
                  </a:lnTo>
                  <a:lnTo>
                    <a:pt x="102" y="246"/>
                  </a:lnTo>
                  <a:lnTo>
                    <a:pt x="102" y="248"/>
                  </a:lnTo>
                  <a:lnTo>
                    <a:pt x="102" y="248"/>
                  </a:lnTo>
                  <a:lnTo>
                    <a:pt x="102" y="251"/>
                  </a:lnTo>
                  <a:lnTo>
                    <a:pt x="106" y="253"/>
                  </a:lnTo>
                  <a:lnTo>
                    <a:pt x="106" y="255"/>
                  </a:lnTo>
                  <a:lnTo>
                    <a:pt x="109" y="258"/>
                  </a:lnTo>
                  <a:lnTo>
                    <a:pt x="109" y="260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0" y="277"/>
                  </a:lnTo>
                  <a:lnTo>
                    <a:pt x="0" y="293"/>
                  </a:lnTo>
                  <a:lnTo>
                    <a:pt x="0" y="298"/>
                  </a:lnTo>
                  <a:lnTo>
                    <a:pt x="0" y="300"/>
                  </a:lnTo>
                  <a:lnTo>
                    <a:pt x="0" y="308"/>
                  </a:lnTo>
                  <a:lnTo>
                    <a:pt x="0" y="317"/>
                  </a:lnTo>
                  <a:lnTo>
                    <a:pt x="0" y="324"/>
                  </a:lnTo>
                  <a:lnTo>
                    <a:pt x="0" y="334"/>
                  </a:lnTo>
                  <a:lnTo>
                    <a:pt x="0" y="350"/>
                  </a:lnTo>
                  <a:lnTo>
                    <a:pt x="0" y="357"/>
                  </a:lnTo>
                  <a:lnTo>
                    <a:pt x="0" y="367"/>
                  </a:lnTo>
                  <a:lnTo>
                    <a:pt x="0" y="374"/>
                  </a:lnTo>
                  <a:lnTo>
                    <a:pt x="0" y="383"/>
                  </a:lnTo>
                  <a:lnTo>
                    <a:pt x="0" y="390"/>
                  </a:lnTo>
                  <a:lnTo>
                    <a:pt x="0" y="400"/>
                  </a:lnTo>
                  <a:lnTo>
                    <a:pt x="0" y="405"/>
                  </a:lnTo>
                  <a:lnTo>
                    <a:pt x="0" y="409"/>
                  </a:lnTo>
                  <a:lnTo>
                    <a:pt x="0" y="416"/>
                  </a:lnTo>
                  <a:lnTo>
                    <a:pt x="0" y="421"/>
                  </a:lnTo>
                  <a:lnTo>
                    <a:pt x="0" y="423"/>
                  </a:lnTo>
                  <a:lnTo>
                    <a:pt x="0" y="423"/>
                  </a:lnTo>
                  <a:lnTo>
                    <a:pt x="0" y="433"/>
                  </a:lnTo>
                  <a:lnTo>
                    <a:pt x="0" y="433"/>
                  </a:lnTo>
                  <a:lnTo>
                    <a:pt x="2" y="435"/>
                  </a:lnTo>
                  <a:lnTo>
                    <a:pt x="5" y="438"/>
                  </a:lnTo>
                  <a:lnTo>
                    <a:pt x="2" y="438"/>
                  </a:lnTo>
                  <a:lnTo>
                    <a:pt x="2" y="438"/>
                  </a:lnTo>
                  <a:lnTo>
                    <a:pt x="2" y="438"/>
                  </a:lnTo>
                  <a:lnTo>
                    <a:pt x="2" y="440"/>
                  </a:lnTo>
                  <a:lnTo>
                    <a:pt x="2" y="440"/>
                  </a:lnTo>
                  <a:lnTo>
                    <a:pt x="2" y="440"/>
                  </a:lnTo>
                  <a:lnTo>
                    <a:pt x="2" y="440"/>
                  </a:lnTo>
                  <a:lnTo>
                    <a:pt x="5" y="442"/>
                  </a:lnTo>
                  <a:lnTo>
                    <a:pt x="5" y="442"/>
                  </a:lnTo>
                  <a:lnTo>
                    <a:pt x="5" y="442"/>
                  </a:lnTo>
                  <a:lnTo>
                    <a:pt x="5" y="445"/>
                  </a:lnTo>
                  <a:lnTo>
                    <a:pt x="5" y="445"/>
                  </a:lnTo>
                  <a:lnTo>
                    <a:pt x="7" y="445"/>
                  </a:lnTo>
                  <a:lnTo>
                    <a:pt x="7" y="445"/>
                  </a:lnTo>
                  <a:lnTo>
                    <a:pt x="7" y="445"/>
                  </a:lnTo>
                  <a:lnTo>
                    <a:pt x="7" y="447"/>
                  </a:lnTo>
                  <a:lnTo>
                    <a:pt x="7" y="447"/>
                  </a:lnTo>
                  <a:lnTo>
                    <a:pt x="5" y="447"/>
                  </a:lnTo>
                  <a:lnTo>
                    <a:pt x="5" y="450"/>
                  </a:lnTo>
                  <a:lnTo>
                    <a:pt x="7" y="450"/>
                  </a:lnTo>
                  <a:lnTo>
                    <a:pt x="7" y="452"/>
                  </a:lnTo>
                  <a:lnTo>
                    <a:pt x="7" y="452"/>
                  </a:lnTo>
                  <a:lnTo>
                    <a:pt x="7" y="452"/>
                  </a:lnTo>
                  <a:lnTo>
                    <a:pt x="7" y="454"/>
                  </a:lnTo>
                  <a:lnTo>
                    <a:pt x="7" y="454"/>
                  </a:lnTo>
                  <a:lnTo>
                    <a:pt x="9" y="454"/>
                  </a:lnTo>
                  <a:lnTo>
                    <a:pt x="9" y="454"/>
                  </a:lnTo>
                  <a:lnTo>
                    <a:pt x="9" y="454"/>
                  </a:lnTo>
                  <a:lnTo>
                    <a:pt x="9" y="457"/>
                  </a:lnTo>
                  <a:lnTo>
                    <a:pt x="9" y="457"/>
                  </a:lnTo>
                  <a:lnTo>
                    <a:pt x="14" y="461"/>
                  </a:lnTo>
                  <a:lnTo>
                    <a:pt x="14" y="461"/>
                  </a:lnTo>
                  <a:lnTo>
                    <a:pt x="14" y="461"/>
                  </a:lnTo>
                  <a:lnTo>
                    <a:pt x="16" y="461"/>
                  </a:lnTo>
                  <a:lnTo>
                    <a:pt x="16" y="461"/>
                  </a:lnTo>
                  <a:lnTo>
                    <a:pt x="16" y="461"/>
                  </a:lnTo>
                  <a:lnTo>
                    <a:pt x="16" y="461"/>
                  </a:lnTo>
                  <a:lnTo>
                    <a:pt x="16" y="461"/>
                  </a:lnTo>
                  <a:lnTo>
                    <a:pt x="16" y="461"/>
                  </a:lnTo>
                  <a:lnTo>
                    <a:pt x="19" y="461"/>
                  </a:lnTo>
                  <a:lnTo>
                    <a:pt x="19" y="461"/>
                  </a:lnTo>
                  <a:lnTo>
                    <a:pt x="19" y="461"/>
                  </a:lnTo>
                  <a:lnTo>
                    <a:pt x="21" y="461"/>
                  </a:lnTo>
                  <a:lnTo>
                    <a:pt x="21" y="464"/>
                  </a:lnTo>
                  <a:lnTo>
                    <a:pt x="21" y="464"/>
                  </a:lnTo>
                  <a:lnTo>
                    <a:pt x="21" y="464"/>
                  </a:lnTo>
                  <a:lnTo>
                    <a:pt x="21" y="464"/>
                  </a:lnTo>
                  <a:lnTo>
                    <a:pt x="23" y="466"/>
                  </a:lnTo>
                  <a:lnTo>
                    <a:pt x="23" y="466"/>
                  </a:lnTo>
                  <a:lnTo>
                    <a:pt x="23" y="466"/>
                  </a:lnTo>
                  <a:lnTo>
                    <a:pt x="28" y="471"/>
                  </a:lnTo>
                  <a:lnTo>
                    <a:pt x="28" y="473"/>
                  </a:lnTo>
                  <a:lnTo>
                    <a:pt x="28" y="473"/>
                  </a:lnTo>
                  <a:lnTo>
                    <a:pt x="28" y="476"/>
                  </a:lnTo>
                  <a:lnTo>
                    <a:pt x="31" y="476"/>
                  </a:lnTo>
                  <a:lnTo>
                    <a:pt x="31" y="476"/>
                  </a:lnTo>
                  <a:lnTo>
                    <a:pt x="31" y="476"/>
                  </a:lnTo>
                  <a:lnTo>
                    <a:pt x="31" y="478"/>
                  </a:lnTo>
                  <a:lnTo>
                    <a:pt x="33" y="478"/>
                  </a:lnTo>
                  <a:lnTo>
                    <a:pt x="33" y="478"/>
                  </a:lnTo>
                  <a:lnTo>
                    <a:pt x="33" y="478"/>
                  </a:lnTo>
                  <a:lnTo>
                    <a:pt x="35" y="480"/>
                  </a:lnTo>
                  <a:lnTo>
                    <a:pt x="38" y="480"/>
                  </a:lnTo>
                  <a:lnTo>
                    <a:pt x="40" y="483"/>
                  </a:lnTo>
                  <a:lnTo>
                    <a:pt x="40" y="485"/>
                  </a:lnTo>
                  <a:lnTo>
                    <a:pt x="40" y="485"/>
                  </a:lnTo>
                  <a:lnTo>
                    <a:pt x="42" y="487"/>
                  </a:lnTo>
                  <a:lnTo>
                    <a:pt x="42" y="490"/>
                  </a:lnTo>
                  <a:lnTo>
                    <a:pt x="42" y="490"/>
                  </a:lnTo>
                  <a:lnTo>
                    <a:pt x="45" y="490"/>
                  </a:lnTo>
                  <a:lnTo>
                    <a:pt x="47" y="492"/>
                  </a:lnTo>
                  <a:lnTo>
                    <a:pt x="47" y="492"/>
                  </a:lnTo>
                  <a:lnTo>
                    <a:pt x="52" y="494"/>
                  </a:lnTo>
                  <a:lnTo>
                    <a:pt x="54" y="494"/>
                  </a:lnTo>
                  <a:lnTo>
                    <a:pt x="54" y="494"/>
                  </a:lnTo>
                  <a:lnTo>
                    <a:pt x="57" y="499"/>
                  </a:lnTo>
                  <a:lnTo>
                    <a:pt x="57" y="499"/>
                  </a:lnTo>
                  <a:lnTo>
                    <a:pt x="57" y="499"/>
                  </a:lnTo>
                  <a:lnTo>
                    <a:pt x="59" y="502"/>
                  </a:lnTo>
                  <a:lnTo>
                    <a:pt x="59" y="504"/>
                  </a:lnTo>
                  <a:lnTo>
                    <a:pt x="61" y="504"/>
                  </a:lnTo>
                  <a:lnTo>
                    <a:pt x="64" y="506"/>
                  </a:lnTo>
                  <a:lnTo>
                    <a:pt x="64" y="506"/>
                  </a:lnTo>
                  <a:lnTo>
                    <a:pt x="64" y="506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6" y="509"/>
                  </a:lnTo>
                  <a:lnTo>
                    <a:pt x="66" y="509"/>
                  </a:lnTo>
                  <a:lnTo>
                    <a:pt x="66" y="509"/>
                  </a:lnTo>
                  <a:lnTo>
                    <a:pt x="68" y="509"/>
                  </a:lnTo>
                  <a:lnTo>
                    <a:pt x="68" y="509"/>
                  </a:lnTo>
                  <a:lnTo>
                    <a:pt x="71" y="509"/>
                  </a:lnTo>
                  <a:lnTo>
                    <a:pt x="71" y="509"/>
                  </a:lnTo>
                  <a:lnTo>
                    <a:pt x="71" y="509"/>
                  </a:lnTo>
                  <a:lnTo>
                    <a:pt x="73" y="511"/>
                  </a:lnTo>
                  <a:lnTo>
                    <a:pt x="73" y="511"/>
                  </a:lnTo>
                  <a:lnTo>
                    <a:pt x="76" y="513"/>
                  </a:lnTo>
                  <a:lnTo>
                    <a:pt x="76" y="513"/>
                  </a:lnTo>
                  <a:lnTo>
                    <a:pt x="76" y="513"/>
                  </a:lnTo>
                  <a:lnTo>
                    <a:pt x="76" y="516"/>
                  </a:lnTo>
                  <a:lnTo>
                    <a:pt x="78" y="513"/>
                  </a:lnTo>
                  <a:lnTo>
                    <a:pt x="80" y="513"/>
                  </a:lnTo>
                  <a:lnTo>
                    <a:pt x="80" y="513"/>
                  </a:lnTo>
                  <a:lnTo>
                    <a:pt x="83" y="513"/>
                  </a:lnTo>
                  <a:lnTo>
                    <a:pt x="85" y="513"/>
                  </a:lnTo>
                  <a:lnTo>
                    <a:pt x="87" y="513"/>
                  </a:lnTo>
                  <a:lnTo>
                    <a:pt x="90" y="513"/>
                  </a:lnTo>
                  <a:lnTo>
                    <a:pt x="92" y="511"/>
                  </a:lnTo>
                  <a:lnTo>
                    <a:pt x="92" y="511"/>
                  </a:lnTo>
                  <a:lnTo>
                    <a:pt x="94" y="511"/>
                  </a:lnTo>
                  <a:lnTo>
                    <a:pt x="97" y="511"/>
                  </a:lnTo>
                  <a:lnTo>
                    <a:pt x="99" y="511"/>
                  </a:lnTo>
                  <a:lnTo>
                    <a:pt x="102" y="509"/>
                  </a:lnTo>
                  <a:lnTo>
                    <a:pt x="104" y="509"/>
                  </a:lnTo>
                  <a:lnTo>
                    <a:pt x="106" y="509"/>
                  </a:lnTo>
                  <a:lnTo>
                    <a:pt x="109" y="509"/>
                  </a:lnTo>
                  <a:lnTo>
                    <a:pt x="111" y="509"/>
                  </a:lnTo>
                  <a:lnTo>
                    <a:pt x="113" y="506"/>
                  </a:lnTo>
                  <a:lnTo>
                    <a:pt x="116" y="506"/>
                  </a:lnTo>
                  <a:lnTo>
                    <a:pt x="118" y="506"/>
                  </a:lnTo>
                  <a:lnTo>
                    <a:pt x="120" y="506"/>
                  </a:lnTo>
                  <a:lnTo>
                    <a:pt x="120" y="506"/>
                  </a:lnTo>
                  <a:lnTo>
                    <a:pt x="123" y="506"/>
                  </a:lnTo>
                  <a:lnTo>
                    <a:pt x="125" y="506"/>
                  </a:lnTo>
                  <a:lnTo>
                    <a:pt x="125" y="506"/>
                  </a:lnTo>
                  <a:lnTo>
                    <a:pt x="125" y="506"/>
                  </a:lnTo>
                  <a:lnTo>
                    <a:pt x="128" y="506"/>
                  </a:lnTo>
                  <a:lnTo>
                    <a:pt x="130" y="506"/>
                  </a:lnTo>
                  <a:lnTo>
                    <a:pt x="130" y="506"/>
                  </a:lnTo>
                  <a:lnTo>
                    <a:pt x="132" y="506"/>
                  </a:lnTo>
                  <a:lnTo>
                    <a:pt x="135" y="506"/>
                  </a:lnTo>
                  <a:lnTo>
                    <a:pt x="135" y="506"/>
                  </a:lnTo>
                  <a:lnTo>
                    <a:pt x="137" y="509"/>
                  </a:lnTo>
                  <a:lnTo>
                    <a:pt x="137" y="509"/>
                  </a:lnTo>
                  <a:lnTo>
                    <a:pt x="137" y="509"/>
                  </a:lnTo>
                  <a:lnTo>
                    <a:pt x="137" y="509"/>
                  </a:lnTo>
                  <a:lnTo>
                    <a:pt x="139" y="509"/>
                  </a:lnTo>
                  <a:lnTo>
                    <a:pt x="139" y="509"/>
                  </a:lnTo>
                  <a:lnTo>
                    <a:pt x="139" y="509"/>
                  </a:lnTo>
                  <a:lnTo>
                    <a:pt x="139" y="509"/>
                  </a:lnTo>
                  <a:lnTo>
                    <a:pt x="142" y="509"/>
                  </a:lnTo>
                  <a:lnTo>
                    <a:pt x="142" y="509"/>
                  </a:lnTo>
                  <a:lnTo>
                    <a:pt x="142" y="506"/>
                  </a:lnTo>
                  <a:lnTo>
                    <a:pt x="142" y="506"/>
                  </a:lnTo>
                  <a:lnTo>
                    <a:pt x="142" y="506"/>
                  </a:lnTo>
                  <a:lnTo>
                    <a:pt x="144" y="506"/>
                  </a:lnTo>
                  <a:lnTo>
                    <a:pt x="149" y="506"/>
                  </a:lnTo>
                  <a:lnTo>
                    <a:pt x="149" y="509"/>
                  </a:lnTo>
                  <a:lnTo>
                    <a:pt x="149" y="509"/>
                  </a:lnTo>
                  <a:lnTo>
                    <a:pt x="151" y="509"/>
                  </a:lnTo>
                  <a:lnTo>
                    <a:pt x="151" y="509"/>
                  </a:lnTo>
                  <a:lnTo>
                    <a:pt x="154" y="509"/>
                  </a:lnTo>
                  <a:lnTo>
                    <a:pt x="156" y="509"/>
                  </a:lnTo>
                  <a:lnTo>
                    <a:pt x="158" y="509"/>
                  </a:lnTo>
                  <a:lnTo>
                    <a:pt x="158" y="511"/>
                  </a:lnTo>
                  <a:lnTo>
                    <a:pt x="158" y="511"/>
                  </a:lnTo>
                  <a:lnTo>
                    <a:pt x="161" y="511"/>
                  </a:lnTo>
                  <a:lnTo>
                    <a:pt x="161" y="511"/>
                  </a:lnTo>
                  <a:lnTo>
                    <a:pt x="161" y="511"/>
                  </a:lnTo>
                  <a:lnTo>
                    <a:pt x="161" y="511"/>
                  </a:lnTo>
                  <a:lnTo>
                    <a:pt x="163" y="511"/>
                  </a:lnTo>
                  <a:lnTo>
                    <a:pt x="163" y="511"/>
                  </a:lnTo>
                  <a:lnTo>
                    <a:pt x="163" y="511"/>
                  </a:lnTo>
                  <a:lnTo>
                    <a:pt x="163" y="511"/>
                  </a:lnTo>
                  <a:lnTo>
                    <a:pt x="163" y="513"/>
                  </a:lnTo>
                  <a:lnTo>
                    <a:pt x="163" y="513"/>
                  </a:lnTo>
                  <a:lnTo>
                    <a:pt x="163" y="513"/>
                  </a:lnTo>
                  <a:lnTo>
                    <a:pt x="163" y="513"/>
                  </a:lnTo>
                  <a:lnTo>
                    <a:pt x="165" y="513"/>
                  </a:lnTo>
                  <a:lnTo>
                    <a:pt x="165" y="513"/>
                  </a:lnTo>
                  <a:lnTo>
                    <a:pt x="165" y="513"/>
                  </a:lnTo>
                  <a:lnTo>
                    <a:pt x="165" y="516"/>
                  </a:lnTo>
                  <a:lnTo>
                    <a:pt x="165" y="516"/>
                  </a:lnTo>
                  <a:lnTo>
                    <a:pt x="168" y="516"/>
                  </a:lnTo>
                  <a:lnTo>
                    <a:pt x="168" y="518"/>
                  </a:lnTo>
                  <a:lnTo>
                    <a:pt x="168" y="518"/>
                  </a:lnTo>
                  <a:lnTo>
                    <a:pt x="168" y="518"/>
                  </a:lnTo>
                  <a:lnTo>
                    <a:pt x="168" y="518"/>
                  </a:lnTo>
                  <a:lnTo>
                    <a:pt x="168" y="518"/>
                  </a:lnTo>
                  <a:lnTo>
                    <a:pt x="168" y="518"/>
                  </a:lnTo>
                  <a:lnTo>
                    <a:pt x="170" y="518"/>
                  </a:lnTo>
                  <a:lnTo>
                    <a:pt x="170" y="518"/>
                  </a:lnTo>
                  <a:lnTo>
                    <a:pt x="170" y="518"/>
                  </a:lnTo>
                  <a:lnTo>
                    <a:pt x="170" y="521"/>
                  </a:lnTo>
                  <a:lnTo>
                    <a:pt x="170" y="521"/>
                  </a:lnTo>
                  <a:lnTo>
                    <a:pt x="170" y="521"/>
                  </a:lnTo>
                  <a:lnTo>
                    <a:pt x="170" y="521"/>
                  </a:lnTo>
                  <a:lnTo>
                    <a:pt x="170" y="521"/>
                  </a:lnTo>
                  <a:lnTo>
                    <a:pt x="173" y="521"/>
                  </a:lnTo>
                  <a:lnTo>
                    <a:pt x="173" y="521"/>
                  </a:lnTo>
                  <a:lnTo>
                    <a:pt x="173" y="521"/>
                  </a:lnTo>
                  <a:lnTo>
                    <a:pt x="175" y="523"/>
                  </a:lnTo>
                  <a:lnTo>
                    <a:pt x="175" y="523"/>
                  </a:lnTo>
                  <a:lnTo>
                    <a:pt x="175" y="523"/>
                  </a:lnTo>
                  <a:lnTo>
                    <a:pt x="175" y="523"/>
                  </a:lnTo>
                  <a:lnTo>
                    <a:pt x="175" y="523"/>
                  </a:lnTo>
                  <a:lnTo>
                    <a:pt x="177" y="525"/>
                  </a:lnTo>
                  <a:lnTo>
                    <a:pt x="180" y="525"/>
                  </a:lnTo>
                  <a:lnTo>
                    <a:pt x="180" y="525"/>
                  </a:lnTo>
                  <a:lnTo>
                    <a:pt x="180" y="525"/>
                  </a:lnTo>
                  <a:lnTo>
                    <a:pt x="182" y="525"/>
                  </a:lnTo>
                  <a:lnTo>
                    <a:pt x="184" y="528"/>
                  </a:lnTo>
                  <a:lnTo>
                    <a:pt x="184" y="528"/>
                  </a:lnTo>
                  <a:lnTo>
                    <a:pt x="189" y="528"/>
                  </a:lnTo>
                  <a:lnTo>
                    <a:pt x="189" y="528"/>
                  </a:lnTo>
                  <a:lnTo>
                    <a:pt x="189" y="528"/>
                  </a:lnTo>
                  <a:lnTo>
                    <a:pt x="189" y="528"/>
                  </a:lnTo>
                  <a:lnTo>
                    <a:pt x="189" y="528"/>
                  </a:lnTo>
                  <a:lnTo>
                    <a:pt x="189" y="528"/>
                  </a:lnTo>
                  <a:lnTo>
                    <a:pt x="191" y="528"/>
                  </a:lnTo>
                  <a:lnTo>
                    <a:pt x="194" y="525"/>
                  </a:lnTo>
                  <a:lnTo>
                    <a:pt x="196" y="525"/>
                  </a:lnTo>
                  <a:lnTo>
                    <a:pt x="199" y="525"/>
                  </a:lnTo>
                  <a:lnTo>
                    <a:pt x="199" y="525"/>
                  </a:lnTo>
                  <a:lnTo>
                    <a:pt x="199" y="525"/>
                  </a:lnTo>
                  <a:lnTo>
                    <a:pt x="201" y="525"/>
                  </a:lnTo>
                  <a:lnTo>
                    <a:pt x="203" y="528"/>
                  </a:lnTo>
                  <a:lnTo>
                    <a:pt x="203" y="528"/>
                  </a:lnTo>
                  <a:lnTo>
                    <a:pt x="203" y="528"/>
                  </a:lnTo>
                  <a:lnTo>
                    <a:pt x="206" y="530"/>
                  </a:lnTo>
                  <a:lnTo>
                    <a:pt x="208" y="530"/>
                  </a:lnTo>
                  <a:lnTo>
                    <a:pt x="208" y="530"/>
                  </a:lnTo>
                  <a:lnTo>
                    <a:pt x="208" y="530"/>
                  </a:lnTo>
                  <a:lnTo>
                    <a:pt x="208" y="532"/>
                  </a:lnTo>
                  <a:lnTo>
                    <a:pt x="208" y="532"/>
                  </a:lnTo>
                  <a:lnTo>
                    <a:pt x="208" y="532"/>
                  </a:lnTo>
                  <a:lnTo>
                    <a:pt x="210" y="535"/>
                  </a:lnTo>
                  <a:lnTo>
                    <a:pt x="213" y="535"/>
                  </a:lnTo>
                  <a:lnTo>
                    <a:pt x="215" y="535"/>
                  </a:lnTo>
                  <a:lnTo>
                    <a:pt x="217" y="532"/>
                  </a:lnTo>
                  <a:lnTo>
                    <a:pt x="217" y="535"/>
                  </a:lnTo>
                  <a:lnTo>
                    <a:pt x="217" y="532"/>
                  </a:lnTo>
                  <a:lnTo>
                    <a:pt x="217" y="532"/>
                  </a:lnTo>
                  <a:lnTo>
                    <a:pt x="220" y="532"/>
                  </a:lnTo>
                  <a:lnTo>
                    <a:pt x="220" y="532"/>
                  </a:lnTo>
                  <a:lnTo>
                    <a:pt x="220" y="532"/>
                  </a:lnTo>
                  <a:lnTo>
                    <a:pt x="220" y="532"/>
                  </a:lnTo>
                  <a:lnTo>
                    <a:pt x="220" y="532"/>
                  </a:lnTo>
                  <a:lnTo>
                    <a:pt x="220" y="532"/>
                  </a:lnTo>
                  <a:lnTo>
                    <a:pt x="222" y="532"/>
                  </a:lnTo>
                  <a:lnTo>
                    <a:pt x="222" y="530"/>
                  </a:lnTo>
                  <a:lnTo>
                    <a:pt x="225" y="530"/>
                  </a:lnTo>
                  <a:lnTo>
                    <a:pt x="225" y="530"/>
                  </a:lnTo>
                  <a:lnTo>
                    <a:pt x="227" y="528"/>
                  </a:lnTo>
                  <a:lnTo>
                    <a:pt x="227" y="528"/>
                  </a:lnTo>
                  <a:lnTo>
                    <a:pt x="227" y="528"/>
                  </a:lnTo>
                  <a:lnTo>
                    <a:pt x="227" y="530"/>
                  </a:lnTo>
                  <a:lnTo>
                    <a:pt x="227" y="530"/>
                  </a:lnTo>
                  <a:lnTo>
                    <a:pt x="227" y="530"/>
                  </a:lnTo>
                  <a:lnTo>
                    <a:pt x="229" y="530"/>
                  </a:lnTo>
                  <a:lnTo>
                    <a:pt x="232" y="530"/>
                  </a:lnTo>
                  <a:lnTo>
                    <a:pt x="232" y="530"/>
                  </a:lnTo>
                  <a:lnTo>
                    <a:pt x="232" y="530"/>
                  </a:lnTo>
                  <a:lnTo>
                    <a:pt x="232" y="532"/>
                  </a:lnTo>
                  <a:lnTo>
                    <a:pt x="232" y="532"/>
                  </a:lnTo>
                  <a:lnTo>
                    <a:pt x="234" y="532"/>
                  </a:lnTo>
                  <a:lnTo>
                    <a:pt x="236" y="532"/>
                  </a:lnTo>
                  <a:lnTo>
                    <a:pt x="241" y="535"/>
                  </a:lnTo>
                  <a:lnTo>
                    <a:pt x="244" y="535"/>
                  </a:lnTo>
                  <a:lnTo>
                    <a:pt x="246" y="535"/>
                  </a:lnTo>
                  <a:lnTo>
                    <a:pt x="246" y="535"/>
                  </a:lnTo>
                  <a:lnTo>
                    <a:pt x="246" y="535"/>
                  </a:lnTo>
                  <a:lnTo>
                    <a:pt x="248" y="537"/>
                  </a:lnTo>
                  <a:lnTo>
                    <a:pt x="248" y="537"/>
                  </a:lnTo>
                  <a:lnTo>
                    <a:pt x="248" y="537"/>
                  </a:lnTo>
                  <a:lnTo>
                    <a:pt x="253" y="539"/>
                  </a:lnTo>
                  <a:lnTo>
                    <a:pt x="253" y="539"/>
                  </a:lnTo>
                  <a:lnTo>
                    <a:pt x="253" y="539"/>
                  </a:lnTo>
                  <a:lnTo>
                    <a:pt x="255" y="537"/>
                  </a:lnTo>
                  <a:lnTo>
                    <a:pt x="255" y="537"/>
                  </a:lnTo>
                  <a:lnTo>
                    <a:pt x="255" y="537"/>
                  </a:lnTo>
                  <a:lnTo>
                    <a:pt x="258" y="537"/>
                  </a:lnTo>
                  <a:lnTo>
                    <a:pt x="262" y="535"/>
                  </a:lnTo>
                  <a:lnTo>
                    <a:pt x="265" y="535"/>
                  </a:lnTo>
                  <a:lnTo>
                    <a:pt x="265" y="532"/>
                  </a:lnTo>
                  <a:lnTo>
                    <a:pt x="267" y="532"/>
                  </a:lnTo>
                  <a:lnTo>
                    <a:pt x="270" y="532"/>
                  </a:lnTo>
                  <a:lnTo>
                    <a:pt x="270" y="532"/>
                  </a:lnTo>
                  <a:lnTo>
                    <a:pt x="272" y="532"/>
                  </a:lnTo>
                  <a:lnTo>
                    <a:pt x="272" y="530"/>
                  </a:lnTo>
                  <a:lnTo>
                    <a:pt x="274" y="528"/>
                  </a:lnTo>
                  <a:lnTo>
                    <a:pt x="277" y="525"/>
                  </a:lnTo>
                  <a:lnTo>
                    <a:pt x="277" y="525"/>
                  </a:lnTo>
                  <a:lnTo>
                    <a:pt x="277" y="523"/>
                  </a:lnTo>
                  <a:lnTo>
                    <a:pt x="277" y="523"/>
                  </a:lnTo>
                  <a:lnTo>
                    <a:pt x="277" y="523"/>
                  </a:lnTo>
                  <a:lnTo>
                    <a:pt x="291" y="506"/>
                  </a:lnTo>
                  <a:lnTo>
                    <a:pt x="296" y="502"/>
                  </a:lnTo>
                  <a:lnTo>
                    <a:pt x="300" y="499"/>
                  </a:lnTo>
                  <a:lnTo>
                    <a:pt x="300" y="497"/>
                  </a:lnTo>
                  <a:lnTo>
                    <a:pt x="303" y="492"/>
                  </a:lnTo>
                  <a:lnTo>
                    <a:pt x="303" y="490"/>
                  </a:lnTo>
                  <a:lnTo>
                    <a:pt x="310" y="480"/>
                  </a:lnTo>
                  <a:lnTo>
                    <a:pt x="312" y="478"/>
                  </a:lnTo>
                  <a:lnTo>
                    <a:pt x="314" y="476"/>
                  </a:lnTo>
                  <a:lnTo>
                    <a:pt x="324" y="471"/>
                  </a:lnTo>
                  <a:lnTo>
                    <a:pt x="329" y="471"/>
                  </a:lnTo>
                  <a:lnTo>
                    <a:pt x="333" y="466"/>
                  </a:lnTo>
                  <a:lnTo>
                    <a:pt x="338" y="464"/>
                  </a:lnTo>
                  <a:lnTo>
                    <a:pt x="357" y="454"/>
                  </a:lnTo>
                  <a:lnTo>
                    <a:pt x="359" y="454"/>
                  </a:lnTo>
                  <a:lnTo>
                    <a:pt x="359" y="454"/>
                  </a:lnTo>
                  <a:lnTo>
                    <a:pt x="362" y="454"/>
                  </a:lnTo>
                  <a:lnTo>
                    <a:pt x="362" y="454"/>
                  </a:lnTo>
                  <a:lnTo>
                    <a:pt x="362" y="454"/>
                  </a:lnTo>
                  <a:lnTo>
                    <a:pt x="364" y="452"/>
                  </a:lnTo>
                  <a:lnTo>
                    <a:pt x="364" y="452"/>
                  </a:lnTo>
                  <a:lnTo>
                    <a:pt x="367" y="450"/>
                  </a:lnTo>
                  <a:lnTo>
                    <a:pt x="367" y="447"/>
                  </a:lnTo>
                  <a:lnTo>
                    <a:pt x="367" y="447"/>
                  </a:lnTo>
                  <a:lnTo>
                    <a:pt x="369" y="445"/>
                  </a:lnTo>
                  <a:lnTo>
                    <a:pt x="369" y="445"/>
                  </a:lnTo>
                  <a:lnTo>
                    <a:pt x="367" y="442"/>
                  </a:lnTo>
                  <a:lnTo>
                    <a:pt x="367" y="440"/>
                  </a:lnTo>
                  <a:lnTo>
                    <a:pt x="367" y="440"/>
                  </a:lnTo>
                  <a:lnTo>
                    <a:pt x="369" y="438"/>
                  </a:lnTo>
                  <a:lnTo>
                    <a:pt x="367" y="435"/>
                  </a:lnTo>
                  <a:lnTo>
                    <a:pt x="367" y="433"/>
                  </a:lnTo>
                  <a:lnTo>
                    <a:pt x="369" y="431"/>
                  </a:lnTo>
                  <a:lnTo>
                    <a:pt x="369" y="428"/>
                  </a:lnTo>
                  <a:lnTo>
                    <a:pt x="369" y="428"/>
                  </a:lnTo>
                  <a:lnTo>
                    <a:pt x="369" y="428"/>
                  </a:lnTo>
                  <a:lnTo>
                    <a:pt x="369" y="428"/>
                  </a:lnTo>
                  <a:lnTo>
                    <a:pt x="369" y="428"/>
                  </a:lnTo>
                  <a:lnTo>
                    <a:pt x="369" y="426"/>
                  </a:lnTo>
                  <a:lnTo>
                    <a:pt x="369" y="426"/>
                  </a:lnTo>
                  <a:lnTo>
                    <a:pt x="369" y="426"/>
                  </a:lnTo>
                  <a:lnTo>
                    <a:pt x="371" y="423"/>
                  </a:lnTo>
                  <a:lnTo>
                    <a:pt x="371" y="421"/>
                  </a:lnTo>
                  <a:lnTo>
                    <a:pt x="374" y="421"/>
                  </a:lnTo>
                  <a:lnTo>
                    <a:pt x="374" y="421"/>
                  </a:lnTo>
                  <a:lnTo>
                    <a:pt x="374" y="421"/>
                  </a:lnTo>
                  <a:lnTo>
                    <a:pt x="376" y="421"/>
                  </a:lnTo>
                  <a:lnTo>
                    <a:pt x="378" y="421"/>
                  </a:lnTo>
                  <a:lnTo>
                    <a:pt x="378" y="421"/>
                  </a:lnTo>
                  <a:lnTo>
                    <a:pt x="381" y="419"/>
                  </a:lnTo>
                  <a:lnTo>
                    <a:pt x="381" y="416"/>
                  </a:lnTo>
                  <a:lnTo>
                    <a:pt x="381" y="416"/>
                  </a:lnTo>
                  <a:lnTo>
                    <a:pt x="383" y="416"/>
                  </a:lnTo>
                  <a:lnTo>
                    <a:pt x="383" y="416"/>
                  </a:lnTo>
                  <a:lnTo>
                    <a:pt x="383" y="416"/>
                  </a:lnTo>
                  <a:lnTo>
                    <a:pt x="385" y="414"/>
                  </a:lnTo>
                  <a:lnTo>
                    <a:pt x="397" y="407"/>
                  </a:lnTo>
                  <a:lnTo>
                    <a:pt x="397" y="407"/>
                  </a:lnTo>
                  <a:lnTo>
                    <a:pt x="402" y="407"/>
                  </a:lnTo>
                  <a:lnTo>
                    <a:pt x="404" y="407"/>
                  </a:lnTo>
                  <a:lnTo>
                    <a:pt x="407" y="405"/>
                  </a:lnTo>
                  <a:lnTo>
                    <a:pt x="407" y="405"/>
                  </a:lnTo>
                  <a:lnTo>
                    <a:pt x="409" y="405"/>
                  </a:lnTo>
                  <a:lnTo>
                    <a:pt x="409" y="405"/>
                  </a:lnTo>
                  <a:lnTo>
                    <a:pt x="409" y="405"/>
                  </a:lnTo>
                  <a:lnTo>
                    <a:pt x="412" y="405"/>
                  </a:lnTo>
                  <a:lnTo>
                    <a:pt x="414" y="405"/>
                  </a:lnTo>
                  <a:lnTo>
                    <a:pt x="416" y="405"/>
                  </a:lnTo>
                  <a:lnTo>
                    <a:pt x="419" y="402"/>
                  </a:lnTo>
                  <a:lnTo>
                    <a:pt x="421" y="402"/>
                  </a:lnTo>
                  <a:lnTo>
                    <a:pt x="423" y="402"/>
                  </a:lnTo>
                  <a:lnTo>
                    <a:pt x="428" y="405"/>
                  </a:lnTo>
                  <a:lnTo>
                    <a:pt x="430" y="405"/>
                  </a:lnTo>
                  <a:lnTo>
                    <a:pt x="433" y="405"/>
                  </a:lnTo>
                  <a:lnTo>
                    <a:pt x="433" y="405"/>
                  </a:lnTo>
                  <a:lnTo>
                    <a:pt x="435" y="402"/>
                  </a:lnTo>
                  <a:lnTo>
                    <a:pt x="438" y="405"/>
                  </a:lnTo>
                  <a:lnTo>
                    <a:pt x="440" y="405"/>
                  </a:lnTo>
                  <a:lnTo>
                    <a:pt x="440" y="405"/>
                  </a:lnTo>
                  <a:lnTo>
                    <a:pt x="440" y="405"/>
                  </a:lnTo>
                  <a:lnTo>
                    <a:pt x="442" y="405"/>
                  </a:lnTo>
                  <a:lnTo>
                    <a:pt x="442" y="405"/>
                  </a:lnTo>
                  <a:lnTo>
                    <a:pt x="442" y="405"/>
                  </a:lnTo>
                  <a:lnTo>
                    <a:pt x="445" y="405"/>
                  </a:lnTo>
                  <a:lnTo>
                    <a:pt x="445" y="405"/>
                  </a:lnTo>
                  <a:lnTo>
                    <a:pt x="447" y="405"/>
                  </a:lnTo>
                  <a:lnTo>
                    <a:pt x="447" y="405"/>
                  </a:lnTo>
                  <a:lnTo>
                    <a:pt x="449" y="405"/>
                  </a:lnTo>
                  <a:lnTo>
                    <a:pt x="452" y="405"/>
                  </a:lnTo>
                  <a:lnTo>
                    <a:pt x="452" y="402"/>
                  </a:lnTo>
                  <a:lnTo>
                    <a:pt x="449" y="402"/>
                  </a:lnTo>
                  <a:lnTo>
                    <a:pt x="449" y="402"/>
                  </a:lnTo>
                  <a:lnTo>
                    <a:pt x="449" y="400"/>
                  </a:lnTo>
                  <a:lnTo>
                    <a:pt x="449" y="400"/>
                  </a:lnTo>
                  <a:lnTo>
                    <a:pt x="449" y="397"/>
                  </a:lnTo>
                  <a:lnTo>
                    <a:pt x="449" y="395"/>
                  </a:lnTo>
                  <a:lnTo>
                    <a:pt x="449" y="395"/>
                  </a:lnTo>
                  <a:lnTo>
                    <a:pt x="449" y="395"/>
                  </a:lnTo>
                  <a:lnTo>
                    <a:pt x="449" y="393"/>
                  </a:lnTo>
                  <a:lnTo>
                    <a:pt x="449" y="393"/>
                  </a:lnTo>
                  <a:lnTo>
                    <a:pt x="449" y="390"/>
                  </a:lnTo>
                  <a:lnTo>
                    <a:pt x="449" y="388"/>
                  </a:lnTo>
                  <a:lnTo>
                    <a:pt x="449" y="388"/>
                  </a:lnTo>
                  <a:lnTo>
                    <a:pt x="447" y="386"/>
                  </a:lnTo>
                  <a:lnTo>
                    <a:pt x="447" y="386"/>
                  </a:lnTo>
                  <a:lnTo>
                    <a:pt x="447" y="386"/>
                  </a:lnTo>
                  <a:lnTo>
                    <a:pt x="445" y="383"/>
                  </a:lnTo>
                  <a:lnTo>
                    <a:pt x="442" y="381"/>
                  </a:lnTo>
                  <a:lnTo>
                    <a:pt x="442" y="374"/>
                  </a:lnTo>
                  <a:lnTo>
                    <a:pt x="440" y="371"/>
                  </a:lnTo>
                  <a:lnTo>
                    <a:pt x="440" y="369"/>
                  </a:lnTo>
                  <a:lnTo>
                    <a:pt x="440" y="369"/>
                  </a:lnTo>
                  <a:lnTo>
                    <a:pt x="440" y="367"/>
                  </a:lnTo>
                  <a:lnTo>
                    <a:pt x="440" y="367"/>
                  </a:lnTo>
                  <a:lnTo>
                    <a:pt x="442" y="367"/>
                  </a:lnTo>
                  <a:lnTo>
                    <a:pt x="447" y="367"/>
                  </a:lnTo>
                  <a:lnTo>
                    <a:pt x="449" y="364"/>
                  </a:lnTo>
                  <a:lnTo>
                    <a:pt x="454" y="362"/>
                  </a:lnTo>
                  <a:lnTo>
                    <a:pt x="461" y="360"/>
                  </a:lnTo>
                  <a:lnTo>
                    <a:pt x="466" y="360"/>
                  </a:lnTo>
                  <a:lnTo>
                    <a:pt x="473" y="355"/>
                  </a:lnTo>
                  <a:lnTo>
                    <a:pt x="478" y="355"/>
                  </a:lnTo>
                  <a:lnTo>
                    <a:pt x="485" y="352"/>
                  </a:lnTo>
                  <a:lnTo>
                    <a:pt x="487" y="352"/>
                  </a:lnTo>
                  <a:lnTo>
                    <a:pt x="492" y="352"/>
                  </a:lnTo>
                  <a:lnTo>
                    <a:pt x="499" y="350"/>
                  </a:lnTo>
                  <a:lnTo>
                    <a:pt x="504" y="348"/>
                  </a:lnTo>
                  <a:lnTo>
                    <a:pt x="509" y="348"/>
                  </a:lnTo>
                  <a:lnTo>
                    <a:pt x="513" y="345"/>
                  </a:lnTo>
                  <a:lnTo>
                    <a:pt x="518" y="343"/>
                  </a:lnTo>
                  <a:lnTo>
                    <a:pt x="525" y="341"/>
                  </a:lnTo>
                  <a:lnTo>
                    <a:pt x="532" y="338"/>
                  </a:lnTo>
                  <a:lnTo>
                    <a:pt x="537" y="336"/>
                  </a:lnTo>
                  <a:lnTo>
                    <a:pt x="542" y="334"/>
                  </a:lnTo>
                  <a:lnTo>
                    <a:pt x="544" y="334"/>
                  </a:lnTo>
                  <a:lnTo>
                    <a:pt x="549" y="334"/>
                  </a:lnTo>
                  <a:lnTo>
                    <a:pt x="553" y="331"/>
                  </a:lnTo>
                  <a:lnTo>
                    <a:pt x="558" y="329"/>
                  </a:lnTo>
                  <a:lnTo>
                    <a:pt x="568" y="326"/>
                  </a:lnTo>
                  <a:lnTo>
                    <a:pt x="575" y="324"/>
                  </a:lnTo>
                  <a:lnTo>
                    <a:pt x="584" y="319"/>
                  </a:lnTo>
                  <a:lnTo>
                    <a:pt x="591" y="317"/>
                  </a:lnTo>
                  <a:lnTo>
                    <a:pt x="596" y="317"/>
                  </a:lnTo>
                  <a:lnTo>
                    <a:pt x="601" y="315"/>
                  </a:lnTo>
                  <a:lnTo>
                    <a:pt x="598" y="315"/>
                  </a:lnTo>
                  <a:lnTo>
                    <a:pt x="598" y="310"/>
                  </a:lnTo>
                  <a:lnTo>
                    <a:pt x="596" y="310"/>
                  </a:lnTo>
                  <a:lnTo>
                    <a:pt x="596" y="310"/>
                  </a:lnTo>
                  <a:lnTo>
                    <a:pt x="596" y="312"/>
                  </a:lnTo>
                  <a:lnTo>
                    <a:pt x="596" y="312"/>
                  </a:lnTo>
                  <a:lnTo>
                    <a:pt x="594" y="312"/>
                  </a:lnTo>
                  <a:lnTo>
                    <a:pt x="594" y="312"/>
                  </a:lnTo>
                  <a:lnTo>
                    <a:pt x="591" y="315"/>
                  </a:lnTo>
                  <a:lnTo>
                    <a:pt x="591" y="317"/>
                  </a:lnTo>
                  <a:lnTo>
                    <a:pt x="589" y="317"/>
                  </a:lnTo>
                  <a:lnTo>
                    <a:pt x="589" y="315"/>
                  </a:lnTo>
                  <a:lnTo>
                    <a:pt x="589" y="315"/>
                  </a:lnTo>
                  <a:lnTo>
                    <a:pt x="589" y="312"/>
                  </a:lnTo>
                  <a:lnTo>
                    <a:pt x="589" y="312"/>
                  </a:lnTo>
                  <a:lnTo>
                    <a:pt x="589" y="310"/>
                  </a:lnTo>
                  <a:lnTo>
                    <a:pt x="589" y="310"/>
                  </a:lnTo>
                  <a:lnTo>
                    <a:pt x="587" y="310"/>
                  </a:lnTo>
                  <a:lnTo>
                    <a:pt x="587" y="310"/>
                  </a:lnTo>
                  <a:lnTo>
                    <a:pt x="587" y="310"/>
                  </a:lnTo>
                  <a:lnTo>
                    <a:pt x="587" y="310"/>
                  </a:lnTo>
                  <a:lnTo>
                    <a:pt x="587" y="308"/>
                  </a:lnTo>
                  <a:lnTo>
                    <a:pt x="584" y="308"/>
                  </a:lnTo>
                  <a:lnTo>
                    <a:pt x="582" y="305"/>
                  </a:lnTo>
                  <a:lnTo>
                    <a:pt x="582" y="303"/>
                  </a:lnTo>
                  <a:lnTo>
                    <a:pt x="579" y="303"/>
                  </a:lnTo>
                  <a:lnTo>
                    <a:pt x="579" y="303"/>
                  </a:lnTo>
                  <a:lnTo>
                    <a:pt x="577" y="303"/>
                  </a:lnTo>
                  <a:lnTo>
                    <a:pt x="577" y="300"/>
                  </a:lnTo>
                  <a:lnTo>
                    <a:pt x="577" y="300"/>
                  </a:lnTo>
                  <a:lnTo>
                    <a:pt x="579" y="298"/>
                  </a:lnTo>
                  <a:lnTo>
                    <a:pt x="579" y="298"/>
                  </a:lnTo>
                  <a:lnTo>
                    <a:pt x="579" y="298"/>
                  </a:lnTo>
                  <a:lnTo>
                    <a:pt x="577" y="296"/>
                  </a:lnTo>
                  <a:lnTo>
                    <a:pt x="575" y="293"/>
                  </a:lnTo>
                  <a:lnTo>
                    <a:pt x="575" y="293"/>
                  </a:lnTo>
                  <a:lnTo>
                    <a:pt x="572" y="293"/>
                  </a:lnTo>
                  <a:lnTo>
                    <a:pt x="572" y="291"/>
                  </a:lnTo>
                  <a:lnTo>
                    <a:pt x="572" y="291"/>
                  </a:lnTo>
                  <a:lnTo>
                    <a:pt x="572" y="291"/>
                  </a:lnTo>
                  <a:lnTo>
                    <a:pt x="572" y="291"/>
                  </a:lnTo>
                  <a:lnTo>
                    <a:pt x="575" y="291"/>
                  </a:lnTo>
                  <a:lnTo>
                    <a:pt x="575" y="291"/>
                  </a:lnTo>
                  <a:lnTo>
                    <a:pt x="577" y="289"/>
                  </a:lnTo>
                  <a:lnTo>
                    <a:pt x="577" y="289"/>
                  </a:lnTo>
                  <a:lnTo>
                    <a:pt x="579" y="289"/>
                  </a:lnTo>
                  <a:lnTo>
                    <a:pt x="579" y="289"/>
                  </a:lnTo>
                  <a:lnTo>
                    <a:pt x="579" y="286"/>
                  </a:lnTo>
                  <a:lnTo>
                    <a:pt x="579" y="286"/>
                  </a:lnTo>
                  <a:lnTo>
                    <a:pt x="579" y="284"/>
                  </a:lnTo>
                  <a:lnTo>
                    <a:pt x="579" y="284"/>
                  </a:lnTo>
                  <a:lnTo>
                    <a:pt x="582" y="284"/>
                  </a:lnTo>
                  <a:lnTo>
                    <a:pt x="582" y="284"/>
                  </a:lnTo>
                  <a:lnTo>
                    <a:pt x="584" y="281"/>
                  </a:lnTo>
                  <a:lnTo>
                    <a:pt x="584" y="279"/>
                  </a:lnTo>
                  <a:lnTo>
                    <a:pt x="584" y="274"/>
                  </a:lnTo>
                  <a:lnTo>
                    <a:pt x="587" y="272"/>
                  </a:lnTo>
                  <a:lnTo>
                    <a:pt x="587" y="272"/>
                  </a:lnTo>
                  <a:lnTo>
                    <a:pt x="589" y="272"/>
                  </a:lnTo>
                  <a:lnTo>
                    <a:pt x="589" y="270"/>
                  </a:lnTo>
                  <a:lnTo>
                    <a:pt x="589" y="270"/>
                  </a:lnTo>
                  <a:lnTo>
                    <a:pt x="589" y="267"/>
                  </a:lnTo>
                  <a:lnTo>
                    <a:pt x="589" y="267"/>
                  </a:lnTo>
                  <a:lnTo>
                    <a:pt x="587" y="267"/>
                  </a:lnTo>
                  <a:lnTo>
                    <a:pt x="587" y="265"/>
                  </a:lnTo>
                  <a:lnTo>
                    <a:pt x="589" y="260"/>
                  </a:lnTo>
                  <a:lnTo>
                    <a:pt x="589" y="255"/>
                  </a:lnTo>
                  <a:lnTo>
                    <a:pt x="591" y="255"/>
                  </a:lnTo>
                  <a:lnTo>
                    <a:pt x="589" y="253"/>
                  </a:lnTo>
                  <a:lnTo>
                    <a:pt x="589" y="253"/>
                  </a:lnTo>
                  <a:lnTo>
                    <a:pt x="587" y="251"/>
                  </a:lnTo>
                  <a:lnTo>
                    <a:pt x="587" y="251"/>
                  </a:lnTo>
                  <a:lnTo>
                    <a:pt x="587" y="246"/>
                  </a:lnTo>
                  <a:lnTo>
                    <a:pt x="587" y="246"/>
                  </a:lnTo>
                  <a:lnTo>
                    <a:pt x="587" y="244"/>
                  </a:lnTo>
                  <a:lnTo>
                    <a:pt x="589" y="241"/>
                  </a:lnTo>
                  <a:lnTo>
                    <a:pt x="591" y="239"/>
                  </a:lnTo>
                  <a:lnTo>
                    <a:pt x="591" y="237"/>
                  </a:lnTo>
                  <a:lnTo>
                    <a:pt x="591" y="237"/>
                  </a:lnTo>
                  <a:lnTo>
                    <a:pt x="594" y="237"/>
                  </a:lnTo>
                  <a:lnTo>
                    <a:pt x="594" y="237"/>
                  </a:lnTo>
                  <a:lnTo>
                    <a:pt x="594" y="237"/>
                  </a:lnTo>
                  <a:lnTo>
                    <a:pt x="594" y="237"/>
                  </a:lnTo>
                  <a:lnTo>
                    <a:pt x="594" y="237"/>
                  </a:lnTo>
                  <a:lnTo>
                    <a:pt x="594" y="237"/>
                  </a:lnTo>
                  <a:lnTo>
                    <a:pt x="594" y="237"/>
                  </a:lnTo>
                  <a:lnTo>
                    <a:pt x="596" y="237"/>
                  </a:lnTo>
                  <a:lnTo>
                    <a:pt x="596" y="237"/>
                  </a:lnTo>
                  <a:lnTo>
                    <a:pt x="596" y="237"/>
                  </a:lnTo>
                  <a:lnTo>
                    <a:pt x="596" y="237"/>
                  </a:lnTo>
                  <a:lnTo>
                    <a:pt x="598" y="237"/>
                  </a:lnTo>
                  <a:lnTo>
                    <a:pt x="598" y="239"/>
                  </a:lnTo>
                  <a:lnTo>
                    <a:pt x="598" y="239"/>
                  </a:lnTo>
                  <a:lnTo>
                    <a:pt x="598" y="239"/>
                  </a:lnTo>
                  <a:lnTo>
                    <a:pt x="598" y="239"/>
                  </a:lnTo>
                  <a:lnTo>
                    <a:pt x="598" y="239"/>
                  </a:lnTo>
                  <a:lnTo>
                    <a:pt x="598" y="237"/>
                  </a:lnTo>
                  <a:lnTo>
                    <a:pt x="601" y="237"/>
                  </a:lnTo>
                  <a:lnTo>
                    <a:pt x="601" y="237"/>
                  </a:lnTo>
                  <a:lnTo>
                    <a:pt x="601" y="237"/>
                  </a:lnTo>
                  <a:lnTo>
                    <a:pt x="601" y="237"/>
                  </a:lnTo>
                  <a:lnTo>
                    <a:pt x="601" y="237"/>
                  </a:lnTo>
                  <a:lnTo>
                    <a:pt x="603" y="234"/>
                  </a:lnTo>
                  <a:lnTo>
                    <a:pt x="603" y="234"/>
                  </a:lnTo>
                  <a:lnTo>
                    <a:pt x="603" y="234"/>
                  </a:lnTo>
                  <a:lnTo>
                    <a:pt x="606" y="234"/>
                  </a:lnTo>
                  <a:lnTo>
                    <a:pt x="606" y="234"/>
                  </a:lnTo>
                  <a:lnTo>
                    <a:pt x="606" y="234"/>
                  </a:lnTo>
                  <a:lnTo>
                    <a:pt x="606" y="234"/>
                  </a:lnTo>
                  <a:lnTo>
                    <a:pt x="608" y="234"/>
                  </a:lnTo>
                  <a:lnTo>
                    <a:pt x="608" y="234"/>
                  </a:lnTo>
                  <a:lnTo>
                    <a:pt x="610" y="232"/>
                  </a:lnTo>
                  <a:lnTo>
                    <a:pt x="610" y="232"/>
                  </a:lnTo>
                  <a:lnTo>
                    <a:pt x="610" y="229"/>
                  </a:lnTo>
                  <a:lnTo>
                    <a:pt x="613" y="229"/>
                  </a:lnTo>
                  <a:lnTo>
                    <a:pt x="613" y="229"/>
                  </a:lnTo>
                  <a:lnTo>
                    <a:pt x="615" y="229"/>
                  </a:lnTo>
                  <a:lnTo>
                    <a:pt x="615" y="227"/>
                  </a:lnTo>
                  <a:lnTo>
                    <a:pt x="615" y="227"/>
                  </a:lnTo>
                  <a:lnTo>
                    <a:pt x="615" y="227"/>
                  </a:lnTo>
                  <a:lnTo>
                    <a:pt x="615" y="227"/>
                  </a:lnTo>
                  <a:lnTo>
                    <a:pt x="617" y="225"/>
                  </a:lnTo>
                  <a:lnTo>
                    <a:pt x="617" y="225"/>
                  </a:lnTo>
                  <a:lnTo>
                    <a:pt x="617" y="225"/>
                  </a:lnTo>
                  <a:lnTo>
                    <a:pt x="617" y="222"/>
                  </a:lnTo>
                  <a:lnTo>
                    <a:pt x="617" y="222"/>
                  </a:lnTo>
                  <a:lnTo>
                    <a:pt x="615" y="222"/>
                  </a:lnTo>
                  <a:lnTo>
                    <a:pt x="615" y="222"/>
                  </a:lnTo>
                  <a:lnTo>
                    <a:pt x="610" y="222"/>
                  </a:lnTo>
                  <a:lnTo>
                    <a:pt x="608" y="222"/>
                  </a:lnTo>
                  <a:lnTo>
                    <a:pt x="608" y="220"/>
                  </a:lnTo>
                  <a:lnTo>
                    <a:pt x="606" y="218"/>
                  </a:lnTo>
                  <a:lnTo>
                    <a:pt x="606" y="215"/>
                  </a:lnTo>
                  <a:lnTo>
                    <a:pt x="606" y="215"/>
                  </a:lnTo>
                  <a:lnTo>
                    <a:pt x="603" y="213"/>
                  </a:lnTo>
                  <a:lnTo>
                    <a:pt x="603" y="213"/>
                  </a:lnTo>
                  <a:lnTo>
                    <a:pt x="603" y="210"/>
                  </a:lnTo>
                  <a:lnTo>
                    <a:pt x="603" y="208"/>
                  </a:lnTo>
                  <a:lnTo>
                    <a:pt x="606" y="203"/>
                  </a:lnTo>
                  <a:lnTo>
                    <a:pt x="606" y="201"/>
                  </a:lnTo>
                  <a:lnTo>
                    <a:pt x="606" y="201"/>
                  </a:lnTo>
                  <a:lnTo>
                    <a:pt x="606" y="199"/>
                  </a:lnTo>
                  <a:lnTo>
                    <a:pt x="606" y="199"/>
                  </a:lnTo>
                  <a:lnTo>
                    <a:pt x="606" y="196"/>
                  </a:lnTo>
                  <a:lnTo>
                    <a:pt x="606" y="196"/>
                  </a:lnTo>
                  <a:lnTo>
                    <a:pt x="606" y="194"/>
                  </a:lnTo>
                  <a:lnTo>
                    <a:pt x="606" y="192"/>
                  </a:lnTo>
                  <a:lnTo>
                    <a:pt x="606" y="184"/>
                  </a:lnTo>
                  <a:lnTo>
                    <a:pt x="606" y="182"/>
                  </a:lnTo>
                  <a:lnTo>
                    <a:pt x="606" y="182"/>
                  </a:lnTo>
                  <a:lnTo>
                    <a:pt x="603" y="182"/>
                  </a:lnTo>
                  <a:lnTo>
                    <a:pt x="603" y="182"/>
                  </a:lnTo>
                  <a:lnTo>
                    <a:pt x="601" y="182"/>
                  </a:lnTo>
                  <a:lnTo>
                    <a:pt x="601" y="182"/>
                  </a:lnTo>
                  <a:lnTo>
                    <a:pt x="601" y="182"/>
                  </a:lnTo>
                  <a:lnTo>
                    <a:pt x="601" y="180"/>
                  </a:lnTo>
                  <a:lnTo>
                    <a:pt x="601" y="177"/>
                  </a:lnTo>
                  <a:lnTo>
                    <a:pt x="603" y="177"/>
                  </a:lnTo>
                  <a:lnTo>
                    <a:pt x="601" y="173"/>
                  </a:lnTo>
                  <a:lnTo>
                    <a:pt x="603" y="173"/>
                  </a:lnTo>
                  <a:lnTo>
                    <a:pt x="603" y="173"/>
                  </a:lnTo>
                  <a:lnTo>
                    <a:pt x="603" y="173"/>
                  </a:lnTo>
                  <a:lnTo>
                    <a:pt x="603" y="173"/>
                  </a:lnTo>
                  <a:lnTo>
                    <a:pt x="603" y="170"/>
                  </a:lnTo>
                  <a:lnTo>
                    <a:pt x="603" y="170"/>
                  </a:lnTo>
                  <a:lnTo>
                    <a:pt x="603" y="170"/>
                  </a:lnTo>
                  <a:lnTo>
                    <a:pt x="606" y="170"/>
                  </a:lnTo>
                  <a:lnTo>
                    <a:pt x="606" y="170"/>
                  </a:lnTo>
                  <a:lnTo>
                    <a:pt x="606" y="170"/>
                  </a:lnTo>
                  <a:lnTo>
                    <a:pt x="606" y="168"/>
                  </a:lnTo>
                  <a:lnTo>
                    <a:pt x="606" y="168"/>
                  </a:lnTo>
                  <a:lnTo>
                    <a:pt x="610" y="163"/>
                  </a:lnTo>
                  <a:lnTo>
                    <a:pt x="610" y="161"/>
                  </a:lnTo>
                  <a:lnTo>
                    <a:pt x="610" y="158"/>
                  </a:lnTo>
                  <a:lnTo>
                    <a:pt x="608" y="156"/>
                  </a:lnTo>
                  <a:lnTo>
                    <a:pt x="608" y="156"/>
                  </a:lnTo>
                  <a:lnTo>
                    <a:pt x="606" y="154"/>
                  </a:lnTo>
                  <a:lnTo>
                    <a:pt x="606" y="151"/>
                  </a:lnTo>
                  <a:lnTo>
                    <a:pt x="606" y="151"/>
                  </a:lnTo>
                  <a:lnTo>
                    <a:pt x="606" y="149"/>
                  </a:lnTo>
                  <a:lnTo>
                    <a:pt x="606" y="147"/>
                  </a:lnTo>
                  <a:lnTo>
                    <a:pt x="606" y="147"/>
                  </a:lnTo>
                  <a:lnTo>
                    <a:pt x="603" y="144"/>
                  </a:lnTo>
                  <a:lnTo>
                    <a:pt x="603" y="144"/>
                  </a:lnTo>
                  <a:lnTo>
                    <a:pt x="603" y="144"/>
                  </a:lnTo>
                  <a:lnTo>
                    <a:pt x="601" y="144"/>
                  </a:lnTo>
                  <a:lnTo>
                    <a:pt x="601" y="144"/>
                  </a:lnTo>
                  <a:lnTo>
                    <a:pt x="603" y="144"/>
                  </a:lnTo>
                  <a:lnTo>
                    <a:pt x="603" y="144"/>
                  </a:lnTo>
                  <a:lnTo>
                    <a:pt x="603" y="144"/>
                  </a:lnTo>
                  <a:lnTo>
                    <a:pt x="603" y="144"/>
                  </a:lnTo>
                  <a:lnTo>
                    <a:pt x="606" y="142"/>
                  </a:lnTo>
                  <a:lnTo>
                    <a:pt x="606" y="142"/>
                  </a:lnTo>
                  <a:lnTo>
                    <a:pt x="606" y="142"/>
                  </a:lnTo>
                  <a:lnTo>
                    <a:pt x="608" y="139"/>
                  </a:lnTo>
                  <a:lnTo>
                    <a:pt x="608" y="139"/>
                  </a:lnTo>
                  <a:lnTo>
                    <a:pt x="610" y="139"/>
                  </a:lnTo>
                  <a:lnTo>
                    <a:pt x="610" y="139"/>
                  </a:lnTo>
                  <a:lnTo>
                    <a:pt x="613" y="139"/>
                  </a:lnTo>
                  <a:lnTo>
                    <a:pt x="613" y="139"/>
                  </a:lnTo>
                  <a:lnTo>
                    <a:pt x="613" y="139"/>
                  </a:lnTo>
                  <a:lnTo>
                    <a:pt x="615" y="139"/>
                  </a:lnTo>
                  <a:lnTo>
                    <a:pt x="615" y="139"/>
                  </a:lnTo>
                  <a:lnTo>
                    <a:pt x="617" y="137"/>
                  </a:lnTo>
                  <a:lnTo>
                    <a:pt x="617" y="137"/>
                  </a:lnTo>
                  <a:lnTo>
                    <a:pt x="617" y="135"/>
                  </a:lnTo>
                  <a:lnTo>
                    <a:pt x="620" y="132"/>
                  </a:lnTo>
                  <a:lnTo>
                    <a:pt x="622" y="132"/>
                  </a:lnTo>
                  <a:lnTo>
                    <a:pt x="622" y="132"/>
                  </a:lnTo>
                  <a:lnTo>
                    <a:pt x="624" y="130"/>
                  </a:lnTo>
                  <a:lnTo>
                    <a:pt x="624" y="130"/>
                  </a:lnTo>
                  <a:lnTo>
                    <a:pt x="624" y="128"/>
                  </a:lnTo>
                  <a:lnTo>
                    <a:pt x="624" y="128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9725024" y="3220604"/>
              <a:ext cx="466725" cy="481013"/>
            </a:xfrm>
            <a:custGeom>
              <a:avLst/>
              <a:gdLst>
                <a:gd name="T0" fmla="*/ 289 w 294"/>
                <a:gd name="T1" fmla="*/ 109 h 303"/>
                <a:gd name="T2" fmla="*/ 287 w 294"/>
                <a:gd name="T3" fmla="*/ 92 h 303"/>
                <a:gd name="T4" fmla="*/ 280 w 294"/>
                <a:gd name="T5" fmla="*/ 78 h 303"/>
                <a:gd name="T6" fmla="*/ 275 w 294"/>
                <a:gd name="T7" fmla="*/ 71 h 303"/>
                <a:gd name="T8" fmla="*/ 270 w 294"/>
                <a:gd name="T9" fmla="*/ 69 h 303"/>
                <a:gd name="T10" fmla="*/ 261 w 294"/>
                <a:gd name="T11" fmla="*/ 48 h 303"/>
                <a:gd name="T12" fmla="*/ 258 w 294"/>
                <a:gd name="T13" fmla="*/ 40 h 303"/>
                <a:gd name="T14" fmla="*/ 261 w 294"/>
                <a:gd name="T15" fmla="*/ 29 h 303"/>
                <a:gd name="T16" fmla="*/ 251 w 294"/>
                <a:gd name="T17" fmla="*/ 24 h 303"/>
                <a:gd name="T18" fmla="*/ 249 w 294"/>
                <a:gd name="T19" fmla="*/ 24 h 303"/>
                <a:gd name="T20" fmla="*/ 244 w 294"/>
                <a:gd name="T21" fmla="*/ 19 h 303"/>
                <a:gd name="T22" fmla="*/ 242 w 294"/>
                <a:gd name="T23" fmla="*/ 12 h 303"/>
                <a:gd name="T24" fmla="*/ 239 w 294"/>
                <a:gd name="T25" fmla="*/ 3 h 303"/>
                <a:gd name="T26" fmla="*/ 209 w 294"/>
                <a:gd name="T27" fmla="*/ 26 h 303"/>
                <a:gd name="T28" fmla="*/ 173 w 294"/>
                <a:gd name="T29" fmla="*/ 26 h 303"/>
                <a:gd name="T30" fmla="*/ 142 w 294"/>
                <a:gd name="T31" fmla="*/ 38 h 303"/>
                <a:gd name="T32" fmla="*/ 128 w 294"/>
                <a:gd name="T33" fmla="*/ 36 h 303"/>
                <a:gd name="T34" fmla="*/ 121 w 294"/>
                <a:gd name="T35" fmla="*/ 21 h 303"/>
                <a:gd name="T36" fmla="*/ 105 w 294"/>
                <a:gd name="T37" fmla="*/ 31 h 303"/>
                <a:gd name="T38" fmla="*/ 81 w 294"/>
                <a:gd name="T39" fmla="*/ 26 h 303"/>
                <a:gd name="T40" fmla="*/ 74 w 294"/>
                <a:gd name="T41" fmla="*/ 31 h 303"/>
                <a:gd name="T42" fmla="*/ 74 w 294"/>
                <a:gd name="T43" fmla="*/ 43 h 303"/>
                <a:gd name="T44" fmla="*/ 69 w 294"/>
                <a:gd name="T45" fmla="*/ 50 h 303"/>
                <a:gd name="T46" fmla="*/ 69 w 294"/>
                <a:gd name="T47" fmla="*/ 66 h 303"/>
                <a:gd name="T48" fmla="*/ 67 w 294"/>
                <a:gd name="T49" fmla="*/ 78 h 303"/>
                <a:gd name="T50" fmla="*/ 64 w 294"/>
                <a:gd name="T51" fmla="*/ 90 h 303"/>
                <a:gd name="T52" fmla="*/ 69 w 294"/>
                <a:gd name="T53" fmla="*/ 97 h 303"/>
                <a:gd name="T54" fmla="*/ 78 w 294"/>
                <a:gd name="T55" fmla="*/ 97 h 303"/>
                <a:gd name="T56" fmla="*/ 86 w 294"/>
                <a:gd name="T57" fmla="*/ 104 h 303"/>
                <a:gd name="T58" fmla="*/ 93 w 294"/>
                <a:gd name="T59" fmla="*/ 111 h 303"/>
                <a:gd name="T60" fmla="*/ 57 w 294"/>
                <a:gd name="T61" fmla="*/ 152 h 303"/>
                <a:gd name="T62" fmla="*/ 43 w 294"/>
                <a:gd name="T63" fmla="*/ 161 h 303"/>
                <a:gd name="T64" fmla="*/ 38 w 294"/>
                <a:gd name="T65" fmla="*/ 166 h 303"/>
                <a:gd name="T66" fmla="*/ 34 w 294"/>
                <a:gd name="T67" fmla="*/ 178 h 303"/>
                <a:gd name="T68" fmla="*/ 22 w 294"/>
                <a:gd name="T69" fmla="*/ 187 h 303"/>
                <a:gd name="T70" fmla="*/ 17 w 294"/>
                <a:gd name="T71" fmla="*/ 208 h 303"/>
                <a:gd name="T72" fmla="*/ 10 w 294"/>
                <a:gd name="T73" fmla="*/ 223 h 303"/>
                <a:gd name="T74" fmla="*/ 5 w 294"/>
                <a:gd name="T75" fmla="*/ 251 h 303"/>
                <a:gd name="T76" fmla="*/ 5 w 294"/>
                <a:gd name="T77" fmla="*/ 258 h 303"/>
                <a:gd name="T78" fmla="*/ 5 w 294"/>
                <a:gd name="T79" fmla="*/ 268 h 303"/>
                <a:gd name="T80" fmla="*/ 0 w 294"/>
                <a:gd name="T81" fmla="*/ 277 h 303"/>
                <a:gd name="T82" fmla="*/ 3 w 294"/>
                <a:gd name="T83" fmla="*/ 289 h 303"/>
                <a:gd name="T84" fmla="*/ 5 w 294"/>
                <a:gd name="T85" fmla="*/ 298 h 303"/>
                <a:gd name="T86" fmla="*/ 15 w 294"/>
                <a:gd name="T87" fmla="*/ 298 h 303"/>
                <a:gd name="T88" fmla="*/ 19 w 294"/>
                <a:gd name="T89" fmla="*/ 301 h 303"/>
                <a:gd name="T90" fmla="*/ 29 w 294"/>
                <a:gd name="T91" fmla="*/ 298 h 303"/>
                <a:gd name="T92" fmla="*/ 36 w 294"/>
                <a:gd name="T93" fmla="*/ 294 h 303"/>
                <a:gd name="T94" fmla="*/ 41 w 294"/>
                <a:gd name="T95" fmla="*/ 287 h 303"/>
                <a:gd name="T96" fmla="*/ 48 w 294"/>
                <a:gd name="T97" fmla="*/ 282 h 303"/>
                <a:gd name="T98" fmla="*/ 52 w 294"/>
                <a:gd name="T99" fmla="*/ 282 h 303"/>
                <a:gd name="T100" fmla="*/ 69 w 294"/>
                <a:gd name="T101" fmla="*/ 279 h 303"/>
                <a:gd name="T102" fmla="*/ 232 w 294"/>
                <a:gd name="T103" fmla="*/ 220 h 303"/>
                <a:gd name="T104" fmla="*/ 244 w 294"/>
                <a:gd name="T105" fmla="*/ 204 h 303"/>
                <a:gd name="T106" fmla="*/ 254 w 294"/>
                <a:gd name="T107" fmla="*/ 190 h 303"/>
                <a:gd name="T108" fmla="*/ 263 w 294"/>
                <a:gd name="T109" fmla="*/ 173 h 303"/>
                <a:gd name="T110" fmla="*/ 270 w 294"/>
                <a:gd name="T111" fmla="*/ 166 h 303"/>
                <a:gd name="T112" fmla="*/ 282 w 294"/>
                <a:gd name="T113" fmla="*/ 156 h 303"/>
                <a:gd name="T114" fmla="*/ 289 w 294"/>
                <a:gd name="T115" fmla="*/ 14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4" h="303">
                  <a:moveTo>
                    <a:pt x="291" y="123"/>
                  </a:moveTo>
                  <a:lnTo>
                    <a:pt x="291" y="121"/>
                  </a:lnTo>
                  <a:lnTo>
                    <a:pt x="291" y="121"/>
                  </a:lnTo>
                  <a:lnTo>
                    <a:pt x="291" y="121"/>
                  </a:lnTo>
                  <a:lnTo>
                    <a:pt x="289" y="119"/>
                  </a:lnTo>
                  <a:lnTo>
                    <a:pt x="289" y="119"/>
                  </a:lnTo>
                  <a:lnTo>
                    <a:pt x="289" y="116"/>
                  </a:lnTo>
                  <a:lnTo>
                    <a:pt x="291" y="114"/>
                  </a:lnTo>
                  <a:lnTo>
                    <a:pt x="291" y="114"/>
                  </a:lnTo>
                  <a:lnTo>
                    <a:pt x="289" y="109"/>
                  </a:lnTo>
                  <a:lnTo>
                    <a:pt x="287" y="107"/>
                  </a:lnTo>
                  <a:lnTo>
                    <a:pt x="284" y="100"/>
                  </a:lnTo>
                  <a:lnTo>
                    <a:pt x="284" y="100"/>
                  </a:lnTo>
                  <a:lnTo>
                    <a:pt x="284" y="97"/>
                  </a:lnTo>
                  <a:lnTo>
                    <a:pt x="287" y="97"/>
                  </a:lnTo>
                  <a:lnTo>
                    <a:pt x="287" y="95"/>
                  </a:lnTo>
                  <a:lnTo>
                    <a:pt x="289" y="95"/>
                  </a:lnTo>
                  <a:lnTo>
                    <a:pt x="289" y="95"/>
                  </a:lnTo>
                  <a:lnTo>
                    <a:pt x="287" y="92"/>
                  </a:lnTo>
                  <a:lnTo>
                    <a:pt x="287" y="92"/>
                  </a:lnTo>
                  <a:lnTo>
                    <a:pt x="287" y="90"/>
                  </a:lnTo>
                  <a:lnTo>
                    <a:pt x="287" y="88"/>
                  </a:lnTo>
                  <a:lnTo>
                    <a:pt x="284" y="88"/>
                  </a:lnTo>
                  <a:lnTo>
                    <a:pt x="284" y="88"/>
                  </a:lnTo>
                  <a:lnTo>
                    <a:pt x="284" y="88"/>
                  </a:lnTo>
                  <a:lnTo>
                    <a:pt x="284" y="88"/>
                  </a:lnTo>
                  <a:lnTo>
                    <a:pt x="284" y="88"/>
                  </a:lnTo>
                  <a:lnTo>
                    <a:pt x="282" y="88"/>
                  </a:lnTo>
                  <a:lnTo>
                    <a:pt x="280" y="83"/>
                  </a:lnTo>
                  <a:lnTo>
                    <a:pt x="280" y="78"/>
                  </a:lnTo>
                  <a:lnTo>
                    <a:pt x="280" y="76"/>
                  </a:lnTo>
                  <a:lnTo>
                    <a:pt x="277" y="74"/>
                  </a:lnTo>
                  <a:lnTo>
                    <a:pt x="277" y="74"/>
                  </a:lnTo>
                  <a:lnTo>
                    <a:pt x="277" y="74"/>
                  </a:lnTo>
                  <a:lnTo>
                    <a:pt x="277" y="74"/>
                  </a:lnTo>
                  <a:lnTo>
                    <a:pt x="277" y="74"/>
                  </a:lnTo>
                  <a:lnTo>
                    <a:pt x="275" y="74"/>
                  </a:lnTo>
                  <a:lnTo>
                    <a:pt x="275" y="74"/>
                  </a:lnTo>
                  <a:lnTo>
                    <a:pt x="275" y="74"/>
                  </a:lnTo>
                  <a:lnTo>
                    <a:pt x="275" y="71"/>
                  </a:lnTo>
                  <a:lnTo>
                    <a:pt x="275" y="74"/>
                  </a:lnTo>
                  <a:lnTo>
                    <a:pt x="275" y="74"/>
                  </a:lnTo>
                  <a:lnTo>
                    <a:pt x="275" y="74"/>
                  </a:lnTo>
                  <a:lnTo>
                    <a:pt x="275" y="74"/>
                  </a:lnTo>
                  <a:lnTo>
                    <a:pt x="275" y="74"/>
                  </a:lnTo>
                  <a:lnTo>
                    <a:pt x="275" y="74"/>
                  </a:lnTo>
                  <a:lnTo>
                    <a:pt x="273" y="74"/>
                  </a:lnTo>
                  <a:lnTo>
                    <a:pt x="273" y="74"/>
                  </a:lnTo>
                  <a:lnTo>
                    <a:pt x="273" y="71"/>
                  </a:lnTo>
                  <a:lnTo>
                    <a:pt x="270" y="69"/>
                  </a:lnTo>
                  <a:lnTo>
                    <a:pt x="270" y="69"/>
                  </a:lnTo>
                  <a:lnTo>
                    <a:pt x="268" y="62"/>
                  </a:lnTo>
                  <a:lnTo>
                    <a:pt x="268" y="62"/>
                  </a:lnTo>
                  <a:lnTo>
                    <a:pt x="268" y="59"/>
                  </a:lnTo>
                  <a:lnTo>
                    <a:pt x="265" y="59"/>
                  </a:lnTo>
                  <a:lnTo>
                    <a:pt x="263" y="59"/>
                  </a:lnTo>
                  <a:lnTo>
                    <a:pt x="263" y="57"/>
                  </a:lnTo>
                  <a:lnTo>
                    <a:pt x="263" y="57"/>
                  </a:lnTo>
                  <a:lnTo>
                    <a:pt x="261" y="50"/>
                  </a:lnTo>
                  <a:lnTo>
                    <a:pt x="261" y="48"/>
                  </a:lnTo>
                  <a:lnTo>
                    <a:pt x="261" y="48"/>
                  </a:lnTo>
                  <a:lnTo>
                    <a:pt x="261" y="48"/>
                  </a:lnTo>
                  <a:lnTo>
                    <a:pt x="261" y="45"/>
                  </a:lnTo>
                  <a:lnTo>
                    <a:pt x="258" y="45"/>
                  </a:lnTo>
                  <a:lnTo>
                    <a:pt x="261" y="45"/>
                  </a:lnTo>
                  <a:lnTo>
                    <a:pt x="261" y="43"/>
                  </a:lnTo>
                  <a:lnTo>
                    <a:pt x="261" y="43"/>
                  </a:lnTo>
                  <a:lnTo>
                    <a:pt x="261" y="43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61" y="40"/>
                  </a:lnTo>
                  <a:lnTo>
                    <a:pt x="261" y="40"/>
                  </a:lnTo>
                  <a:lnTo>
                    <a:pt x="261" y="40"/>
                  </a:lnTo>
                  <a:lnTo>
                    <a:pt x="261" y="40"/>
                  </a:lnTo>
                  <a:lnTo>
                    <a:pt x="263" y="38"/>
                  </a:lnTo>
                  <a:lnTo>
                    <a:pt x="263" y="36"/>
                  </a:lnTo>
                  <a:lnTo>
                    <a:pt x="263" y="31"/>
                  </a:lnTo>
                  <a:lnTo>
                    <a:pt x="263" y="31"/>
                  </a:lnTo>
                  <a:lnTo>
                    <a:pt x="261" y="31"/>
                  </a:lnTo>
                  <a:lnTo>
                    <a:pt x="261" y="29"/>
                  </a:lnTo>
                  <a:lnTo>
                    <a:pt x="261" y="29"/>
                  </a:lnTo>
                  <a:lnTo>
                    <a:pt x="258" y="26"/>
                  </a:lnTo>
                  <a:lnTo>
                    <a:pt x="256" y="26"/>
                  </a:lnTo>
                  <a:lnTo>
                    <a:pt x="256" y="26"/>
                  </a:lnTo>
                  <a:lnTo>
                    <a:pt x="256" y="29"/>
                  </a:lnTo>
                  <a:lnTo>
                    <a:pt x="254" y="29"/>
                  </a:lnTo>
                  <a:lnTo>
                    <a:pt x="254" y="29"/>
                  </a:lnTo>
                  <a:lnTo>
                    <a:pt x="254" y="29"/>
                  </a:lnTo>
                  <a:lnTo>
                    <a:pt x="254" y="26"/>
                  </a:lnTo>
                  <a:lnTo>
                    <a:pt x="251" y="24"/>
                  </a:lnTo>
                  <a:lnTo>
                    <a:pt x="251" y="24"/>
                  </a:lnTo>
                  <a:lnTo>
                    <a:pt x="251" y="24"/>
                  </a:lnTo>
                  <a:lnTo>
                    <a:pt x="251" y="24"/>
                  </a:lnTo>
                  <a:lnTo>
                    <a:pt x="249" y="24"/>
                  </a:lnTo>
                  <a:lnTo>
                    <a:pt x="249" y="24"/>
                  </a:lnTo>
                  <a:lnTo>
                    <a:pt x="249" y="24"/>
                  </a:lnTo>
                  <a:lnTo>
                    <a:pt x="246" y="24"/>
                  </a:lnTo>
                  <a:lnTo>
                    <a:pt x="246" y="24"/>
                  </a:lnTo>
                  <a:lnTo>
                    <a:pt x="249" y="24"/>
                  </a:lnTo>
                  <a:lnTo>
                    <a:pt x="249" y="24"/>
                  </a:lnTo>
                  <a:lnTo>
                    <a:pt x="246" y="21"/>
                  </a:lnTo>
                  <a:lnTo>
                    <a:pt x="246" y="21"/>
                  </a:lnTo>
                  <a:lnTo>
                    <a:pt x="249" y="21"/>
                  </a:lnTo>
                  <a:lnTo>
                    <a:pt x="249" y="19"/>
                  </a:lnTo>
                  <a:lnTo>
                    <a:pt x="249" y="19"/>
                  </a:lnTo>
                  <a:lnTo>
                    <a:pt x="249" y="19"/>
                  </a:lnTo>
                  <a:lnTo>
                    <a:pt x="249" y="19"/>
                  </a:lnTo>
                  <a:lnTo>
                    <a:pt x="246" y="19"/>
                  </a:lnTo>
                  <a:lnTo>
                    <a:pt x="244" y="19"/>
                  </a:lnTo>
                  <a:lnTo>
                    <a:pt x="244" y="19"/>
                  </a:lnTo>
                  <a:lnTo>
                    <a:pt x="244" y="19"/>
                  </a:lnTo>
                  <a:lnTo>
                    <a:pt x="244" y="17"/>
                  </a:lnTo>
                  <a:lnTo>
                    <a:pt x="244" y="17"/>
                  </a:lnTo>
                  <a:lnTo>
                    <a:pt x="244" y="14"/>
                  </a:lnTo>
                  <a:lnTo>
                    <a:pt x="244" y="14"/>
                  </a:lnTo>
                  <a:lnTo>
                    <a:pt x="244" y="14"/>
                  </a:lnTo>
                  <a:lnTo>
                    <a:pt x="242" y="14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242" y="10"/>
                  </a:lnTo>
                  <a:lnTo>
                    <a:pt x="242" y="10"/>
                  </a:lnTo>
                  <a:lnTo>
                    <a:pt x="242" y="10"/>
                  </a:lnTo>
                  <a:lnTo>
                    <a:pt x="242" y="7"/>
                  </a:lnTo>
                  <a:lnTo>
                    <a:pt x="242" y="7"/>
                  </a:lnTo>
                  <a:lnTo>
                    <a:pt x="242" y="7"/>
                  </a:lnTo>
                  <a:lnTo>
                    <a:pt x="242" y="7"/>
                  </a:lnTo>
                  <a:lnTo>
                    <a:pt x="242" y="5"/>
                  </a:lnTo>
                  <a:lnTo>
                    <a:pt x="242" y="5"/>
                  </a:lnTo>
                  <a:lnTo>
                    <a:pt x="239" y="3"/>
                  </a:lnTo>
                  <a:lnTo>
                    <a:pt x="239" y="3"/>
                  </a:lnTo>
                  <a:lnTo>
                    <a:pt x="237" y="0"/>
                  </a:lnTo>
                  <a:lnTo>
                    <a:pt x="232" y="5"/>
                  </a:lnTo>
                  <a:lnTo>
                    <a:pt x="230" y="10"/>
                  </a:lnTo>
                  <a:lnTo>
                    <a:pt x="223" y="17"/>
                  </a:lnTo>
                  <a:lnTo>
                    <a:pt x="218" y="21"/>
                  </a:lnTo>
                  <a:lnTo>
                    <a:pt x="213" y="24"/>
                  </a:lnTo>
                  <a:lnTo>
                    <a:pt x="213" y="24"/>
                  </a:lnTo>
                  <a:lnTo>
                    <a:pt x="211" y="26"/>
                  </a:lnTo>
                  <a:lnTo>
                    <a:pt x="209" y="26"/>
                  </a:lnTo>
                  <a:lnTo>
                    <a:pt x="202" y="26"/>
                  </a:lnTo>
                  <a:lnTo>
                    <a:pt x="197" y="26"/>
                  </a:lnTo>
                  <a:lnTo>
                    <a:pt x="194" y="26"/>
                  </a:lnTo>
                  <a:lnTo>
                    <a:pt x="192" y="24"/>
                  </a:lnTo>
                  <a:lnTo>
                    <a:pt x="187" y="19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0" y="21"/>
                  </a:lnTo>
                  <a:lnTo>
                    <a:pt x="178" y="24"/>
                  </a:lnTo>
                  <a:lnTo>
                    <a:pt x="173" y="26"/>
                  </a:lnTo>
                  <a:lnTo>
                    <a:pt x="164" y="26"/>
                  </a:lnTo>
                  <a:lnTo>
                    <a:pt x="154" y="26"/>
                  </a:lnTo>
                  <a:lnTo>
                    <a:pt x="152" y="26"/>
                  </a:lnTo>
                  <a:lnTo>
                    <a:pt x="142" y="33"/>
                  </a:lnTo>
                  <a:lnTo>
                    <a:pt x="142" y="33"/>
                  </a:lnTo>
                  <a:lnTo>
                    <a:pt x="142" y="33"/>
                  </a:lnTo>
                  <a:lnTo>
                    <a:pt x="142" y="36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0" y="38"/>
                  </a:lnTo>
                  <a:lnTo>
                    <a:pt x="140" y="38"/>
                  </a:lnTo>
                  <a:lnTo>
                    <a:pt x="138" y="38"/>
                  </a:lnTo>
                  <a:lnTo>
                    <a:pt x="135" y="38"/>
                  </a:lnTo>
                  <a:lnTo>
                    <a:pt x="135" y="36"/>
                  </a:lnTo>
                  <a:lnTo>
                    <a:pt x="135" y="36"/>
                  </a:lnTo>
                  <a:lnTo>
                    <a:pt x="135" y="36"/>
                  </a:lnTo>
                  <a:lnTo>
                    <a:pt x="133" y="36"/>
                  </a:lnTo>
                  <a:lnTo>
                    <a:pt x="133" y="36"/>
                  </a:lnTo>
                  <a:lnTo>
                    <a:pt x="128" y="36"/>
                  </a:lnTo>
                  <a:lnTo>
                    <a:pt x="128" y="33"/>
                  </a:lnTo>
                  <a:lnTo>
                    <a:pt x="128" y="33"/>
                  </a:lnTo>
                  <a:lnTo>
                    <a:pt x="128" y="31"/>
                  </a:lnTo>
                  <a:lnTo>
                    <a:pt x="128" y="31"/>
                  </a:lnTo>
                  <a:lnTo>
                    <a:pt x="126" y="29"/>
                  </a:lnTo>
                  <a:lnTo>
                    <a:pt x="123" y="24"/>
                  </a:lnTo>
                  <a:lnTo>
                    <a:pt x="121" y="24"/>
                  </a:lnTo>
                  <a:lnTo>
                    <a:pt x="121" y="24"/>
                  </a:lnTo>
                  <a:lnTo>
                    <a:pt x="121" y="21"/>
                  </a:lnTo>
                  <a:lnTo>
                    <a:pt x="121" y="21"/>
                  </a:lnTo>
                  <a:lnTo>
                    <a:pt x="121" y="24"/>
                  </a:lnTo>
                  <a:lnTo>
                    <a:pt x="116" y="29"/>
                  </a:lnTo>
                  <a:lnTo>
                    <a:pt x="116" y="29"/>
                  </a:lnTo>
                  <a:lnTo>
                    <a:pt x="114" y="29"/>
                  </a:lnTo>
                  <a:lnTo>
                    <a:pt x="109" y="29"/>
                  </a:lnTo>
                  <a:lnTo>
                    <a:pt x="107" y="31"/>
                  </a:lnTo>
                  <a:lnTo>
                    <a:pt x="107" y="31"/>
                  </a:lnTo>
                  <a:lnTo>
                    <a:pt x="107" y="31"/>
                  </a:lnTo>
                  <a:lnTo>
                    <a:pt x="107" y="31"/>
                  </a:lnTo>
                  <a:lnTo>
                    <a:pt x="105" y="31"/>
                  </a:lnTo>
                  <a:lnTo>
                    <a:pt x="100" y="26"/>
                  </a:lnTo>
                  <a:lnTo>
                    <a:pt x="95" y="24"/>
                  </a:lnTo>
                  <a:lnTo>
                    <a:pt x="93" y="24"/>
                  </a:lnTo>
                  <a:lnTo>
                    <a:pt x="90" y="24"/>
                  </a:lnTo>
                  <a:lnTo>
                    <a:pt x="88" y="24"/>
                  </a:lnTo>
                  <a:lnTo>
                    <a:pt x="86" y="24"/>
                  </a:lnTo>
                  <a:lnTo>
                    <a:pt x="83" y="26"/>
                  </a:lnTo>
                  <a:lnTo>
                    <a:pt x="83" y="26"/>
                  </a:lnTo>
                  <a:lnTo>
                    <a:pt x="83" y="26"/>
                  </a:lnTo>
                  <a:lnTo>
                    <a:pt x="81" y="26"/>
                  </a:lnTo>
                  <a:lnTo>
                    <a:pt x="81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74" y="31"/>
                  </a:lnTo>
                  <a:lnTo>
                    <a:pt x="71" y="36"/>
                  </a:lnTo>
                  <a:lnTo>
                    <a:pt x="69" y="38"/>
                  </a:lnTo>
                  <a:lnTo>
                    <a:pt x="69" y="40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4" y="38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1" y="48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9" y="52"/>
                  </a:lnTo>
                  <a:lnTo>
                    <a:pt x="67" y="59"/>
                  </a:lnTo>
                  <a:lnTo>
                    <a:pt x="64" y="62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7" y="64"/>
                  </a:lnTo>
                  <a:lnTo>
                    <a:pt x="69" y="66"/>
                  </a:lnTo>
                  <a:lnTo>
                    <a:pt x="69" y="66"/>
                  </a:lnTo>
                  <a:lnTo>
                    <a:pt x="69" y="69"/>
                  </a:lnTo>
                  <a:lnTo>
                    <a:pt x="71" y="71"/>
                  </a:lnTo>
                  <a:lnTo>
                    <a:pt x="71" y="74"/>
                  </a:lnTo>
                  <a:lnTo>
                    <a:pt x="69" y="78"/>
                  </a:lnTo>
                  <a:lnTo>
                    <a:pt x="69" y="78"/>
                  </a:lnTo>
                  <a:lnTo>
                    <a:pt x="69" y="78"/>
                  </a:lnTo>
                  <a:lnTo>
                    <a:pt x="69" y="78"/>
                  </a:lnTo>
                  <a:lnTo>
                    <a:pt x="69" y="78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67" y="83"/>
                  </a:lnTo>
                  <a:lnTo>
                    <a:pt x="67" y="85"/>
                  </a:lnTo>
                  <a:lnTo>
                    <a:pt x="67" y="85"/>
                  </a:lnTo>
                  <a:lnTo>
                    <a:pt x="67" y="85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4" y="90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2" y="95"/>
                  </a:lnTo>
                  <a:lnTo>
                    <a:pt x="62" y="95"/>
                  </a:lnTo>
                  <a:lnTo>
                    <a:pt x="64" y="95"/>
                  </a:lnTo>
                  <a:lnTo>
                    <a:pt x="67" y="95"/>
                  </a:lnTo>
                  <a:lnTo>
                    <a:pt x="69" y="97"/>
                  </a:lnTo>
                  <a:lnTo>
                    <a:pt x="69" y="97"/>
                  </a:lnTo>
                  <a:lnTo>
                    <a:pt x="69" y="97"/>
                  </a:lnTo>
                  <a:lnTo>
                    <a:pt x="69" y="97"/>
                  </a:lnTo>
                  <a:lnTo>
                    <a:pt x="69" y="100"/>
                  </a:lnTo>
                  <a:lnTo>
                    <a:pt x="69" y="100"/>
                  </a:lnTo>
                  <a:lnTo>
                    <a:pt x="71" y="102"/>
                  </a:lnTo>
                  <a:lnTo>
                    <a:pt x="71" y="102"/>
                  </a:lnTo>
                  <a:lnTo>
                    <a:pt x="74" y="102"/>
                  </a:lnTo>
                  <a:lnTo>
                    <a:pt x="74" y="100"/>
                  </a:lnTo>
                  <a:lnTo>
                    <a:pt x="74" y="97"/>
                  </a:lnTo>
                  <a:lnTo>
                    <a:pt x="76" y="97"/>
                  </a:lnTo>
                  <a:lnTo>
                    <a:pt x="78" y="97"/>
                  </a:lnTo>
                  <a:lnTo>
                    <a:pt x="81" y="102"/>
                  </a:lnTo>
                  <a:lnTo>
                    <a:pt x="81" y="102"/>
                  </a:lnTo>
                  <a:lnTo>
                    <a:pt x="81" y="102"/>
                  </a:lnTo>
                  <a:lnTo>
                    <a:pt x="81" y="102"/>
                  </a:lnTo>
                  <a:lnTo>
                    <a:pt x="81" y="102"/>
                  </a:lnTo>
                  <a:lnTo>
                    <a:pt x="81" y="102"/>
                  </a:lnTo>
                  <a:lnTo>
                    <a:pt x="81" y="104"/>
                  </a:lnTo>
                  <a:lnTo>
                    <a:pt x="81" y="104"/>
                  </a:lnTo>
                  <a:lnTo>
                    <a:pt x="83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8" y="102"/>
                  </a:lnTo>
                  <a:lnTo>
                    <a:pt x="88" y="104"/>
                  </a:lnTo>
                  <a:lnTo>
                    <a:pt x="88" y="107"/>
                  </a:lnTo>
                  <a:lnTo>
                    <a:pt x="88" y="107"/>
                  </a:lnTo>
                  <a:lnTo>
                    <a:pt x="90" y="109"/>
                  </a:lnTo>
                  <a:lnTo>
                    <a:pt x="93" y="109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3" y="114"/>
                  </a:lnTo>
                  <a:lnTo>
                    <a:pt x="93" y="116"/>
                  </a:lnTo>
                  <a:lnTo>
                    <a:pt x="88" y="121"/>
                  </a:lnTo>
                  <a:lnTo>
                    <a:pt x="86" y="126"/>
                  </a:lnTo>
                  <a:lnTo>
                    <a:pt x="83" y="126"/>
                  </a:lnTo>
                  <a:lnTo>
                    <a:pt x="81" y="130"/>
                  </a:lnTo>
                  <a:lnTo>
                    <a:pt x="76" y="135"/>
                  </a:lnTo>
                  <a:lnTo>
                    <a:pt x="69" y="140"/>
                  </a:lnTo>
                  <a:lnTo>
                    <a:pt x="62" y="147"/>
                  </a:lnTo>
                  <a:lnTo>
                    <a:pt x="57" y="152"/>
                  </a:lnTo>
                  <a:lnTo>
                    <a:pt x="55" y="154"/>
                  </a:lnTo>
                  <a:lnTo>
                    <a:pt x="50" y="159"/>
                  </a:lnTo>
                  <a:lnTo>
                    <a:pt x="50" y="161"/>
                  </a:lnTo>
                  <a:lnTo>
                    <a:pt x="48" y="161"/>
                  </a:lnTo>
                  <a:lnTo>
                    <a:pt x="48" y="161"/>
                  </a:lnTo>
                  <a:lnTo>
                    <a:pt x="48" y="161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3" y="161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38" y="166"/>
                  </a:lnTo>
                  <a:lnTo>
                    <a:pt x="38" y="166"/>
                  </a:lnTo>
                  <a:lnTo>
                    <a:pt x="38" y="166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6" y="168"/>
                  </a:lnTo>
                  <a:lnTo>
                    <a:pt x="36" y="168"/>
                  </a:lnTo>
                  <a:lnTo>
                    <a:pt x="36" y="171"/>
                  </a:lnTo>
                  <a:lnTo>
                    <a:pt x="36" y="173"/>
                  </a:lnTo>
                  <a:lnTo>
                    <a:pt x="36" y="173"/>
                  </a:lnTo>
                  <a:lnTo>
                    <a:pt x="36" y="175"/>
                  </a:lnTo>
                  <a:lnTo>
                    <a:pt x="36" y="175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26" y="178"/>
                  </a:lnTo>
                  <a:lnTo>
                    <a:pt x="24" y="180"/>
                  </a:lnTo>
                  <a:lnTo>
                    <a:pt x="24" y="180"/>
                  </a:lnTo>
                  <a:lnTo>
                    <a:pt x="24" y="182"/>
                  </a:lnTo>
                  <a:lnTo>
                    <a:pt x="22" y="182"/>
                  </a:lnTo>
                  <a:lnTo>
                    <a:pt x="22" y="185"/>
                  </a:lnTo>
                  <a:lnTo>
                    <a:pt x="22" y="185"/>
                  </a:lnTo>
                  <a:lnTo>
                    <a:pt x="22" y="187"/>
                  </a:lnTo>
                  <a:lnTo>
                    <a:pt x="22" y="192"/>
                  </a:lnTo>
                  <a:lnTo>
                    <a:pt x="22" y="192"/>
                  </a:lnTo>
                  <a:lnTo>
                    <a:pt x="22" y="197"/>
                  </a:lnTo>
                  <a:lnTo>
                    <a:pt x="22" y="199"/>
                  </a:lnTo>
                  <a:lnTo>
                    <a:pt x="22" y="201"/>
                  </a:lnTo>
                  <a:lnTo>
                    <a:pt x="22" y="201"/>
                  </a:lnTo>
                  <a:lnTo>
                    <a:pt x="19" y="201"/>
                  </a:lnTo>
                  <a:lnTo>
                    <a:pt x="17" y="206"/>
                  </a:lnTo>
                  <a:lnTo>
                    <a:pt x="17" y="206"/>
                  </a:lnTo>
                  <a:lnTo>
                    <a:pt x="17" y="208"/>
                  </a:lnTo>
                  <a:lnTo>
                    <a:pt x="15" y="216"/>
                  </a:lnTo>
                  <a:lnTo>
                    <a:pt x="15" y="216"/>
                  </a:lnTo>
                  <a:lnTo>
                    <a:pt x="15" y="218"/>
                  </a:lnTo>
                  <a:lnTo>
                    <a:pt x="12" y="218"/>
                  </a:lnTo>
                  <a:lnTo>
                    <a:pt x="12" y="216"/>
                  </a:lnTo>
                  <a:lnTo>
                    <a:pt x="12" y="216"/>
                  </a:lnTo>
                  <a:lnTo>
                    <a:pt x="12" y="218"/>
                  </a:lnTo>
                  <a:lnTo>
                    <a:pt x="10" y="220"/>
                  </a:lnTo>
                  <a:lnTo>
                    <a:pt x="10" y="223"/>
                  </a:lnTo>
                  <a:lnTo>
                    <a:pt x="10" y="223"/>
                  </a:lnTo>
                  <a:lnTo>
                    <a:pt x="10" y="225"/>
                  </a:lnTo>
                  <a:lnTo>
                    <a:pt x="10" y="225"/>
                  </a:lnTo>
                  <a:lnTo>
                    <a:pt x="10" y="227"/>
                  </a:lnTo>
                  <a:lnTo>
                    <a:pt x="10" y="230"/>
                  </a:lnTo>
                  <a:lnTo>
                    <a:pt x="8" y="234"/>
                  </a:lnTo>
                  <a:lnTo>
                    <a:pt x="8" y="237"/>
                  </a:lnTo>
                  <a:lnTo>
                    <a:pt x="8" y="242"/>
                  </a:lnTo>
                  <a:lnTo>
                    <a:pt x="8" y="242"/>
                  </a:lnTo>
                  <a:lnTo>
                    <a:pt x="5" y="249"/>
                  </a:lnTo>
                  <a:lnTo>
                    <a:pt x="5" y="251"/>
                  </a:lnTo>
                  <a:lnTo>
                    <a:pt x="5" y="251"/>
                  </a:lnTo>
                  <a:lnTo>
                    <a:pt x="5" y="251"/>
                  </a:lnTo>
                  <a:lnTo>
                    <a:pt x="5" y="253"/>
                  </a:lnTo>
                  <a:lnTo>
                    <a:pt x="8" y="256"/>
                  </a:lnTo>
                  <a:lnTo>
                    <a:pt x="8" y="256"/>
                  </a:lnTo>
                  <a:lnTo>
                    <a:pt x="5" y="256"/>
                  </a:lnTo>
                  <a:lnTo>
                    <a:pt x="5" y="256"/>
                  </a:lnTo>
                  <a:lnTo>
                    <a:pt x="5" y="256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5" y="261"/>
                  </a:lnTo>
                  <a:lnTo>
                    <a:pt x="5" y="261"/>
                  </a:lnTo>
                  <a:lnTo>
                    <a:pt x="3" y="263"/>
                  </a:lnTo>
                  <a:lnTo>
                    <a:pt x="3" y="265"/>
                  </a:lnTo>
                  <a:lnTo>
                    <a:pt x="5" y="268"/>
                  </a:lnTo>
                  <a:lnTo>
                    <a:pt x="5" y="268"/>
                  </a:lnTo>
                  <a:lnTo>
                    <a:pt x="5" y="272"/>
                  </a:lnTo>
                  <a:lnTo>
                    <a:pt x="5" y="272"/>
                  </a:lnTo>
                  <a:lnTo>
                    <a:pt x="3" y="272"/>
                  </a:lnTo>
                  <a:lnTo>
                    <a:pt x="3" y="272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3" y="282"/>
                  </a:lnTo>
                  <a:lnTo>
                    <a:pt x="3" y="282"/>
                  </a:lnTo>
                  <a:lnTo>
                    <a:pt x="3" y="284"/>
                  </a:lnTo>
                  <a:lnTo>
                    <a:pt x="0" y="287"/>
                  </a:lnTo>
                  <a:lnTo>
                    <a:pt x="0" y="289"/>
                  </a:lnTo>
                  <a:lnTo>
                    <a:pt x="3" y="289"/>
                  </a:lnTo>
                  <a:lnTo>
                    <a:pt x="3" y="289"/>
                  </a:lnTo>
                  <a:lnTo>
                    <a:pt x="3" y="291"/>
                  </a:lnTo>
                  <a:lnTo>
                    <a:pt x="3" y="291"/>
                  </a:lnTo>
                  <a:lnTo>
                    <a:pt x="3" y="294"/>
                  </a:lnTo>
                  <a:lnTo>
                    <a:pt x="3" y="294"/>
                  </a:lnTo>
                  <a:lnTo>
                    <a:pt x="3" y="294"/>
                  </a:lnTo>
                  <a:lnTo>
                    <a:pt x="3" y="296"/>
                  </a:lnTo>
                  <a:lnTo>
                    <a:pt x="3" y="296"/>
                  </a:lnTo>
                  <a:lnTo>
                    <a:pt x="3" y="298"/>
                  </a:lnTo>
                  <a:lnTo>
                    <a:pt x="5" y="298"/>
                  </a:lnTo>
                  <a:lnTo>
                    <a:pt x="5" y="298"/>
                  </a:lnTo>
                  <a:lnTo>
                    <a:pt x="8" y="298"/>
                  </a:lnTo>
                  <a:lnTo>
                    <a:pt x="8" y="298"/>
                  </a:lnTo>
                  <a:lnTo>
                    <a:pt x="8" y="298"/>
                  </a:lnTo>
                  <a:lnTo>
                    <a:pt x="10" y="298"/>
                  </a:lnTo>
                  <a:lnTo>
                    <a:pt x="10" y="296"/>
                  </a:lnTo>
                  <a:lnTo>
                    <a:pt x="12" y="298"/>
                  </a:lnTo>
                  <a:lnTo>
                    <a:pt x="12" y="298"/>
                  </a:lnTo>
                  <a:lnTo>
                    <a:pt x="12" y="298"/>
                  </a:lnTo>
                  <a:lnTo>
                    <a:pt x="15" y="298"/>
                  </a:lnTo>
                  <a:lnTo>
                    <a:pt x="15" y="296"/>
                  </a:lnTo>
                  <a:lnTo>
                    <a:pt x="15" y="296"/>
                  </a:lnTo>
                  <a:lnTo>
                    <a:pt x="15" y="296"/>
                  </a:lnTo>
                  <a:lnTo>
                    <a:pt x="15" y="296"/>
                  </a:lnTo>
                  <a:lnTo>
                    <a:pt x="15" y="296"/>
                  </a:lnTo>
                  <a:lnTo>
                    <a:pt x="15" y="296"/>
                  </a:lnTo>
                  <a:lnTo>
                    <a:pt x="17" y="296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19" y="301"/>
                  </a:lnTo>
                  <a:lnTo>
                    <a:pt x="19" y="303"/>
                  </a:lnTo>
                  <a:lnTo>
                    <a:pt x="19" y="303"/>
                  </a:lnTo>
                  <a:lnTo>
                    <a:pt x="22" y="303"/>
                  </a:lnTo>
                  <a:lnTo>
                    <a:pt x="22" y="303"/>
                  </a:lnTo>
                  <a:lnTo>
                    <a:pt x="24" y="303"/>
                  </a:lnTo>
                  <a:lnTo>
                    <a:pt x="26" y="301"/>
                  </a:lnTo>
                  <a:lnTo>
                    <a:pt x="26" y="301"/>
                  </a:lnTo>
                  <a:lnTo>
                    <a:pt x="26" y="301"/>
                  </a:lnTo>
                  <a:lnTo>
                    <a:pt x="29" y="298"/>
                  </a:lnTo>
                  <a:lnTo>
                    <a:pt x="29" y="298"/>
                  </a:lnTo>
                  <a:lnTo>
                    <a:pt x="31" y="298"/>
                  </a:lnTo>
                  <a:lnTo>
                    <a:pt x="31" y="298"/>
                  </a:lnTo>
                  <a:lnTo>
                    <a:pt x="34" y="296"/>
                  </a:lnTo>
                  <a:lnTo>
                    <a:pt x="34" y="296"/>
                  </a:lnTo>
                  <a:lnTo>
                    <a:pt x="34" y="294"/>
                  </a:lnTo>
                  <a:lnTo>
                    <a:pt x="34" y="294"/>
                  </a:lnTo>
                  <a:lnTo>
                    <a:pt x="34" y="294"/>
                  </a:lnTo>
                  <a:lnTo>
                    <a:pt x="36" y="294"/>
                  </a:lnTo>
                  <a:lnTo>
                    <a:pt x="36" y="294"/>
                  </a:lnTo>
                  <a:lnTo>
                    <a:pt x="36" y="294"/>
                  </a:lnTo>
                  <a:lnTo>
                    <a:pt x="36" y="291"/>
                  </a:lnTo>
                  <a:lnTo>
                    <a:pt x="38" y="291"/>
                  </a:lnTo>
                  <a:lnTo>
                    <a:pt x="41" y="289"/>
                  </a:lnTo>
                  <a:lnTo>
                    <a:pt x="41" y="289"/>
                  </a:lnTo>
                  <a:lnTo>
                    <a:pt x="41" y="289"/>
                  </a:lnTo>
                  <a:lnTo>
                    <a:pt x="41" y="287"/>
                  </a:lnTo>
                  <a:lnTo>
                    <a:pt x="41" y="287"/>
                  </a:lnTo>
                  <a:lnTo>
                    <a:pt x="41" y="287"/>
                  </a:lnTo>
                  <a:lnTo>
                    <a:pt x="41" y="287"/>
                  </a:lnTo>
                  <a:lnTo>
                    <a:pt x="41" y="287"/>
                  </a:lnTo>
                  <a:lnTo>
                    <a:pt x="43" y="287"/>
                  </a:lnTo>
                  <a:lnTo>
                    <a:pt x="43" y="284"/>
                  </a:lnTo>
                  <a:lnTo>
                    <a:pt x="43" y="282"/>
                  </a:lnTo>
                  <a:lnTo>
                    <a:pt x="43" y="282"/>
                  </a:lnTo>
                  <a:lnTo>
                    <a:pt x="43" y="282"/>
                  </a:lnTo>
                  <a:lnTo>
                    <a:pt x="45" y="282"/>
                  </a:lnTo>
                  <a:lnTo>
                    <a:pt x="45" y="282"/>
                  </a:lnTo>
                  <a:lnTo>
                    <a:pt x="48" y="282"/>
                  </a:lnTo>
                  <a:lnTo>
                    <a:pt x="48" y="282"/>
                  </a:lnTo>
                  <a:lnTo>
                    <a:pt x="48" y="282"/>
                  </a:lnTo>
                  <a:lnTo>
                    <a:pt x="48" y="282"/>
                  </a:lnTo>
                  <a:lnTo>
                    <a:pt x="50" y="282"/>
                  </a:lnTo>
                  <a:lnTo>
                    <a:pt x="50" y="282"/>
                  </a:lnTo>
                  <a:lnTo>
                    <a:pt x="50" y="282"/>
                  </a:lnTo>
                  <a:lnTo>
                    <a:pt x="50" y="282"/>
                  </a:lnTo>
                  <a:lnTo>
                    <a:pt x="52" y="282"/>
                  </a:lnTo>
                  <a:lnTo>
                    <a:pt x="52" y="282"/>
                  </a:lnTo>
                  <a:lnTo>
                    <a:pt x="52" y="282"/>
                  </a:lnTo>
                  <a:lnTo>
                    <a:pt x="52" y="282"/>
                  </a:lnTo>
                  <a:lnTo>
                    <a:pt x="52" y="282"/>
                  </a:lnTo>
                  <a:lnTo>
                    <a:pt x="55" y="282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60" y="282"/>
                  </a:lnTo>
                  <a:lnTo>
                    <a:pt x="60" y="282"/>
                  </a:lnTo>
                  <a:lnTo>
                    <a:pt x="62" y="279"/>
                  </a:lnTo>
                  <a:lnTo>
                    <a:pt x="62" y="279"/>
                  </a:lnTo>
                  <a:lnTo>
                    <a:pt x="64" y="279"/>
                  </a:lnTo>
                  <a:lnTo>
                    <a:pt x="67" y="277"/>
                  </a:lnTo>
                  <a:lnTo>
                    <a:pt x="69" y="279"/>
                  </a:lnTo>
                  <a:lnTo>
                    <a:pt x="69" y="279"/>
                  </a:lnTo>
                  <a:lnTo>
                    <a:pt x="235" y="279"/>
                  </a:lnTo>
                  <a:lnTo>
                    <a:pt x="235" y="268"/>
                  </a:lnTo>
                  <a:lnTo>
                    <a:pt x="232" y="261"/>
                  </a:lnTo>
                  <a:lnTo>
                    <a:pt x="235" y="253"/>
                  </a:lnTo>
                  <a:lnTo>
                    <a:pt x="235" y="242"/>
                  </a:lnTo>
                  <a:lnTo>
                    <a:pt x="237" y="234"/>
                  </a:lnTo>
                  <a:lnTo>
                    <a:pt x="237" y="232"/>
                  </a:lnTo>
                  <a:lnTo>
                    <a:pt x="235" y="225"/>
                  </a:lnTo>
                  <a:lnTo>
                    <a:pt x="232" y="220"/>
                  </a:lnTo>
                  <a:lnTo>
                    <a:pt x="232" y="220"/>
                  </a:lnTo>
                  <a:lnTo>
                    <a:pt x="237" y="216"/>
                  </a:lnTo>
                  <a:lnTo>
                    <a:pt x="237" y="216"/>
                  </a:lnTo>
                  <a:lnTo>
                    <a:pt x="242" y="208"/>
                  </a:lnTo>
                  <a:lnTo>
                    <a:pt x="244" y="208"/>
                  </a:lnTo>
                  <a:lnTo>
                    <a:pt x="244" y="206"/>
                  </a:lnTo>
                  <a:lnTo>
                    <a:pt x="244" y="206"/>
                  </a:lnTo>
                  <a:lnTo>
                    <a:pt x="244" y="204"/>
                  </a:lnTo>
                  <a:lnTo>
                    <a:pt x="244" y="204"/>
                  </a:lnTo>
                  <a:lnTo>
                    <a:pt x="244" y="204"/>
                  </a:lnTo>
                  <a:lnTo>
                    <a:pt x="244" y="201"/>
                  </a:lnTo>
                  <a:lnTo>
                    <a:pt x="244" y="201"/>
                  </a:lnTo>
                  <a:lnTo>
                    <a:pt x="244" y="201"/>
                  </a:lnTo>
                  <a:lnTo>
                    <a:pt x="246" y="194"/>
                  </a:lnTo>
                  <a:lnTo>
                    <a:pt x="246" y="194"/>
                  </a:lnTo>
                  <a:lnTo>
                    <a:pt x="246" y="194"/>
                  </a:lnTo>
                  <a:lnTo>
                    <a:pt x="249" y="192"/>
                  </a:lnTo>
                  <a:lnTo>
                    <a:pt x="251" y="192"/>
                  </a:lnTo>
                  <a:lnTo>
                    <a:pt x="254" y="190"/>
                  </a:lnTo>
                  <a:lnTo>
                    <a:pt x="254" y="190"/>
                  </a:lnTo>
                  <a:lnTo>
                    <a:pt x="254" y="187"/>
                  </a:lnTo>
                  <a:lnTo>
                    <a:pt x="256" y="185"/>
                  </a:lnTo>
                  <a:lnTo>
                    <a:pt x="256" y="185"/>
                  </a:lnTo>
                  <a:lnTo>
                    <a:pt x="256" y="185"/>
                  </a:lnTo>
                  <a:lnTo>
                    <a:pt x="258" y="182"/>
                  </a:lnTo>
                  <a:lnTo>
                    <a:pt x="261" y="182"/>
                  </a:lnTo>
                  <a:lnTo>
                    <a:pt x="261" y="180"/>
                  </a:lnTo>
                  <a:lnTo>
                    <a:pt x="263" y="178"/>
                  </a:lnTo>
                  <a:lnTo>
                    <a:pt x="263" y="175"/>
                  </a:lnTo>
                  <a:lnTo>
                    <a:pt x="263" y="173"/>
                  </a:lnTo>
                  <a:lnTo>
                    <a:pt x="263" y="171"/>
                  </a:lnTo>
                  <a:lnTo>
                    <a:pt x="263" y="171"/>
                  </a:lnTo>
                  <a:lnTo>
                    <a:pt x="265" y="168"/>
                  </a:lnTo>
                  <a:lnTo>
                    <a:pt x="265" y="168"/>
                  </a:lnTo>
                  <a:lnTo>
                    <a:pt x="265" y="166"/>
                  </a:lnTo>
                  <a:lnTo>
                    <a:pt x="268" y="168"/>
                  </a:lnTo>
                  <a:lnTo>
                    <a:pt x="268" y="168"/>
                  </a:lnTo>
                  <a:lnTo>
                    <a:pt x="268" y="168"/>
                  </a:lnTo>
                  <a:lnTo>
                    <a:pt x="268" y="168"/>
                  </a:lnTo>
                  <a:lnTo>
                    <a:pt x="270" y="166"/>
                  </a:lnTo>
                  <a:lnTo>
                    <a:pt x="270" y="166"/>
                  </a:lnTo>
                  <a:lnTo>
                    <a:pt x="270" y="166"/>
                  </a:lnTo>
                  <a:lnTo>
                    <a:pt x="270" y="163"/>
                  </a:lnTo>
                  <a:lnTo>
                    <a:pt x="273" y="163"/>
                  </a:lnTo>
                  <a:lnTo>
                    <a:pt x="275" y="161"/>
                  </a:lnTo>
                  <a:lnTo>
                    <a:pt x="275" y="161"/>
                  </a:lnTo>
                  <a:lnTo>
                    <a:pt x="280" y="161"/>
                  </a:lnTo>
                  <a:lnTo>
                    <a:pt x="282" y="161"/>
                  </a:lnTo>
                  <a:lnTo>
                    <a:pt x="282" y="159"/>
                  </a:lnTo>
                  <a:lnTo>
                    <a:pt x="282" y="156"/>
                  </a:lnTo>
                  <a:lnTo>
                    <a:pt x="280" y="154"/>
                  </a:lnTo>
                  <a:lnTo>
                    <a:pt x="280" y="152"/>
                  </a:lnTo>
                  <a:lnTo>
                    <a:pt x="280" y="152"/>
                  </a:lnTo>
                  <a:lnTo>
                    <a:pt x="284" y="149"/>
                  </a:lnTo>
                  <a:lnTo>
                    <a:pt x="284" y="145"/>
                  </a:lnTo>
                  <a:lnTo>
                    <a:pt x="287" y="142"/>
                  </a:lnTo>
                  <a:lnTo>
                    <a:pt x="287" y="142"/>
                  </a:lnTo>
                  <a:lnTo>
                    <a:pt x="287" y="142"/>
                  </a:lnTo>
                  <a:lnTo>
                    <a:pt x="289" y="142"/>
                  </a:lnTo>
                  <a:lnTo>
                    <a:pt x="289" y="142"/>
                  </a:lnTo>
                  <a:lnTo>
                    <a:pt x="289" y="142"/>
                  </a:lnTo>
                  <a:lnTo>
                    <a:pt x="291" y="137"/>
                  </a:lnTo>
                  <a:lnTo>
                    <a:pt x="291" y="137"/>
                  </a:lnTo>
                  <a:lnTo>
                    <a:pt x="291" y="126"/>
                  </a:lnTo>
                  <a:lnTo>
                    <a:pt x="291" y="126"/>
                  </a:lnTo>
                  <a:lnTo>
                    <a:pt x="291" y="123"/>
                  </a:lnTo>
                  <a:lnTo>
                    <a:pt x="294" y="123"/>
                  </a:lnTo>
                  <a:lnTo>
                    <a:pt x="291" y="123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69" name="Freeform 68"/>
            <p:cNvSpPr>
              <a:spLocks noEditPoints="1"/>
            </p:cNvSpPr>
            <p:nvPr/>
          </p:nvSpPr>
          <p:spPr bwMode="auto">
            <a:xfrm>
              <a:off x="7851774" y="177366"/>
              <a:ext cx="349250" cy="722313"/>
            </a:xfrm>
            <a:custGeom>
              <a:avLst/>
              <a:gdLst>
                <a:gd name="T0" fmla="*/ 215 w 220"/>
                <a:gd name="T1" fmla="*/ 272 h 455"/>
                <a:gd name="T2" fmla="*/ 213 w 220"/>
                <a:gd name="T3" fmla="*/ 270 h 455"/>
                <a:gd name="T4" fmla="*/ 196 w 220"/>
                <a:gd name="T5" fmla="*/ 265 h 455"/>
                <a:gd name="T6" fmla="*/ 196 w 220"/>
                <a:gd name="T7" fmla="*/ 261 h 455"/>
                <a:gd name="T8" fmla="*/ 189 w 220"/>
                <a:gd name="T9" fmla="*/ 242 h 455"/>
                <a:gd name="T10" fmla="*/ 184 w 220"/>
                <a:gd name="T11" fmla="*/ 246 h 455"/>
                <a:gd name="T12" fmla="*/ 172 w 220"/>
                <a:gd name="T13" fmla="*/ 246 h 455"/>
                <a:gd name="T14" fmla="*/ 156 w 220"/>
                <a:gd name="T15" fmla="*/ 239 h 455"/>
                <a:gd name="T16" fmla="*/ 137 w 220"/>
                <a:gd name="T17" fmla="*/ 211 h 455"/>
                <a:gd name="T18" fmla="*/ 144 w 220"/>
                <a:gd name="T19" fmla="*/ 197 h 455"/>
                <a:gd name="T20" fmla="*/ 154 w 220"/>
                <a:gd name="T21" fmla="*/ 192 h 455"/>
                <a:gd name="T22" fmla="*/ 168 w 220"/>
                <a:gd name="T23" fmla="*/ 178 h 455"/>
                <a:gd name="T24" fmla="*/ 180 w 220"/>
                <a:gd name="T25" fmla="*/ 168 h 455"/>
                <a:gd name="T26" fmla="*/ 187 w 220"/>
                <a:gd name="T27" fmla="*/ 154 h 455"/>
                <a:gd name="T28" fmla="*/ 198 w 220"/>
                <a:gd name="T29" fmla="*/ 140 h 455"/>
                <a:gd name="T30" fmla="*/ 191 w 220"/>
                <a:gd name="T31" fmla="*/ 121 h 455"/>
                <a:gd name="T32" fmla="*/ 187 w 220"/>
                <a:gd name="T33" fmla="*/ 111 h 455"/>
                <a:gd name="T34" fmla="*/ 175 w 220"/>
                <a:gd name="T35" fmla="*/ 102 h 455"/>
                <a:gd name="T36" fmla="*/ 163 w 220"/>
                <a:gd name="T37" fmla="*/ 88 h 455"/>
                <a:gd name="T38" fmla="*/ 165 w 220"/>
                <a:gd name="T39" fmla="*/ 64 h 455"/>
                <a:gd name="T40" fmla="*/ 196 w 220"/>
                <a:gd name="T41" fmla="*/ 33 h 455"/>
                <a:gd name="T42" fmla="*/ 194 w 220"/>
                <a:gd name="T43" fmla="*/ 24 h 455"/>
                <a:gd name="T44" fmla="*/ 191 w 220"/>
                <a:gd name="T45" fmla="*/ 17 h 455"/>
                <a:gd name="T46" fmla="*/ 180 w 220"/>
                <a:gd name="T47" fmla="*/ 24 h 455"/>
                <a:gd name="T48" fmla="*/ 165 w 220"/>
                <a:gd name="T49" fmla="*/ 36 h 455"/>
                <a:gd name="T50" fmla="*/ 149 w 220"/>
                <a:gd name="T51" fmla="*/ 36 h 455"/>
                <a:gd name="T52" fmla="*/ 151 w 220"/>
                <a:gd name="T53" fmla="*/ 33 h 455"/>
                <a:gd name="T54" fmla="*/ 149 w 220"/>
                <a:gd name="T55" fmla="*/ 26 h 455"/>
                <a:gd name="T56" fmla="*/ 144 w 220"/>
                <a:gd name="T57" fmla="*/ 12 h 455"/>
                <a:gd name="T58" fmla="*/ 144 w 220"/>
                <a:gd name="T59" fmla="*/ 7 h 455"/>
                <a:gd name="T60" fmla="*/ 127 w 220"/>
                <a:gd name="T61" fmla="*/ 5 h 455"/>
                <a:gd name="T62" fmla="*/ 130 w 220"/>
                <a:gd name="T63" fmla="*/ 12 h 455"/>
                <a:gd name="T64" fmla="*/ 127 w 220"/>
                <a:gd name="T65" fmla="*/ 5 h 455"/>
                <a:gd name="T66" fmla="*/ 118 w 220"/>
                <a:gd name="T67" fmla="*/ 0 h 455"/>
                <a:gd name="T68" fmla="*/ 106 w 220"/>
                <a:gd name="T69" fmla="*/ 5 h 455"/>
                <a:gd name="T70" fmla="*/ 85 w 220"/>
                <a:gd name="T71" fmla="*/ 12 h 455"/>
                <a:gd name="T72" fmla="*/ 66 w 220"/>
                <a:gd name="T73" fmla="*/ 24 h 455"/>
                <a:gd name="T74" fmla="*/ 59 w 220"/>
                <a:gd name="T75" fmla="*/ 36 h 455"/>
                <a:gd name="T76" fmla="*/ 45 w 220"/>
                <a:gd name="T77" fmla="*/ 50 h 455"/>
                <a:gd name="T78" fmla="*/ 47 w 220"/>
                <a:gd name="T79" fmla="*/ 59 h 455"/>
                <a:gd name="T80" fmla="*/ 45 w 220"/>
                <a:gd name="T81" fmla="*/ 81 h 455"/>
                <a:gd name="T82" fmla="*/ 47 w 220"/>
                <a:gd name="T83" fmla="*/ 119 h 455"/>
                <a:gd name="T84" fmla="*/ 47 w 220"/>
                <a:gd name="T85" fmla="*/ 145 h 455"/>
                <a:gd name="T86" fmla="*/ 40 w 220"/>
                <a:gd name="T87" fmla="*/ 173 h 455"/>
                <a:gd name="T88" fmla="*/ 35 w 220"/>
                <a:gd name="T89" fmla="*/ 185 h 455"/>
                <a:gd name="T90" fmla="*/ 12 w 220"/>
                <a:gd name="T91" fmla="*/ 204 h 455"/>
                <a:gd name="T92" fmla="*/ 2 w 220"/>
                <a:gd name="T93" fmla="*/ 232 h 455"/>
                <a:gd name="T94" fmla="*/ 16 w 220"/>
                <a:gd name="T95" fmla="*/ 270 h 455"/>
                <a:gd name="T96" fmla="*/ 45 w 220"/>
                <a:gd name="T97" fmla="*/ 294 h 455"/>
                <a:gd name="T98" fmla="*/ 85 w 220"/>
                <a:gd name="T99" fmla="*/ 341 h 455"/>
                <a:gd name="T100" fmla="*/ 99 w 220"/>
                <a:gd name="T101" fmla="*/ 407 h 455"/>
                <a:gd name="T102" fmla="*/ 130 w 220"/>
                <a:gd name="T103" fmla="*/ 447 h 455"/>
                <a:gd name="T104" fmla="*/ 146 w 220"/>
                <a:gd name="T105" fmla="*/ 400 h 455"/>
                <a:gd name="T106" fmla="*/ 163 w 220"/>
                <a:gd name="T107" fmla="*/ 362 h 455"/>
                <a:gd name="T108" fmla="*/ 172 w 220"/>
                <a:gd name="T109" fmla="*/ 348 h 455"/>
                <a:gd name="T110" fmla="*/ 220 w 220"/>
                <a:gd name="T111" fmla="*/ 315 h 455"/>
                <a:gd name="T112" fmla="*/ 203 w 220"/>
                <a:gd name="T113" fmla="*/ 168 h 455"/>
                <a:gd name="T114" fmla="*/ 201 w 220"/>
                <a:gd name="T115" fmla="*/ 166 h 455"/>
                <a:gd name="T116" fmla="*/ 196 w 220"/>
                <a:gd name="T117" fmla="*/ 173 h 455"/>
                <a:gd name="T118" fmla="*/ 189 w 220"/>
                <a:gd name="T119" fmla="*/ 227 h 455"/>
                <a:gd name="T120" fmla="*/ 175 w 220"/>
                <a:gd name="T121" fmla="*/ 234 h 455"/>
                <a:gd name="T122" fmla="*/ 182 w 220"/>
                <a:gd name="T123" fmla="*/ 242 h 455"/>
                <a:gd name="T124" fmla="*/ 189 w 220"/>
                <a:gd name="T125" fmla="*/ 17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0" h="455">
                  <a:moveTo>
                    <a:pt x="220" y="313"/>
                  </a:moveTo>
                  <a:lnTo>
                    <a:pt x="217" y="310"/>
                  </a:lnTo>
                  <a:lnTo>
                    <a:pt x="215" y="308"/>
                  </a:lnTo>
                  <a:lnTo>
                    <a:pt x="213" y="305"/>
                  </a:lnTo>
                  <a:lnTo>
                    <a:pt x="213" y="301"/>
                  </a:lnTo>
                  <a:lnTo>
                    <a:pt x="215" y="296"/>
                  </a:lnTo>
                  <a:lnTo>
                    <a:pt x="213" y="289"/>
                  </a:lnTo>
                  <a:lnTo>
                    <a:pt x="215" y="284"/>
                  </a:lnTo>
                  <a:lnTo>
                    <a:pt x="215" y="279"/>
                  </a:lnTo>
                  <a:lnTo>
                    <a:pt x="215" y="279"/>
                  </a:lnTo>
                  <a:lnTo>
                    <a:pt x="215" y="272"/>
                  </a:lnTo>
                  <a:lnTo>
                    <a:pt x="215" y="270"/>
                  </a:lnTo>
                  <a:lnTo>
                    <a:pt x="215" y="270"/>
                  </a:lnTo>
                  <a:lnTo>
                    <a:pt x="215" y="270"/>
                  </a:lnTo>
                  <a:lnTo>
                    <a:pt x="213" y="270"/>
                  </a:lnTo>
                  <a:lnTo>
                    <a:pt x="208" y="265"/>
                  </a:lnTo>
                  <a:lnTo>
                    <a:pt x="208" y="268"/>
                  </a:lnTo>
                  <a:lnTo>
                    <a:pt x="210" y="268"/>
                  </a:lnTo>
                  <a:lnTo>
                    <a:pt x="210" y="268"/>
                  </a:lnTo>
                  <a:lnTo>
                    <a:pt x="210" y="268"/>
                  </a:lnTo>
                  <a:lnTo>
                    <a:pt x="213" y="270"/>
                  </a:lnTo>
                  <a:lnTo>
                    <a:pt x="213" y="270"/>
                  </a:lnTo>
                  <a:lnTo>
                    <a:pt x="210" y="270"/>
                  </a:lnTo>
                  <a:lnTo>
                    <a:pt x="208" y="270"/>
                  </a:lnTo>
                  <a:lnTo>
                    <a:pt x="206" y="270"/>
                  </a:lnTo>
                  <a:lnTo>
                    <a:pt x="203" y="268"/>
                  </a:lnTo>
                  <a:lnTo>
                    <a:pt x="201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6" y="265"/>
                  </a:lnTo>
                  <a:lnTo>
                    <a:pt x="196" y="265"/>
                  </a:lnTo>
                  <a:lnTo>
                    <a:pt x="196" y="265"/>
                  </a:lnTo>
                  <a:lnTo>
                    <a:pt x="196" y="263"/>
                  </a:lnTo>
                  <a:lnTo>
                    <a:pt x="198" y="263"/>
                  </a:lnTo>
                  <a:lnTo>
                    <a:pt x="203" y="265"/>
                  </a:lnTo>
                  <a:lnTo>
                    <a:pt x="203" y="265"/>
                  </a:lnTo>
                  <a:lnTo>
                    <a:pt x="206" y="265"/>
                  </a:lnTo>
                  <a:lnTo>
                    <a:pt x="206" y="263"/>
                  </a:lnTo>
                  <a:lnTo>
                    <a:pt x="203" y="263"/>
                  </a:lnTo>
                  <a:lnTo>
                    <a:pt x="201" y="263"/>
                  </a:lnTo>
                  <a:lnTo>
                    <a:pt x="198" y="263"/>
                  </a:lnTo>
                  <a:lnTo>
                    <a:pt x="198" y="261"/>
                  </a:lnTo>
                  <a:lnTo>
                    <a:pt x="196" y="261"/>
                  </a:lnTo>
                  <a:lnTo>
                    <a:pt x="196" y="258"/>
                  </a:lnTo>
                  <a:lnTo>
                    <a:pt x="194" y="258"/>
                  </a:lnTo>
                  <a:lnTo>
                    <a:pt x="196" y="258"/>
                  </a:lnTo>
                  <a:lnTo>
                    <a:pt x="194" y="253"/>
                  </a:lnTo>
                  <a:lnTo>
                    <a:pt x="196" y="251"/>
                  </a:lnTo>
                  <a:lnTo>
                    <a:pt x="196" y="249"/>
                  </a:lnTo>
                  <a:lnTo>
                    <a:pt x="194" y="246"/>
                  </a:lnTo>
                  <a:lnTo>
                    <a:pt x="194" y="244"/>
                  </a:lnTo>
                  <a:lnTo>
                    <a:pt x="191" y="244"/>
                  </a:lnTo>
                  <a:lnTo>
                    <a:pt x="191" y="244"/>
                  </a:lnTo>
                  <a:lnTo>
                    <a:pt x="189" y="242"/>
                  </a:lnTo>
                  <a:lnTo>
                    <a:pt x="189" y="242"/>
                  </a:lnTo>
                  <a:lnTo>
                    <a:pt x="189" y="242"/>
                  </a:lnTo>
                  <a:lnTo>
                    <a:pt x="187" y="242"/>
                  </a:lnTo>
                  <a:lnTo>
                    <a:pt x="187" y="242"/>
                  </a:lnTo>
                  <a:lnTo>
                    <a:pt x="187" y="242"/>
                  </a:lnTo>
                  <a:lnTo>
                    <a:pt x="187" y="242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7" y="246"/>
                  </a:lnTo>
                  <a:lnTo>
                    <a:pt x="184" y="246"/>
                  </a:lnTo>
                  <a:lnTo>
                    <a:pt x="184" y="249"/>
                  </a:lnTo>
                  <a:lnTo>
                    <a:pt x="184" y="249"/>
                  </a:lnTo>
                  <a:lnTo>
                    <a:pt x="182" y="249"/>
                  </a:lnTo>
                  <a:lnTo>
                    <a:pt x="177" y="251"/>
                  </a:lnTo>
                  <a:lnTo>
                    <a:pt x="175" y="251"/>
                  </a:lnTo>
                  <a:lnTo>
                    <a:pt x="175" y="251"/>
                  </a:lnTo>
                  <a:lnTo>
                    <a:pt x="172" y="251"/>
                  </a:lnTo>
                  <a:lnTo>
                    <a:pt x="172" y="249"/>
                  </a:lnTo>
                  <a:lnTo>
                    <a:pt x="172" y="246"/>
                  </a:lnTo>
                  <a:lnTo>
                    <a:pt x="172" y="246"/>
                  </a:lnTo>
                  <a:lnTo>
                    <a:pt x="172" y="246"/>
                  </a:lnTo>
                  <a:lnTo>
                    <a:pt x="172" y="244"/>
                  </a:lnTo>
                  <a:lnTo>
                    <a:pt x="175" y="244"/>
                  </a:lnTo>
                  <a:lnTo>
                    <a:pt x="175" y="239"/>
                  </a:lnTo>
                  <a:lnTo>
                    <a:pt x="175" y="237"/>
                  </a:lnTo>
                  <a:lnTo>
                    <a:pt x="172" y="237"/>
                  </a:lnTo>
                  <a:lnTo>
                    <a:pt x="170" y="239"/>
                  </a:lnTo>
                  <a:lnTo>
                    <a:pt x="165" y="239"/>
                  </a:lnTo>
                  <a:lnTo>
                    <a:pt x="163" y="242"/>
                  </a:lnTo>
                  <a:lnTo>
                    <a:pt x="161" y="242"/>
                  </a:lnTo>
                  <a:lnTo>
                    <a:pt x="161" y="242"/>
                  </a:lnTo>
                  <a:lnTo>
                    <a:pt x="156" y="239"/>
                  </a:lnTo>
                  <a:lnTo>
                    <a:pt x="154" y="237"/>
                  </a:lnTo>
                  <a:lnTo>
                    <a:pt x="146" y="230"/>
                  </a:lnTo>
                  <a:lnTo>
                    <a:pt x="144" y="230"/>
                  </a:lnTo>
                  <a:lnTo>
                    <a:pt x="144" y="230"/>
                  </a:lnTo>
                  <a:lnTo>
                    <a:pt x="139" y="223"/>
                  </a:lnTo>
                  <a:lnTo>
                    <a:pt x="139" y="220"/>
                  </a:lnTo>
                  <a:lnTo>
                    <a:pt x="137" y="218"/>
                  </a:lnTo>
                  <a:lnTo>
                    <a:pt x="137" y="216"/>
                  </a:lnTo>
                  <a:lnTo>
                    <a:pt x="137" y="213"/>
                  </a:lnTo>
                  <a:lnTo>
                    <a:pt x="137" y="213"/>
                  </a:lnTo>
                  <a:lnTo>
                    <a:pt x="137" y="211"/>
                  </a:lnTo>
                  <a:lnTo>
                    <a:pt x="137" y="208"/>
                  </a:lnTo>
                  <a:lnTo>
                    <a:pt x="137" y="208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9" y="204"/>
                  </a:lnTo>
                  <a:lnTo>
                    <a:pt x="139" y="201"/>
                  </a:lnTo>
                  <a:lnTo>
                    <a:pt x="142" y="199"/>
                  </a:lnTo>
                  <a:lnTo>
                    <a:pt x="142" y="197"/>
                  </a:lnTo>
                  <a:lnTo>
                    <a:pt x="144" y="197"/>
                  </a:lnTo>
                  <a:lnTo>
                    <a:pt x="146" y="197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4" y="192"/>
                  </a:lnTo>
                  <a:lnTo>
                    <a:pt x="154" y="192"/>
                  </a:lnTo>
                  <a:lnTo>
                    <a:pt x="156" y="192"/>
                  </a:lnTo>
                  <a:lnTo>
                    <a:pt x="158" y="187"/>
                  </a:lnTo>
                  <a:lnTo>
                    <a:pt x="161" y="185"/>
                  </a:lnTo>
                  <a:lnTo>
                    <a:pt x="165" y="185"/>
                  </a:lnTo>
                  <a:lnTo>
                    <a:pt x="168" y="185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0"/>
                  </a:lnTo>
                  <a:lnTo>
                    <a:pt x="168" y="180"/>
                  </a:lnTo>
                  <a:lnTo>
                    <a:pt x="168" y="178"/>
                  </a:lnTo>
                  <a:lnTo>
                    <a:pt x="168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2" y="175"/>
                  </a:lnTo>
                  <a:lnTo>
                    <a:pt x="175" y="175"/>
                  </a:lnTo>
                  <a:lnTo>
                    <a:pt x="175" y="175"/>
                  </a:lnTo>
                  <a:lnTo>
                    <a:pt x="175" y="173"/>
                  </a:lnTo>
                  <a:lnTo>
                    <a:pt x="177" y="173"/>
                  </a:lnTo>
                  <a:lnTo>
                    <a:pt x="177" y="171"/>
                  </a:lnTo>
                  <a:lnTo>
                    <a:pt x="180" y="168"/>
                  </a:lnTo>
                  <a:lnTo>
                    <a:pt x="180" y="168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6"/>
                  </a:lnTo>
                  <a:lnTo>
                    <a:pt x="182" y="163"/>
                  </a:lnTo>
                  <a:lnTo>
                    <a:pt x="182" y="163"/>
                  </a:lnTo>
                  <a:lnTo>
                    <a:pt x="182" y="163"/>
                  </a:lnTo>
                  <a:lnTo>
                    <a:pt x="184" y="161"/>
                  </a:lnTo>
                  <a:lnTo>
                    <a:pt x="184" y="159"/>
                  </a:lnTo>
                  <a:lnTo>
                    <a:pt x="184" y="159"/>
                  </a:lnTo>
                  <a:lnTo>
                    <a:pt x="184" y="156"/>
                  </a:lnTo>
                  <a:lnTo>
                    <a:pt x="187" y="154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91" y="149"/>
                  </a:lnTo>
                  <a:lnTo>
                    <a:pt x="189" y="147"/>
                  </a:lnTo>
                  <a:lnTo>
                    <a:pt x="191" y="147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4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8" y="140"/>
                  </a:lnTo>
                  <a:lnTo>
                    <a:pt x="198" y="137"/>
                  </a:lnTo>
                  <a:lnTo>
                    <a:pt x="196" y="137"/>
                  </a:lnTo>
                  <a:lnTo>
                    <a:pt x="196" y="137"/>
                  </a:lnTo>
                  <a:lnTo>
                    <a:pt x="194" y="137"/>
                  </a:lnTo>
                  <a:lnTo>
                    <a:pt x="194" y="135"/>
                  </a:lnTo>
                  <a:lnTo>
                    <a:pt x="191" y="133"/>
                  </a:lnTo>
                  <a:lnTo>
                    <a:pt x="191" y="130"/>
                  </a:lnTo>
                  <a:lnTo>
                    <a:pt x="191" y="128"/>
                  </a:lnTo>
                  <a:lnTo>
                    <a:pt x="191" y="126"/>
                  </a:lnTo>
                  <a:lnTo>
                    <a:pt x="191" y="123"/>
                  </a:lnTo>
                  <a:lnTo>
                    <a:pt x="191" y="121"/>
                  </a:lnTo>
                  <a:lnTo>
                    <a:pt x="194" y="121"/>
                  </a:lnTo>
                  <a:lnTo>
                    <a:pt x="191" y="121"/>
                  </a:lnTo>
                  <a:lnTo>
                    <a:pt x="191" y="119"/>
                  </a:lnTo>
                  <a:lnTo>
                    <a:pt x="189" y="119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4"/>
                  </a:lnTo>
                  <a:lnTo>
                    <a:pt x="191" y="114"/>
                  </a:lnTo>
                  <a:lnTo>
                    <a:pt x="191" y="111"/>
                  </a:lnTo>
                  <a:lnTo>
                    <a:pt x="189" y="111"/>
                  </a:lnTo>
                  <a:lnTo>
                    <a:pt x="187" y="111"/>
                  </a:lnTo>
                  <a:lnTo>
                    <a:pt x="182" y="109"/>
                  </a:lnTo>
                  <a:lnTo>
                    <a:pt x="180" y="109"/>
                  </a:lnTo>
                  <a:lnTo>
                    <a:pt x="180" y="107"/>
                  </a:lnTo>
                  <a:lnTo>
                    <a:pt x="180" y="107"/>
                  </a:lnTo>
                  <a:lnTo>
                    <a:pt x="180" y="104"/>
                  </a:lnTo>
                  <a:lnTo>
                    <a:pt x="180" y="104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80" y="102"/>
                  </a:lnTo>
                  <a:lnTo>
                    <a:pt x="175" y="104"/>
                  </a:lnTo>
                  <a:lnTo>
                    <a:pt x="175" y="102"/>
                  </a:lnTo>
                  <a:lnTo>
                    <a:pt x="172" y="102"/>
                  </a:lnTo>
                  <a:lnTo>
                    <a:pt x="172" y="102"/>
                  </a:lnTo>
                  <a:lnTo>
                    <a:pt x="170" y="100"/>
                  </a:lnTo>
                  <a:lnTo>
                    <a:pt x="168" y="97"/>
                  </a:lnTo>
                  <a:lnTo>
                    <a:pt x="168" y="92"/>
                  </a:lnTo>
                  <a:lnTo>
                    <a:pt x="165" y="92"/>
                  </a:lnTo>
                  <a:lnTo>
                    <a:pt x="165" y="92"/>
                  </a:lnTo>
                  <a:lnTo>
                    <a:pt x="165" y="92"/>
                  </a:lnTo>
                  <a:lnTo>
                    <a:pt x="163" y="90"/>
                  </a:lnTo>
                  <a:lnTo>
                    <a:pt x="163" y="90"/>
                  </a:lnTo>
                  <a:lnTo>
                    <a:pt x="163" y="88"/>
                  </a:lnTo>
                  <a:lnTo>
                    <a:pt x="163" y="88"/>
                  </a:lnTo>
                  <a:lnTo>
                    <a:pt x="163" y="85"/>
                  </a:lnTo>
                  <a:lnTo>
                    <a:pt x="163" y="85"/>
                  </a:lnTo>
                  <a:lnTo>
                    <a:pt x="161" y="83"/>
                  </a:lnTo>
                  <a:lnTo>
                    <a:pt x="161" y="81"/>
                  </a:lnTo>
                  <a:lnTo>
                    <a:pt x="161" y="78"/>
                  </a:lnTo>
                  <a:lnTo>
                    <a:pt x="161" y="74"/>
                  </a:lnTo>
                  <a:lnTo>
                    <a:pt x="163" y="71"/>
                  </a:lnTo>
                  <a:lnTo>
                    <a:pt x="163" y="69"/>
                  </a:lnTo>
                  <a:lnTo>
                    <a:pt x="163" y="66"/>
                  </a:lnTo>
                  <a:lnTo>
                    <a:pt x="165" y="64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75" y="59"/>
                  </a:lnTo>
                  <a:lnTo>
                    <a:pt x="180" y="59"/>
                  </a:lnTo>
                  <a:lnTo>
                    <a:pt x="180" y="57"/>
                  </a:lnTo>
                  <a:lnTo>
                    <a:pt x="182" y="50"/>
                  </a:lnTo>
                  <a:lnTo>
                    <a:pt x="187" y="43"/>
                  </a:lnTo>
                  <a:lnTo>
                    <a:pt x="189" y="38"/>
                  </a:lnTo>
                  <a:lnTo>
                    <a:pt x="191" y="36"/>
                  </a:lnTo>
                  <a:lnTo>
                    <a:pt x="194" y="33"/>
                  </a:lnTo>
                  <a:lnTo>
                    <a:pt x="196" y="33"/>
                  </a:lnTo>
                  <a:lnTo>
                    <a:pt x="196" y="31"/>
                  </a:lnTo>
                  <a:lnTo>
                    <a:pt x="196" y="31"/>
                  </a:lnTo>
                  <a:lnTo>
                    <a:pt x="196" y="29"/>
                  </a:lnTo>
                  <a:lnTo>
                    <a:pt x="196" y="29"/>
                  </a:lnTo>
                  <a:lnTo>
                    <a:pt x="196" y="29"/>
                  </a:lnTo>
                  <a:lnTo>
                    <a:pt x="194" y="29"/>
                  </a:lnTo>
                  <a:lnTo>
                    <a:pt x="194" y="29"/>
                  </a:lnTo>
                  <a:lnTo>
                    <a:pt x="194" y="29"/>
                  </a:lnTo>
                  <a:lnTo>
                    <a:pt x="194" y="26"/>
                  </a:lnTo>
                  <a:lnTo>
                    <a:pt x="194" y="26"/>
                  </a:lnTo>
                  <a:lnTo>
                    <a:pt x="194" y="24"/>
                  </a:lnTo>
                  <a:lnTo>
                    <a:pt x="194" y="24"/>
                  </a:lnTo>
                  <a:lnTo>
                    <a:pt x="191" y="24"/>
                  </a:lnTo>
                  <a:lnTo>
                    <a:pt x="191" y="21"/>
                  </a:lnTo>
                  <a:lnTo>
                    <a:pt x="191" y="21"/>
                  </a:lnTo>
                  <a:lnTo>
                    <a:pt x="191" y="21"/>
                  </a:lnTo>
                  <a:lnTo>
                    <a:pt x="191" y="19"/>
                  </a:lnTo>
                  <a:lnTo>
                    <a:pt x="191" y="19"/>
                  </a:lnTo>
                  <a:lnTo>
                    <a:pt x="191" y="19"/>
                  </a:lnTo>
                  <a:lnTo>
                    <a:pt x="191" y="17"/>
                  </a:lnTo>
                  <a:lnTo>
                    <a:pt x="191" y="17"/>
                  </a:lnTo>
                  <a:lnTo>
                    <a:pt x="191" y="17"/>
                  </a:lnTo>
                  <a:lnTo>
                    <a:pt x="189" y="17"/>
                  </a:lnTo>
                  <a:lnTo>
                    <a:pt x="187" y="19"/>
                  </a:lnTo>
                  <a:lnTo>
                    <a:pt x="184" y="19"/>
                  </a:lnTo>
                  <a:lnTo>
                    <a:pt x="184" y="19"/>
                  </a:lnTo>
                  <a:lnTo>
                    <a:pt x="184" y="19"/>
                  </a:lnTo>
                  <a:lnTo>
                    <a:pt x="184" y="19"/>
                  </a:lnTo>
                  <a:lnTo>
                    <a:pt x="184" y="21"/>
                  </a:lnTo>
                  <a:lnTo>
                    <a:pt x="184" y="21"/>
                  </a:lnTo>
                  <a:lnTo>
                    <a:pt x="184" y="21"/>
                  </a:lnTo>
                  <a:lnTo>
                    <a:pt x="180" y="24"/>
                  </a:lnTo>
                  <a:lnTo>
                    <a:pt x="180" y="24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77" y="26"/>
                  </a:lnTo>
                  <a:lnTo>
                    <a:pt x="175" y="29"/>
                  </a:lnTo>
                  <a:lnTo>
                    <a:pt x="172" y="31"/>
                  </a:lnTo>
                  <a:lnTo>
                    <a:pt x="170" y="31"/>
                  </a:lnTo>
                  <a:lnTo>
                    <a:pt x="168" y="31"/>
                  </a:lnTo>
                  <a:lnTo>
                    <a:pt x="168" y="31"/>
                  </a:lnTo>
                  <a:lnTo>
                    <a:pt x="165" y="31"/>
                  </a:lnTo>
                  <a:lnTo>
                    <a:pt x="165" y="33"/>
                  </a:lnTo>
                  <a:lnTo>
                    <a:pt x="165" y="36"/>
                  </a:lnTo>
                  <a:lnTo>
                    <a:pt x="165" y="38"/>
                  </a:lnTo>
                  <a:lnTo>
                    <a:pt x="163" y="38"/>
                  </a:lnTo>
                  <a:lnTo>
                    <a:pt x="161" y="38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4" y="40"/>
                  </a:lnTo>
                  <a:lnTo>
                    <a:pt x="154" y="38"/>
                  </a:lnTo>
                  <a:lnTo>
                    <a:pt x="151" y="38"/>
                  </a:lnTo>
                  <a:lnTo>
                    <a:pt x="151" y="33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46" y="36"/>
                  </a:lnTo>
                  <a:lnTo>
                    <a:pt x="146" y="36"/>
                  </a:lnTo>
                  <a:lnTo>
                    <a:pt x="146" y="36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9" y="33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1" y="33"/>
                  </a:lnTo>
                  <a:lnTo>
                    <a:pt x="154" y="31"/>
                  </a:lnTo>
                  <a:lnTo>
                    <a:pt x="154" y="31"/>
                  </a:lnTo>
                  <a:lnTo>
                    <a:pt x="154" y="31"/>
                  </a:lnTo>
                  <a:lnTo>
                    <a:pt x="154" y="29"/>
                  </a:lnTo>
                  <a:lnTo>
                    <a:pt x="154" y="29"/>
                  </a:lnTo>
                  <a:lnTo>
                    <a:pt x="151" y="26"/>
                  </a:lnTo>
                  <a:lnTo>
                    <a:pt x="149" y="26"/>
                  </a:lnTo>
                  <a:lnTo>
                    <a:pt x="146" y="24"/>
                  </a:lnTo>
                  <a:lnTo>
                    <a:pt x="146" y="19"/>
                  </a:lnTo>
                  <a:lnTo>
                    <a:pt x="144" y="17"/>
                  </a:lnTo>
                  <a:lnTo>
                    <a:pt x="146" y="14"/>
                  </a:lnTo>
                  <a:lnTo>
                    <a:pt x="149" y="17"/>
                  </a:lnTo>
                  <a:lnTo>
                    <a:pt x="149" y="14"/>
                  </a:lnTo>
                  <a:lnTo>
                    <a:pt x="149" y="14"/>
                  </a:lnTo>
                  <a:lnTo>
                    <a:pt x="146" y="14"/>
                  </a:lnTo>
                  <a:lnTo>
                    <a:pt x="146" y="12"/>
                  </a:lnTo>
                  <a:lnTo>
                    <a:pt x="146" y="12"/>
                  </a:lnTo>
                  <a:lnTo>
                    <a:pt x="144" y="12"/>
                  </a:lnTo>
                  <a:lnTo>
                    <a:pt x="144" y="12"/>
                  </a:lnTo>
                  <a:lnTo>
                    <a:pt x="142" y="12"/>
                  </a:lnTo>
                  <a:lnTo>
                    <a:pt x="144" y="10"/>
                  </a:lnTo>
                  <a:lnTo>
                    <a:pt x="144" y="10"/>
                  </a:lnTo>
                  <a:lnTo>
                    <a:pt x="146" y="10"/>
                  </a:lnTo>
                  <a:lnTo>
                    <a:pt x="146" y="12"/>
                  </a:lnTo>
                  <a:lnTo>
                    <a:pt x="149" y="12"/>
                  </a:lnTo>
                  <a:lnTo>
                    <a:pt x="149" y="10"/>
                  </a:lnTo>
                  <a:lnTo>
                    <a:pt x="151" y="10"/>
                  </a:lnTo>
                  <a:lnTo>
                    <a:pt x="149" y="10"/>
                  </a:lnTo>
                  <a:lnTo>
                    <a:pt x="144" y="7"/>
                  </a:lnTo>
                  <a:lnTo>
                    <a:pt x="144" y="7"/>
                  </a:lnTo>
                  <a:lnTo>
                    <a:pt x="139" y="5"/>
                  </a:lnTo>
                  <a:lnTo>
                    <a:pt x="139" y="5"/>
                  </a:lnTo>
                  <a:lnTo>
                    <a:pt x="139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0" y="5"/>
                  </a:lnTo>
                  <a:lnTo>
                    <a:pt x="127" y="5"/>
                  </a:lnTo>
                  <a:lnTo>
                    <a:pt x="127" y="5"/>
                  </a:lnTo>
                  <a:lnTo>
                    <a:pt x="127" y="5"/>
                  </a:lnTo>
                  <a:lnTo>
                    <a:pt x="127" y="5"/>
                  </a:lnTo>
                  <a:lnTo>
                    <a:pt x="127" y="5"/>
                  </a:lnTo>
                  <a:lnTo>
                    <a:pt x="125" y="7"/>
                  </a:lnTo>
                  <a:lnTo>
                    <a:pt x="125" y="7"/>
                  </a:lnTo>
                  <a:lnTo>
                    <a:pt x="127" y="7"/>
                  </a:lnTo>
                  <a:lnTo>
                    <a:pt x="127" y="7"/>
                  </a:lnTo>
                  <a:lnTo>
                    <a:pt x="127" y="7"/>
                  </a:lnTo>
                  <a:lnTo>
                    <a:pt x="132" y="7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0" y="12"/>
                  </a:lnTo>
                  <a:lnTo>
                    <a:pt x="130" y="12"/>
                  </a:lnTo>
                  <a:lnTo>
                    <a:pt x="127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0"/>
                  </a:lnTo>
                  <a:lnTo>
                    <a:pt x="125" y="10"/>
                  </a:lnTo>
                  <a:lnTo>
                    <a:pt x="125" y="10"/>
                  </a:lnTo>
                  <a:lnTo>
                    <a:pt x="123" y="7"/>
                  </a:lnTo>
                  <a:lnTo>
                    <a:pt x="123" y="7"/>
                  </a:lnTo>
                  <a:lnTo>
                    <a:pt x="125" y="7"/>
                  </a:lnTo>
                  <a:lnTo>
                    <a:pt x="127" y="5"/>
                  </a:lnTo>
                  <a:lnTo>
                    <a:pt x="127" y="5"/>
                  </a:lnTo>
                  <a:lnTo>
                    <a:pt x="127" y="0"/>
                  </a:lnTo>
                  <a:lnTo>
                    <a:pt x="127" y="0"/>
                  </a:lnTo>
                  <a:lnTo>
                    <a:pt x="127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6" y="0"/>
                  </a:lnTo>
                  <a:lnTo>
                    <a:pt x="113" y="3"/>
                  </a:lnTo>
                  <a:lnTo>
                    <a:pt x="113" y="3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09" y="3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1" y="5"/>
                  </a:lnTo>
                  <a:lnTo>
                    <a:pt x="101" y="7"/>
                  </a:lnTo>
                  <a:lnTo>
                    <a:pt x="94" y="7"/>
                  </a:lnTo>
                  <a:lnTo>
                    <a:pt x="92" y="7"/>
                  </a:lnTo>
                  <a:lnTo>
                    <a:pt x="92" y="10"/>
                  </a:lnTo>
                  <a:lnTo>
                    <a:pt x="90" y="10"/>
                  </a:lnTo>
                  <a:lnTo>
                    <a:pt x="87" y="12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3" y="14"/>
                  </a:lnTo>
                  <a:lnTo>
                    <a:pt x="83" y="14"/>
                  </a:lnTo>
                  <a:lnTo>
                    <a:pt x="83" y="14"/>
                  </a:lnTo>
                  <a:lnTo>
                    <a:pt x="80" y="17"/>
                  </a:lnTo>
                  <a:lnTo>
                    <a:pt x="78" y="19"/>
                  </a:lnTo>
                  <a:lnTo>
                    <a:pt x="78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3" y="24"/>
                  </a:lnTo>
                  <a:lnTo>
                    <a:pt x="71" y="24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1" y="26"/>
                  </a:lnTo>
                  <a:lnTo>
                    <a:pt x="61" y="26"/>
                  </a:lnTo>
                  <a:lnTo>
                    <a:pt x="61" y="26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64" y="33"/>
                  </a:lnTo>
                  <a:lnTo>
                    <a:pt x="64" y="33"/>
                  </a:lnTo>
                  <a:lnTo>
                    <a:pt x="61" y="33"/>
                  </a:lnTo>
                  <a:lnTo>
                    <a:pt x="59" y="36"/>
                  </a:lnTo>
                  <a:lnTo>
                    <a:pt x="57" y="36"/>
                  </a:lnTo>
                  <a:lnTo>
                    <a:pt x="54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49" y="38"/>
                  </a:lnTo>
                  <a:lnTo>
                    <a:pt x="52" y="38"/>
                  </a:lnTo>
                  <a:lnTo>
                    <a:pt x="54" y="40"/>
                  </a:lnTo>
                  <a:lnTo>
                    <a:pt x="52" y="43"/>
                  </a:lnTo>
                  <a:lnTo>
                    <a:pt x="52" y="45"/>
                  </a:lnTo>
                  <a:lnTo>
                    <a:pt x="49" y="45"/>
                  </a:lnTo>
                  <a:lnTo>
                    <a:pt x="45" y="50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38" y="55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40" y="57"/>
                  </a:lnTo>
                  <a:lnTo>
                    <a:pt x="45" y="57"/>
                  </a:lnTo>
                  <a:lnTo>
                    <a:pt x="45" y="57"/>
                  </a:lnTo>
                  <a:lnTo>
                    <a:pt x="47" y="59"/>
                  </a:lnTo>
                  <a:lnTo>
                    <a:pt x="47" y="59"/>
                  </a:lnTo>
                  <a:lnTo>
                    <a:pt x="47" y="59"/>
                  </a:lnTo>
                  <a:lnTo>
                    <a:pt x="47" y="62"/>
                  </a:lnTo>
                  <a:lnTo>
                    <a:pt x="47" y="64"/>
                  </a:lnTo>
                  <a:lnTo>
                    <a:pt x="47" y="64"/>
                  </a:lnTo>
                  <a:lnTo>
                    <a:pt x="47" y="64"/>
                  </a:lnTo>
                  <a:lnTo>
                    <a:pt x="45" y="71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5" y="78"/>
                  </a:lnTo>
                  <a:lnTo>
                    <a:pt x="45" y="78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2" y="85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42" y="95"/>
                  </a:lnTo>
                  <a:lnTo>
                    <a:pt x="42" y="100"/>
                  </a:lnTo>
                  <a:lnTo>
                    <a:pt x="42" y="102"/>
                  </a:lnTo>
                  <a:lnTo>
                    <a:pt x="42" y="104"/>
                  </a:lnTo>
                  <a:lnTo>
                    <a:pt x="45" y="109"/>
                  </a:lnTo>
                  <a:lnTo>
                    <a:pt x="47" y="111"/>
                  </a:lnTo>
                  <a:lnTo>
                    <a:pt x="47" y="114"/>
                  </a:lnTo>
                  <a:lnTo>
                    <a:pt x="47" y="119"/>
                  </a:lnTo>
                  <a:lnTo>
                    <a:pt x="47" y="121"/>
                  </a:lnTo>
                  <a:lnTo>
                    <a:pt x="45" y="126"/>
                  </a:lnTo>
                  <a:lnTo>
                    <a:pt x="45" y="128"/>
                  </a:lnTo>
                  <a:lnTo>
                    <a:pt x="45" y="130"/>
                  </a:lnTo>
                  <a:lnTo>
                    <a:pt x="45" y="133"/>
                  </a:lnTo>
                  <a:lnTo>
                    <a:pt x="45" y="135"/>
                  </a:lnTo>
                  <a:lnTo>
                    <a:pt x="47" y="135"/>
                  </a:lnTo>
                  <a:lnTo>
                    <a:pt x="49" y="137"/>
                  </a:lnTo>
                  <a:lnTo>
                    <a:pt x="52" y="137"/>
                  </a:lnTo>
                  <a:lnTo>
                    <a:pt x="52" y="140"/>
                  </a:lnTo>
                  <a:lnTo>
                    <a:pt x="47" y="145"/>
                  </a:lnTo>
                  <a:lnTo>
                    <a:pt x="45" y="147"/>
                  </a:lnTo>
                  <a:lnTo>
                    <a:pt x="45" y="149"/>
                  </a:lnTo>
                  <a:lnTo>
                    <a:pt x="45" y="154"/>
                  </a:lnTo>
                  <a:lnTo>
                    <a:pt x="42" y="159"/>
                  </a:lnTo>
                  <a:lnTo>
                    <a:pt x="42" y="161"/>
                  </a:lnTo>
                  <a:lnTo>
                    <a:pt x="42" y="163"/>
                  </a:lnTo>
                  <a:lnTo>
                    <a:pt x="42" y="168"/>
                  </a:lnTo>
                  <a:lnTo>
                    <a:pt x="42" y="171"/>
                  </a:lnTo>
                  <a:lnTo>
                    <a:pt x="42" y="171"/>
                  </a:lnTo>
                  <a:lnTo>
                    <a:pt x="42" y="171"/>
                  </a:lnTo>
                  <a:lnTo>
                    <a:pt x="40" y="173"/>
                  </a:lnTo>
                  <a:lnTo>
                    <a:pt x="40" y="173"/>
                  </a:lnTo>
                  <a:lnTo>
                    <a:pt x="40" y="175"/>
                  </a:lnTo>
                  <a:lnTo>
                    <a:pt x="42" y="178"/>
                  </a:lnTo>
                  <a:lnTo>
                    <a:pt x="40" y="178"/>
                  </a:lnTo>
                  <a:lnTo>
                    <a:pt x="40" y="178"/>
                  </a:lnTo>
                  <a:lnTo>
                    <a:pt x="38" y="180"/>
                  </a:lnTo>
                  <a:lnTo>
                    <a:pt x="38" y="180"/>
                  </a:lnTo>
                  <a:lnTo>
                    <a:pt x="38" y="180"/>
                  </a:lnTo>
                  <a:lnTo>
                    <a:pt x="38" y="180"/>
                  </a:lnTo>
                  <a:lnTo>
                    <a:pt x="35" y="182"/>
                  </a:lnTo>
                  <a:lnTo>
                    <a:pt x="35" y="185"/>
                  </a:lnTo>
                  <a:lnTo>
                    <a:pt x="33" y="185"/>
                  </a:lnTo>
                  <a:lnTo>
                    <a:pt x="28" y="187"/>
                  </a:lnTo>
                  <a:lnTo>
                    <a:pt x="26" y="187"/>
                  </a:lnTo>
                  <a:lnTo>
                    <a:pt x="21" y="190"/>
                  </a:lnTo>
                  <a:lnTo>
                    <a:pt x="19" y="192"/>
                  </a:lnTo>
                  <a:lnTo>
                    <a:pt x="19" y="194"/>
                  </a:lnTo>
                  <a:lnTo>
                    <a:pt x="16" y="201"/>
                  </a:lnTo>
                  <a:lnTo>
                    <a:pt x="16" y="204"/>
                  </a:lnTo>
                  <a:lnTo>
                    <a:pt x="16" y="204"/>
                  </a:lnTo>
                  <a:lnTo>
                    <a:pt x="14" y="204"/>
                  </a:lnTo>
                  <a:lnTo>
                    <a:pt x="12" y="204"/>
                  </a:lnTo>
                  <a:lnTo>
                    <a:pt x="9" y="206"/>
                  </a:lnTo>
                  <a:lnTo>
                    <a:pt x="7" y="206"/>
                  </a:lnTo>
                  <a:lnTo>
                    <a:pt x="7" y="208"/>
                  </a:lnTo>
                  <a:lnTo>
                    <a:pt x="4" y="211"/>
                  </a:lnTo>
                  <a:lnTo>
                    <a:pt x="2" y="213"/>
                  </a:lnTo>
                  <a:lnTo>
                    <a:pt x="2" y="213"/>
                  </a:lnTo>
                  <a:lnTo>
                    <a:pt x="2" y="218"/>
                  </a:lnTo>
                  <a:lnTo>
                    <a:pt x="0" y="225"/>
                  </a:lnTo>
                  <a:lnTo>
                    <a:pt x="2" y="227"/>
                  </a:lnTo>
                  <a:lnTo>
                    <a:pt x="2" y="232"/>
                  </a:lnTo>
                  <a:lnTo>
                    <a:pt x="2" y="232"/>
                  </a:lnTo>
                  <a:lnTo>
                    <a:pt x="4" y="234"/>
                  </a:lnTo>
                  <a:lnTo>
                    <a:pt x="4" y="239"/>
                  </a:lnTo>
                  <a:lnTo>
                    <a:pt x="4" y="239"/>
                  </a:lnTo>
                  <a:lnTo>
                    <a:pt x="9" y="246"/>
                  </a:lnTo>
                  <a:lnTo>
                    <a:pt x="12" y="253"/>
                  </a:lnTo>
                  <a:lnTo>
                    <a:pt x="14" y="256"/>
                  </a:lnTo>
                  <a:lnTo>
                    <a:pt x="14" y="256"/>
                  </a:lnTo>
                  <a:lnTo>
                    <a:pt x="14" y="265"/>
                  </a:lnTo>
                  <a:lnTo>
                    <a:pt x="14" y="268"/>
                  </a:lnTo>
                  <a:lnTo>
                    <a:pt x="16" y="270"/>
                  </a:lnTo>
                  <a:lnTo>
                    <a:pt x="16" y="270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28" y="275"/>
                  </a:lnTo>
                  <a:lnTo>
                    <a:pt x="28" y="275"/>
                  </a:lnTo>
                  <a:lnTo>
                    <a:pt x="30" y="275"/>
                  </a:lnTo>
                  <a:lnTo>
                    <a:pt x="30" y="275"/>
                  </a:lnTo>
                  <a:lnTo>
                    <a:pt x="33" y="275"/>
                  </a:lnTo>
                  <a:lnTo>
                    <a:pt x="33" y="277"/>
                  </a:lnTo>
                  <a:lnTo>
                    <a:pt x="38" y="284"/>
                  </a:lnTo>
                  <a:lnTo>
                    <a:pt x="45" y="294"/>
                  </a:lnTo>
                  <a:lnTo>
                    <a:pt x="45" y="294"/>
                  </a:lnTo>
                  <a:lnTo>
                    <a:pt x="45" y="303"/>
                  </a:lnTo>
                  <a:lnTo>
                    <a:pt x="45" y="310"/>
                  </a:lnTo>
                  <a:lnTo>
                    <a:pt x="47" y="313"/>
                  </a:lnTo>
                  <a:lnTo>
                    <a:pt x="47" y="313"/>
                  </a:lnTo>
                  <a:lnTo>
                    <a:pt x="47" y="313"/>
                  </a:lnTo>
                  <a:lnTo>
                    <a:pt x="54" y="317"/>
                  </a:lnTo>
                  <a:lnTo>
                    <a:pt x="64" y="324"/>
                  </a:lnTo>
                  <a:lnTo>
                    <a:pt x="73" y="332"/>
                  </a:lnTo>
                  <a:lnTo>
                    <a:pt x="83" y="339"/>
                  </a:lnTo>
                  <a:lnTo>
                    <a:pt x="85" y="339"/>
                  </a:lnTo>
                  <a:lnTo>
                    <a:pt x="85" y="341"/>
                  </a:lnTo>
                  <a:lnTo>
                    <a:pt x="85" y="346"/>
                  </a:lnTo>
                  <a:lnTo>
                    <a:pt x="85" y="346"/>
                  </a:lnTo>
                  <a:lnTo>
                    <a:pt x="87" y="353"/>
                  </a:lnTo>
                  <a:lnTo>
                    <a:pt x="90" y="360"/>
                  </a:lnTo>
                  <a:lnTo>
                    <a:pt x="90" y="367"/>
                  </a:lnTo>
                  <a:lnTo>
                    <a:pt x="92" y="374"/>
                  </a:lnTo>
                  <a:lnTo>
                    <a:pt x="94" y="381"/>
                  </a:lnTo>
                  <a:lnTo>
                    <a:pt x="94" y="388"/>
                  </a:lnTo>
                  <a:lnTo>
                    <a:pt x="97" y="393"/>
                  </a:lnTo>
                  <a:lnTo>
                    <a:pt x="97" y="400"/>
                  </a:lnTo>
                  <a:lnTo>
                    <a:pt x="99" y="407"/>
                  </a:lnTo>
                  <a:lnTo>
                    <a:pt x="101" y="414"/>
                  </a:lnTo>
                  <a:lnTo>
                    <a:pt x="101" y="421"/>
                  </a:lnTo>
                  <a:lnTo>
                    <a:pt x="104" y="429"/>
                  </a:lnTo>
                  <a:lnTo>
                    <a:pt x="106" y="436"/>
                  </a:lnTo>
                  <a:lnTo>
                    <a:pt x="106" y="443"/>
                  </a:lnTo>
                  <a:lnTo>
                    <a:pt x="109" y="447"/>
                  </a:lnTo>
                  <a:lnTo>
                    <a:pt x="111" y="455"/>
                  </a:lnTo>
                  <a:lnTo>
                    <a:pt x="123" y="450"/>
                  </a:lnTo>
                  <a:lnTo>
                    <a:pt x="123" y="447"/>
                  </a:lnTo>
                  <a:lnTo>
                    <a:pt x="127" y="447"/>
                  </a:lnTo>
                  <a:lnTo>
                    <a:pt x="130" y="447"/>
                  </a:lnTo>
                  <a:lnTo>
                    <a:pt x="135" y="438"/>
                  </a:lnTo>
                  <a:lnTo>
                    <a:pt x="142" y="431"/>
                  </a:lnTo>
                  <a:lnTo>
                    <a:pt x="146" y="424"/>
                  </a:lnTo>
                  <a:lnTo>
                    <a:pt x="149" y="417"/>
                  </a:lnTo>
                  <a:lnTo>
                    <a:pt x="151" y="414"/>
                  </a:lnTo>
                  <a:lnTo>
                    <a:pt x="151" y="412"/>
                  </a:lnTo>
                  <a:lnTo>
                    <a:pt x="149" y="410"/>
                  </a:lnTo>
                  <a:lnTo>
                    <a:pt x="149" y="407"/>
                  </a:lnTo>
                  <a:lnTo>
                    <a:pt x="149" y="405"/>
                  </a:lnTo>
                  <a:lnTo>
                    <a:pt x="149" y="403"/>
                  </a:lnTo>
                  <a:lnTo>
                    <a:pt x="146" y="400"/>
                  </a:lnTo>
                  <a:lnTo>
                    <a:pt x="146" y="393"/>
                  </a:lnTo>
                  <a:lnTo>
                    <a:pt x="142" y="381"/>
                  </a:lnTo>
                  <a:lnTo>
                    <a:pt x="142" y="381"/>
                  </a:lnTo>
                  <a:lnTo>
                    <a:pt x="142" y="376"/>
                  </a:lnTo>
                  <a:lnTo>
                    <a:pt x="142" y="376"/>
                  </a:lnTo>
                  <a:lnTo>
                    <a:pt x="146" y="372"/>
                  </a:lnTo>
                  <a:lnTo>
                    <a:pt x="149" y="365"/>
                  </a:lnTo>
                  <a:lnTo>
                    <a:pt x="154" y="362"/>
                  </a:lnTo>
                  <a:lnTo>
                    <a:pt x="158" y="362"/>
                  </a:lnTo>
                  <a:lnTo>
                    <a:pt x="161" y="362"/>
                  </a:lnTo>
                  <a:lnTo>
                    <a:pt x="163" y="362"/>
                  </a:lnTo>
                  <a:lnTo>
                    <a:pt x="163" y="360"/>
                  </a:lnTo>
                  <a:lnTo>
                    <a:pt x="163" y="360"/>
                  </a:lnTo>
                  <a:lnTo>
                    <a:pt x="165" y="358"/>
                  </a:lnTo>
                  <a:lnTo>
                    <a:pt x="168" y="355"/>
                  </a:lnTo>
                  <a:lnTo>
                    <a:pt x="168" y="353"/>
                  </a:lnTo>
                  <a:lnTo>
                    <a:pt x="168" y="348"/>
                  </a:lnTo>
                  <a:lnTo>
                    <a:pt x="170" y="348"/>
                  </a:lnTo>
                  <a:lnTo>
                    <a:pt x="170" y="348"/>
                  </a:lnTo>
                  <a:lnTo>
                    <a:pt x="170" y="348"/>
                  </a:lnTo>
                  <a:lnTo>
                    <a:pt x="172" y="348"/>
                  </a:lnTo>
                  <a:lnTo>
                    <a:pt x="172" y="348"/>
                  </a:lnTo>
                  <a:lnTo>
                    <a:pt x="175" y="346"/>
                  </a:lnTo>
                  <a:lnTo>
                    <a:pt x="177" y="346"/>
                  </a:lnTo>
                  <a:lnTo>
                    <a:pt x="180" y="343"/>
                  </a:lnTo>
                  <a:lnTo>
                    <a:pt x="182" y="339"/>
                  </a:lnTo>
                  <a:lnTo>
                    <a:pt x="182" y="336"/>
                  </a:lnTo>
                  <a:lnTo>
                    <a:pt x="198" y="329"/>
                  </a:lnTo>
                  <a:lnTo>
                    <a:pt x="213" y="322"/>
                  </a:lnTo>
                  <a:lnTo>
                    <a:pt x="217" y="320"/>
                  </a:lnTo>
                  <a:lnTo>
                    <a:pt x="217" y="320"/>
                  </a:lnTo>
                  <a:lnTo>
                    <a:pt x="217" y="317"/>
                  </a:lnTo>
                  <a:lnTo>
                    <a:pt x="220" y="315"/>
                  </a:lnTo>
                  <a:lnTo>
                    <a:pt x="220" y="313"/>
                  </a:lnTo>
                  <a:close/>
                  <a:moveTo>
                    <a:pt x="196" y="173"/>
                  </a:moveTo>
                  <a:lnTo>
                    <a:pt x="196" y="173"/>
                  </a:lnTo>
                  <a:lnTo>
                    <a:pt x="196" y="175"/>
                  </a:lnTo>
                  <a:lnTo>
                    <a:pt x="196" y="175"/>
                  </a:lnTo>
                  <a:lnTo>
                    <a:pt x="196" y="175"/>
                  </a:lnTo>
                  <a:lnTo>
                    <a:pt x="201" y="173"/>
                  </a:lnTo>
                  <a:lnTo>
                    <a:pt x="206" y="171"/>
                  </a:lnTo>
                  <a:lnTo>
                    <a:pt x="206" y="171"/>
                  </a:lnTo>
                  <a:lnTo>
                    <a:pt x="203" y="168"/>
                  </a:lnTo>
                  <a:lnTo>
                    <a:pt x="203" y="168"/>
                  </a:lnTo>
                  <a:lnTo>
                    <a:pt x="203" y="168"/>
                  </a:lnTo>
                  <a:lnTo>
                    <a:pt x="203" y="168"/>
                  </a:lnTo>
                  <a:lnTo>
                    <a:pt x="203" y="168"/>
                  </a:lnTo>
                  <a:lnTo>
                    <a:pt x="203" y="166"/>
                  </a:lnTo>
                  <a:lnTo>
                    <a:pt x="206" y="166"/>
                  </a:lnTo>
                  <a:lnTo>
                    <a:pt x="206" y="166"/>
                  </a:lnTo>
                  <a:lnTo>
                    <a:pt x="203" y="166"/>
                  </a:lnTo>
                  <a:lnTo>
                    <a:pt x="203" y="166"/>
                  </a:lnTo>
                  <a:lnTo>
                    <a:pt x="203" y="166"/>
                  </a:lnTo>
                  <a:lnTo>
                    <a:pt x="201" y="166"/>
                  </a:lnTo>
                  <a:lnTo>
                    <a:pt x="201" y="166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71"/>
                  </a:lnTo>
                  <a:lnTo>
                    <a:pt x="201" y="171"/>
                  </a:lnTo>
                  <a:lnTo>
                    <a:pt x="198" y="171"/>
                  </a:lnTo>
                  <a:lnTo>
                    <a:pt x="198" y="168"/>
                  </a:lnTo>
                  <a:lnTo>
                    <a:pt x="198" y="171"/>
                  </a:lnTo>
                  <a:lnTo>
                    <a:pt x="198" y="171"/>
                  </a:lnTo>
                  <a:lnTo>
                    <a:pt x="198" y="171"/>
                  </a:lnTo>
                  <a:lnTo>
                    <a:pt x="198" y="171"/>
                  </a:lnTo>
                  <a:lnTo>
                    <a:pt x="196" y="173"/>
                  </a:lnTo>
                  <a:close/>
                  <a:moveTo>
                    <a:pt x="187" y="237"/>
                  </a:moveTo>
                  <a:lnTo>
                    <a:pt x="187" y="237"/>
                  </a:lnTo>
                  <a:lnTo>
                    <a:pt x="187" y="234"/>
                  </a:lnTo>
                  <a:lnTo>
                    <a:pt x="187" y="234"/>
                  </a:lnTo>
                  <a:lnTo>
                    <a:pt x="189" y="234"/>
                  </a:lnTo>
                  <a:lnTo>
                    <a:pt x="189" y="234"/>
                  </a:lnTo>
                  <a:lnTo>
                    <a:pt x="191" y="232"/>
                  </a:lnTo>
                  <a:lnTo>
                    <a:pt x="191" y="230"/>
                  </a:lnTo>
                  <a:lnTo>
                    <a:pt x="191" y="230"/>
                  </a:lnTo>
                  <a:lnTo>
                    <a:pt x="189" y="230"/>
                  </a:lnTo>
                  <a:lnTo>
                    <a:pt x="189" y="227"/>
                  </a:lnTo>
                  <a:lnTo>
                    <a:pt x="187" y="227"/>
                  </a:lnTo>
                  <a:lnTo>
                    <a:pt x="184" y="225"/>
                  </a:lnTo>
                  <a:lnTo>
                    <a:pt x="184" y="225"/>
                  </a:lnTo>
                  <a:lnTo>
                    <a:pt x="182" y="225"/>
                  </a:lnTo>
                  <a:lnTo>
                    <a:pt x="177" y="225"/>
                  </a:lnTo>
                  <a:lnTo>
                    <a:pt x="175" y="225"/>
                  </a:lnTo>
                  <a:lnTo>
                    <a:pt x="175" y="227"/>
                  </a:lnTo>
                  <a:lnTo>
                    <a:pt x="175" y="230"/>
                  </a:lnTo>
                  <a:lnTo>
                    <a:pt x="175" y="232"/>
                  </a:lnTo>
                  <a:lnTo>
                    <a:pt x="175" y="234"/>
                  </a:lnTo>
                  <a:lnTo>
                    <a:pt x="175" y="234"/>
                  </a:lnTo>
                  <a:lnTo>
                    <a:pt x="175" y="237"/>
                  </a:lnTo>
                  <a:lnTo>
                    <a:pt x="177" y="237"/>
                  </a:lnTo>
                  <a:lnTo>
                    <a:pt x="177" y="237"/>
                  </a:lnTo>
                  <a:lnTo>
                    <a:pt x="177" y="237"/>
                  </a:lnTo>
                  <a:lnTo>
                    <a:pt x="180" y="234"/>
                  </a:lnTo>
                  <a:lnTo>
                    <a:pt x="180" y="234"/>
                  </a:lnTo>
                  <a:lnTo>
                    <a:pt x="180" y="237"/>
                  </a:lnTo>
                  <a:lnTo>
                    <a:pt x="182" y="237"/>
                  </a:lnTo>
                  <a:lnTo>
                    <a:pt x="182" y="239"/>
                  </a:lnTo>
                  <a:lnTo>
                    <a:pt x="182" y="239"/>
                  </a:lnTo>
                  <a:lnTo>
                    <a:pt x="182" y="242"/>
                  </a:lnTo>
                  <a:lnTo>
                    <a:pt x="184" y="242"/>
                  </a:lnTo>
                  <a:lnTo>
                    <a:pt x="184" y="239"/>
                  </a:lnTo>
                  <a:lnTo>
                    <a:pt x="184" y="239"/>
                  </a:lnTo>
                  <a:lnTo>
                    <a:pt x="184" y="237"/>
                  </a:lnTo>
                  <a:lnTo>
                    <a:pt x="187" y="237"/>
                  </a:lnTo>
                  <a:lnTo>
                    <a:pt x="187" y="234"/>
                  </a:lnTo>
                  <a:lnTo>
                    <a:pt x="187" y="237"/>
                  </a:lnTo>
                  <a:lnTo>
                    <a:pt x="187" y="237"/>
                  </a:lnTo>
                  <a:close/>
                  <a:moveTo>
                    <a:pt x="196" y="175"/>
                  </a:moveTo>
                  <a:lnTo>
                    <a:pt x="194" y="175"/>
                  </a:lnTo>
                  <a:lnTo>
                    <a:pt x="189" y="175"/>
                  </a:lnTo>
                  <a:lnTo>
                    <a:pt x="187" y="175"/>
                  </a:lnTo>
                  <a:lnTo>
                    <a:pt x="187" y="175"/>
                  </a:lnTo>
                  <a:lnTo>
                    <a:pt x="189" y="178"/>
                  </a:lnTo>
                  <a:lnTo>
                    <a:pt x="189" y="178"/>
                  </a:lnTo>
                  <a:lnTo>
                    <a:pt x="191" y="178"/>
                  </a:lnTo>
                  <a:lnTo>
                    <a:pt x="191" y="178"/>
                  </a:lnTo>
                  <a:lnTo>
                    <a:pt x="194" y="178"/>
                  </a:lnTo>
                  <a:lnTo>
                    <a:pt x="196" y="175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7205662" y="2634816"/>
              <a:ext cx="165100" cy="428625"/>
            </a:xfrm>
            <a:custGeom>
              <a:avLst/>
              <a:gdLst>
                <a:gd name="T0" fmla="*/ 97 w 104"/>
                <a:gd name="T1" fmla="*/ 248 h 270"/>
                <a:gd name="T2" fmla="*/ 94 w 104"/>
                <a:gd name="T3" fmla="*/ 244 h 270"/>
                <a:gd name="T4" fmla="*/ 94 w 104"/>
                <a:gd name="T5" fmla="*/ 241 h 270"/>
                <a:gd name="T6" fmla="*/ 94 w 104"/>
                <a:gd name="T7" fmla="*/ 234 h 270"/>
                <a:gd name="T8" fmla="*/ 92 w 104"/>
                <a:gd name="T9" fmla="*/ 227 h 270"/>
                <a:gd name="T10" fmla="*/ 94 w 104"/>
                <a:gd name="T11" fmla="*/ 194 h 270"/>
                <a:gd name="T12" fmla="*/ 94 w 104"/>
                <a:gd name="T13" fmla="*/ 149 h 270"/>
                <a:gd name="T14" fmla="*/ 97 w 104"/>
                <a:gd name="T15" fmla="*/ 142 h 270"/>
                <a:gd name="T16" fmla="*/ 94 w 104"/>
                <a:gd name="T17" fmla="*/ 118 h 270"/>
                <a:gd name="T18" fmla="*/ 83 w 104"/>
                <a:gd name="T19" fmla="*/ 97 h 270"/>
                <a:gd name="T20" fmla="*/ 78 w 104"/>
                <a:gd name="T21" fmla="*/ 85 h 270"/>
                <a:gd name="T22" fmla="*/ 80 w 104"/>
                <a:gd name="T23" fmla="*/ 73 h 270"/>
                <a:gd name="T24" fmla="*/ 59 w 104"/>
                <a:gd name="T25" fmla="*/ 47 h 270"/>
                <a:gd name="T26" fmla="*/ 49 w 104"/>
                <a:gd name="T27" fmla="*/ 24 h 270"/>
                <a:gd name="T28" fmla="*/ 54 w 104"/>
                <a:gd name="T29" fmla="*/ 12 h 270"/>
                <a:gd name="T30" fmla="*/ 33 w 104"/>
                <a:gd name="T31" fmla="*/ 9 h 270"/>
                <a:gd name="T32" fmla="*/ 35 w 104"/>
                <a:gd name="T33" fmla="*/ 7 h 270"/>
                <a:gd name="T34" fmla="*/ 0 w 104"/>
                <a:gd name="T35" fmla="*/ 0 h 270"/>
                <a:gd name="T36" fmla="*/ 9 w 104"/>
                <a:gd name="T37" fmla="*/ 2 h 270"/>
                <a:gd name="T38" fmla="*/ 7 w 104"/>
                <a:gd name="T39" fmla="*/ 14 h 270"/>
                <a:gd name="T40" fmla="*/ 2 w 104"/>
                <a:gd name="T41" fmla="*/ 21 h 270"/>
                <a:gd name="T42" fmla="*/ 7 w 104"/>
                <a:gd name="T43" fmla="*/ 28 h 270"/>
                <a:gd name="T44" fmla="*/ 12 w 104"/>
                <a:gd name="T45" fmla="*/ 31 h 270"/>
                <a:gd name="T46" fmla="*/ 19 w 104"/>
                <a:gd name="T47" fmla="*/ 38 h 270"/>
                <a:gd name="T48" fmla="*/ 23 w 104"/>
                <a:gd name="T49" fmla="*/ 40 h 270"/>
                <a:gd name="T50" fmla="*/ 28 w 104"/>
                <a:gd name="T51" fmla="*/ 45 h 270"/>
                <a:gd name="T52" fmla="*/ 26 w 104"/>
                <a:gd name="T53" fmla="*/ 54 h 270"/>
                <a:gd name="T54" fmla="*/ 28 w 104"/>
                <a:gd name="T55" fmla="*/ 59 h 270"/>
                <a:gd name="T56" fmla="*/ 28 w 104"/>
                <a:gd name="T57" fmla="*/ 62 h 270"/>
                <a:gd name="T58" fmla="*/ 26 w 104"/>
                <a:gd name="T59" fmla="*/ 69 h 270"/>
                <a:gd name="T60" fmla="*/ 26 w 104"/>
                <a:gd name="T61" fmla="*/ 78 h 270"/>
                <a:gd name="T62" fmla="*/ 23 w 104"/>
                <a:gd name="T63" fmla="*/ 83 h 270"/>
                <a:gd name="T64" fmla="*/ 23 w 104"/>
                <a:gd name="T65" fmla="*/ 83 h 270"/>
                <a:gd name="T66" fmla="*/ 21 w 104"/>
                <a:gd name="T67" fmla="*/ 88 h 270"/>
                <a:gd name="T68" fmla="*/ 21 w 104"/>
                <a:gd name="T69" fmla="*/ 90 h 270"/>
                <a:gd name="T70" fmla="*/ 26 w 104"/>
                <a:gd name="T71" fmla="*/ 90 h 270"/>
                <a:gd name="T72" fmla="*/ 33 w 104"/>
                <a:gd name="T73" fmla="*/ 90 h 270"/>
                <a:gd name="T74" fmla="*/ 35 w 104"/>
                <a:gd name="T75" fmla="*/ 92 h 270"/>
                <a:gd name="T76" fmla="*/ 35 w 104"/>
                <a:gd name="T77" fmla="*/ 99 h 270"/>
                <a:gd name="T78" fmla="*/ 33 w 104"/>
                <a:gd name="T79" fmla="*/ 109 h 270"/>
                <a:gd name="T80" fmla="*/ 33 w 104"/>
                <a:gd name="T81" fmla="*/ 123 h 270"/>
                <a:gd name="T82" fmla="*/ 31 w 104"/>
                <a:gd name="T83" fmla="*/ 125 h 270"/>
                <a:gd name="T84" fmla="*/ 28 w 104"/>
                <a:gd name="T85" fmla="*/ 125 h 270"/>
                <a:gd name="T86" fmla="*/ 38 w 104"/>
                <a:gd name="T87" fmla="*/ 140 h 270"/>
                <a:gd name="T88" fmla="*/ 45 w 104"/>
                <a:gd name="T89" fmla="*/ 149 h 270"/>
                <a:gd name="T90" fmla="*/ 42 w 104"/>
                <a:gd name="T91" fmla="*/ 154 h 270"/>
                <a:gd name="T92" fmla="*/ 40 w 104"/>
                <a:gd name="T93" fmla="*/ 159 h 270"/>
                <a:gd name="T94" fmla="*/ 40 w 104"/>
                <a:gd name="T95" fmla="*/ 168 h 270"/>
                <a:gd name="T96" fmla="*/ 40 w 104"/>
                <a:gd name="T97" fmla="*/ 185 h 270"/>
                <a:gd name="T98" fmla="*/ 35 w 104"/>
                <a:gd name="T99" fmla="*/ 189 h 270"/>
                <a:gd name="T100" fmla="*/ 38 w 104"/>
                <a:gd name="T101" fmla="*/ 201 h 270"/>
                <a:gd name="T102" fmla="*/ 40 w 104"/>
                <a:gd name="T103" fmla="*/ 213 h 270"/>
                <a:gd name="T104" fmla="*/ 35 w 104"/>
                <a:gd name="T105" fmla="*/ 222 h 270"/>
                <a:gd name="T106" fmla="*/ 35 w 104"/>
                <a:gd name="T107" fmla="*/ 232 h 270"/>
                <a:gd name="T108" fmla="*/ 42 w 104"/>
                <a:gd name="T109" fmla="*/ 239 h 270"/>
                <a:gd name="T110" fmla="*/ 47 w 104"/>
                <a:gd name="T111" fmla="*/ 244 h 270"/>
                <a:gd name="T112" fmla="*/ 47 w 104"/>
                <a:gd name="T113" fmla="*/ 251 h 270"/>
                <a:gd name="T114" fmla="*/ 61 w 104"/>
                <a:gd name="T115" fmla="*/ 258 h 270"/>
                <a:gd name="T116" fmla="*/ 66 w 104"/>
                <a:gd name="T117" fmla="*/ 265 h 270"/>
                <a:gd name="T118" fmla="*/ 85 w 104"/>
                <a:gd name="T119" fmla="*/ 265 h 270"/>
                <a:gd name="T120" fmla="*/ 101 w 104"/>
                <a:gd name="T121" fmla="*/ 25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" h="270">
                  <a:moveTo>
                    <a:pt x="101" y="256"/>
                  </a:moveTo>
                  <a:lnTo>
                    <a:pt x="101" y="253"/>
                  </a:lnTo>
                  <a:lnTo>
                    <a:pt x="99" y="251"/>
                  </a:lnTo>
                  <a:lnTo>
                    <a:pt x="99" y="251"/>
                  </a:lnTo>
                  <a:lnTo>
                    <a:pt x="99" y="248"/>
                  </a:lnTo>
                  <a:lnTo>
                    <a:pt x="97" y="248"/>
                  </a:lnTo>
                  <a:lnTo>
                    <a:pt x="97" y="248"/>
                  </a:lnTo>
                  <a:lnTo>
                    <a:pt x="97" y="248"/>
                  </a:lnTo>
                  <a:lnTo>
                    <a:pt x="97" y="246"/>
                  </a:lnTo>
                  <a:lnTo>
                    <a:pt x="97" y="246"/>
                  </a:lnTo>
                  <a:lnTo>
                    <a:pt x="97" y="246"/>
                  </a:lnTo>
                  <a:lnTo>
                    <a:pt x="97" y="246"/>
                  </a:lnTo>
                  <a:lnTo>
                    <a:pt x="97" y="244"/>
                  </a:lnTo>
                  <a:lnTo>
                    <a:pt x="97" y="244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92" y="241"/>
                  </a:lnTo>
                  <a:lnTo>
                    <a:pt x="94" y="241"/>
                  </a:lnTo>
                  <a:lnTo>
                    <a:pt x="94" y="241"/>
                  </a:lnTo>
                  <a:lnTo>
                    <a:pt x="94" y="241"/>
                  </a:lnTo>
                  <a:lnTo>
                    <a:pt x="92" y="239"/>
                  </a:lnTo>
                  <a:lnTo>
                    <a:pt x="92" y="239"/>
                  </a:lnTo>
                  <a:lnTo>
                    <a:pt x="92" y="239"/>
                  </a:lnTo>
                  <a:lnTo>
                    <a:pt x="92" y="237"/>
                  </a:lnTo>
                  <a:lnTo>
                    <a:pt x="92" y="237"/>
                  </a:lnTo>
                  <a:lnTo>
                    <a:pt x="94" y="237"/>
                  </a:lnTo>
                  <a:lnTo>
                    <a:pt x="94" y="234"/>
                  </a:lnTo>
                  <a:lnTo>
                    <a:pt x="94" y="234"/>
                  </a:lnTo>
                  <a:lnTo>
                    <a:pt x="92" y="232"/>
                  </a:lnTo>
                  <a:lnTo>
                    <a:pt x="92" y="232"/>
                  </a:lnTo>
                  <a:lnTo>
                    <a:pt x="92" y="232"/>
                  </a:lnTo>
                  <a:lnTo>
                    <a:pt x="92" y="230"/>
                  </a:lnTo>
                  <a:lnTo>
                    <a:pt x="92" y="227"/>
                  </a:lnTo>
                  <a:lnTo>
                    <a:pt x="92" y="227"/>
                  </a:lnTo>
                  <a:lnTo>
                    <a:pt x="92" y="227"/>
                  </a:lnTo>
                  <a:lnTo>
                    <a:pt x="92" y="227"/>
                  </a:lnTo>
                  <a:lnTo>
                    <a:pt x="92" y="225"/>
                  </a:lnTo>
                  <a:lnTo>
                    <a:pt x="90" y="222"/>
                  </a:lnTo>
                  <a:lnTo>
                    <a:pt x="94" y="222"/>
                  </a:lnTo>
                  <a:lnTo>
                    <a:pt x="94" y="222"/>
                  </a:lnTo>
                  <a:lnTo>
                    <a:pt x="94" y="213"/>
                  </a:lnTo>
                  <a:lnTo>
                    <a:pt x="94" y="206"/>
                  </a:lnTo>
                  <a:lnTo>
                    <a:pt x="94" y="199"/>
                  </a:lnTo>
                  <a:lnTo>
                    <a:pt x="94" y="194"/>
                  </a:lnTo>
                  <a:lnTo>
                    <a:pt x="94" y="189"/>
                  </a:lnTo>
                  <a:lnTo>
                    <a:pt x="94" y="187"/>
                  </a:lnTo>
                  <a:lnTo>
                    <a:pt x="94" y="177"/>
                  </a:lnTo>
                  <a:lnTo>
                    <a:pt x="94" y="168"/>
                  </a:lnTo>
                  <a:lnTo>
                    <a:pt x="94" y="159"/>
                  </a:lnTo>
                  <a:lnTo>
                    <a:pt x="94" y="154"/>
                  </a:lnTo>
                  <a:lnTo>
                    <a:pt x="94" y="149"/>
                  </a:lnTo>
                  <a:lnTo>
                    <a:pt x="94" y="149"/>
                  </a:lnTo>
                  <a:lnTo>
                    <a:pt x="94" y="149"/>
                  </a:lnTo>
                  <a:lnTo>
                    <a:pt x="94" y="149"/>
                  </a:lnTo>
                  <a:lnTo>
                    <a:pt x="94" y="149"/>
                  </a:lnTo>
                  <a:lnTo>
                    <a:pt x="94" y="147"/>
                  </a:lnTo>
                  <a:lnTo>
                    <a:pt x="94" y="147"/>
                  </a:lnTo>
                  <a:lnTo>
                    <a:pt x="94" y="144"/>
                  </a:lnTo>
                  <a:lnTo>
                    <a:pt x="97" y="142"/>
                  </a:lnTo>
                  <a:lnTo>
                    <a:pt x="97" y="142"/>
                  </a:lnTo>
                  <a:lnTo>
                    <a:pt x="97" y="142"/>
                  </a:lnTo>
                  <a:lnTo>
                    <a:pt x="94" y="140"/>
                  </a:lnTo>
                  <a:lnTo>
                    <a:pt x="94" y="140"/>
                  </a:lnTo>
                  <a:lnTo>
                    <a:pt x="94" y="137"/>
                  </a:lnTo>
                  <a:lnTo>
                    <a:pt x="94" y="137"/>
                  </a:lnTo>
                  <a:lnTo>
                    <a:pt x="94" y="130"/>
                  </a:lnTo>
                  <a:lnTo>
                    <a:pt x="94" y="125"/>
                  </a:lnTo>
                  <a:lnTo>
                    <a:pt x="94" y="118"/>
                  </a:lnTo>
                  <a:lnTo>
                    <a:pt x="94" y="111"/>
                  </a:lnTo>
                  <a:lnTo>
                    <a:pt x="94" y="111"/>
                  </a:lnTo>
                  <a:lnTo>
                    <a:pt x="92" y="109"/>
                  </a:lnTo>
                  <a:lnTo>
                    <a:pt x="92" y="106"/>
                  </a:lnTo>
                  <a:lnTo>
                    <a:pt x="87" y="104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3" y="97"/>
                  </a:lnTo>
                  <a:lnTo>
                    <a:pt x="83" y="95"/>
                  </a:lnTo>
                  <a:lnTo>
                    <a:pt x="83" y="90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78" y="85"/>
                  </a:lnTo>
                  <a:lnTo>
                    <a:pt x="78" y="85"/>
                  </a:lnTo>
                  <a:lnTo>
                    <a:pt x="78" y="85"/>
                  </a:lnTo>
                  <a:lnTo>
                    <a:pt x="80" y="83"/>
                  </a:lnTo>
                  <a:lnTo>
                    <a:pt x="80" y="83"/>
                  </a:lnTo>
                  <a:lnTo>
                    <a:pt x="80" y="83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78"/>
                  </a:lnTo>
                  <a:lnTo>
                    <a:pt x="80" y="73"/>
                  </a:lnTo>
                  <a:lnTo>
                    <a:pt x="80" y="66"/>
                  </a:lnTo>
                  <a:lnTo>
                    <a:pt x="80" y="64"/>
                  </a:lnTo>
                  <a:lnTo>
                    <a:pt x="80" y="62"/>
                  </a:lnTo>
                  <a:lnTo>
                    <a:pt x="80" y="62"/>
                  </a:lnTo>
                  <a:lnTo>
                    <a:pt x="73" y="57"/>
                  </a:lnTo>
                  <a:lnTo>
                    <a:pt x="66" y="52"/>
                  </a:lnTo>
                  <a:lnTo>
                    <a:pt x="61" y="50"/>
                  </a:lnTo>
                  <a:lnTo>
                    <a:pt x="59" y="47"/>
                  </a:lnTo>
                  <a:lnTo>
                    <a:pt x="54" y="43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38"/>
                  </a:lnTo>
                  <a:lnTo>
                    <a:pt x="49" y="33"/>
                  </a:lnTo>
                  <a:lnTo>
                    <a:pt x="49" y="31"/>
                  </a:lnTo>
                  <a:lnTo>
                    <a:pt x="49" y="28"/>
                  </a:lnTo>
                  <a:lnTo>
                    <a:pt x="49" y="24"/>
                  </a:lnTo>
                  <a:lnTo>
                    <a:pt x="49" y="21"/>
                  </a:lnTo>
                  <a:lnTo>
                    <a:pt x="54" y="19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9"/>
                  </a:lnTo>
                  <a:lnTo>
                    <a:pt x="57" y="7"/>
                  </a:lnTo>
                  <a:lnTo>
                    <a:pt x="49" y="7"/>
                  </a:lnTo>
                  <a:lnTo>
                    <a:pt x="45" y="7"/>
                  </a:lnTo>
                  <a:lnTo>
                    <a:pt x="40" y="7"/>
                  </a:lnTo>
                  <a:lnTo>
                    <a:pt x="33" y="9"/>
                  </a:lnTo>
                  <a:lnTo>
                    <a:pt x="35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3" y="7"/>
                  </a:lnTo>
                  <a:lnTo>
                    <a:pt x="28" y="5"/>
                  </a:lnTo>
                  <a:lnTo>
                    <a:pt x="23" y="5"/>
                  </a:lnTo>
                  <a:lnTo>
                    <a:pt x="12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7" y="7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4" y="17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2" y="21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6" y="38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3" y="38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6" y="43"/>
                  </a:lnTo>
                  <a:lnTo>
                    <a:pt x="23" y="45"/>
                  </a:lnTo>
                  <a:lnTo>
                    <a:pt x="26" y="45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50"/>
                  </a:lnTo>
                  <a:lnTo>
                    <a:pt x="28" y="50"/>
                  </a:lnTo>
                  <a:lnTo>
                    <a:pt x="26" y="54"/>
                  </a:lnTo>
                  <a:lnTo>
                    <a:pt x="28" y="57"/>
                  </a:lnTo>
                  <a:lnTo>
                    <a:pt x="28" y="57"/>
                  </a:lnTo>
                  <a:lnTo>
                    <a:pt x="28" y="57"/>
                  </a:lnTo>
                  <a:lnTo>
                    <a:pt x="28" y="57"/>
                  </a:lnTo>
                  <a:lnTo>
                    <a:pt x="28" y="57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6" y="62"/>
                  </a:lnTo>
                  <a:lnTo>
                    <a:pt x="26" y="62"/>
                  </a:lnTo>
                  <a:lnTo>
                    <a:pt x="28" y="62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6" y="64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6" y="69"/>
                  </a:lnTo>
                  <a:lnTo>
                    <a:pt x="26" y="69"/>
                  </a:lnTo>
                  <a:lnTo>
                    <a:pt x="26" y="73"/>
                  </a:lnTo>
                  <a:lnTo>
                    <a:pt x="26" y="73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8"/>
                  </a:lnTo>
                  <a:lnTo>
                    <a:pt x="26" y="78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23" y="78"/>
                  </a:lnTo>
                  <a:lnTo>
                    <a:pt x="23" y="78"/>
                  </a:lnTo>
                  <a:lnTo>
                    <a:pt x="21" y="78"/>
                  </a:lnTo>
                  <a:lnTo>
                    <a:pt x="21" y="80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26" y="80"/>
                  </a:lnTo>
                  <a:lnTo>
                    <a:pt x="28" y="80"/>
                  </a:lnTo>
                  <a:lnTo>
                    <a:pt x="28" y="83"/>
                  </a:lnTo>
                  <a:lnTo>
                    <a:pt x="28" y="83"/>
                  </a:lnTo>
                  <a:lnTo>
                    <a:pt x="26" y="83"/>
                  </a:lnTo>
                  <a:lnTo>
                    <a:pt x="26" y="83"/>
                  </a:lnTo>
                  <a:lnTo>
                    <a:pt x="26" y="83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1" y="92"/>
                  </a:lnTo>
                  <a:lnTo>
                    <a:pt x="21" y="92"/>
                  </a:lnTo>
                  <a:lnTo>
                    <a:pt x="23" y="92"/>
                  </a:lnTo>
                  <a:lnTo>
                    <a:pt x="26" y="90"/>
                  </a:lnTo>
                  <a:lnTo>
                    <a:pt x="26" y="90"/>
                  </a:lnTo>
                  <a:lnTo>
                    <a:pt x="26" y="90"/>
                  </a:lnTo>
                  <a:lnTo>
                    <a:pt x="26" y="90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3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8" y="95"/>
                  </a:lnTo>
                  <a:lnTo>
                    <a:pt x="35" y="97"/>
                  </a:lnTo>
                  <a:lnTo>
                    <a:pt x="35" y="99"/>
                  </a:lnTo>
                  <a:lnTo>
                    <a:pt x="35" y="99"/>
                  </a:lnTo>
                  <a:lnTo>
                    <a:pt x="35" y="99"/>
                  </a:lnTo>
                  <a:lnTo>
                    <a:pt x="35" y="99"/>
                  </a:lnTo>
                  <a:lnTo>
                    <a:pt x="35" y="99"/>
                  </a:lnTo>
                  <a:lnTo>
                    <a:pt x="35" y="102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6"/>
                  </a:lnTo>
                  <a:lnTo>
                    <a:pt x="33" y="106"/>
                  </a:lnTo>
                  <a:lnTo>
                    <a:pt x="33" y="106"/>
                  </a:lnTo>
                  <a:lnTo>
                    <a:pt x="33" y="109"/>
                  </a:lnTo>
                  <a:lnTo>
                    <a:pt x="33" y="109"/>
                  </a:lnTo>
                  <a:lnTo>
                    <a:pt x="31" y="111"/>
                  </a:lnTo>
                  <a:lnTo>
                    <a:pt x="31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3" y="114"/>
                  </a:lnTo>
                  <a:lnTo>
                    <a:pt x="35" y="118"/>
                  </a:lnTo>
                  <a:lnTo>
                    <a:pt x="3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8"/>
                  </a:lnTo>
                  <a:lnTo>
                    <a:pt x="28" y="130"/>
                  </a:lnTo>
                  <a:lnTo>
                    <a:pt x="31" y="133"/>
                  </a:lnTo>
                  <a:lnTo>
                    <a:pt x="31" y="135"/>
                  </a:lnTo>
                  <a:lnTo>
                    <a:pt x="33" y="137"/>
                  </a:lnTo>
                  <a:lnTo>
                    <a:pt x="35" y="137"/>
                  </a:lnTo>
                  <a:lnTo>
                    <a:pt x="35" y="140"/>
                  </a:lnTo>
                  <a:lnTo>
                    <a:pt x="38" y="140"/>
                  </a:lnTo>
                  <a:lnTo>
                    <a:pt x="40" y="142"/>
                  </a:lnTo>
                  <a:lnTo>
                    <a:pt x="42" y="144"/>
                  </a:lnTo>
                  <a:lnTo>
                    <a:pt x="42" y="147"/>
                  </a:lnTo>
                  <a:lnTo>
                    <a:pt x="45" y="147"/>
                  </a:lnTo>
                  <a:lnTo>
                    <a:pt x="45" y="149"/>
                  </a:lnTo>
                  <a:lnTo>
                    <a:pt x="45" y="149"/>
                  </a:lnTo>
                  <a:lnTo>
                    <a:pt x="45" y="149"/>
                  </a:lnTo>
                  <a:lnTo>
                    <a:pt x="45" y="149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7" y="151"/>
                  </a:lnTo>
                  <a:lnTo>
                    <a:pt x="45" y="154"/>
                  </a:lnTo>
                  <a:lnTo>
                    <a:pt x="45" y="154"/>
                  </a:lnTo>
                  <a:lnTo>
                    <a:pt x="42" y="154"/>
                  </a:lnTo>
                  <a:lnTo>
                    <a:pt x="42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38" y="156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38" y="161"/>
                  </a:lnTo>
                  <a:lnTo>
                    <a:pt x="40" y="163"/>
                  </a:lnTo>
                  <a:lnTo>
                    <a:pt x="40" y="166"/>
                  </a:lnTo>
                  <a:lnTo>
                    <a:pt x="40" y="168"/>
                  </a:lnTo>
                  <a:lnTo>
                    <a:pt x="40" y="168"/>
                  </a:lnTo>
                  <a:lnTo>
                    <a:pt x="40" y="170"/>
                  </a:lnTo>
                  <a:lnTo>
                    <a:pt x="40" y="173"/>
                  </a:lnTo>
                  <a:lnTo>
                    <a:pt x="40" y="175"/>
                  </a:lnTo>
                  <a:lnTo>
                    <a:pt x="40" y="177"/>
                  </a:lnTo>
                  <a:lnTo>
                    <a:pt x="40" y="180"/>
                  </a:lnTo>
                  <a:lnTo>
                    <a:pt x="40" y="182"/>
                  </a:lnTo>
                  <a:lnTo>
                    <a:pt x="40" y="185"/>
                  </a:lnTo>
                  <a:lnTo>
                    <a:pt x="40" y="185"/>
                  </a:lnTo>
                  <a:lnTo>
                    <a:pt x="38" y="185"/>
                  </a:lnTo>
                  <a:lnTo>
                    <a:pt x="38" y="187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5" y="189"/>
                  </a:lnTo>
                  <a:lnTo>
                    <a:pt x="35" y="189"/>
                  </a:lnTo>
                  <a:lnTo>
                    <a:pt x="35" y="189"/>
                  </a:lnTo>
                  <a:lnTo>
                    <a:pt x="35" y="192"/>
                  </a:lnTo>
                  <a:lnTo>
                    <a:pt x="35" y="192"/>
                  </a:lnTo>
                  <a:lnTo>
                    <a:pt x="35" y="194"/>
                  </a:lnTo>
                  <a:lnTo>
                    <a:pt x="35" y="196"/>
                  </a:lnTo>
                  <a:lnTo>
                    <a:pt x="35" y="199"/>
                  </a:lnTo>
                  <a:lnTo>
                    <a:pt x="38" y="201"/>
                  </a:lnTo>
                  <a:lnTo>
                    <a:pt x="38" y="201"/>
                  </a:lnTo>
                  <a:lnTo>
                    <a:pt x="40" y="201"/>
                  </a:lnTo>
                  <a:lnTo>
                    <a:pt x="42" y="201"/>
                  </a:lnTo>
                  <a:lnTo>
                    <a:pt x="42" y="201"/>
                  </a:lnTo>
                  <a:lnTo>
                    <a:pt x="42" y="204"/>
                  </a:lnTo>
                  <a:lnTo>
                    <a:pt x="42" y="206"/>
                  </a:lnTo>
                  <a:lnTo>
                    <a:pt x="42" y="208"/>
                  </a:lnTo>
                  <a:lnTo>
                    <a:pt x="42" y="211"/>
                  </a:lnTo>
                  <a:lnTo>
                    <a:pt x="40" y="213"/>
                  </a:lnTo>
                  <a:lnTo>
                    <a:pt x="40" y="215"/>
                  </a:lnTo>
                  <a:lnTo>
                    <a:pt x="40" y="218"/>
                  </a:lnTo>
                  <a:lnTo>
                    <a:pt x="40" y="220"/>
                  </a:lnTo>
                  <a:lnTo>
                    <a:pt x="40" y="222"/>
                  </a:lnTo>
                  <a:lnTo>
                    <a:pt x="38" y="222"/>
                  </a:lnTo>
                  <a:lnTo>
                    <a:pt x="35" y="222"/>
                  </a:lnTo>
                  <a:lnTo>
                    <a:pt x="35" y="222"/>
                  </a:lnTo>
                  <a:lnTo>
                    <a:pt x="35" y="222"/>
                  </a:lnTo>
                  <a:lnTo>
                    <a:pt x="35" y="225"/>
                  </a:lnTo>
                  <a:lnTo>
                    <a:pt x="38" y="225"/>
                  </a:lnTo>
                  <a:lnTo>
                    <a:pt x="38" y="227"/>
                  </a:lnTo>
                  <a:lnTo>
                    <a:pt x="38" y="227"/>
                  </a:lnTo>
                  <a:lnTo>
                    <a:pt x="35" y="230"/>
                  </a:lnTo>
                  <a:lnTo>
                    <a:pt x="35" y="230"/>
                  </a:lnTo>
                  <a:lnTo>
                    <a:pt x="35" y="230"/>
                  </a:lnTo>
                  <a:lnTo>
                    <a:pt x="35" y="232"/>
                  </a:lnTo>
                  <a:lnTo>
                    <a:pt x="38" y="232"/>
                  </a:lnTo>
                  <a:lnTo>
                    <a:pt x="38" y="234"/>
                  </a:lnTo>
                  <a:lnTo>
                    <a:pt x="38" y="234"/>
                  </a:lnTo>
                  <a:lnTo>
                    <a:pt x="40" y="234"/>
                  </a:lnTo>
                  <a:lnTo>
                    <a:pt x="40" y="237"/>
                  </a:lnTo>
                  <a:lnTo>
                    <a:pt x="42" y="237"/>
                  </a:lnTo>
                  <a:lnTo>
                    <a:pt x="42" y="237"/>
                  </a:lnTo>
                  <a:lnTo>
                    <a:pt x="42" y="239"/>
                  </a:lnTo>
                  <a:lnTo>
                    <a:pt x="42" y="241"/>
                  </a:lnTo>
                  <a:lnTo>
                    <a:pt x="42" y="241"/>
                  </a:lnTo>
                  <a:lnTo>
                    <a:pt x="42" y="241"/>
                  </a:lnTo>
                  <a:lnTo>
                    <a:pt x="42" y="244"/>
                  </a:lnTo>
                  <a:lnTo>
                    <a:pt x="45" y="244"/>
                  </a:lnTo>
                  <a:lnTo>
                    <a:pt x="45" y="244"/>
                  </a:lnTo>
                  <a:lnTo>
                    <a:pt x="45" y="244"/>
                  </a:lnTo>
                  <a:lnTo>
                    <a:pt x="47" y="244"/>
                  </a:lnTo>
                  <a:lnTo>
                    <a:pt x="47" y="244"/>
                  </a:lnTo>
                  <a:lnTo>
                    <a:pt x="47" y="246"/>
                  </a:lnTo>
                  <a:lnTo>
                    <a:pt x="47" y="246"/>
                  </a:lnTo>
                  <a:lnTo>
                    <a:pt x="47" y="246"/>
                  </a:lnTo>
                  <a:lnTo>
                    <a:pt x="47" y="246"/>
                  </a:lnTo>
                  <a:lnTo>
                    <a:pt x="47" y="248"/>
                  </a:lnTo>
                  <a:lnTo>
                    <a:pt x="47" y="248"/>
                  </a:lnTo>
                  <a:lnTo>
                    <a:pt x="47" y="251"/>
                  </a:lnTo>
                  <a:lnTo>
                    <a:pt x="47" y="251"/>
                  </a:lnTo>
                  <a:lnTo>
                    <a:pt x="49" y="253"/>
                  </a:lnTo>
                  <a:lnTo>
                    <a:pt x="52" y="253"/>
                  </a:lnTo>
                  <a:lnTo>
                    <a:pt x="52" y="256"/>
                  </a:lnTo>
                  <a:lnTo>
                    <a:pt x="54" y="258"/>
                  </a:lnTo>
                  <a:lnTo>
                    <a:pt x="57" y="258"/>
                  </a:lnTo>
                  <a:lnTo>
                    <a:pt x="57" y="258"/>
                  </a:lnTo>
                  <a:lnTo>
                    <a:pt x="61" y="258"/>
                  </a:lnTo>
                  <a:lnTo>
                    <a:pt x="61" y="263"/>
                  </a:lnTo>
                  <a:lnTo>
                    <a:pt x="64" y="263"/>
                  </a:lnTo>
                  <a:lnTo>
                    <a:pt x="64" y="263"/>
                  </a:lnTo>
                  <a:lnTo>
                    <a:pt x="64" y="263"/>
                  </a:lnTo>
                  <a:lnTo>
                    <a:pt x="64" y="265"/>
                  </a:lnTo>
                  <a:lnTo>
                    <a:pt x="64" y="265"/>
                  </a:lnTo>
                  <a:lnTo>
                    <a:pt x="66" y="265"/>
                  </a:lnTo>
                  <a:lnTo>
                    <a:pt x="66" y="265"/>
                  </a:lnTo>
                  <a:lnTo>
                    <a:pt x="66" y="267"/>
                  </a:lnTo>
                  <a:lnTo>
                    <a:pt x="71" y="267"/>
                  </a:lnTo>
                  <a:lnTo>
                    <a:pt x="71" y="267"/>
                  </a:lnTo>
                  <a:lnTo>
                    <a:pt x="71" y="270"/>
                  </a:lnTo>
                  <a:lnTo>
                    <a:pt x="71" y="270"/>
                  </a:lnTo>
                  <a:lnTo>
                    <a:pt x="73" y="270"/>
                  </a:lnTo>
                  <a:lnTo>
                    <a:pt x="75" y="267"/>
                  </a:lnTo>
                  <a:lnTo>
                    <a:pt x="85" y="265"/>
                  </a:lnTo>
                  <a:lnTo>
                    <a:pt x="94" y="263"/>
                  </a:lnTo>
                  <a:lnTo>
                    <a:pt x="94" y="263"/>
                  </a:lnTo>
                  <a:lnTo>
                    <a:pt x="94" y="263"/>
                  </a:lnTo>
                  <a:lnTo>
                    <a:pt x="94" y="263"/>
                  </a:lnTo>
                  <a:lnTo>
                    <a:pt x="94" y="263"/>
                  </a:lnTo>
                  <a:lnTo>
                    <a:pt x="101" y="260"/>
                  </a:lnTo>
                  <a:lnTo>
                    <a:pt x="104" y="260"/>
                  </a:lnTo>
                  <a:lnTo>
                    <a:pt x="101" y="256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1" name="Freeform 70"/>
            <p:cNvSpPr>
              <a:spLocks noEditPoints="1"/>
            </p:cNvSpPr>
            <p:nvPr/>
          </p:nvSpPr>
          <p:spPr bwMode="auto">
            <a:xfrm>
              <a:off x="9707562" y="3660341"/>
              <a:ext cx="946150" cy="912813"/>
            </a:xfrm>
            <a:custGeom>
              <a:avLst/>
              <a:gdLst>
                <a:gd name="T0" fmla="*/ 558 w 596"/>
                <a:gd name="T1" fmla="*/ 239 h 575"/>
                <a:gd name="T2" fmla="*/ 563 w 596"/>
                <a:gd name="T3" fmla="*/ 223 h 575"/>
                <a:gd name="T4" fmla="*/ 560 w 596"/>
                <a:gd name="T5" fmla="*/ 213 h 575"/>
                <a:gd name="T6" fmla="*/ 556 w 596"/>
                <a:gd name="T7" fmla="*/ 215 h 575"/>
                <a:gd name="T8" fmla="*/ 556 w 596"/>
                <a:gd name="T9" fmla="*/ 225 h 575"/>
                <a:gd name="T10" fmla="*/ 553 w 596"/>
                <a:gd name="T11" fmla="*/ 230 h 575"/>
                <a:gd name="T12" fmla="*/ 560 w 596"/>
                <a:gd name="T13" fmla="*/ 362 h 575"/>
                <a:gd name="T14" fmla="*/ 549 w 596"/>
                <a:gd name="T15" fmla="*/ 372 h 575"/>
                <a:gd name="T16" fmla="*/ 563 w 596"/>
                <a:gd name="T17" fmla="*/ 357 h 575"/>
                <a:gd name="T18" fmla="*/ 584 w 596"/>
                <a:gd name="T19" fmla="*/ 492 h 575"/>
                <a:gd name="T20" fmla="*/ 577 w 596"/>
                <a:gd name="T21" fmla="*/ 497 h 575"/>
                <a:gd name="T22" fmla="*/ 563 w 596"/>
                <a:gd name="T23" fmla="*/ 483 h 575"/>
                <a:gd name="T24" fmla="*/ 558 w 596"/>
                <a:gd name="T25" fmla="*/ 469 h 575"/>
                <a:gd name="T26" fmla="*/ 551 w 596"/>
                <a:gd name="T27" fmla="*/ 452 h 575"/>
                <a:gd name="T28" fmla="*/ 551 w 596"/>
                <a:gd name="T29" fmla="*/ 438 h 575"/>
                <a:gd name="T30" fmla="*/ 544 w 596"/>
                <a:gd name="T31" fmla="*/ 426 h 575"/>
                <a:gd name="T32" fmla="*/ 541 w 596"/>
                <a:gd name="T33" fmla="*/ 419 h 575"/>
                <a:gd name="T34" fmla="*/ 534 w 596"/>
                <a:gd name="T35" fmla="*/ 391 h 575"/>
                <a:gd name="T36" fmla="*/ 537 w 596"/>
                <a:gd name="T37" fmla="*/ 362 h 575"/>
                <a:gd name="T38" fmla="*/ 534 w 596"/>
                <a:gd name="T39" fmla="*/ 339 h 575"/>
                <a:gd name="T40" fmla="*/ 546 w 596"/>
                <a:gd name="T41" fmla="*/ 322 h 575"/>
                <a:gd name="T42" fmla="*/ 530 w 596"/>
                <a:gd name="T43" fmla="*/ 305 h 575"/>
                <a:gd name="T44" fmla="*/ 513 w 596"/>
                <a:gd name="T45" fmla="*/ 291 h 575"/>
                <a:gd name="T46" fmla="*/ 506 w 596"/>
                <a:gd name="T47" fmla="*/ 268 h 575"/>
                <a:gd name="T48" fmla="*/ 518 w 596"/>
                <a:gd name="T49" fmla="*/ 237 h 575"/>
                <a:gd name="T50" fmla="*/ 525 w 596"/>
                <a:gd name="T51" fmla="*/ 211 h 575"/>
                <a:gd name="T52" fmla="*/ 508 w 596"/>
                <a:gd name="T53" fmla="*/ 185 h 575"/>
                <a:gd name="T54" fmla="*/ 442 w 596"/>
                <a:gd name="T55" fmla="*/ 133 h 575"/>
                <a:gd name="T56" fmla="*/ 338 w 596"/>
                <a:gd name="T57" fmla="*/ 50 h 575"/>
                <a:gd name="T58" fmla="*/ 63 w 596"/>
                <a:gd name="T59" fmla="*/ 5 h 575"/>
                <a:gd name="T60" fmla="*/ 66 w 596"/>
                <a:gd name="T61" fmla="*/ 17 h 575"/>
                <a:gd name="T62" fmla="*/ 80 w 596"/>
                <a:gd name="T63" fmla="*/ 40 h 575"/>
                <a:gd name="T64" fmla="*/ 80 w 596"/>
                <a:gd name="T65" fmla="*/ 73 h 575"/>
                <a:gd name="T66" fmla="*/ 61 w 596"/>
                <a:gd name="T67" fmla="*/ 90 h 575"/>
                <a:gd name="T68" fmla="*/ 71 w 596"/>
                <a:gd name="T69" fmla="*/ 107 h 575"/>
                <a:gd name="T70" fmla="*/ 80 w 596"/>
                <a:gd name="T71" fmla="*/ 118 h 575"/>
                <a:gd name="T72" fmla="*/ 61 w 596"/>
                <a:gd name="T73" fmla="*/ 135 h 575"/>
                <a:gd name="T74" fmla="*/ 45 w 596"/>
                <a:gd name="T75" fmla="*/ 166 h 575"/>
                <a:gd name="T76" fmla="*/ 4 w 596"/>
                <a:gd name="T77" fmla="*/ 185 h 575"/>
                <a:gd name="T78" fmla="*/ 35 w 596"/>
                <a:gd name="T79" fmla="*/ 310 h 575"/>
                <a:gd name="T80" fmla="*/ 104 w 596"/>
                <a:gd name="T81" fmla="*/ 407 h 575"/>
                <a:gd name="T82" fmla="*/ 130 w 596"/>
                <a:gd name="T83" fmla="*/ 424 h 575"/>
                <a:gd name="T84" fmla="*/ 170 w 596"/>
                <a:gd name="T85" fmla="*/ 443 h 575"/>
                <a:gd name="T86" fmla="*/ 208 w 596"/>
                <a:gd name="T87" fmla="*/ 454 h 575"/>
                <a:gd name="T88" fmla="*/ 243 w 596"/>
                <a:gd name="T89" fmla="*/ 464 h 575"/>
                <a:gd name="T90" fmla="*/ 267 w 596"/>
                <a:gd name="T91" fmla="*/ 469 h 575"/>
                <a:gd name="T92" fmla="*/ 281 w 596"/>
                <a:gd name="T93" fmla="*/ 511 h 575"/>
                <a:gd name="T94" fmla="*/ 284 w 596"/>
                <a:gd name="T95" fmla="*/ 533 h 575"/>
                <a:gd name="T96" fmla="*/ 293 w 596"/>
                <a:gd name="T97" fmla="*/ 554 h 575"/>
                <a:gd name="T98" fmla="*/ 328 w 596"/>
                <a:gd name="T99" fmla="*/ 568 h 575"/>
                <a:gd name="T100" fmla="*/ 352 w 596"/>
                <a:gd name="T101" fmla="*/ 561 h 575"/>
                <a:gd name="T102" fmla="*/ 371 w 596"/>
                <a:gd name="T103" fmla="*/ 575 h 575"/>
                <a:gd name="T104" fmla="*/ 404 w 596"/>
                <a:gd name="T105" fmla="*/ 568 h 575"/>
                <a:gd name="T106" fmla="*/ 437 w 596"/>
                <a:gd name="T107" fmla="*/ 573 h 575"/>
                <a:gd name="T108" fmla="*/ 468 w 596"/>
                <a:gd name="T109" fmla="*/ 552 h 575"/>
                <a:gd name="T110" fmla="*/ 501 w 596"/>
                <a:gd name="T111" fmla="*/ 552 h 575"/>
                <a:gd name="T112" fmla="*/ 570 w 596"/>
                <a:gd name="T113" fmla="*/ 528 h 575"/>
                <a:gd name="T114" fmla="*/ 530 w 596"/>
                <a:gd name="T115" fmla="*/ 260 h 575"/>
                <a:gd name="T116" fmla="*/ 532 w 596"/>
                <a:gd name="T117" fmla="*/ 284 h 575"/>
                <a:gd name="T118" fmla="*/ 541 w 596"/>
                <a:gd name="T119" fmla="*/ 289 h 575"/>
                <a:gd name="T120" fmla="*/ 539 w 596"/>
                <a:gd name="T121" fmla="*/ 277 h 575"/>
                <a:gd name="T122" fmla="*/ 532 w 596"/>
                <a:gd name="T123" fmla="*/ 26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96" h="575">
                  <a:moveTo>
                    <a:pt x="549" y="237"/>
                  </a:moveTo>
                  <a:lnTo>
                    <a:pt x="549" y="239"/>
                  </a:lnTo>
                  <a:lnTo>
                    <a:pt x="551" y="239"/>
                  </a:lnTo>
                  <a:lnTo>
                    <a:pt x="551" y="239"/>
                  </a:lnTo>
                  <a:lnTo>
                    <a:pt x="553" y="239"/>
                  </a:lnTo>
                  <a:lnTo>
                    <a:pt x="553" y="239"/>
                  </a:lnTo>
                  <a:lnTo>
                    <a:pt x="553" y="239"/>
                  </a:lnTo>
                  <a:lnTo>
                    <a:pt x="551" y="239"/>
                  </a:lnTo>
                  <a:lnTo>
                    <a:pt x="551" y="239"/>
                  </a:lnTo>
                  <a:lnTo>
                    <a:pt x="551" y="237"/>
                  </a:lnTo>
                  <a:lnTo>
                    <a:pt x="549" y="237"/>
                  </a:lnTo>
                  <a:lnTo>
                    <a:pt x="549" y="237"/>
                  </a:lnTo>
                  <a:lnTo>
                    <a:pt x="549" y="234"/>
                  </a:lnTo>
                  <a:lnTo>
                    <a:pt x="549" y="237"/>
                  </a:lnTo>
                  <a:lnTo>
                    <a:pt x="549" y="237"/>
                  </a:lnTo>
                  <a:lnTo>
                    <a:pt x="549" y="237"/>
                  </a:lnTo>
                  <a:close/>
                  <a:moveTo>
                    <a:pt x="553" y="237"/>
                  </a:moveTo>
                  <a:lnTo>
                    <a:pt x="556" y="237"/>
                  </a:lnTo>
                  <a:lnTo>
                    <a:pt x="556" y="239"/>
                  </a:lnTo>
                  <a:lnTo>
                    <a:pt x="556" y="239"/>
                  </a:lnTo>
                  <a:lnTo>
                    <a:pt x="556" y="237"/>
                  </a:lnTo>
                  <a:lnTo>
                    <a:pt x="556" y="237"/>
                  </a:lnTo>
                  <a:lnTo>
                    <a:pt x="556" y="237"/>
                  </a:lnTo>
                  <a:lnTo>
                    <a:pt x="556" y="239"/>
                  </a:lnTo>
                  <a:lnTo>
                    <a:pt x="556" y="239"/>
                  </a:lnTo>
                  <a:lnTo>
                    <a:pt x="556" y="239"/>
                  </a:lnTo>
                  <a:lnTo>
                    <a:pt x="556" y="239"/>
                  </a:lnTo>
                  <a:lnTo>
                    <a:pt x="558" y="239"/>
                  </a:lnTo>
                  <a:lnTo>
                    <a:pt x="558" y="237"/>
                  </a:lnTo>
                  <a:lnTo>
                    <a:pt x="558" y="237"/>
                  </a:lnTo>
                  <a:lnTo>
                    <a:pt x="558" y="237"/>
                  </a:lnTo>
                  <a:lnTo>
                    <a:pt x="558" y="237"/>
                  </a:lnTo>
                  <a:lnTo>
                    <a:pt x="558" y="237"/>
                  </a:lnTo>
                  <a:lnTo>
                    <a:pt x="558" y="234"/>
                  </a:lnTo>
                  <a:lnTo>
                    <a:pt x="560" y="234"/>
                  </a:lnTo>
                  <a:lnTo>
                    <a:pt x="558" y="237"/>
                  </a:lnTo>
                  <a:lnTo>
                    <a:pt x="560" y="237"/>
                  </a:lnTo>
                  <a:lnTo>
                    <a:pt x="560" y="237"/>
                  </a:lnTo>
                  <a:lnTo>
                    <a:pt x="560" y="234"/>
                  </a:lnTo>
                  <a:lnTo>
                    <a:pt x="560" y="234"/>
                  </a:lnTo>
                  <a:lnTo>
                    <a:pt x="560" y="234"/>
                  </a:lnTo>
                  <a:lnTo>
                    <a:pt x="560" y="234"/>
                  </a:lnTo>
                  <a:lnTo>
                    <a:pt x="560" y="234"/>
                  </a:lnTo>
                  <a:lnTo>
                    <a:pt x="563" y="230"/>
                  </a:lnTo>
                  <a:lnTo>
                    <a:pt x="563" y="227"/>
                  </a:lnTo>
                  <a:lnTo>
                    <a:pt x="563" y="227"/>
                  </a:lnTo>
                  <a:lnTo>
                    <a:pt x="563" y="227"/>
                  </a:lnTo>
                  <a:lnTo>
                    <a:pt x="563" y="223"/>
                  </a:lnTo>
                  <a:lnTo>
                    <a:pt x="563" y="223"/>
                  </a:lnTo>
                  <a:lnTo>
                    <a:pt x="563" y="220"/>
                  </a:lnTo>
                  <a:lnTo>
                    <a:pt x="563" y="220"/>
                  </a:lnTo>
                  <a:lnTo>
                    <a:pt x="563" y="220"/>
                  </a:lnTo>
                  <a:lnTo>
                    <a:pt x="563" y="220"/>
                  </a:lnTo>
                  <a:lnTo>
                    <a:pt x="563" y="223"/>
                  </a:lnTo>
                  <a:lnTo>
                    <a:pt x="563" y="223"/>
                  </a:lnTo>
                  <a:lnTo>
                    <a:pt x="563" y="223"/>
                  </a:lnTo>
                  <a:lnTo>
                    <a:pt x="563" y="220"/>
                  </a:lnTo>
                  <a:lnTo>
                    <a:pt x="563" y="218"/>
                  </a:lnTo>
                  <a:lnTo>
                    <a:pt x="563" y="218"/>
                  </a:lnTo>
                  <a:lnTo>
                    <a:pt x="563" y="218"/>
                  </a:lnTo>
                  <a:lnTo>
                    <a:pt x="563" y="215"/>
                  </a:lnTo>
                  <a:lnTo>
                    <a:pt x="563" y="215"/>
                  </a:lnTo>
                  <a:lnTo>
                    <a:pt x="563" y="215"/>
                  </a:lnTo>
                  <a:lnTo>
                    <a:pt x="565" y="213"/>
                  </a:lnTo>
                  <a:lnTo>
                    <a:pt x="563" y="211"/>
                  </a:lnTo>
                  <a:lnTo>
                    <a:pt x="563" y="211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63" y="211"/>
                  </a:lnTo>
                  <a:lnTo>
                    <a:pt x="563" y="211"/>
                  </a:lnTo>
                  <a:lnTo>
                    <a:pt x="563" y="211"/>
                  </a:lnTo>
                  <a:lnTo>
                    <a:pt x="563" y="213"/>
                  </a:lnTo>
                  <a:lnTo>
                    <a:pt x="563" y="213"/>
                  </a:lnTo>
                  <a:lnTo>
                    <a:pt x="563" y="211"/>
                  </a:lnTo>
                  <a:lnTo>
                    <a:pt x="563" y="211"/>
                  </a:lnTo>
                  <a:lnTo>
                    <a:pt x="560" y="213"/>
                  </a:lnTo>
                  <a:lnTo>
                    <a:pt x="560" y="213"/>
                  </a:lnTo>
                  <a:lnTo>
                    <a:pt x="560" y="213"/>
                  </a:lnTo>
                  <a:lnTo>
                    <a:pt x="563" y="213"/>
                  </a:lnTo>
                  <a:lnTo>
                    <a:pt x="560" y="213"/>
                  </a:lnTo>
                  <a:lnTo>
                    <a:pt x="560" y="213"/>
                  </a:lnTo>
                  <a:lnTo>
                    <a:pt x="560" y="213"/>
                  </a:lnTo>
                  <a:lnTo>
                    <a:pt x="560" y="213"/>
                  </a:lnTo>
                  <a:lnTo>
                    <a:pt x="560" y="213"/>
                  </a:lnTo>
                  <a:lnTo>
                    <a:pt x="558" y="211"/>
                  </a:lnTo>
                  <a:lnTo>
                    <a:pt x="558" y="211"/>
                  </a:lnTo>
                  <a:lnTo>
                    <a:pt x="558" y="211"/>
                  </a:lnTo>
                  <a:lnTo>
                    <a:pt x="556" y="211"/>
                  </a:lnTo>
                  <a:lnTo>
                    <a:pt x="556" y="211"/>
                  </a:lnTo>
                  <a:lnTo>
                    <a:pt x="556" y="211"/>
                  </a:lnTo>
                  <a:lnTo>
                    <a:pt x="556" y="211"/>
                  </a:lnTo>
                  <a:lnTo>
                    <a:pt x="556" y="211"/>
                  </a:lnTo>
                  <a:lnTo>
                    <a:pt x="556" y="211"/>
                  </a:lnTo>
                  <a:lnTo>
                    <a:pt x="556" y="211"/>
                  </a:lnTo>
                  <a:lnTo>
                    <a:pt x="556" y="208"/>
                  </a:lnTo>
                  <a:lnTo>
                    <a:pt x="553" y="208"/>
                  </a:lnTo>
                  <a:lnTo>
                    <a:pt x="553" y="208"/>
                  </a:lnTo>
                  <a:lnTo>
                    <a:pt x="553" y="208"/>
                  </a:lnTo>
                  <a:lnTo>
                    <a:pt x="553" y="208"/>
                  </a:lnTo>
                  <a:lnTo>
                    <a:pt x="553" y="208"/>
                  </a:lnTo>
                  <a:lnTo>
                    <a:pt x="553" y="208"/>
                  </a:lnTo>
                  <a:lnTo>
                    <a:pt x="553" y="211"/>
                  </a:lnTo>
                  <a:lnTo>
                    <a:pt x="553" y="211"/>
                  </a:lnTo>
                  <a:lnTo>
                    <a:pt x="553" y="213"/>
                  </a:lnTo>
                  <a:lnTo>
                    <a:pt x="556" y="213"/>
                  </a:lnTo>
                  <a:lnTo>
                    <a:pt x="556" y="213"/>
                  </a:lnTo>
                  <a:lnTo>
                    <a:pt x="556" y="213"/>
                  </a:lnTo>
                  <a:lnTo>
                    <a:pt x="556" y="213"/>
                  </a:lnTo>
                  <a:lnTo>
                    <a:pt x="553" y="213"/>
                  </a:lnTo>
                  <a:lnTo>
                    <a:pt x="553" y="215"/>
                  </a:lnTo>
                  <a:lnTo>
                    <a:pt x="553" y="215"/>
                  </a:lnTo>
                  <a:lnTo>
                    <a:pt x="556" y="215"/>
                  </a:lnTo>
                  <a:lnTo>
                    <a:pt x="553" y="215"/>
                  </a:lnTo>
                  <a:lnTo>
                    <a:pt x="553" y="215"/>
                  </a:lnTo>
                  <a:lnTo>
                    <a:pt x="553" y="218"/>
                  </a:lnTo>
                  <a:lnTo>
                    <a:pt x="556" y="218"/>
                  </a:lnTo>
                  <a:lnTo>
                    <a:pt x="556" y="218"/>
                  </a:lnTo>
                  <a:lnTo>
                    <a:pt x="556" y="218"/>
                  </a:lnTo>
                  <a:lnTo>
                    <a:pt x="556" y="218"/>
                  </a:lnTo>
                  <a:lnTo>
                    <a:pt x="556" y="218"/>
                  </a:lnTo>
                  <a:lnTo>
                    <a:pt x="556" y="218"/>
                  </a:lnTo>
                  <a:lnTo>
                    <a:pt x="556" y="218"/>
                  </a:lnTo>
                  <a:lnTo>
                    <a:pt x="556" y="220"/>
                  </a:lnTo>
                  <a:lnTo>
                    <a:pt x="553" y="220"/>
                  </a:lnTo>
                  <a:lnTo>
                    <a:pt x="556" y="220"/>
                  </a:lnTo>
                  <a:lnTo>
                    <a:pt x="553" y="220"/>
                  </a:lnTo>
                  <a:lnTo>
                    <a:pt x="553" y="220"/>
                  </a:lnTo>
                  <a:lnTo>
                    <a:pt x="553" y="223"/>
                  </a:lnTo>
                  <a:lnTo>
                    <a:pt x="556" y="223"/>
                  </a:lnTo>
                  <a:lnTo>
                    <a:pt x="556" y="223"/>
                  </a:lnTo>
                  <a:lnTo>
                    <a:pt x="556" y="223"/>
                  </a:lnTo>
                  <a:lnTo>
                    <a:pt x="556" y="223"/>
                  </a:lnTo>
                  <a:lnTo>
                    <a:pt x="556" y="223"/>
                  </a:lnTo>
                  <a:lnTo>
                    <a:pt x="556" y="223"/>
                  </a:lnTo>
                  <a:lnTo>
                    <a:pt x="556" y="223"/>
                  </a:lnTo>
                  <a:lnTo>
                    <a:pt x="558" y="223"/>
                  </a:lnTo>
                  <a:lnTo>
                    <a:pt x="558" y="225"/>
                  </a:lnTo>
                  <a:lnTo>
                    <a:pt x="556" y="225"/>
                  </a:lnTo>
                  <a:lnTo>
                    <a:pt x="558" y="225"/>
                  </a:lnTo>
                  <a:lnTo>
                    <a:pt x="556" y="225"/>
                  </a:lnTo>
                  <a:lnTo>
                    <a:pt x="553" y="225"/>
                  </a:lnTo>
                  <a:lnTo>
                    <a:pt x="553" y="225"/>
                  </a:lnTo>
                  <a:lnTo>
                    <a:pt x="553" y="225"/>
                  </a:lnTo>
                  <a:lnTo>
                    <a:pt x="553" y="225"/>
                  </a:lnTo>
                  <a:lnTo>
                    <a:pt x="553" y="225"/>
                  </a:lnTo>
                  <a:lnTo>
                    <a:pt x="551" y="225"/>
                  </a:lnTo>
                  <a:lnTo>
                    <a:pt x="553" y="225"/>
                  </a:lnTo>
                  <a:lnTo>
                    <a:pt x="553" y="225"/>
                  </a:lnTo>
                  <a:lnTo>
                    <a:pt x="553" y="225"/>
                  </a:lnTo>
                  <a:lnTo>
                    <a:pt x="553" y="225"/>
                  </a:lnTo>
                  <a:lnTo>
                    <a:pt x="556" y="227"/>
                  </a:lnTo>
                  <a:lnTo>
                    <a:pt x="558" y="227"/>
                  </a:lnTo>
                  <a:lnTo>
                    <a:pt x="558" y="227"/>
                  </a:lnTo>
                  <a:lnTo>
                    <a:pt x="558" y="227"/>
                  </a:lnTo>
                  <a:lnTo>
                    <a:pt x="558" y="227"/>
                  </a:lnTo>
                  <a:lnTo>
                    <a:pt x="558" y="227"/>
                  </a:lnTo>
                  <a:lnTo>
                    <a:pt x="556" y="227"/>
                  </a:lnTo>
                  <a:lnTo>
                    <a:pt x="556" y="227"/>
                  </a:lnTo>
                  <a:lnTo>
                    <a:pt x="553" y="227"/>
                  </a:lnTo>
                  <a:lnTo>
                    <a:pt x="556" y="230"/>
                  </a:lnTo>
                  <a:lnTo>
                    <a:pt x="556" y="230"/>
                  </a:lnTo>
                  <a:lnTo>
                    <a:pt x="556" y="230"/>
                  </a:lnTo>
                  <a:lnTo>
                    <a:pt x="556" y="230"/>
                  </a:lnTo>
                  <a:lnTo>
                    <a:pt x="556" y="230"/>
                  </a:lnTo>
                  <a:lnTo>
                    <a:pt x="556" y="230"/>
                  </a:lnTo>
                  <a:lnTo>
                    <a:pt x="553" y="230"/>
                  </a:lnTo>
                  <a:lnTo>
                    <a:pt x="553" y="230"/>
                  </a:lnTo>
                  <a:lnTo>
                    <a:pt x="553" y="230"/>
                  </a:lnTo>
                  <a:lnTo>
                    <a:pt x="553" y="232"/>
                  </a:lnTo>
                  <a:lnTo>
                    <a:pt x="556" y="232"/>
                  </a:lnTo>
                  <a:lnTo>
                    <a:pt x="553" y="232"/>
                  </a:lnTo>
                  <a:lnTo>
                    <a:pt x="553" y="232"/>
                  </a:lnTo>
                  <a:lnTo>
                    <a:pt x="553" y="232"/>
                  </a:lnTo>
                  <a:lnTo>
                    <a:pt x="551" y="234"/>
                  </a:lnTo>
                  <a:lnTo>
                    <a:pt x="551" y="234"/>
                  </a:lnTo>
                  <a:lnTo>
                    <a:pt x="551" y="237"/>
                  </a:lnTo>
                  <a:lnTo>
                    <a:pt x="551" y="237"/>
                  </a:lnTo>
                  <a:lnTo>
                    <a:pt x="553" y="237"/>
                  </a:lnTo>
                  <a:close/>
                  <a:moveTo>
                    <a:pt x="558" y="374"/>
                  </a:moveTo>
                  <a:lnTo>
                    <a:pt x="556" y="376"/>
                  </a:lnTo>
                  <a:lnTo>
                    <a:pt x="556" y="376"/>
                  </a:lnTo>
                  <a:lnTo>
                    <a:pt x="556" y="379"/>
                  </a:lnTo>
                  <a:lnTo>
                    <a:pt x="556" y="379"/>
                  </a:lnTo>
                  <a:lnTo>
                    <a:pt x="556" y="379"/>
                  </a:lnTo>
                  <a:lnTo>
                    <a:pt x="558" y="379"/>
                  </a:lnTo>
                  <a:lnTo>
                    <a:pt x="560" y="376"/>
                  </a:lnTo>
                  <a:lnTo>
                    <a:pt x="560" y="376"/>
                  </a:lnTo>
                  <a:lnTo>
                    <a:pt x="560" y="374"/>
                  </a:lnTo>
                  <a:lnTo>
                    <a:pt x="558" y="374"/>
                  </a:lnTo>
                  <a:lnTo>
                    <a:pt x="558" y="374"/>
                  </a:lnTo>
                  <a:close/>
                  <a:moveTo>
                    <a:pt x="563" y="360"/>
                  </a:moveTo>
                  <a:lnTo>
                    <a:pt x="563" y="360"/>
                  </a:lnTo>
                  <a:lnTo>
                    <a:pt x="563" y="360"/>
                  </a:lnTo>
                  <a:lnTo>
                    <a:pt x="563" y="362"/>
                  </a:lnTo>
                  <a:lnTo>
                    <a:pt x="560" y="362"/>
                  </a:lnTo>
                  <a:lnTo>
                    <a:pt x="560" y="362"/>
                  </a:lnTo>
                  <a:lnTo>
                    <a:pt x="560" y="362"/>
                  </a:lnTo>
                  <a:lnTo>
                    <a:pt x="558" y="362"/>
                  </a:lnTo>
                  <a:lnTo>
                    <a:pt x="558" y="362"/>
                  </a:lnTo>
                  <a:lnTo>
                    <a:pt x="560" y="362"/>
                  </a:lnTo>
                  <a:lnTo>
                    <a:pt x="560" y="362"/>
                  </a:lnTo>
                  <a:lnTo>
                    <a:pt x="560" y="365"/>
                  </a:lnTo>
                  <a:lnTo>
                    <a:pt x="560" y="365"/>
                  </a:lnTo>
                  <a:lnTo>
                    <a:pt x="558" y="365"/>
                  </a:lnTo>
                  <a:lnTo>
                    <a:pt x="558" y="365"/>
                  </a:lnTo>
                  <a:lnTo>
                    <a:pt x="556" y="365"/>
                  </a:lnTo>
                  <a:lnTo>
                    <a:pt x="556" y="365"/>
                  </a:lnTo>
                  <a:lnTo>
                    <a:pt x="556" y="365"/>
                  </a:lnTo>
                  <a:lnTo>
                    <a:pt x="556" y="367"/>
                  </a:lnTo>
                  <a:lnTo>
                    <a:pt x="556" y="367"/>
                  </a:lnTo>
                  <a:lnTo>
                    <a:pt x="553" y="367"/>
                  </a:lnTo>
                  <a:lnTo>
                    <a:pt x="551" y="369"/>
                  </a:lnTo>
                  <a:lnTo>
                    <a:pt x="551" y="369"/>
                  </a:lnTo>
                  <a:lnTo>
                    <a:pt x="551" y="369"/>
                  </a:lnTo>
                  <a:lnTo>
                    <a:pt x="551" y="369"/>
                  </a:lnTo>
                  <a:lnTo>
                    <a:pt x="551" y="372"/>
                  </a:lnTo>
                  <a:lnTo>
                    <a:pt x="551" y="372"/>
                  </a:lnTo>
                  <a:lnTo>
                    <a:pt x="551" y="372"/>
                  </a:lnTo>
                  <a:lnTo>
                    <a:pt x="551" y="372"/>
                  </a:lnTo>
                  <a:lnTo>
                    <a:pt x="551" y="372"/>
                  </a:lnTo>
                  <a:lnTo>
                    <a:pt x="551" y="372"/>
                  </a:lnTo>
                  <a:lnTo>
                    <a:pt x="549" y="372"/>
                  </a:lnTo>
                  <a:lnTo>
                    <a:pt x="549" y="372"/>
                  </a:lnTo>
                  <a:lnTo>
                    <a:pt x="549" y="372"/>
                  </a:lnTo>
                  <a:lnTo>
                    <a:pt x="551" y="374"/>
                  </a:lnTo>
                  <a:lnTo>
                    <a:pt x="551" y="374"/>
                  </a:lnTo>
                  <a:lnTo>
                    <a:pt x="553" y="374"/>
                  </a:lnTo>
                  <a:lnTo>
                    <a:pt x="553" y="374"/>
                  </a:lnTo>
                  <a:lnTo>
                    <a:pt x="556" y="374"/>
                  </a:lnTo>
                  <a:lnTo>
                    <a:pt x="556" y="372"/>
                  </a:lnTo>
                  <a:lnTo>
                    <a:pt x="558" y="372"/>
                  </a:lnTo>
                  <a:lnTo>
                    <a:pt x="558" y="369"/>
                  </a:lnTo>
                  <a:lnTo>
                    <a:pt x="560" y="369"/>
                  </a:lnTo>
                  <a:lnTo>
                    <a:pt x="560" y="369"/>
                  </a:lnTo>
                  <a:lnTo>
                    <a:pt x="560" y="369"/>
                  </a:lnTo>
                  <a:lnTo>
                    <a:pt x="563" y="369"/>
                  </a:lnTo>
                  <a:lnTo>
                    <a:pt x="563" y="369"/>
                  </a:lnTo>
                  <a:lnTo>
                    <a:pt x="563" y="369"/>
                  </a:lnTo>
                  <a:lnTo>
                    <a:pt x="563" y="369"/>
                  </a:lnTo>
                  <a:lnTo>
                    <a:pt x="563" y="367"/>
                  </a:lnTo>
                  <a:lnTo>
                    <a:pt x="563" y="367"/>
                  </a:lnTo>
                  <a:lnTo>
                    <a:pt x="563" y="367"/>
                  </a:lnTo>
                  <a:lnTo>
                    <a:pt x="563" y="367"/>
                  </a:lnTo>
                  <a:lnTo>
                    <a:pt x="563" y="365"/>
                  </a:lnTo>
                  <a:lnTo>
                    <a:pt x="565" y="362"/>
                  </a:lnTo>
                  <a:lnTo>
                    <a:pt x="565" y="357"/>
                  </a:lnTo>
                  <a:lnTo>
                    <a:pt x="565" y="357"/>
                  </a:lnTo>
                  <a:lnTo>
                    <a:pt x="565" y="355"/>
                  </a:lnTo>
                  <a:lnTo>
                    <a:pt x="565" y="355"/>
                  </a:lnTo>
                  <a:lnTo>
                    <a:pt x="565" y="357"/>
                  </a:lnTo>
                  <a:lnTo>
                    <a:pt x="565" y="357"/>
                  </a:lnTo>
                  <a:lnTo>
                    <a:pt x="563" y="357"/>
                  </a:lnTo>
                  <a:lnTo>
                    <a:pt x="563" y="360"/>
                  </a:lnTo>
                  <a:close/>
                  <a:moveTo>
                    <a:pt x="593" y="502"/>
                  </a:moveTo>
                  <a:lnTo>
                    <a:pt x="596" y="502"/>
                  </a:lnTo>
                  <a:lnTo>
                    <a:pt x="593" y="499"/>
                  </a:lnTo>
                  <a:lnTo>
                    <a:pt x="593" y="499"/>
                  </a:lnTo>
                  <a:lnTo>
                    <a:pt x="593" y="499"/>
                  </a:lnTo>
                  <a:lnTo>
                    <a:pt x="593" y="499"/>
                  </a:lnTo>
                  <a:lnTo>
                    <a:pt x="593" y="499"/>
                  </a:lnTo>
                  <a:lnTo>
                    <a:pt x="593" y="499"/>
                  </a:lnTo>
                  <a:lnTo>
                    <a:pt x="591" y="499"/>
                  </a:lnTo>
                  <a:lnTo>
                    <a:pt x="591" y="499"/>
                  </a:lnTo>
                  <a:lnTo>
                    <a:pt x="591" y="499"/>
                  </a:lnTo>
                  <a:lnTo>
                    <a:pt x="593" y="499"/>
                  </a:lnTo>
                  <a:lnTo>
                    <a:pt x="593" y="499"/>
                  </a:lnTo>
                  <a:lnTo>
                    <a:pt x="593" y="502"/>
                  </a:lnTo>
                  <a:lnTo>
                    <a:pt x="591" y="502"/>
                  </a:lnTo>
                  <a:lnTo>
                    <a:pt x="591" y="502"/>
                  </a:lnTo>
                  <a:lnTo>
                    <a:pt x="589" y="502"/>
                  </a:lnTo>
                  <a:lnTo>
                    <a:pt x="589" y="502"/>
                  </a:lnTo>
                  <a:lnTo>
                    <a:pt x="589" y="502"/>
                  </a:lnTo>
                  <a:lnTo>
                    <a:pt x="586" y="497"/>
                  </a:lnTo>
                  <a:lnTo>
                    <a:pt x="586" y="497"/>
                  </a:lnTo>
                  <a:lnTo>
                    <a:pt x="586" y="497"/>
                  </a:lnTo>
                  <a:lnTo>
                    <a:pt x="584" y="497"/>
                  </a:lnTo>
                  <a:lnTo>
                    <a:pt x="584" y="495"/>
                  </a:lnTo>
                  <a:lnTo>
                    <a:pt x="584" y="495"/>
                  </a:lnTo>
                  <a:lnTo>
                    <a:pt x="584" y="495"/>
                  </a:lnTo>
                  <a:lnTo>
                    <a:pt x="584" y="492"/>
                  </a:lnTo>
                  <a:lnTo>
                    <a:pt x="584" y="492"/>
                  </a:lnTo>
                  <a:lnTo>
                    <a:pt x="582" y="495"/>
                  </a:lnTo>
                  <a:lnTo>
                    <a:pt x="584" y="497"/>
                  </a:lnTo>
                  <a:lnTo>
                    <a:pt x="584" y="497"/>
                  </a:lnTo>
                  <a:lnTo>
                    <a:pt x="584" y="497"/>
                  </a:lnTo>
                  <a:lnTo>
                    <a:pt x="584" y="497"/>
                  </a:lnTo>
                  <a:lnTo>
                    <a:pt x="584" y="497"/>
                  </a:lnTo>
                  <a:lnTo>
                    <a:pt x="584" y="497"/>
                  </a:lnTo>
                  <a:lnTo>
                    <a:pt x="584" y="497"/>
                  </a:lnTo>
                  <a:lnTo>
                    <a:pt x="584" y="497"/>
                  </a:lnTo>
                  <a:lnTo>
                    <a:pt x="584" y="497"/>
                  </a:lnTo>
                  <a:lnTo>
                    <a:pt x="584" y="499"/>
                  </a:lnTo>
                  <a:lnTo>
                    <a:pt x="582" y="497"/>
                  </a:lnTo>
                  <a:lnTo>
                    <a:pt x="582" y="497"/>
                  </a:lnTo>
                  <a:lnTo>
                    <a:pt x="582" y="497"/>
                  </a:lnTo>
                  <a:lnTo>
                    <a:pt x="579" y="497"/>
                  </a:lnTo>
                  <a:lnTo>
                    <a:pt x="579" y="497"/>
                  </a:lnTo>
                  <a:lnTo>
                    <a:pt x="579" y="497"/>
                  </a:lnTo>
                  <a:lnTo>
                    <a:pt x="579" y="497"/>
                  </a:lnTo>
                  <a:lnTo>
                    <a:pt x="579" y="497"/>
                  </a:lnTo>
                  <a:lnTo>
                    <a:pt x="579" y="497"/>
                  </a:lnTo>
                  <a:lnTo>
                    <a:pt x="577" y="497"/>
                  </a:lnTo>
                  <a:lnTo>
                    <a:pt x="577" y="497"/>
                  </a:lnTo>
                  <a:lnTo>
                    <a:pt x="577" y="497"/>
                  </a:lnTo>
                  <a:lnTo>
                    <a:pt x="577" y="497"/>
                  </a:lnTo>
                  <a:lnTo>
                    <a:pt x="577" y="497"/>
                  </a:lnTo>
                  <a:lnTo>
                    <a:pt x="577" y="497"/>
                  </a:lnTo>
                  <a:lnTo>
                    <a:pt x="577" y="497"/>
                  </a:lnTo>
                  <a:lnTo>
                    <a:pt x="577" y="495"/>
                  </a:lnTo>
                  <a:lnTo>
                    <a:pt x="577" y="495"/>
                  </a:lnTo>
                  <a:lnTo>
                    <a:pt x="577" y="495"/>
                  </a:lnTo>
                  <a:lnTo>
                    <a:pt x="577" y="495"/>
                  </a:lnTo>
                  <a:lnTo>
                    <a:pt x="577" y="492"/>
                  </a:lnTo>
                  <a:lnTo>
                    <a:pt x="577" y="492"/>
                  </a:lnTo>
                  <a:lnTo>
                    <a:pt x="577" y="492"/>
                  </a:lnTo>
                  <a:lnTo>
                    <a:pt x="577" y="492"/>
                  </a:lnTo>
                  <a:lnTo>
                    <a:pt x="577" y="492"/>
                  </a:lnTo>
                  <a:lnTo>
                    <a:pt x="575" y="490"/>
                  </a:lnTo>
                  <a:lnTo>
                    <a:pt x="575" y="490"/>
                  </a:lnTo>
                  <a:lnTo>
                    <a:pt x="572" y="490"/>
                  </a:lnTo>
                  <a:lnTo>
                    <a:pt x="572" y="490"/>
                  </a:lnTo>
                  <a:lnTo>
                    <a:pt x="570" y="490"/>
                  </a:lnTo>
                  <a:lnTo>
                    <a:pt x="570" y="490"/>
                  </a:lnTo>
                  <a:lnTo>
                    <a:pt x="570" y="490"/>
                  </a:lnTo>
                  <a:lnTo>
                    <a:pt x="570" y="490"/>
                  </a:lnTo>
                  <a:lnTo>
                    <a:pt x="570" y="492"/>
                  </a:lnTo>
                  <a:lnTo>
                    <a:pt x="570" y="492"/>
                  </a:lnTo>
                  <a:lnTo>
                    <a:pt x="570" y="495"/>
                  </a:lnTo>
                  <a:lnTo>
                    <a:pt x="570" y="495"/>
                  </a:lnTo>
                  <a:lnTo>
                    <a:pt x="570" y="492"/>
                  </a:lnTo>
                  <a:lnTo>
                    <a:pt x="570" y="490"/>
                  </a:lnTo>
                  <a:lnTo>
                    <a:pt x="565" y="485"/>
                  </a:lnTo>
                  <a:lnTo>
                    <a:pt x="565" y="483"/>
                  </a:lnTo>
                  <a:lnTo>
                    <a:pt x="565" y="483"/>
                  </a:lnTo>
                  <a:lnTo>
                    <a:pt x="563" y="483"/>
                  </a:lnTo>
                  <a:lnTo>
                    <a:pt x="563" y="483"/>
                  </a:lnTo>
                  <a:lnTo>
                    <a:pt x="560" y="483"/>
                  </a:lnTo>
                  <a:lnTo>
                    <a:pt x="560" y="483"/>
                  </a:lnTo>
                  <a:lnTo>
                    <a:pt x="560" y="481"/>
                  </a:lnTo>
                  <a:lnTo>
                    <a:pt x="558" y="481"/>
                  </a:lnTo>
                  <a:lnTo>
                    <a:pt x="556" y="485"/>
                  </a:lnTo>
                  <a:lnTo>
                    <a:pt x="553" y="485"/>
                  </a:lnTo>
                  <a:lnTo>
                    <a:pt x="556" y="485"/>
                  </a:lnTo>
                  <a:lnTo>
                    <a:pt x="556" y="483"/>
                  </a:lnTo>
                  <a:lnTo>
                    <a:pt x="556" y="483"/>
                  </a:lnTo>
                  <a:lnTo>
                    <a:pt x="556" y="483"/>
                  </a:lnTo>
                  <a:lnTo>
                    <a:pt x="556" y="481"/>
                  </a:lnTo>
                  <a:lnTo>
                    <a:pt x="556" y="481"/>
                  </a:lnTo>
                  <a:lnTo>
                    <a:pt x="558" y="481"/>
                  </a:lnTo>
                  <a:lnTo>
                    <a:pt x="558" y="478"/>
                  </a:lnTo>
                  <a:lnTo>
                    <a:pt x="560" y="478"/>
                  </a:lnTo>
                  <a:lnTo>
                    <a:pt x="560" y="478"/>
                  </a:lnTo>
                  <a:lnTo>
                    <a:pt x="558" y="476"/>
                  </a:lnTo>
                  <a:lnTo>
                    <a:pt x="558" y="476"/>
                  </a:lnTo>
                  <a:lnTo>
                    <a:pt x="558" y="476"/>
                  </a:lnTo>
                  <a:lnTo>
                    <a:pt x="560" y="476"/>
                  </a:lnTo>
                  <a:lnTo>
                    <a:pt x="560" y="473"/>
                  </a:lnTo>
                  <a:lnTo>
                    <a:pt x="560" y="473"/>
                  </a:lnTo>
                  <a:lnTo>
                    <a:pt x="560" y="473"/>
                  </a:lnTo>
                  <a:lnTo>
                    <a:pt x="560" y="471"/>
                  </a:lnTo>
                  <a:lnTo>
                    <a:pt x="558" y="471"/>
                  </a:lnTo>
                  <a:lnTo>
                    <a:pt x="558" y="471"/>
                  </a:lnTo>
                  <a:lnTo>
                    <a:pt x="558" y="469"/>
                  </a:lnTo>
                  <a:lnTo>
                    <a:pt x="558" y="469"/>
                  </a:lnTo>
                  <a:lnTo>
                    <a:pt x="558" y="469"/>
                  </a:lnTo>
                  <a:lnTo>
                    <a:pt x="556" y="469"/>
                  </a:lnTo>
                  <a:lnTo>
                    <a:pt x="556" y="469"/>
                  </a:lnTo>
                  <a:lnTo>
                    <a:pt x="556" y="469"/>
                  </a:lnTo>
                  <a:lnTo>
                    <a:pt x="556" y="466"/>
                  </a:lnTo>
                  <a:lnTo>
                    <a:pt x="556" y="466"/>
                  </a:lnTo>
                  <a:lnTo>
                    <a:pt x="558" y="466"/>
                  </a:lnTo>
                  <a:lnTo>
                    <a:pt x="556" y="466"/>
                  </a:lnTo>
                  <a:lnTo>
                    <a:pt x="558" y="464"/>
                  </a:lnTo>
                  <a:lnTo>
                    <a:pt x="556" y="464"/>
                  </a:lnTo>
                  <a:lnTo>
                    <a:pt x="556" y="464"/>
                  </a:lnTo>
                  <a:lnTo>
                    <a:pt x="556" y="464"/>
                  </a:lnTo>
                  <a:lnTo>
                    <a:pt x="556" y="462"/>
                  </a:lnTo>
                  <a:lnTo>
                    <a:pt x="556" y="462"/>
                  </a:lnTo>
                  <a:lnTo>
                    <a:pt x="556" y="462"/>
                  </a:lnTo>
                  <a:lnTo>
                    <a:pt x="556" y="462"/>
                  </a:lnTo>
                  <a:lnTo>
                    <a:pt x="556" y="462"/>
                  </a:lnTo>
                  <a:lnTo>
                    <a:pt x="556" y="459"/>
                  </a:lnTo>
                  <a:lnTo>
                    <a:pt x="553" y="457"/>
                  </a:lnTo>
                  <a:lnTo>
                    <a:pt x="553" y="457"/>
                  </a:lnTo>
                  <a:lnTo>
                    <a:pt x="553" y="454"/>
                  </a:lnTo>
                  <a:lnTo>
                    <a:pt x="551" y="454"/>
                  </a:lnTo>
                  <a:lnTo>
                    <a:pt x="551" y="454"/>
                  </a:lnTo>
                  <a:lnTo>
                    <a:pt x="553" y="452"/>
                  </a:lnTo>
                  <a:lnTo>
                    <a:pt x="553" y="452"/>
                  </a:lnTo>
                  <a:lnTo>
                    <a:pt x="551" y="452"/>
                  </a:lnTo>
                  <a:lnTo>
                    <a:pt x="551" y="452"/>
                  </a:lnTo>
                  <a:lnTo>
                    <a:pt x="551" y="452"/>
                  </a:lnTo>
                  <a:lnTo>
                    <a:pt x="551" y="452"/>
                  </a:lnTo>
                  <a:lnTo>
                    <a:pt x="551" y="452"/>
                  </a:lnTo>
                  <a:lnTo>
                    <a:pt x="551" y="452"/>
                  </a:lnTo>
                  <a:lnTo>
                    <a:pt x="551" y="452"/>
                  </a:lnTo>
                  <a:lnTo>
                    <a:pt x="549" y="452"/>
                  </a:lnTo>
                  <a:lnTo>
                    <a:pt x="549" y="452"/>
                  </a:lnTo>
                  <a:lnTo>
                    <a:pt x="549" y="452"/>
                  </a:lnTo>
                  <a:lnTo>
                    <a:pt x="549" y="452"/>
                  </a:lnTo>
                  <a:lnTo>
                    <a:pt x="549" y="450"/>
                  </a:lnTo>
                  <a:lnTo>
                    <a:pt x="549" y="450"/>
                  </a:lnTo>
                  <a:lnTo>
                    <a:pt x="549" y="450"/>
                  </a:lnTo>
                  <a:lnTo>
                    <a:pt x="549" y="450"/>
                  </a:lnTo>
                  <a:lnTo>
                    <a:pt x="551" y="450"/>
                  </a:lnTo>
                  <a:lnTo>
                    <a:pt x="551" y="450"/>
                  </a:lnTo>
                  <a:lnTo>
                    <a:pt x="551" y="450"/>
                  </a:lnTo>
                  <a:lnTo>
                    <a:pt x="551" y="447"/>
                  </a:lnTo>
                  <a:lnTo>
                    <a:pt x="551" y="447"/>
                  </a:lnTo>
                  <a:lnTo>
                    <a:pt x="551" y="445"/>
                  </a:lnTo>
                  <a:lnTo>
                    <a:pt x="551" y="445"/>
                  </a:lnTo>
                  <a:lnTo>
                    <a:pt x="551" y="445"/>
                  </a:lnTo>
                  <a:lnTo>
                    <a:pt x="551" y="443"/>
                  </a:lnTo>
                  <a:lnTo>
                    <a:pt x="551" y="443"/>
                  </a:lnTo>
                  <a:lnTo>
                    <a:pt x="551" y="443"/>
                  </a:lnTo>
                  <a:lnTo>
                    <a:pt x="551" y="443"/>
                  </a:lnTo>
                  <a:lnTo>
                    <a:pt x="551" y="443"/>
                  </a:lnTo>
                  <a:lnTo>
                    <a:pt x="551" y="440"/>
                  </a:lnTo>
                  <a:lnTo>
                    <a:pt x="551" y="438"/>
                  </a:lnTo>
                  <a:lnTo>
                    <a:pt x="551" y="438"/>
                  </a:lnTo>
                  <a:lnTo>
                    <a:pt x="549" y="433"/>
                  </a:lnTo>
                  <a:lnTo>
                    <a:pt x="549" y="433"/>
                  </a:lnTo>
                  <a:lnTo>
                    <a:pt x="546" y="433"/>
                  </a:lnTo>
                  <a:lnTo>
                    <a:pt x="546" y="433"/>
                  </a:lnTo>
                  <a:lnTo>
                    <a:pt x="546" y="436"/>
                  </a:lnTo>
                  <a:lnTo>
                    <a:pt x="544" y="436"/>
                  </a:lnTo>
                  <a:lnTo>
                    <a:pt x="544" y="436"/>
                  </a:lnTo>
                  <a:lnTo>
                    <a:pt x="544" y="436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1"/>
                  </a:lnTo>
                  <a:lnTo>
                    <a:pt x="544" y="431"/>
                  </a:lnTo>
                  <a:lnTo>
                    <a:pt x="544" y="431"/>
                  </a:lnTo>
                  <a:lnTo>
                    <a:pt x="544" y="431"/>
                  </a:lnTo>
                  <a:lnTo>
                    <a:pt x="544" y="431"/>
                  </a:lnTo>
                  <a:lnTo>
                    <a:pt x="544" y="431"/>
                  </a:lnTo>
                  <a:lnTo>
                    <a:pt x="544" y="431"/>
                  </a:lnTo>
                  <a:lnTo>
                    <a:pt x="544" y="431"/>
                  </a:lnTo>
                  <a:lnTo>
                    <a:pt x="544" y="428"/>
                  </a:lnTo>
                  <a:lnTo>
                    <a:pt x="544" y="428"/>
                  </a:lnTo>
                  <a:lnTo>
                    <a:pt x="544" y="428"/>
                  </a:lnTo>
                  <a:lnTo>
                    <a:pt x="544" y="428"/>
                  </a:lnTo>
                  <a:lnTo>
                    <a:pt x="544" y="426"/>
                  </a:lnTo>
                  <a:lnTo>
                    <a:pt x="544" y="426"/>
                  </a:lnTo>
                  <a:lnTo>
                    <a:pt x="544" y="426"/>
                  </a:lnTo>
                  <a:lnTo>
                    <a:pt x="544" y="426"/>
                  </a:lnTo>
                  <a:lnTo>
                    <a:pt x="541" y="426"/>
                  </a:lnTo>
                  <a:lnTo>
                    <a:pt x="541" y="424"/>
                  </a:lnTo>
                  <a:lnTo>
                    <a:pt x="541" y="424"/>
                  </a:lnTo>
                  <a:lnTo>
                    <a:pt x="541" y="424"/>
                  </a:lnTo>
                  <a:lnTo>
                    <a:pt x="539" y="424"/>
                  </a:lnTo>
                  <a:lnTo>
                    <a:pt x="539" y="424"/>
                  </a:lnTo>
                  <a:lnTo>
                    <a:pt x="539" y="421"/>
                  </a:lnTo>
                  <a:lnTo>
                    <a:pt x="539" y="421"/>
                  </a:lnTo>
                  <a:lnTo>
                    <a:pt x="539" y="421"/>
                  </a:lnTo>
                  <a:lnTo>
                    <a:pt x="541" y="421"/>
                  </a:lnTo>
                  <a:lnTo>
                    <a:pt x="541" y="421"/>
                  </a:lnTo>
                  <a:lnTo>
                    <a:pt x="541" y="421"/>
                  </a:lnTo>
                  <a:lnTo>
                    <a:pt x="544" y="424"/>
                  </a:lnTo>
                  <a:lnTo>
                    <a:pt x="544" y="424"/>
                  </a:lnTo>
                  <a:lnTo>
                    <a:pt x="544" y="424"/>
                  </a:lnTo>
                  <a:lnTo>
                    <a:pt x="546" y="424"/>
                  </a:lnTo>
                  <a:lnTo>
                    <a:pt x="546" y="424"/>
                  </a:lnTo>
                  <a:lnTo>
                    <a:pt x="546" y="424"/>
                  </a:lnTo>
                  <a:lnTo>
                    <a:pt x="546" y="424"/>
                  </a:lnTo>
                  <a:lnTo>
                    <a:pt x="546" y="424"/>
                  </a:lnTo>
                  <a:lnTo>
                    <a:pt x="546" y="424"/>
                  </a:lnTo>
                  <a:lnTo>
                    <a:pt x="544" y="421"/>
                  </a:lnTo>
                  <a:lnTo>
                    <a:pt x="544" y="419"/>
                  </a:lnTo>
                  <a:lnTo>
                    <a:pt x="544" y="419"/>
                  </a:lnTo>
                  <a:lnTo>
                    <a:pt x="544" y="419"/>
                  </a:lnTo>
                  <a:lnTo>
                    <a:pt x="541" y="419"/>
                  </a:lnTo>
                  <a:lnTo>
                    <a:pt x="541" y="419"/>
                  </a:lnTo>
                  <a:lnTo>
                    <a:pt x="541" y="417"/>
                  </a:lnTo>
                  <a:lnTo>
                    <a:pt x="541" y="417"/>
                  </a:lnTo>
                  <a:lnTo>
                    <a:pt x="541" y="417"/>
                  </a:lnTo>
                  <a:lnTo>
                    <a:pt x="541" y="414"/>
                  </a:lnTo>
                  <a:lnTo>
                    <a:pt x="539" y="414"/>
                  </a:lnTo>
                  <a:lnTo>
                    <a:pt x="539" y="414"/>
                  </a:lnTo>
                  <a:lnTo>
                    <a:pt x="539" y="414"/>
                  </a:lnTo>
                  <a:lnTo>
                    <a:pt x="539" y="414"/>
                  </a:lnTo>
                  <a:lnTo>
                    <a:pt x="539" y="414"/>
                  </a:lnTo>
                  <a:lnTo>
                    <a:pt x="537" y="414"/>
                  </a:lnTo>
                  <a:lnTo>
                    <a:pt x="537" y="412"/>
                  </a:lnTo>
                  <a:lnTo>
                    <a:pt x="537" y="407"/>
                  </a:lnTo>
                  <a:lnTo>
                    <a:pt x="537" y="407"/>
                  </a:lnTo>
                  <a:lnTo>
                    <a:pt x="537" y="405"/>
                  </a:lnTo>
                  <a:lnTo>
                    <a:pt x="534" y="405"/>
                  </a:lnTo>
                  <a:lnTo>
                    <a:pt x="534" y="402"/>
                  </a:lnTo>
                  <a:lnTo>
                    <a:pt x="534" y="400"/>
                  </a:lnTo>
                  <a:lnTo>
                    <a:pt x="534" y="398"/>
                  </a:lnTo>
                  <a:lnTo>
                    <a:pt x="534" y="395"/>
                  </a:lnTo>
                  <a:lnTo>
                    <a:pt x="534" y="395"/>
                  </a:lnTo>
                  <a:lnTo>
                    <a:pt x="532" y="393"/>
                  </a:lnTo>
                  <a:lnTo>
                    <a:pt x="532" y="391"/>
                  </a:lnTo>
                  <a:lnTo>
                    <a:pt x="532" y="391"/>
                  </a:lnTo>
                  <a:lnTo>
                    <a:pt x="534" y="391"/>
                  </a:lnTo>
                  <a:lnTo>
                    <a:pt x="534" y="391"/>
                  </a:lnTo>
                  <a:lnTo>
                    <a:pt x="532" y="388"/>
                  </a:lnTo>
                  <a:lnTo>
                    <a:pt x="534" y="391"/>
                  </a:lnTo>
                  <a:lnTo>
                    <a:pt x="534" y="391"/>
                  </a:lnTo>
                  <a:lnTo>
                    <a:pt x="534" y="391"/>
                  </a:lnTo>
                  <a:lnTo>
                    <a:pt x="534" y="391"/>
                  </a:lnTo>
                  <a:lnTo>
                    <a:pt x="534" y="388"/>
                  </a:lnTo>
                  <a:lnTo>
                    <a:pt x="537" y="391"/>
                  </a:lnTo>
                  <a:lnTo>
                    <a:pt x="537" y="388"/>
                  </a:lnTo>
                  <a:lnTo>
                    <a:pt x="537" y="386"/>
                  </a:lnTo>
                  <a:lnTo>
                    <a:pt x="537" y="386"/>
                  </a:lnTo>
                  <a:lnTo>
                    <a:pt x="537" y="386"/>
                  </a:lnTo>
                  <a:lnTo>
                    <a:pt x="537" y="386"/>
                  </a:lnTo>
                  <a:lnTo>
                    <a:pt x="537" y="386"/>
                  </a:lnTo>
                  <a:lnTo>
                    <a:pt x="537" y="386"/>
                  </a:lnTo>
                  <a:lnTo>
                    <a:pt x="537" y="383"/>
                  </a:lnTo>
                  <a:lnTo>
                    <a:pt x="539" y="379"/>
                  </a:lnTo>
                  <a:lnTo>
                    <a:pt x="541" y="376"/>
                  </a:lnTo>
                  <a:lnTo>
                    <a:pt x="541" y="376"/>
                  </a:lnTo>
                  <a:lnTo>
                    <a:pt x="541" y="374"/>
                  </a:lnTo>
                  <a:lnTo>
                    <a:pt x="541" y="374"/>
                  </a:lnTo>
                  <a:lnTo>
                    <a:pt x="541" y="374"/>
                  </a:lnTo>
                  <a:lnTo>
                    <a:pt x="541" y="374"/>
                  </a:lnTo>
                  <a:lnTo>
                    <a:pt x="541" y="372"/>
                  </a:lnTo>
                  <a:lnTo>
                    <a:pt x="539" y="369"/>
                  </a:lnTo>
                  <a:lnTo>
                    <a:pt x="539" y="369"/>
                  </a:lnTo>
                  <a:lnTo>
                    <a:pt x="541" y="367"/>
                  </a:lnTo>
                  <a:lnTo>
                    <a:pt x="541" y="367"/>
                  </a:lnTo>
                  <a:lnTo>
                    <a:pt x="541" y="365"/>
                  </a:lnTo>
                  <a:lnTo>
                    <a:pt x="539" y="365"/>
                  </a:lnTo>
                  <a:lnTo>
                    <a:pt x="539" y="362"/>
                  </a:lnTo>
                  <a:lnTo>
                    <a:pt x="537" y="362"/>
                  </a:lnTo>
                  <a:lnTo>
                    <a:pt x="537" y="362"/>
                  </a:lnTo>
                  <a:lnTo>
                    <a:pt x="537" y="362"/>
                  </a:lnTo>
                  <a:lnTo>
                    <a:pt x="537" y="362"/>
                  </a:lnTo>
                  <a:lnTo>
                    <a:pt x="537" y="360"/>
                  </a:lnTo>
                  <a:lnTo>
                    <a:pt x="534" y="360"/>
                  </a:lnTo>
                  <a:lnTo>
                    <a:pt x="534" y="362"/>
                  </a:lnTo>
                  <a:lnTo>
                    <a:pt x="534" y="365"/>
                  </a:lnTo>
                  <a:lnTo>
                    <a:pt x="532" y="365"/>
                  </a:lnTo>
                  <a:lnTo>
                    <a:pt x="532" y="365"/>
                  </a:lnTo>
                  <a:lnTo>
                    <a:pt x="534" y="362"/>
                  </a:lnTo>
                  <a:lnTo>
                    <a:pt x="534" y="362"/>
                  </a:lnTo>
                  <a:lnTo>
                    <a:pt x="532" y="360"/>
                  </a:lnTo>
                  <a:lnTo>
                    <a:pt x="532" y="360"/>
                  </a:lnTo>
                  <a:lnTo>
                    <a:pt x="532" y="357"/>
                  </a:lnTo>
                  <a:lnTo>
                    <a:pt x="532" y="357"/>
                  </a:lnTo>
                  <a:lnTo>
                    <a:pt x="532" y="355"/>
                  </a:lnTo>
                  <a:lnTo>
                    <a:pt x="532" y="355"/>
                  </a:lnTo>
                  <a:lnTo>
                    <a:pt x="532" y="353"/>
                  </a:lnTo>
                  <a:lnTo>
                    <a:pt x="532" y="348"/>
                  </a:lnTo>
                  <a:lnTo>
                    <a:pt x="534" y="346"/>
                  </a:lnTo>
                  <a:lnTo>
                    <a:pt x="534" y="343"/>
                  </a:lnTo>
                  <a:lnTo>
                    <a:pt x="537" y="343"/>
                  </a:lnTo>
                  <a:lnTo>
                    <a:pt x="537" y="341"/>
                  </a:lnTo>
                  <a:lnTo>
                    <a:pt x="537" y="341"/>
                  </a:lnTo>
                  <a:lnTo>
                    <a:pt x="537" y="341"/>
                  </a:lnTo>
                  <a:lnTo>
                    <a:pt x="537" y="339"/>
                  </a:lnTo>
                  <a:lnTo>
                    <a:pt x="534" y="339"/>
                  </a:lnTo>
                  <a:lnTo>
                    <a:pt x="534" y="339"/>
                  </a:lnTo>
                  <a:lnTo>
                    <a:pt x="534" y="339"/>
                  </a:lnTo>
                  <a:lnTo>
                    <a:pt x="537" y="339"/>
                  </a:lnTo>
                  <a:lnTo>
                    <a:pt x="537" y="339"/>
                  </a:lnTo>
                  <a:lnTo>
                    <a:pt x="537" y="336"/>
                  </a:lnTo>
                  <a:lnTo>
                    <a:pt x="537" y="336"/>
                  </a:lnTo>
                  <a:lnTo>
                    <a:pt x="537" y="336"/>
                  </a:lnTo>
                  <a:lnTo>
                    <a:pt x="537" y="336"/>
                  </a:lnTo>
                  <a:lnTo>
                    <a:pt x="537" y="336"/>
                  </a:lnTo>
                  <a:lnTo>
                    <a:pt x="537" y="336"/>
                  </a:lnTo>
                  <a:lnTo>
                    <a:pt x="539" y="336"/>
                  </a:lnTo>
                  <a:lnTo>
                    <a:pt x="539" y="334"/>
                  </a:lnTo>
                  <a:lnTo>
                    <a:pt x="539" y="334"/>
                  </a:lnTo>
                  <a:lnTo>
                    <a:pt x="539" y="334"/>
                  </a:lnTo>
                  <a:lnTo>
                    <a:pt x="539" y="331"/>
                  </a:lnTo>
                  <a:lnTo>
                    <a:pt x="539" y="331"/>
                  </a:lnTo>
                  <a:lnTo>
                    <a:pt x="541" y="331"/>
                  </a:lnTo>
                  <a:lnTo>
                    <a:pt x="541" y="331"/>
                  </a:lnTo>
                  <a:lnTo>
                    <a:pt x="544" y="329"/>
                  </a:lnTo>
                  <a:lnTo>
                    <a:pt x="544" y="331"/>
                  </a:lnTo>
                  <a:lnTo>
                    <a:pt x="544" y="331"/>
                  </a:lnTo>
                  <a:lnTo>
                    <a:pt x="544" y="331"/>
                  </a:lnTo>
                  <a:lnTo>
                    <a:pt x="544" y="331"/>
                  </a:lnTo>
                  <a:lnTo>
                    <a:pt x="544" y="329"/>
                  </a:lnTo>
                  <a:lnTo>
                    <a:pt x="546" y="329"/>
                  </a:lnTo>
                  <a:lnTo>
                    <a:pt x="546" y="327"/>
                  </a:lnTo>
                  <a:lnTo>
                    <a:pt x="546" y="327"/>
                  </a:lnTo>
                  <a:lnTo>
                    <a:pt x="546" y="327"/>
                  </a:lnTo>
                  <a:lnTo>
                    <a:pt x="546" y="322"/>
                  </a:lnTo>
                  <a:lnTo>
                    <a:pt x="546" y="322"/>
                  </a:lnTo>
                  <a:lnTo>
                    <a:pt x="546" y="322"/>
                  </a:lnTo>
                  <a:lnTo>
                    <a:pt x="546" y="322"/>
                  </a:lnTo>
                  <a:lnTo>
                    <a:pt x="546" y="322"/>
                  </a:lnTo>
                  <a:lnTo>
                    <a:pt x="546" y="322"/>
                  </a:lnTo>
                  <a:lnTo>
                    <a:pt x="544" y="317"/>
                  </a:lnTo>
                  <a:lnTo>
                    <a:pt x="544" y="315"/>
                  </a:lnTo>
                  <a:lnTo>
                    <a:pt x="544" y="315"/>
                  </a:lnTo>
                  <a:lnTo>
                    <a:pt x="541" y="315"/>
                  </a:lnTo>
                  <a:lnTo>
                    <a:pt x="541" y="315"/>
                  </a:lnTo>
                  <a:lnTo>
                    <a:pt x="539" y="315"/>
                  </a:lnTo>
                  <a:lnTo>
                    <a:pt x="539" y="312"/>
                  </a:lnTo>
                  <a:lnTo>
                    <a:pt x="539" y="312"/>
                  </a:lnTo>
                  <a:lnTo>
                    <a:pt x="537" y="312"/>
                  </a:lnTo>
                  <a:lnTo>
                    <a:pt x="537" y="312"/>
                  </a:lnTo>
                  <a:lnTo>
                    <a:pt x="534" y="312"/>
                  </a:lnTo>
                  <a:lnTo>
                    <a:pt x="534" y="312"/>
                  </a:lnTo>
                  <a:lnTo>
                    <a:pt x="532" y="312"/>
                  </a:lnTo>
                  <a:lnTo>
                    <a:pt x="534" y="312"/>
                  </a:lnTo>
                  <a:lnTo>
                    <a:pt x="534" y="312"/>
                  </a:lnTo>
                  <a:lnTo>
                    <a:pt x="534" y="312"/>
                  </a:lnTo>
                  <a:lnTo>
                    <a:pt x="532" y="312"/>
                  </a:lnTo>
                  <a:lnTo>
                    <a:pt x="532" y="310"/>
                  </a:lnTo>
                  <a:lnTo>
                    <a:pt x="532" y="308"/>
                  </a:lnTo>
                  <a:lnTo>
                    <a:pt x="532" y="308"/>
                  </a:lnTo>
                  <a:lnTo>
                    <a:pt x="532" y="308"/>
                  </a:lnTo>
                  <a:lnTo>
                    <a:pt x="530" y="308"/>
                  </a:lnTo>
                  <a:lnTo>
                    <a:pt x="530" y="305"/>
                  </a:lnTo>
                  <a:lnTo>
                    <a:pt x="530" y="303"/>
                  </a:lnTo>
                  <a:lnTo>
                    <a:pt x="530" y="303"/>
                  </a:lnTo>
                  <a:lnTo>
                    <a:pt x="530" y="303"/>
                  </a:lnTo>
                  <a:lnTo>
                    <a:pt x="530" y="303"/>
                  </a:lnTo>
                  <a:lnTo>
                    <a:pt x="527" y="301"/>
                  </a:lnTo>
                  <a:lnTo>
                    <a:pt x="527" y="301"/>
                  </a:lnTo>
                  <a:lnTo>
                    <a:pt x="527" y="301"/>
                  </a:lnTo>
                  <a:lnTo>
                    <a:pt x="525" y="298"/>
                  </a:lnTo>
                  <a:lnTo>
                    <a:pt x="525" y="298"/>
                  </a:lnTo>
                  <a:lnTo>
                    <a:pt x="525" y="298"/>
                  </a:lnTo>
                  <a:lnTo>
                    <a:pt x="522" y="296"/>
                  </a:lnTo>
                  <a:lnTo>
                    <a:pt x="520" y="294"/>
                  </a:lnTo>
                  <a:lnTo>
                    <a:pt x="518" y="294"/>
                  </a:lnTo>
                  <a:lnTo>
                    <a:pt x="518" y="291"/>
                  </a:lnTo>
                  <a:lnTo>
                    <a:pt x="518" y="294"/>
                  </a:lnTo>
                  <a:lnTo>
                    <a:pt x="518" y="294"/>
                  </a:lnTo>
                  <a:lnTo>
                    <a:pt x="520" y="294"/>
                  </a:lnTo>
                  <a:lnTo>
                    <a:pt x="520" y="294"/>
                  </a:lnTo>
                  <a:lnTo>
                    <a:pt x="518" y="294"/>
                  </a:lnTo>
                  <a:lnTo>
                    <a:pt x="518" y="294"/>
                  </a:lnTo>
                  <a:lnTo>
                    <a:pt x="518" y="294"/>
                  </a:lnTo>
                  <a:lnTo>
                    <a:pt x="515" y="294"/>
                  </a:lnTo>
                  <a:lnTo>
                    <a:pt x="515" y="294"/>
                  </a:lnTo>
                  <a:lnTo>
                    <a:pt x="515" y="294"/>
                  </a:lnTo>
                  <a:lnTo>
                    <a:pt x="515" y="294"/>
                  </a:lnTo>
                  <a:lnTo>
                    <a:pt x="515" y="291"/>
                  </a:lnTo>
                  <a:lnTo>
                    <a:pt x="515" y="291"/>
                  </a:lnTo>
                  <a:lnTo>
                    <a:pt x="513" y="291"/>
                  </a:lnTo>
                  <a:lnTo>
                    <a:pt x="513" y="291"/>
                  </a:lnTo>
                  <a:lnTo>
                    <a:pt x="513" y="291"/>
                  </a:lnTo>
                  <a:lnTo>
                    <a:pt x="513" y="291"/>
                  </a:lnTo>
                  <a:lnTo>
                    <a:pt x="513" y="291"/>
                  </a:lnTo>
                  <a:lnTo>
                    <a:pt x="513" y="289"/>
                  </a:lnTo>
                  <a:lnTo>
                    <a:pt x="513" y="289"/>
                  </a:lnTo>
                  <a:lnTo>
                    <a:pt x="513" y="289"/>
                  </a:lnTo>
                  <a:lnTo>
                    <a:pt x="511" y="289"/>
                  </a:lnTo>
                  <a:lnTo>
                    <a:pt x="511" y="289"/>
                  </a:lnTo>
                  <a:lnTo>
                    <a:pt x="511" y="289"/>
                  </a:lnTo>
                  <a:lnTo>
                    <a:pt x="508" y="286"/>
                  </a:lnTo>
                  <a:lnTo>
                    <a:pt x="508" y="284"/>
                  </a:lnTo>
                  <a:lnTo>
                    <a:pt x="508" y="282"/>
                  </a:lnTo>
                  <a:lnTo>
                    <a:pt x="508" y="282"/>
                  </a:lnTo>
                  <a:lnTo>
                    <a:pt x="511" y="279"/>
                  </a:lnTo>
                  <a:lnTo>
                    <a:pt x="511" y="279"/>
                  </a:lnTo>
                  <a:lnTo>
                    <a:pt x="511" y="277"/>
                  </a:lnTo>
                  <a:lnTo>
                    <a:pt x="511" y="277"/>
                  </a:lnTo>
                  <a:lnTo>
                    <a:pt x="508" y="277"/>
                  </a:lnTo>
                  <a:lnTo>
                    <a:pt x="508" y="275"/>
                  </a:lnTo>
                  <a:lnTo>
                    <a:pt x="508" y="275"/>
                  </a:lnTo>
                  <a:lnTo>
                    <a:pt x="506" y="275"/>
                  </a:lnTo>
                  <a:lnTo>
                    <a:pt x="506" y="272"/>
                  </a:lnTo>
                  <a:lnTo>
                    <a:pt x="506" y="272"/>
                  </a:lnTo>
                  <a:lnTo>
                    <a:pt x="506" y="272"/>
                  </a:lnTo>
                  <a:lnTo>
                    <a:pt x="506" y="270"/>
                  </a:lnTo>
                  <a:lnTo>
                    <a:pt x="506" y="270"/>
                  </a:lnTo>
                  <a:lnTo>
                    <a:pt x="506" y="268"/>
                  </a:lnTo>
                  <a:lnTo>
                    <a:pt x="506" y="268"/>
                  </a:lnTo>
                  <a:lnTo>
                    <a:pt x="506" y="265"/>
                  </a:lnTo>
                  <a:lnTo>
                    <a:pt x="506" y="265"/>
                  </a:lnTo>
                  <a:lnTo>
                    <a:pt x="506" y="265"/>
                  </a:lnTo>
                  <a:lnTo>
                    <a:pt x="508" y="265"/>
                  </a:lnTo>
                  <a:lnTo>
                    <a:pt x="508" y="265"/>
                  </a:lnTo>
                  <a:lnTo>
                    <a:pt x="508" y="263"/>
                  </a:lnTo>
                  <a:lnTo>
                    <a:pt x="508" y="260"/>
                  </a:lnTo>
                  <a:lnTo>
                    <a:pt x="508" y="258"/>
                  </a:lnTo>
                  <a:lnTo>
                    <a:pt x="508" y="258"/>
                  </a:lnTo>
                  <a:lnTo>
                    <a:pt x="511" y="256"/>
                  </a:lnTo>
                  <a:lnTo>
                    <a:pt x="511" y="253"/>
                  </a:lnTo>
                  <a:lnTo>
                    <a:pt x="511" y="253"/>
                  </a:lnTo>
                  <a:lnTo>
                    <a:pt x="511" y="253"/>
                  </a:lnTo>
                  <a:lnTo>
                    <a:pt x="511" y="251"/>
                  </a:lnTo>
                  <a:lnTo>
                    <a:pt x="513" y="249"/>
                  </a:lnTo>
                  <a:lnTo>
                    <a:pt x="511" y="249"/>
                  </a:lnTo>
                  <a:lnTo>
                    <a:pt x="513" y="246"/>
                  </a:lnTo>
                  <a:lnTo>
                    <a:pt x="515" y="244"/>
                  </a:lnTo>
                  <a:lnTo>
                    <a:pt x="515" y="241"/>
                  </a:lnTo>
                  <a:lnTo>
                    <a:pt x="518" y="239"/>
                  </a:lnTo>
                  <a:lnTo>
                    <a:pt x="518" y="239"/>
                  </a:lnTo>
                  <a:lnTo>
                    <a:pt x="518" y="239"/>
                  </a:lnTo>
                  <a:lnTo>
                    <a:pt x="515" y="237"/>
                  </a:lnTo>
                  <a:lnTo>
                    <a:pt x="515" y="237"/>
                  </a:lnTo>
                  <a:lnTo>
                    <a:pt x="515" y="237"/>
                  </a:lnTo>
                  <a:lnTo>
                    <a:pt x="518" y="237"/>
                  </a:lnTo>
                  <a:lnTo>
                    <a:pt x="518" y="237"/>
                  </a:lnTo>
                  <a:lnTo>
                    <a:pt x="518" y="237"/>
                  </a:lnTo>
                  <a:lnTo>
                    <a:pt x="518" y="234"/>
                  </a:lnTo>
                  <a:lnTo>
                    <a:pt x="520" y="234"/>
                  </a:lnTo>
                  <a:lnTo>
                    <a:pt x="522" y="227"/>
                  </a:lnTo>
                  <a:lnTo>
                    <a:pt x="520" y="227"/>
                  </a:lnTo>
                  <a:lnTo>
                    <a:pt x="520" y="227"/>
                  </a:lnTo>
                  <a:lnTo>
                    <a:pt x="520" y="227"/>
                  </a:lnTo>
                  <a:lnTo>
                    <a:pt x="520" y="227"/>
                  </a:lnTo>
                  <a:lnTo>
                    <a:pt x="520" y="227"/>
                  </a:lnTo>
                  <a:lnTo>
                    <a:pt x="520" y="225"/>
                  </a:lnTo>
                  <a:lnTo>
                    <a:pt x="522" y="223"/>
                  </a:lnTo>
                  <a:lnTo>
                    <a:pt x="522" y="223"/>
                  </a:lnTo>
                  <a:lnTo>
                    <a:pt x="525" y="220"/>
                  </a:lnTo>
                  <a:lnTo>
                    <a:pt x="525" y="220"/>
                  </a:lnTo>
                  <a:lnTo>
                    <a:pt x="525" y="220"/>
                  </a:lnTo>
                  <a:lnTo>
                    <a:pt x="525" y="218"/>
                  </a:lnTo>
                  <a:lnTo>
                    <a:pt x="525" y="218"/>
                  </a:lnTo>
                  <a:lnTo>
                    <a:pt x="522" y="218"/>
                  </a:lnTo>
                  <a:lnTo>
                    <a:pt x="522" y="218"/>
                  </a:lnTo>
                  <a:lnTo>
                    <a:pt x="522" y="218"/>
                  </a:lnTo>
                  <a:lnTo>
                    <a:pt x="522" y="215"/>
                  </a:lnTo>
                  <a:lnTo>
                    <a:pt x="522" y="215"/>
                  </a:lnTo>
                  <a:lnTo>
                    <a:pt x="522" y="215"/>
                  </a:lnTo>
                  <a:lnTo>
                    <a:pt x="525" y="215"/>
                  </a:lnTo>
                  <a:lnTo>
                    <a:pt x="525" y="215"/>
                  </a:lnTo>
                  <a:lnTo>
                    <a:pt x="525" y="215"/>
                  </a:lnTo>
                  <a:lnTo>
                    <a:pt x="525" y="213"/>
                  </a:lnTo>
                  <a:lnTo>
                    <a:pt x="525" y="211"/>
                  </a:lnTo>
                  <a:lnTo>
                    <a:pt x="522" y="211"/>
                  </a:lnTo>
                  <a:lnTo>
                    <a:pt x="525" y="211"/>
                  </a:lnTo>
                  <a:lnTo>
                    <a:pt x="525" y="208"/>
                  </a:lnTo>
                  <a:lnTo>
                    <a:pt x="525" y="206"/>
                  </a:lnTo>
                  <a:lnTo>
                    <a:pt x="527" y="208"/>
                  </a:lnTo>
                  <a:lnTo>
                    <a:pt x="527" y="208"/>
                  </a:lnTo>
                  <a:lnTo>
                    <a:pt x="525" y="208"/>
                  </a:lnTo>
                  <a:lnTo>
                    <a:pt x="525" y="211"/>
                  </a:lnTo>
                  <a:lnTo>
                    <a:pt x="525" y="211"/>
                  </a:lnTo>
                  <a:lnTo>
                    <a:pt x="527" y="211"/>
                  </a:lnTo>
                  <a:lnTo>
                    <a:pt x="527" y="208"/>
                  </a:lnTo>
                  <a:lnTo>
                    <a:pt x="530" y="206"/>
                  </a:lnTo>
                  <a:lnTo>
                    <a:pt x="530" y="206"/>
                  </a:lnTo>
                  <a:lnTo>
                    <a:pt x="530" y="204"/>
                  </a:lnTo>
                  <a:lnTo>
                    <a:pt x="530" y="204"/>
                  </a:lnTo>
                  <a:lnTo>
                    <a:pt x="527" y="204"/>
                  </a:lnTo>
                  <a:lnTo>
                    <a:pt x="527" y="204"/>
                  </a:lnTo>
                  <a:lnTo>
                    <a:pt x="527" y="204"/>
                  </a:lnTo>
                  <a:lnTo>
                    <a:pt x="527" y="201"/>
                  </a:lnTo>
                  <a:lnTo>
                    <a:pt x="530" y="201"/>
                  </a:lnTo>
                  <a:lnTo>
                    <a:pt x="530" y="199"/>
                  </a:lnTo>
                  <a:lnTo>
                    <a:pt x="530" y="199"/>
                  </a:lnTo>
                  <a:lnTo>
                    <a:pt x="527" y="197"/>
                  </a:lnTo>
                  <a:lnTo>
                    <a:pt x="527" y="197"/>
                  </a:lnTo>
                  <a:lnTo>
                    <a:pt x="522" y="194"/>
                  </a:lnTo>
                  <a:lnTo>
                    <a:pt x="518" y="192"/>
                  </a:lnTo>
                  <a:lnTo>
                    <a:pt x="513" y="187"/>
                  </a:lnTo>
                  <a:lnTo>
                    <a:pt x="508" y="185"/>
                  </a:lnTo>
                  <a:lnTo>
                    <a:pt x="504" y="180"/>
                  </a:lnTo>
                  <a:lnTo>
                    <a:pt x="501" y="178"/>
                  </a:lnTo>
                  <a:lnTo>
                    <a:pt x="496" y="175"/>
                  </a:lnTo>
                  <a:lnTo>
                    <a:pt x="492" y="170"/>
                  </a:lnTo>
                  <a:lnTo>
                    <a:pt x="487" y="168"/>
                  </a:lnTo>
                  <a:lnTo>
                    <a:pt x="487" y="168"/>
                  </a:lnTo>
                  <a:lnTo>
                    <a:pt x="482" y="163"/>
                  </a:lnTo>
                  <a:lnTo>
                    <a:pt x="478" y="161"/>
                  </a:lnTo>
                  <a:lnTo>
                    <a:pt x="473" y="159"/>
                  </a:lnTo>
                  <a:lnTo>
                    <a:pt x="468" y="154"/>
                  </a:lnTo>
                  <a:lnTo>
                    <a:pt x="463" y="152"/>
                  </a:lnTo>
                  <a:lnTo>
                    <a:pt x="459" y="149"/>
                  </a:lnTo>
                  <a:lnTo>
                    <a:pt x="454" y="144"/>
                  </a:lnTo>
                  <a:lnTo>
                    <a:pt x="452" y="142"/>
                  </a:lnTo>
                  <a:lnTo>
                    <a:pt x="452" y="142"/>
                  </a:lnTo>
                  <a:lnTo>
                    <a:pt x="449" y="140"/>
                  </a:lnTo>
                  <a:lnTo>
                    <a:pt x="449" y="137"/>
                  </a:lnTo>
                  <a:lnTo>
                    <a:pt x="449" y="137"/>
                  </a:lnTo>
                  <a:lnTo>
                    <a:pt x="449" y="135"/>
                  </a:lnTo>
                  <a:lnTo>
                    <a:pt x="447" y="135"/>
                  </a:lnTo>
                  <a:lnTo>
                    <a:pt x="447" y="135"/>
                  </a:lnTo>
                  <a:lnTo>
                    <a:pt x="444" y="135"/>
                  </a:lnTo>
                  <a:lnTo>
                    <a:pt x="442" y="135"/>
                  </a:lnTo>
                  <a:lnTo>
                    <a:pt x="442" y="135"/>
                  </a:lnTo>
                  <a:lnTo>
                    <a:pt x="442" y="133"/>
                  </a:lnTo>
                  <a:lnTo>
                    <a:pt x="442" y="133"/>
                  </a:lnTo>
                  <a:lnTo>
                    <a:pt x="442" y="133"/>
                  </a:lnTo>
                  <a:lnTo>
                    <a:pt x="442" y="133"/>
                  </a:lnTo>
                  <a:lnTo>
                    <a:pt x="442" y="133"/>
                  </a:lnTo>
                  <a:lnTo>
                    <a:pt x="442" y="130"/>
                  </a:lnTo>
                  <a:lnTo>
                    <a:pt x="442" y="130"/>
                  </a:lnTo>
                  <a:lnTo>
                    <a:pt x="442" y="130"/>
                  </a:lnTo>
                  <a:lnTo>
                    <a:pt x="442" y="130"/>
                  </a:lnTo>
                  <a:lnTo>
                    <a:pt x="442" y="128"/>
                  </a:lnTo>
                  <a:lnTo>
                    <a:pt x="444" y="128"/>
                  </a:lnTo>
                  <a:lnTo>
                    <a:pt x="444" y="128"/>
                  </a:lnTo>
                  <a:lnTo>
                    <a:pt x="447" y="128"/>
                  </a:lnTo>
                  <a:lnTo>
                    <a:pt x="447" y="126"/>
                  </a:lnTo>
                  <a:lnTo>
                    <a:pt x="447" y="126"/>
                  </a:lnTo>
                  <a:lnTo>
                    <a:pt x="447" y="126"/>
                  </a:lnTo>
                  <a:lnTo>
                    <a:pt x="447" y="126"/>
                  </a:lnTo>
                  <a:lnTo>
                    <a:pt x="447" y="118"/>
                  </a:lnTo>
                  <a:lnTo>
                    <a:pt x="447" y="118"/>
                  </a:lnTo>
                  <a:lnTo>
                    <a:pt x="447" y="111"/>
                  </a:lnTo>
                  <a:lnTo>
                    <a:pt x="444" y="111"/>
                  </a:lnTo>
                  <a:lnTo>
                    <a:pt x="440" y="109"/>
                  </a:lnTo>
                  <a:lnTo>
                    <a:pt x="433" y="104"/>
                  </a:lnTo>
                  <a:lnTo>
                    <a:pt x="428" y="102"/>
                  </a:lnTo>
                  <a:lnTo>
                    <a:pt x="418" y="95"/>
                  </a:lnTo>
                  <a:lnTo>
                    <a:pt x="407" y="88"/>
                  </a:lnTo>
                  <a:lnTo>
                    <a:pt x="395" y="83"/>
                  </a:lnTo>
                  <a:lnTo>
                    <a:pt x="383" y="76"/>
                  </a:lnTo>
                  <a:lnTo>
                    <a:pt x="371" y="69"/>
                  </a:lnTo>
                  <a:lnTo>
                    <a:pt x="359" y="64"/>
                  </a:lnTo>
                  <a:lnTo>
                    <a:pt x="350" y="57"/>
                  </a:lnTo>
                  <a:lnTo>
                    <a:pt x="338" y="50"/>
                  </a:lnTo>
                  <a:lnTo>
                    <a:pt x="326" y="45"/>
                  </a:lnTo>
                  <a:lnTo>
                    <a:pt x="317" y="40"/>
                  </a:lnTo>
                  <a:lnTo>
                    <a:pt x="314" y="38"/>
                  </a:lnTo>
                  <a:lnTo>
                    <a:pt x="302" y="31"/>
                  </a:lnTo>
                  <a:lnTo>
                    <a:pt x="291" y="26"/>
                  </a:lnTo>
                  <a:lnTo>
                    <a:pt x="288" y="24"/>
                  </a:lnTo>
                  <a:lnTo>
                    <a:pt x="279" y="19"/>
                  </a:lnTo>
                  <a:lnTo>
                    <a:pt x="269" y="12"/>
                  </a:lnTo>
                  <a:lnTo>
                    <a:pt x="257" y="5"/>
                  </a:lnTo>
                  <a:lnTo>
                    <a:pt x="253" y="5"/>
                  </a:lnTo>
                  <a:lnTo>
                    <a:pt x="250" y="2"/>
                  </a:lnTo>
                  <a:lnTo>
                    <a:pt x="250" y="2"/>
                  </a:lnTo>
                  <a:lnTo>
                    <a:pt x="250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78" y="0"/>
                  </a:lnTo>
                  <a:lnTo>
                    <a:pt x="75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6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7"/>
                  </a:lnTo>
                  <a:lnTo>
                    <a:pt x="61" y="7"/>
                  </a:lnTo>
                  <a:lnTo>
                    <a:pt x="61" y="7"/>
                  </a:lnTo>
                  <a:lnTo>
                    <a:pt x="61" y="7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3" y="10"/>
                  </a:lnTo>
                  <a:lnTo>
                    <a:pt x="63" y="10"/>
                  </a:lnTo>
                  <a:lnTo>
                    <a:pt x="63" y="10"/>
                  </a:lnTo>
                  <a:lnTo>
                    <a:pt x="63" y="10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6" y="14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8" y="19"/>
                  </a:lnTo>
                  <a:lnTo>
                    <a:pt x="68" y="19"/>
                  </a:lnTo>
                  <a:lnTo>
                    <a:pt x="68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8"/>
                  </a:lnTo>
                  <a:lnTo>
                    <a:pt x="75" y="28"/>
                  </a:lnTo>
                  <a:lnTo>
                    <a:pt x="78" y="28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8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6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7"/>
                  </a:lnTo>
                  <a:lnTo>
                    <a:pt x="80" y="47"/>
                  </a:lnTo>
                  <a:lnTo>
                    <a:pt x="80" y="47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78" y="52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80" y="57"/>
                  </a:lnTo>
                  <a:lnTo>
                    <a:pt x="80" y="55"/>
                  </a:lnTo>
                  <a:lnTo>
                    <a:pt x="82" y="57"/>
                  </a:lnTo>
                  <a:lnTo>
                    <a:pt x="82" y="57"/>
                  </a:lnTo>
                  <a:lnTo>
                    <a:pt x="82" y="57"/>
                  </a:lnTo>
                  <a:lnTo>
                    <a:pt x="82" y="59"/>
                  </a:lnTo>
                  <a:lnTo>
                    <a:pt x="82" y="64"/>
                  </a:lnTo>
                  <a:lnTo>
                    <a:pt x="82" y="66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0" y="73"/>
                  </a:lnTo>
                  <a:lnTo>
                    <a:pt x="80" y="73"/>
                  </a:lnTo>
                  <a:lnTo>
                    <a:pt x="80" y="73"/>
                  </a:lnTo>
                  <a:lnTo>
                    <a:pt x="78" y="73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75" y="76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71" y="73"/>
                  </a:lnTo>
                  <a:lnTo>
                    <a:pt x="71" y="76"/>
                  </a:lnTo>
                  <a:lnTo>
                    <a:pt x="71" y="76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3" y="78"/>
                  </a:lnTo>
                  <a:lnTo>
                    <a:pt x="63" y="81"/>
                  </a:lnTo>
                  <a:lnTo>
                    <a:pt x="61" y="85"/>
                  </a:lnTo>
                  <a:lnTo>
                    <a:pt x="61" y="85"/>
                  </a:lnTo>
                  <a:lnTo>
                    <a:pt x="61" y="88"/>
                  </a:lnTo>
                  <a:lnTo>
                    <a:pt x="61" y="88"/>
                  </a:lnTo>
                  <a:lnTo>
                    <a:pt x="59" y="88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61" y="90"/>
                  </a:lnTo>
                  <a:lnTo>
                    <a:pt x="63" y="90"/>
                  </a:lnTo>
                  <a:lnTo>
                    <a:pt x="63" y="90"/>
                  </a:lnTo>
                  <a:lnTo>
                    <a:pt x="63" y="90"/>
                  </a:lnTo>
                  <a:lnTo>
                    <a:pt x="61" y="92"/>
                  </a:lnTo>
                  <a:lnTo>
                    <a:pt x="61" y="95"/>
                  </a:lnTo>
                  <a:lnTo>
                    <a:pt x="61" y="95"/>
                  </a:lnTo>
                  <a:lnTo>
                    <a:pt x="61" y="97"/>
                  </a:lnTo>
                  <a:lnTo>
                    <a:pt x="59" y="97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59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4"/>
                  </a:lnTo>
                  <a:lnTo>
                    <a:pt x="61" y="104"/>
                  </a:lnTo>
                  <a:lnTo>
                    <a:pt x="61" y="104"/>
                  </a:lnTo>
                  <a:lnTo>
                    <a:pt x="61" y="104"/>
                  </a:lnTo>
                  <a:lnTo>
                    <a:pt x="61" y="104"/>
                  </a:lnTo>
                  <a:lnTo>
                    <a:pt x="63" y="104"/>
                  </a:lnTo>
                  <a:lnTo>
                    <a:pt x="63" y="104"/>
                  </a:lnTo>
                  <a:lnTo>
                    <a:pt x="63" y="102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8" y="104"/>
                  </a:lnTo>
                  <a:lnTo>
                    <a:pt x="71" y="104"/>
                  </a:lnTo>
                  <a:lnTo>
                    <a:pt x="71" y="104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3" y="107"/>
                  </a:lnTo>
                  <a:lnTo>
                    <a:pt x="73" y="107"/>
                  </a:lnTo>
                  <a:lnTo>
                    <a:pt x="73" y="107"/>
                  </a:lnTo>
                  <a:lnTo>
                    <a:pt x="75" y="107"/>
                  </a:lnTo>
                  <a:lnTo>
                    <a:pt x="75" y="107"/>
                  </a:lnTo>
                  <a:lnTo>
                    <a:pt x="75" y="107"/>
                  </a:lnTo>
                  <a:lnTo>
                    <a:pt x="80" y="107"/>
                  </a:lnTo>
                  <a:lnTo>
                    <a:pt x="80" y="107"/>
                  </a:lnTo>
                  <a:lnTo>
                    <a:pt x="80" y="107"/>
                  </a:lnTo>
                  <a:lnTo>
                    <a:pt x="80" y="107"/>
                  </a:lnTo>
                  <a:lnTo>
                    <a:pt x="78" y="109"/>
                  </a:lnTo>
                  <a:lnTo>
                    <a:pt x="78" y="111"/>
                  </a:lnTo>
                  <a:lnTo>
                    <a:pt x="78" y="111"/>
                  </a:lnTo>
                  <a:lnTo>
                    <a:pt x="80" y="111"/>
                  </a:lnTo>
                  <a:lnTo>
                    <a:pt x="80" y="114"/>
                  </a:lnTo>
                  <a:lnTo>
                    <a:pt x="80" y="114"/>
                  </a:lnTo>
                  <a:lnTo>
                    <a:pt x="80" y="114"/>
                  </a:lnTo>
                  <a:lnTo>
                    <a:pt x="80" y="114"/>
                  </a:lnTo>
                  <a:lnTo>
                    <a:pt x="80" y="116"/>
                  </a:lnTo>
                  <a:lnTo>
                    <a:pt x="80" y="116"/>
                  </a:lnTo>
                  <a:lnTo>
                    <a:pt x="80" y="116"/>
                  </a:lnTo>
                  <a:lnTo>
                    <a:pt x="80" y="116"/>
                  </a:lnTo>
                  <a:lnTo>
                    <a:pt x="80" y="116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80" y="121"/>
                  </a:lnTo>
                  <a:lnTo>
                    <a:pt x="80" y="121"/>
                  </a:lnTo>
                  <a:lnTo>
                    <a:pt x="80" y="121"/>
                  </a:lnTo>
                  <a:lnTo>
                    <a:pt x="78" y="123"/>
                  </a:lnTo>
                  <a:lnTo>
                    <a:pt x="78" y="123"/>
                  </a:lnTo>
                  <a:lnTo>
                    <a:pt x="75" y="123"/>
                  </a:lnTo>
                  <a:lnTo>
                    <a:pt x="75" y="123"/>
                  </a:lnTo>
                  <a:lnTo>
                    <a:pt x="75" y="123"/>
                  </a:lnTo>
                  <a:lnTo>
                    <a:pt x="75" y="123"/>
                  </a:lnTo>
                  <a:lnTo>
                    <a:pt x="73" y="123"/>
                  </a:lnTo>
                  <a:lnTo>
                    <a:pt x="73" y="126"/>
                  </a:lnTo>
                  <a:lnTo>
                    <a:pt x="71" y="126"/>
                  </a:lnTo>
                  <a:lnTo>
                    <a:pt x="71" y="126"/>
                  </a:lnTo>
                  <a:lnTo>
                    <a:pt x="68" y="126"/>
                  </a:lnTo>
                  <a:lnTo>
                    <a:pt x="68" y="128"/>
                  </a:lnTo>
                  <a:lnTo>
                    <a:pt x="68" y="128"/>
                  </a:lnTo>
                  <a:lnTo>
                    <a:pt x="71" y="128"/>
                  </a:lnTo>
                  <a:lnTo>
                    <a:pt x="71" y="130"/>
                  </a:lnTo>
                  <a:lnTo>
                    <a:pt x="68" y="133"/>
                  </a:lnTo>
                  <a:lnTo>
                    <a:pt x="66" y="133"/>
                  </a:lnTo>
                  <a:lnTo>
                    <a:pt x="66" y="133"/>
                  </a:lnTo>
                  <a:lnTo>
                    <a:pt x="66" y="135"/>
                  </a:lnTo>
                  <a:lnTo>
                    <a:pt x="66" y="135"/>
                  </a:lnTo>
                  <a:lnTo>
                    <a:pt x="63" y="135"/>
                  </a:lnTo>
                  <a:lnTo>
                    <a:pt x="63" y="135"/>
                  </a:lnTo>
                  <a:lnTo>
                    <a:pt x="63" y="135"/>
                  </a:lnTo>
                  <a:lnTo>
                    <a:pt x="63" y="135"/>
                  </a:lnTo>
                  <a:lnTo>
                    <a:pt x="61" y="135"/>
                  </a:lnTo>
                  <a:lnTo>
                    <a:pt x="61" y="135"/>
                  </a:lnTo>
                  <a:lnTo>
                    <a:pt x="61" y="135"/>
                  </a:lnTo>
                  <a:lnTo>
                    <a:pt x="61" y="135"/>
                  </a:lnTo>
                  <a:lnTo>
                    <a:pt x="61" y="135"/>
                  </a:lnTo>
                  <a:lnTo>
                    <a:pt x="61" y="135"/>
                  </a:lnTo>
                  <a:lnTo>
                    <a:pt x="61" y="137"/>
                  </a:lnTo>
                  <a:lnTo>
                    <a:pt x="59" y="137"/>
                  </a:lnTo>
                  <a:lnTo>
                    <a:pt x="59" y="137"/>
                  </a:lnTo>
                  <a:lnTo>
                    <a:pt x="59" y="140"/>
                  </a:lnTo>
                  <a:lnTo>
                    <a:pt x="59" y="140"/>
                  </a:lnTo>
                  <a:lnTo>
                    <a:pt x="59" y="142"/>
                  </a:lnTo>
                  <a:lnTo>
                    <a:pt x="56" y="144"/>
                  </a:lnTo>
                  <a:lnTo>
                    <a:pt x="56" y="144"/>
                  </a:lnTo>
                  <a:lnTo>
                    <a:pt x="56" y="144"/>
                  </a:lnTo>
                  <a:lnTo>
                    <a:pt x="56" y="147"/>
                  </a:lnTo>
                  <a:lnTo>
                    <a:pt x="56" y="147"/>
                  </a:lnTo>
                  <a:lnTo>
                    <a:pt x="56" y="149"/>
                  </a:lnTo>
                  <a:lnTo>
                    <a:pt x="56" y="149"/>
                  </a:lnTo>
                  <a:lnTo>
                    <a:pt x="56" y="149"/>
                  </a:lnTo>
                  <a:lnTo>
                    <a:pt x="54" y="149"/>
                  </a:lnTo>
                  <a:lnTo>
                    <a:pt x="52" y="149"/>
                  </a:lnTo>
                  <a:lnTo>
                    <a:pt x="52" y="154"/>
                  </a:lnTo>
                  <a:lnTo>
                    <a:pt x="47" y="156"/>
                  </a:lnTo>
                  <a:lnTo>
                    <a:pt x="47" y="156"/>
                  </a:lnTo>
                  <a:lnTo>
                    <a:pt x="47" y="161"/>
                  </a:lnTo>
                  <a:lnTo>
                    <a:pt x="45" y="163"/>
                  </a:lnTo>
                  <a:lnTo>
                    <a:pt x="45" y="163"/>
                  </a:lnTo>
                  <a:lnTo>
                    <a:pt x="45" y="166"/>
                  </a:lnTo>
                  <a:lnTo>
                    <a:pt x="42" y="168"/>
                  </a:lnTo>
                  <a:lnTo>
                    <a:pt x="40" y="170"/>
                  </a:lnTo>
                  <a:lnTo>
                    <a:pt x="37" y="170"/>
                  </a:lnTo>
                  <a:lnTo>
                    <a:pt x="37" y="175"/>
                  </a:lnTo>
                  <a:lnTo>
                    <a:pt x="35" y="175"/>
                  </a:lnTo>
                  <a:lnTo>
                    <a:pt x="35" y="175"/>
                  </a:lnTo>
                  <a:lnTo>
                    <a:pt x="35" y="178"/>
                  </a:lnTo>
                  <a:lnTo>
                    <a:pt x="33" y="178"/>
                  </a:lnTo>
                  <a:lnTo>
                    <a:pt x="30" y="180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6" y="180"/>
                  </a:lnTo>
                  <a:lnTo>
                    <a:pt x="26" y="180"/>
                  </a:lnTo>
                  <a:lnTo>
                    <a:pt x="26" y="180"/>
                  </a:lnTo>
                  <a:lnTo>
                    <a:pt x="26" y="180"/>
                  </a:lnTo>
                  <a:lnTo>
                    <a:pt x="23" y="182"/>
                  </a:lnTo>
                  <a:lnTo>
                    <a:pt x="23" y="182"/>
                  </a:lnTo>
                  <a:lnTo>
                    <a:pt x="23" y="182"/>
                  </a:lnTo>
                  <a:lnTo>
                    <a:pt x="23" y="182"/>
                  </a:lnTo>
                  <a:lnTo>
                    <a:pt x="23" y="182"/>
                  </a:lnTo>
                  <a:lnTo>
                    <a:pt x="23" y="185"/>
                  </a:lnTo>
                  <a:lnTo>
                    <a:pt x="23" y="185"/>
                  </a:lnTo>
                  <a:lnTo>
                    <a:pt x="23" y="185"/>
                  </a:lnTo>
                  <a:lnTo>
                    <a:pt x="21" y="185"/>
                  </a:lnTo>
                  <a:lnTo>
                    <a:pt x="21" y="185"/>
                  </a:lnTo>
                  <a:lnTo>
                    <a:pt x="19" y="185"/>
                  </a:lnTo>
                  <a:lnTo>
                    <a:pt x="16" y="185"/>
                  </a:lnTo>
                  <a:lnTo>
                    <a:pt x="4" y="185"/>
                  </a:lnTo>
                  <a:lnTo>
                    <a:pt x="4" y="185"/>
                  </a:lnTo>
                  <a:lnTo>
                    <a:pt x="4" y="187"/>
                  </a:lnTo>
                  <a:lnTo>
                    <a:pt x="4" y="192"/>
                  </a:lnTo>
                  <a:lnTo>
                    <a:pt x="2" y="201"/>
                  </a:lnTo>
                  <a:lnTo>
                    <a:pt x="0" y="206"/>
                  </a:lnTo>
                  <a:lnTo>
                    <a:pt x="0" y="211"/>
                  </a:lnTo>
                  <a:lnTo>
                    <a:pt x="2" y="215"/>
                  </a:lnTo>
                  <a:lnTo>
                    <a:pt x="2" y="215"/>
                  </a:lnTo>
                  <a:lnTo>
                    <a:pt x="2" y="220"/>
                  </a:lnTo>
                  <a:lnTo>
                    <a:pt x="7" y="227"/>
                  </a:lnTo>
                  <a:lnTo>
                    <a:pt x="9" y="234"/>
                  </a:lnTo>
                  <a:lnTo>
                    <a:pt x="14" y="249"/>
                  </a:lnTo>
                  <a:lnTo>
                    <a:pt x="16" y="251"/>
                  </a:lnTo>
                  <a:lnTo>
                    <a:pt x="14" y="256"/>
                  </a:lnTo>
                  <a:lnTo>
                    <a:pt x="14" y="258"/>
                  </a:lnTo>
                  <a:lnTo>
                    <a:pt x="9" y="265"/>
                  </a:lnTo>
                  <a:lnTo>
                    <a:pt x="9" y="268"/>
                  </a:lnTo>
                  <a:lnTo>
                    <a:pt x="9" y="270"/>
                  </a:lnTo>
                  <a:lnTo>
                    <a:pt x="9" y="277"/>
                  </a:lnTo>
                  <a:lnTo>
                    <a:pt x="11" y="282"/>
                  </a:lnTo>
                  <a:lnTo>
                    <a:pt x="11" y="284"/>
                  </a:lnTo>
                  <a:lnTo>
                    <a:pt x="14" y="286"/>
                  </a:lnTo>
                  <a:lnTo>
                    <a:pt x="16" y="291"/>
                  </a:lnTo>
                  <a:lnTo>
                    <a:pt x="19" y="298"/>
                  </a:lnTo>
                  <a:lnTo>
                    <a:pt x="21" y="301"/>
                  </a:lnTo>
                  <a:lnTo>
                    <a:pt x="23" y="303"/>
                  </a:lnTo>
                  <a:lnTo>
                    <a:pt x="30" y="308"/>
                  </a:lnTo>
                  <a:lnTo>
                    <a:pt x="35" y="310"/>
                  </a:lnTo>
                  <a:lnTo>
                    <a:pt x="37" y="312"/>
                  </a:lnTo>
                  <a:lnTo>
                    <a:pt x="40" y="315"/>
                  </a:lnTo>
                  <a:lnTo>
                    <a:pt x="49" y="324"/>
                  </a:lnTo>
                  <a:lnTo>
                    <a:pt x="52" y="329"/>
                  </a:lnTo>
                  <a:lnTo>
                    <a:pt x="56" y="339"/>
                  </a:lnTo>
                  <a:lnTo>
                    <a:pt x="59" y="346"/>
                  </a:lnTo>
                  <a:lnTo>
                    <a:pt x="59" y="348"/>
                  </a:lnTo>
                  <a:lnTo>
                    <a:pt x="59" y="353"/>
                  </a:lnTo>
                  <a:lnTo>
                    <a:pt x="71" y="372"/>
                  </a:lnTo>
                  <a:lnTo>
                    <a:pt x="75" y="381"/>
                  </a:lnTo>
                  <a:lnTo>
                    <a:pt x="75" y="386"/>
                  </a:lnTo>
                  <a:lnTo>
                    <a:pt x="78" y="391"/>
                  </a:lnTo>
                  <a:lnTo>
                    <a:pt x="80" y="395"/>
                  </a:lnTo>
                  <a:lnTo>
                    <a:pt x="85" y="400"/>
                  </a:lnTo>
                  <a:lnTo>
                    <a:pt x="87" y="405"/>
                  </a:lnTo>
                  <a:lnTo>
                    <a:pt x="89" y="405"/>
                  </a:lnTo>
                  <a:lnTo>
                    <a:pt x="92" y="407"/>
                  </a:lnTo>
                  <a:lnTo>
                    <a:pt x="94" y="407"/>
                  </a:lnTo>
                  <a:lnTo>
                    <a:pt x="97" y="407"/>
                  </a:lnTo>
                  <a:lnTo>
                    <a:pt x="97" y="407"/>
                  </a:lnTo>
                  <a:lnTo>
                    <a:pt x="99" y="407"/>
                  </a:lnTo>
                  <a:lnTo>
                    <a:pt x="99" y="407"/>
                  </a:lnTo>
                  <a:lnTo>
                    <a:pt x="101" y="407"/>
                  </a:lnTo>
                  <a:lnTo>
                    <a:pt x="101" y="407"/>
                  </a:lnTo>
                  <a:lnTo>
                    <a:pt x="101" y="407"/>
                  </a:lnTo>
                  <a:lnTo>
                    <a:pt x="104" y="407"/>
                  </a:lnTo>
                  <a:lnTo>
                    <a:pt x="104" y="410"/>
                  </a:lnTo>
                  <a:lnTo>
                    <a:pt x="104" y="407"/>
                  </a:lnTo>
                  <a:lnTo>
                    <a:pt x="104" y="407"/>
                  </a:lnTo>
                  <a:lnTo>
                    <a:pt x="106" y="407"/>
                  </a:lnTo>
                  <a:lnTo>
                    <a:pt x="108" y="407"/>
                  </a:lnTo>
                  <a:lnTo>
                    <a:pt x="108" y="407"/>
                  </a:lnTo>
                  <a:lnTo>
                    <a:pt x="108" y="407"/>
                  </a:lnTo>
                  <a:lnTo>
                    <a:pt x="108" y="407"/>
                  </a:lnTo>
                  <a:lnTo>
                    <a:pt x="108" y="407"/>
                  </a:lnTo>
                  <a:lnTo>
                    <a:pt x="108" y="407"/>
                  </a:lnTo>
                  <a:lnTo>
                    <a:pt x="108" y="407"/>
                  </a:lnTo>
                  <a:lnTo>
                    <a:pt x="108" y="410"/>
                  </a:lnTo>
                  <a:lnTo>
                    <a:pt x="111" y="410"/>
                  </a:lnTo>
                  <a:lnTo>
                    <a:pt x="111" y="410"/>
                  </a:lnTo>
                  <a:lnTo>
                    <a:pt x="111" y="410"/>
                  </a:lnTo>
                  <a:lnTo>
                    <a:pt x="113" y="410"/>
                  </a:lnTo>
                  <a:lnTo>
                    <a:pt x="113" y="410"/>
                  </a:lnTo>
                  <a:lnTo>
                    <a:pt x="116" y="410"/>
                  </a:lnTo>
                  <a:lnTo>
                    <a:pt x="116" y="412"/>
                  </a:lnTo>
                  <a:lnTo>
                    <a:pt x="118" y="412"/>
                  </a:lnTo>
                  <a:lnTo>
                    <a:pt x="118" y="412"/>
                  </a:lnTo>
                  <a:lnTo>
                    <a:pt x="118" y="414"/>
                  </a:lnTo>
                  <a:lnTo>
                    <a:pt x="118" y="417"/>
                  </a:lnTo>
                  <a:lnTo>
                    <a:pt x="120" y="419"/>
                  </a:lnTo>
                  <a:lnTo>
                    <a:pt x="120" y="419"/>
                  </a:lnTo>
                  <a:lnTo>
                    <a:pt x="125" y="424"/>
                  </a:lnTo>
                  <a:lnTo>
                    <a:pt x="127" y="424"/>
                  </a:lnTo>
                  <a:lnTo>
                    <a:pt x="127" y="424"/>
                  </a:lnTo>
                  <a:lnTo>
                    <a:pt x="130" y="424"/>
                  </a:lnTo>
                  <a:lnTo>
                    <a:pt x="130" y="424"/>
                  </a:lnTo>
                  <a:lnTo>
                    <a:pt x="132" y="424"/>
                  </a:lnTo>
                  <a:lnTo>
                    <a:pt x="139" y="426"/>
                  </a:lnTo>
                  <a:lnTo>
                    <a:pt x="139" y="426"/>
                  </a:lnTo>
                  <a:lnTo>
                    <a:pt x="139" y="431"/>
                  </a:lnTo>
                  <a:lnTo>
                    <a:pt x="139" y="431"/>
                  </a:lnTo>
                  <a:lnTo>
                    <a:pt x="142" y="433"/>
                  </a:lnTo>
                  <a:lnTo>
                    <a:pt x="144" y="433"/>
                  </a:lnTo>
                  <a:lnTo>
                    <a:pt x="144" y="431"/>
                  </a:lnTo>
                  <a:lnTo>
                    <a:pt x="144" y="431"/>
                  </a:lnTo>
                  <a:lnTo>
                    <a:pt x="146" y="431"/>
                  </a:lnTo>
                  <a:lnTo>
                    <a:pt x="149" y="433"/>
                  </a:lnTo>
                  <a:lnTo>
                    <a:pt x="149" y="433"/>
                  </a:lnTo>
                  <a:lnTo>
                    <a:pt x="149" y="433"/>
                  </a:lnTo>
                  <a:lnTo>
                    <a:pt x="149" y="433"/>
                  </a:lnTo>
                  <a:lnTo>
                    <a:pt x="151" y="433"/>
                  </a:lnTo>
                  <a:lnTo>
                    <a:pt x="151" y="433"/>
                  </a:lnTo>
                  <a:lnTo>
                    <a:pt x="151" y="433"/>
                  </a:lnTo>
                  <a:lnTo>
                    <a:pt x="153" y="436"/>
                  </a:lnTo>
                  <a:lnTo>
                    <a:pt x="153" y="436"/>
                  </a:lnTo>
                  <a:lnTo>
                    <a:pt x="156" y="436"/>
                  </a:lnTo>
                  <a:lnTo>
                    <a:pt x="156" y="436"/>
                  </a:lnTo>
                  <a:lnTo>
                    <a:pt x="163" y="436"/>
                  </a:lnTo>
                  <a:lnTo>
                    <a:pt x="165" y="436"/>
                  </a:lnTo>
                  <a:lnTo>
                    <a:pt x="168" y="438"/>
                  </a:lnTo>
                  <a:lnTo>
                    <a:pt x="168" y="438"/>
                  </a:lnTo>
                  <a:lnTo>
                    <a:pt x="170" y="440"/>
                  </a:lnTo>
                  <a:lnTo>
                    <a:pt x="170" y="443"/>
                  </a:lnTo>
                  <a:lnTo>
                    <a:pt x="170" y="443"/>
                  </a:lnTo>
                  <a:lnTo>
                    <a:pt x="172" y="443"/>
                  </a:lnTo>
                  <a:lnTo>
                    <a:pt x="177" y="443"/>
                  </a:lnTo>
                  <a:lnTo>
                    <a:pt x="182" y="445"/>
                  </a:lnTo>
                  <a:lnTo>
                    <a:pt x="182" y="445"/>
                  </a:lnTo>
                  <a:lnTo>
                    <a:pt x="182" y="445"/>
                  </a:lnTo>
                  <a:lnTo>
                    <a:pt x="182" y="445"/>
                  </a:lnTo>
                  <a:lnTo>
                    <a:pt x="182" y="447"/>
                  </a:lnTo>
                  <a:lnTo>
                    <a:pt x="184" y="447"/>
                  </a:lnTo>
                  <a:lnTo>
                    <a:pt x="184" y="447"/>
                  </a:lnTo>
                  <a:lnTo>
                    <a:pt x="184" y="447"/>
                  </a:lnTo>
                  <a:lnTo>
                    <a:pt x="184" y="447"/>
                  </a:lnTo>
                  <a:lnTo>
                    <a:pt x="186" y="447"/>
                  </a:lnTo>
                  <a:lnTo>
                    <a:pt x="191" y="450"/>
                  </a:lnTo>
                  <a:lnTo>
                    <a:pt x="191" y="450"/>
                  </a:lnTo>
                  <a:lnTo>
                    <a:pt x="194" y="450"/>
                  </a:lnTo>
                  <a:lnTo>
                    <a:pt x="194" y="450"/>
                  </a:lnTo>
                  <a:lnTo>
                    <a:pt x="196" y="450"/>
                  </a:lnTo>
                  <a:lnTo>
                    <a:pt x="196" y="450"/>
                  </a:lnTo>
                  <a:lnTo>
                    <a:pt x="198" y="452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05" y="457"/>
                  </a:lnTo>
                  <a:lnTo>
                    <a:pt x="205" y="457"/>
                  </a:lnTo>
                  <a:lnTo>
                    <a:pt x="205" y="457"/>
                  </a:lnTo>
                  <a:lnTo>
                    <a:pt x="208" y="454"/>
                  </a:lnTo>
                  <a:lnTo>
                    <a:pt x="208" y="454"/>
                  </a:lnTo>
                  <a:lnTo>
                    <a:pt x="208" y="454"/>
                  </a:lnTo>
                  <a:lnTo>
                    <a:pt x="210" y="454"/>
                  </a:lnTo>
                  <a:lnTo>
                    <a:pt x="210" y="454"/>
                  </a:lnTo>
                  <a:lnTo>
                    <a:pt x="210" y="454"/>
                  </a:lnTo>
                  <a:lnTo>
                    <a:pt x="210" y="454"/>
                  </a:lnTo>
                  <a:lnTo>
                    <a:pt x="213" y="454"/>
                  </a:lnTo>
                  <a:lnTo>
                    <a:pt x="213" y="454"/>
                  </a:lnTo>
                  <a:lnTo>
                    <a:pt x="215" y="457"/>
                  </a:lnTo>
                  <a:lnTo>
                    <a:pt x="217" y="459"/>
                  </a:lnTo>
                  <a:lnTo>
                    <a:pt x="217" y="459"/>
                  </a:lnTo>
                  <a:lnTo>
                    <a:pt x="217" y="462"/>
                  </a:lnTo>
                  <a:lnTo>
                    <a:pt x="220" y="462"/>
                  </a:lnTo>
                  <a:lnTo>
                    <a:pt x="220" y="462"/>
                  </a:lnTo>
                  <a:lnTo>
                    <a:pt x="222" y="462"/>
                  </a:lnTo>
                  <a:lnTo>
                    <a:pt x="224" y="462"/>
                  </a:lnTo>
                  <a:lnTo>
                    <a:pt x="224" y="462"/>
                  </a:lnTo>
                  <a:lnTo>
                    <a:pt x="227" y="462"/>
                  </a:lnTo>
                  <a:lnTo>
                    <a:pt x="229" y="462"/>
                  </a:lnTo>
                  <a:lnTo>
                    <a:pt x="229" y="462"/>
                  </a:lnTo>
                  <a:lnTo>
                    <a:pt x="231" y="462"/>
                  </a:lnTo>
                  <a:lnTo>
                    <a:pt x="231" y="462"/>
                  </a:lnTo>
                  <a:lnTo>
                    <a:pt x="231" y="462"/>
                  </a:lnTo>
                  <a:lnTo>
                    <a:pt x="234" y="462"/>
                  </a:lnTo>
                  <a:lnTo>
                    <a:pt x="236" y="459"/>
                  </a:lnTo>
                  <a:lnTo>
                    <a:pt x="236" y="462"/>
                  </a:lnTo>
                  <a:lnTo>
                    <a:pt x="239" y="462"/>
                  </a:lnTo>
                  <a:lnTo>
                    <a:pt x="241" y="464"/>
                  </a:lnTo>
                  <a:lnTo>
                    <a:pt x="241" y="464"/>
                  </a:lnTo>
                  <a:lnTo>
                    <a:pt x="243" y="464"/>
                  </a:lnTo>
                  <a:lnTo>
                    <a:pt x="243" y="466"/>
                  </a:lnTo>
                  <a:lnTo>
                    <a:pt x="246" y="466"/>
                  </a:lnTo>
                  <a:lnTo>
                    <a:pt x="246" y="466"/>
                  </a:lnTo>
                  <a:lnTo>
                    <a:pt x="246" y="466"/>
                  </a:lnTo>
                  <a:lnTo>
                    <a:pt x="246" y="466"/>
                  </a:lnTo>
                  <a:lnTo>
                    <a:pt x="248" y="466"/>
                  </a:lnTo>
                  <a:lnTo>
                    <a:pt x="248" y="464"/>
                  </a:lnTo>
                  <a:lnTo>
                    <a:pt x="248" y="464"/>
                  </a:lnTo>
                  <a:lnTo>
                    <a:pt x="248" y="464"/>
                  </a:lnTo>
                  <a:lnTo>
                    <a:pt x="248" y="462"/>
                  </a:lnTo>
                  <a:lnTo>
                    <a:pt x="248" y="462"/>
                  </a:lnTo>
                  <a:lnTo>
                    <a:pt x="248" y="459"/>
                  </a:lnTo>
                  <a:lnTo>
                    <a:pt x="248" y="457"/>
                  </a:lnTo>
                  <a:lnTo>
                    <a:pt x="248" y="457"/>
                  </a:lnTo>
                  <a:lnTo>
                    <a:pt x="250" y="454"/>
                  </a:lnTo>
                  <a:lnTo>
                    <a:pt x="250" y="454"/>
                  </a:lnTo>
                  <a:lnTo>
                    <a:pt x="253" y="454"/>
                  </a:lnTo>
                  <a:lnTo>
                    <a:pt x="255" y="457"/>
                  </a:lnTo>
                  <a:lnTo>
                    <a:pt x="255" y="457"/>
                  </a:lnTo>
                  <a:lnTo>
                    <a:pt x="255" y="457"/>
                  </a:lnTo>
                  <a:lnTo>
                    <a:pt x="255" y="457"/>
                  </a:lnTo>
                  <a:lnTo>
                    <a:pt x="257" y="459"/>
                  </a:lnTo>
                  <a:lnTo>
                    <a:pt x="257" y="459"/>
                  </a:lnTo>
                  <a:lnTo>
                    <a:pt x="257" y="462"/>
                  </a:lnTo>
                  <a:lnTo>
                    <a:pt x="260" y="462"/>
                  </a:lnTo>
                  <a:lnTo>
                    <a:pt x="265" y="466"/>
                  </a:lnTo>
                  <a:lnTo>
                    <a:pt x="267" y="466"/>
                  </a:lnTo>
                  <a:lnTo>
                    <a:pt x="267" y="469"/>
                  </a:lnTo>
                  <a:lnTo>
                    <a:pt x="267" y="469"/>
                  </a:lnTo>
                  <a:lnTo>
                    <a:pt x="267" y="471"/>
                  </a:lnTo>
                  <a:lnTo>
                    <a:pt x="267" y="471"/>
                  </a:lnTo>
                  <a:lnTo>
                    <a:pt x="269" y="471"/>
                  </a:lnTo>
                  <a:lnTo>
                    <a:pt x="269" y="471"/>
                  </a:lnTo>
                  <a:lnTo>
                    <a:pt x="269" y="473"/>
                  </a:lnTo>
                  <a:lnTo>
                    <a:pt x="269" y="473"/>
                  </a:lnTo>
                  <a:lnTo>
                    <a:pt x="276" y="481"/>
                  </a:lnTo>
                  <a:lnTo>
                    <a:pt x="276" y="481"/>
                  </a:lnTo>
                  <a:lnTo>
                    <a:pt x="279" y="483"/>
                  </a:lnTo>
                  <a:lnTo>
                    <a:pt x="279" y="485"/>
                  </a:lnTo>
                  <a:lnTo>
                    <a:pt x="279" y="485"/>
                  </a:lnTo>
                  <a:lnTo>
                    <a:pt x="279" y="485"/>
                  </a:lnTo>
                  <a:lnTo>
                    <a:pt x="279" y="488"/>
                  </a:lnTo>
                  <a:lnTo>
                    <a:pt x="279" y="488"/>
                  </a:lnTo>
                  <a:lnTo>
                    <a:pt x="279" y="490"/>
                  </a:lnTo>
                  <a:lnTo>
                    <a:pt x="281" y="492"/>
                  </a:lnTo>
                  <a:lnTo>
                    <a:pt x="281" y="497"/>
                  </a:lnTo>
                  <a:lnTo>
                    <a:pt x="281" y="497"/>
                  </a:lnTo>
                  <a:lnTo>
                    <a:pt x="281" y="497"/>
                  </a:lnTo>
                  <a:lnTo>
                    <a:pt x="281" y="499"/>
                  </a:lnTo>
                  <a:lnTo>
                    <a:pt x="281" y="504"/>
                  </a:lnTo>
                  <a:lnTo>
                    <a:pt x="281" y="507"/>
                  </a:lnTo>
                  <a:lnTo>
                    <a:pt x="281" y="507"/>
                  </a:lnTo>
                  <a:lnTo>
                    <a:pt x="281" y="509"/>
                  </a:lnTo>
                  <a:lnTo>
                    <a:pt x="281" y="509"/>
                  </a:lnTo>
                  <a:lnTo>
                    <a:pt x="281" y="511"/>
                  </a:lnTo>
                  <a:lnTo>
                    <a:pt x="281" y="511"/>
                  </a:lnTo>
                  <a:lnTo>
                    <a:pt x="281" y="511"/>
                  </a:lnTo>
                  <a:lnTo>
                    <a:pt x="281" y="511"/>
                  </a:lnTo>
                  <a:lnTo>
                    <a:pt x="281" y="511"/>
                  </a:lnTo>
                  <a:lnTo>
                    <a:pt x="281" y="514"/>
                  </a:lnTo>
                  <a:lnTo>
                    <a:pt x="281" y="514"/>
                  </a:lnTo>
                  <a:lnTo>
                    <a:pt x="284" y="514"/>
                  </a:lnTo>
                  <a:lnTo>
                    <a:pt x="284" y="514"/>
                  </a:lnTo>
                  <a:lnTo>
                    <a:pt x="284" y="514"/>
                  </a:lnTo>
                  <a:lnTo>
                    <a:pt x="284" y="514"/>
                  </a:lnTo>
                  <a:lnTo>
                    <a:pt x="284" y="514"/>
                  </a:lnTo>
                  <a:lnTo>
                    <a:pt x="284" y="516"/>
                  </a:lnTo>
                  <a:lnTo>
                    <a:pt x="284" y="516"/>
                  </a:lnTo>
                  <a:lnTo>
                    <a:pt x="286" y="518"/>
                  </a:lnTo>
                  <a:lnTo>
                    <a:pt x="286" y="518"/>
                  </a:lnTo>
                  <a:lnTo>
                    <a:pt x="286" y="521"/>
                  </a:lnTo>
                  <a:lnTo>
                    <a:pt x="284" y="521"/>
                  </a:lnTo>
                  <a:lnTo>
                    <a:pt x="286" y="521"/>
                  </a:lnTo>
                  <a:lnTo>
                    <a:pt x="286" y="521"/>
                  </a:lnTo>
                  <a:lnTo>
                    <a:pt x="286" y="521"/>
                  </a:lnTo>
                  <a:lnTo>
                    <a:pt x="286" y="523"/>
                  </a:lnTo>
                  <a:lnTo>
                    <a:pt x="286" y="523"/>
                  </a:lnTo>
                  <a:lnTo>
                    <a:pt x="286" y="523"/>
                  </a:lnTo>
                  <a:lnTo>
                    <a:pt x="286" y="523"/>
                  </a:lnTo>
                  <a:lnTo>
                    <a:pt x="286" y="523"/>
                  </a:lnTo>
                  <a:lnTo>
                    <a:pt x="286" y="525"/>
                  </a:lnTo>
                  <a:lnTo>
                    <a:pt x="284" y="528"/>
                  </a:lnTo>
                  <a:lnTo>
                    <a:pt x="284" y="530"/>
                  </a:lnTo>
                  <a:lnTo>
                    <a:pt x="284" y="533"/>
                  </a:lnTo>
                  <a:lnTo>
                    <a:pt x="284" y="535"/>
                  </a:lnTo>
                  <a:lnTo>
                    <a:pt x="284" y="535"/>
                  </a:lnTo>
                  <a:lnTo>
                    <a:pt x="281" y="535"/>
                  </a:lnTo>
                  <a:lnTo>
                    <a:pt x="281" y="537"/>
                  </a:lnTo>
                  <a:lnTo>
                    <a:pt x="281" y="537"/>
                  </a:lnTo>
                  <a:lnTo>
                    <a:pt x="284" y="540"/>
                  </a:lnTo>
                  <a:lnTo>
                    <a:pt x="284" y="542"/>
                  </a:lnTo>
                  <a:lnTo>
                    <a:pt x="284" y="542"/>
                  </a:lnTo>
                  <a:lnTo>
                    <a:pt x="286" y="544"/>
                  </a:lnTo>
                  <a:lnTo>
                    <a:pt x="286" y="547"/>
                  </a:lnTo>
                  <a:lnTo>
                    <a:pt x="286" y="547"/>
                  </a:lnTo>
                  <a:lnTo>
                    <a:pt x="286" y="547"/>
                  </a:lnTo>
                  <a:lnTo>
                    <a:pt x="288" y="547"/>
                  </a:lnTo>
                  <a:lnTo>
                    <a:pt x="288" y="547"/>
                  </a:lnTo>
                  <a:lnTo>
                    <a:pt x="288" y="547"/>
                  </a:lnTo>
                  <a:lnTo>
                    <a:pt x="288" y="549"/>
                  </a:lnTo>
                  <a:lnTo>
                    <a:pt x="288" y="549"/>
                  </a:lnTo>
                  <a:lnTo>
                    <a:pt x="288" y="549"/>
                  </a:lnTo>
                  <a:lnTo>
                    <a:pt x="291" y="552"/>
                  </a:lnTo>
                  <a:lnTo>
                    <a:pt x="291" y="552"/>
                  </a:lnTo>
                  <a:lnTo>
                    <a:pt x="291" y="552"/>
                  </a:lnTo>
                  <a:lnTo>
                    <a:pt x="291" y="552"/>
                  </a:lnTo>
                  <a:lnTo>
                    <a:pt x="291" y="552"/>
                  </a:lnTo>
                  <a:lnTo>
                    <a:pt x="288" y="552"/>
                  </a:lnTo>
                  <a:lnTo>
                    <a:pt x="291" y="554"/>
                  </a:lnTo>
                  <a:lnTo>
                    <a:pt x="291" y="556"/>
                  </a:lnTo>
                  <a:lnTo>
                    <a:pt x="291" y="556"/>
                  </a:lnTo>
                  <a:lnTo>
                    <a:pt x="293" y="554"/>
                  </a:lnTo>
                  <a:lnTo>
                    <a:pt x="293" y="554"/>
                  </a:lnTo>
                  <a:lnTo>
                    <a:pt x="293" y="554"/>
                  </a:lnTo>
                  <a:lnTo>
                    <a:pt x="295" y="556"/>
                  </a:lnTo>
                  <a:lnTo>
                    <a:pt x="295" y="556"/>
                  </a:lnTo>
                  <a:lnTo>
                    <a:pt x="298" y="556"/>
                  </a:lnTo>
                  <a:lnTo>
                    <a:pt x="298" y="559"/>
                  </a:lnTo>
                  <a:lnTo>
                    <a:pt x="298" y="559"/>
                  </a:lnTo>
                  <a:lnTo>
                    <a:pt x="300" y="559"/>
                  </a:lnTo>
                  <a:lnTo>
                    <a:pt x="300" y="561"/>
                  </a:lnTo>
                  <a:lnTo>
                    <a:pt x="300" y="561"/>
                  </a:lnTo>
                  <a:lnTo>
                    <a:pt x="300" y="561"/>
                  </a:lnTo>
                  <a:lnTo>
                    <a:pt x="300" y="561"/>
                  </a:lnTo>
                  <a:lnTo>
                    <a:pt x="300" y="563"/>
                  </a:lnTo>
                  <a:lnTo>
                    <a:pt x="300" y="563"/>
                  </a:lnTo>
                  <a:lnTo>
                    <a:pt x="302" y="563"/>
                  </a:lnTo>
                  <a:lnTo>
                    <a:pt x="302" y="563"/>
                  </a:lnTo>
                  <a:lnTo>
                    <a:pt x="302" y="568"/>
                  </a:lnTo>
                  <a:lnTo>
                    <a:pt x="302" y="568"/>
                  </a:lnTo>
                  <a:lnTo>
                    <a:pt x="324" y="568"/>
                  </a:lnTo>
                  <a:lnTo>
                    <a:pt x="326" y="568"/>
                  </a:lnTo>
                  <a:lnTo>
                    <a:pt x="326" y="568"/>
                  </a:lnTo>
                  <a:lnTo>
                    <a:pt x="326" y="568"/>
                  </a:lnTo>
                  <a:lnTo>
                    <a:pt x="326" y="568"/>
                  </a:lnTo>
                  <a:lnTo>
                    <a:pt x="328" y="568"/>
                  </a:lnTo>
                  <a:lnTo>
                    <a:pt x="328" y="568"/>
                  </a:lnTo>
                  <a:lnTo>
                    <a:pt x="328" y="568"/>
                  </a:lnTo>
                  <a:lnTo>
                    <a:pt x="328" y="568"/>
                  </a:lnTo>
                  <a:lnTo>
                    <a:pt x="328" y="568"/>
                  </a:lnTo>
                  <a:lnTo>
                    <a:pt x="331" y="568"/>
                  </a:lnTo>
                  <a:lnTo>
                    <a:pt x="331" y="568"/>
                  </a:lnTo>
                  <a:lnTo>
                    <a:pt x="331" y="568"/>
                  </a:lnTo>
                  <a:lnTo>
                    <a:pt x="331" y="568"/>
                  </a:lnTo>
                  <a:lnTo>
                    <a:pt x="331" y="568"/>
                  </a:lnTo>
                  <a:lnTo>
                    <a:pt x="331" y="570"/>
                  </a:lnTo>
                  <a:lnTo>
                    <a:pt x="331" y="570"/>
                  </a:lnTo>
                  <a:lnTo>
                    <a:pt x="331" y="568"/>
                  </a:lnTo>
                  <a:lnTo>
                    <a:pt x="333" y="568"/>
                  </a:lnTo>
                  <a:lnTo>
                    <a:pt x="333" y="568"/>
                  </a:lnTo>
                  <a:lnTo>
                    <a:pt x="333" y="570"/>
                  </a:lnTo>
                  <a:lnTo>
                    <a:pt x="336" y="568"/>
                  </a:lnTo>
                  <a:lnTo>
                    <a:pt x="336" y="568"/>
                  </a:lnTo>
                  <a:lnTo>
                    <a:pt x="338" y="568"/>
                  </a:lnTo>
                  <a:lnTo>
                    <a:pt x="338" y="568"/>
                  </a:lnTo>
                  <a:lnTo>
                    <a:pt x="340" y="566"/>
                  </a:lnTo>
                  <a:lnTo>
                    <a:pt x="340" y="566"/>
                  </a:lnTo>
                  <a:lnTo>
                    <a:pt x="340" y="566"/>
                  </a:lnTo>
                  <a:lnTo>
                    <a:pt x="340" y="563"/>
                  </a:lnTo>
                  <a:lnTo>
                    <a:pt x="340" y="563"/>
                  </a:lnTo>
                  <a:lnTo>
                    <a:pt x="343" y="563"/>
                  </a:lnTo>
                  <a:lnTo>
                    <a:pt x="345" y="563"/>
                  </a:lnTo>
                  <a:lnTo>
                    <a:pt x="345" y="561"/>
                  </a:lnTo>
                  <a:lnTo>
                    <a:pt x="347" y="559"/>
                  </a:lnTo>
                  <a:lnTo>
                    <a:pt x="347" y="559"/>
                  </a:lnTo>
                  <a:lnTo>
                    <a:pt x="350" y="559"/>
                  </a:lnTo>
                  <a:lnTo>
                    <a:pt x="352" y="561"/>
                  </a:lnTo>
                  <a:lnTo>
                    <a:pt x="352" y="561"/>
                  </a:lnTo>
                  <a:lnTo>
                    <a:pt x="354" y="561"/>
                  </a:lnTo>
                  <a:lnTo>
                    <a:pt x="354" y="561"/>
                  </a:lnTo>
                  <a:lnTo>
                    <a:pt x="354" y="561"/>
                  </a:lnTo>
                  <a:lnTo>
                    <a:pt x="354" y="563"/>
                  </a:lnTo>
                  <a:lnTo>
                    <a:pt x="354" y="563"/>
                  </a:lnTo>
                  <a:lnTo>
                    <a:pt x="357" y="563"/>
                  </a:lnTo>
                  <a:lnTo>
                    <a:pt x="357" y="563"/>
                  </a:lnTo>
                  <a:lnTo>
                    <a:pt x="359" y="563"/>
                  </a:lnTo>
                  <a:lnTo>
                    <a:pt x="359" y="563"/>
                  </a:lnTo>
                  <a:lnTo>
                    <a:pt x="362" y="566"/>
                  </a:lnTo>
                  <a:lnTo>
                    <a:pt x="362" y="566"/>
                  </a:lnTo>
                  <a:lnTo>
                    <a:pt x="364" y="566"/>
                  </a:lnTo>
                  <a:lnTo>
                    <a:pt x="364" y="566"/>
                  </a:lnTo>
                  <a:lnTo>
                    <a:pt x="364" y="566"/>
                  </a:lnTo>
                  <a:lnTo>
                    <a:pt x="364" y="568"/>
                  </a:lnTo>
                  <a:lnTo>
                    <a:pt x="364" y="568"/>
                  </a:lnTo>
                  <a:lnTo>
                    <a:pt x="364" y="568"/>
                  </a:lnTo>
                  <a:lnTo>
                    <a:pt x="366" y="568"/>
                  </a:lnTo>
                  <a:lnTo>
                    <a:pt x="366" y="568"/>
                  </a:lnTo>
                  <a:lnTo>
                    <a:pt x="366" y="570"/>
                  </a:lnTo>
                  <a:lnTo>
                    <a:pt x="366" y="570"/>
                  </a:lnTo>
                  <a:lnTo>
                    <a:pt x="366" y="573"/>
                  </a:lnTo>
                  <a:lnTo>
                    <a:pt x="366" y="573"/>
                  </a:lnTo>
                  <a:lnTo>
                    <a:pt x="366" y="575"/>
                  </a:lnTo>
                  <a:lnTo>
                    <a:pt x="369" y="575"/>
                  </a:lnTo>
                  <a:lnTo>
                    <a:pt x="369" y="575"/>
                  </a:lnTo>
                  <a:lnTo>
                    <a:pt x="371" y="575"/>
                  </a:lnTo>
                  <a:lnTo>
                    <a:pt x="371" y="575"/>
                  </a:lnTo>
                  <a:lnTo>
                    <a:pt x="371" y="575"/>
                  </a:lnTo>
                  <a:lnTo>
                    <a:pt x="373" y="575"/>
                  </a:lnTo>
                  <a:lnTo>
                    <a:pt x="373" y="575"/>
                  </a:lnTo>
                  <a:lnTo>
                    <a:pt x="376" y="575"/>
                  </a:lnTo>
                  <a:lnTo>
                    <a:pt x="376" y="573"/>
                  </a:lnTo>
                  <a:lnTo>
                    <a:pt x="376" y="573"/>
                  </a:lnTo>
                  <a:lnTo>
                    <a:pt x="378" y="573"/>
                  </a:lnTo>
                  <a:lnTo>
                    <a:pt x="383" y="573"/>
                  </a:lnTo>
                  <a:lnTo>
                    <a:pt x="383" y="573"/>
                  </a:lnTo>
                  <a:lnTo>
                    <a:pt x="385" y="575"/>
                  </a:lnTo>
                  <a:lnTo>
                    <a:pt x="385" y="575"/>
                  </a:lnTo>
                  <a:lnTo>
                    <a:pt x="385" y="575"/>
                  </a:lnTo>
                  <a:lnTo>
                    <a:pt x="385" y="575"/>
                  </a:lnTo>
                  <a:lnTo>
                    <a:pt x="388" y="575"/>
                  </a:lnTo>
                  <a:lnTo>
                    <a:pt x="390" y="575"/>
                  </a:lnTo>
                  <a:lnTo>
                    <a:pt x="390" y="575"/>
                  </a:lnTo>
                  <a:lnTo>
                    <a:pt x="392" y="575"/>
                  </a:lnTo>
                  <a:lnTo>
                    <a:pt x="392" y="575"/>
                  </a:lnTo>
                  <a:lnTo>
                    <a:pt x="392" y="575"/>
                  </a:lnTo>
                  <a:lnTo>
                    <a:pt x="395" y="575"/>
                  </a:lnTo>
                  <a:lnTo>
                    <a:pt x="395" y="573"/>
                  </a:lnTo>
                  <a:lnTo>
                    <a:pt x="397" y="573"/>
                  </a:lnTo>
                  <a:lnTo>
                    <a:pt x="397" y="573"/>
                  </a:lnTo>
                  <a:lnTo>
                    <a:pt x="399" y="570"/>
                  </a:lnTo>
                  <a:lnTo>
                    <a:pt x="402" y="568"/>
                  </a:lnTo>
                  <a:lnTo>
                    <a:pt x="402" y="568"/>
                  </a:lnTo>
                  <a:lnTo>
                    <a:pt x="402" y="568"/>
                  </a:lnTo>
                  <a:lnTo>
                    <a:pt x="404" y="568"/>
                  </a:lnTo>
                  <a:lnTo>
                    <a:pt x="404" y="568"/>
                  </a:lnTo>
                  <a:lnTo>
                    <a:pt x="404" y="568"/>
                  </a:lnTo>
                  <a:lnTo>
                    <a:pt x="411" y="568"/>
                  </a:lnTo>
                  <a:lnTo>
                    <a:pt x="411" y="568"/>
                  </a:lnTo>
                  <a:lnTo>
                    <a:pt x="411" y="568"/>
                  </a:lnTo>
                  <a:lnTo>
                    <a:pt x="411" y="568"/>
                  </a:lnTo>
                  <a:lnTo>
                    <a:pt x="414" y="568"/>
                  </a:lnTo>
                  <a:lnTo>
                    <a:pt x="414" y="570"/>
                  </a:lnTo>
                  <a:lnTo>
                    <a:pt x="416" y="573"/>
                  </a:lnTo>
                  <a:lnTo>
                    <a:pt x="418" y="573"/>
                  </a:lnTo>
                  <a:lnTo>
                    <a:pt x="423" y="575"/>
                  </a:lnTo>
                  <a:lnTo>
                    <a:pt x="425" y="575"/>
                  </a:lnTo>
                  <a:lnTo>
                    <a:pt x="428" y="575"/>
                  </a:lnTo>
                  <a:lnTo>
                    <a:pt x="428" y="573"/>
                  </a:lnTo>
                  <a:lnTo>
                    <a:pt x="428" y="573"/>
                  </a:lnTo>
                  <a:lnTo>
                    <a:pt x="428" y="573"/>
                  </a:lnTo>
                  <a:lnTo>
                    <a:pt x="428" y="573"/>
                  </a:lnTo>
                  <a:lnTo>
                    <a:pt x="430" y="573"/>
                  </a:lnTo>
                  <a:lnTo>
                    <a:pt x="430" y="575"/>
                  </a:lnTo>
                  <a:lnTo>
                    <a:pt x="430" y="575"/>
                  </a:lnTo>
                  <a:lnTo>
                    <a:pt x="433" y="575"/>
                  </a:lnTo>
                  <a:lnTo>
                    <a:pt x="435" y="575"/>
                  </a:lnTo>
                  <a:lnTo>
                    <a:pt x="435" y="575"/>
                  </a:lnTo>
                  <a:lnTo>
                    <a:pt x="435" y="575"/>
                  </a:lnTo>
                  <a:lnTo>
                    <a:pt x="437" y="575"/>
                  </a:lnTo>
                  <a:lnTo>
                    <a:pt x="437" y="575"/>
                  </a:lnTo>
                  <a:lnTo>
                    <a:pt x="437" y="573"/>
                  </a:lnTo>
                  <a:lnTo>
                    <a:pt x="437" y="573"/>
                  </a:lnTo>
                  <a:lnTo>
                    <a:pt x="437" y="573"/>
                  </a:lnTo>
                  <a:lnTo>
                    <a:pt x="440" y="573"/>
                  </a:lnTo>
                  <a:lnTo>
                    <a:pt x="442" y="570"/>
                  </a:lnTo>
                  <a:lnTo>
                    <a:pt x="442" y="570"/>
                  </a:lnTo>
                  <a:lnTo>
                    <a:pt x="444" y="570"/>
                  </a:lnTo>
                  <a:lnTo>
                    <a:pt x="444" y="570"/>
                  </a:lnTo>
                  <a:lnTo>
                    <a:pt x="447" y="570"/>
                  </a:lnTo>
                  <a:lnTo>
                    <a:pt x="449" y="568"/>
                  </a:lnTo>
                  <a:lnTo>
                    <a:pt x="452" y="566"/>
                  </a:lnTo>
                  <a:lnTo>
                    <a:pt x="454" y="566"/>
                  </a:lnTo>
                  <a:lnTo>
                    <a:pt x="454" y="566"/>
                  </a:lnTo>
                  <a:lnTo>
                    <a:pt x="454" y="566"/>
                  </a:lnTo>
                  <a:lnTo>
                    <a:pt x="454" y="563"/>
                  </a:lnTo>
                  <a:lnTo>
                    <a:pt x="454" y="563"/>
                  </a:lnTo>
                  <a:lnTo>
                    <a:pt x="454" y="563"/>
                  </a:lnTo>
                  <a:lnTo>
                    <a:pt x="454" y="561"/>
                  </a:lnTo>
                  <a:lnTo>
                    <a:pt x="456" y="559"/>
                  </a:lnTo>
                  <a:lnTo>
                    <a:pt x="456" y="559"/>
                  </a:lnTo>
                  <a:lnTo>
                    <a:pt x="456" y="559"/>
                  </a:lnTo>
                  <a:lnTo>
                    <a:pt x="456" y="554"/>
                  </a:lnTo>
                  <a:lnTo>
                    <a:pt x="456" y="554"/>
                  </a:lnTo>
                  <a:lnTo>
                    <a:pt x="456" y="554"/>
                  </a:lnTo>
                  <a:lnTo>
                    <a:pt x="461" y="552"/>
                  </a:lnTo>
                  <a:lnTo>
                    <a:pt x="461" y="552"/>
                  </a:lnTo>
                  <a:lnTo>
                    <a:pt x="463" y="552"/>
                  </a:lnTo>
                  <a:lnTo>
                    <a:pt x="463" y="552"/>
                  </a:lnTo>
                  <a:lnTo>
                    <a:pt x="466" y="552"/>
                  </a:lnTo>
                  <a:lnTo>
                    <a:pt x="468" y="552"/>
                  </a:lnTo>
                  <a:lnTo>
                    <a:pt x="468" y="552"/>
                  </a:lnTo>
                  <a:lnTo>
                    <a:pt x="468" y="552"/>
                  </a:lnTo>
                  <a:lnTo>
                    <a:pt x="468" y="549"/>
                  </a:lnTo>
                  <a:lnTo>
                    <a:pt x="470" y="549"/>
                  </a:lnTo>
                  <a:lnTo>
                    <a:pt x="470" y="549"/>
                  </a:lnTo>
                  <a:lnTo>
                    <a:pt x="470" y="549"/>
                  </a:lnTo>
                  <a:lnTo>
                    <a:pt x="470" y="549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3" y="552"/>
                  </a:lnTo>
                  <a:lnTo>
                    <a:pt x="473" y="552"/>
                  </a:lnTo>
                  <a:lnTo>
                    <a:pt x="473" y="552"/>
                  </a:lnTo>
                  <a:lnTo>
                    <a:pt x="475" y="552"/>
                  </a:lnTo>
                  <a:lnTo>
                    <a:pt x="475" y="552"/>
                  </a:lnTo>
                  <a:lnTo>
                    <a:pt x="478" y="552"/>
                  </a:lnTo>
                  <a:lnTo>
                    <a:pt x="480" y="554"/>
                  </a:lnTo>
                  <a:lnTo>
                    <a:pt x="482" y="556"/>
                  </a:lnTo>
                  <a:lnTo>
                    <a:pt x="485" y="556"/>
                  </a:lnTo>
                  <a:lnTo>
                    <a:pt x="489" y="559"/>
                  </a:lnTo>
                  <a:lnTo>
                    <a:pt x="489" y="559"/>
                  </a:lnTo>
                  <a:lnTo>
                    <a:pt x="489" y="559"/>
                  </a:lnTo>
                  <a:lnTo>
                    <a:pt x="492" y="556"/>
                  </a:lnTo>
                  <a:lnTo>
                    <a:pt x="496" y="554"/>
                  </a:lnTo>
                  <a:lnTo>
                    <a:pt x="499" y="552"/>
                  </a:lnTo>
                  <a:lnTo>
                    <a:pt x="499" y="552"/>
                  </a:lnTo>
                  <a:lnTo>
                    <a:pt x="501" y="552"/>
                  </a:lnTo>
                  <a:lnTo>
                    <a:pt x="501" y="552"/>
                  </a:lnTo>
                  <a:lnTo>
                    <a:pt x="501" y="552"/>
                  </a:lnTo>
                  <a:lnTo>
                    <a:pt x="504" y="552"/>
                  </a:lnTo>
                  <a:lnTo>
                    <a:pt x="504" y="552"/>
                  </a:lnTo>
                  <a:lnTo>
                    <a:pt x="504" y="552"/>
                  </a:lnTo>
                  <a:lnTo>
                    <a:pt x="506" y="549"/>
                  </a:lnTo>
                  <a:lnTo>
                    <a:pt x="508" y="549"/>
                  </a:lnTo>
                  <a:lnTo>
                    <a:pt x="508" y="547"/>
                  </a:lnTo>
                  <a:lnTo>
                    <a:pt x="508" y="547"/>
                  </a:lnTo>
                  <a:lnTo>
                    <a:pt x="511" y="547"/>
                  </a:lnTo>
                  <a:lnTo>
                    <a:pt x="511" y="544"/>
                  </a:lnTo>
                  <a:lnTo>
                    <a:pt x="513" y="544"/>
                  </a:lnTo>
                  <a:lnTo>
                    <a:pt x="520" y="544"/>
                  </a:lnTo>
                  <a:lnTo>
                    <a:pt x="522" y="544"/>
                  </a:lnTo>
                  <a:lnTo>
                    <a:pt x="525" y="544"/>
                  </a:lnTo>
                  <a:lnTo>
                    <a:pt x="525" y="544"/>
                  </a:lnTo>
                  <a:lnTo>
                    <a:pt x="527" y="544"/>
                  </a:lnTo>
                  <a:lnTo>
                    <a:pt x="530" y="547"/>
                  </a:lnTo>
                  <a:lnTo>
                    <a:pt x="530" y="547"/>
                  </a:lnTo>
                  <a:lnTo>
                    <a:pt x="532" y="544"/>
                  </a:lnTo>
                  <a:lnTo>
                    <a:pt x="532" y="544"/>
                  </a:lnTo>
                  <a:lnTo>
                    <a:pt x="544" y="537"/>
                  </a:lnTo>
                  <a:lnTo>
                    <a:pt x="544" y="535"/>
                  </a:lnTo>
                  <a:lnTo>
                    <a:pt x="544" y="535"/>
                  </a:lnTo>
                  <a:lnTo>
                    <a:pt x="549" y="535"/>
                  </a:lnTo>
                  <a:lnTo>
                    <a:pt x="558" y="533"/>
                  </a:lnTo>
                  <a:lnTo>
                    <a:pt x="560" y="533"/>
                  </a:lnTo>
                  <a:lnTo>
                    <a:pt x="565" y="530"/>
                  </a:lnTo>
                  <a:lnTo>
                    <a:pt x="570" y="528"/>
                  </a:lnTo>
                  <a:lnTo>
                    <a:pt x="572" y="525"/>
                  </a:lnTo>
                  <a:lnTo>
                    <a:pt x="577" y="521"/>
                  </a:lnTo>
                  <a:lnTo>
                    <a:pt x="579" y="521"/>
                  </a:lnTo>
                  <a:lnTo>
                    <a:pt x="579" y="521"/>
                  </a:lnTo>
                  <a:lnTo>
                    <a:pt x="582" y="518"/>
                  </a:lnTo>
                  <a:lnTo>
                    <a:pt x="584" y="516"/>
                  </a:lnTo>
                  <a:lnTo>
                    <a:pt x="586" y="514"/>
                  </a:lnTo>
                  <a:lnTo>
                    <a:pt x="589" y="514"/>
                  </a:lnTo>
                  <a:lnTo>
                    <a:pt x="591" y="511"/>
                  </a:lnTo>
                  <a:lnTo>
                    <a:pt x="593" y="509"/>
                  </a:lnTo>
                  <a:lnTo>
                    <a:pt x="593" y="509"/>
                  </a:lnTo>
                  <a:lnTo>
                    <a:pt x="593" y="507"/>
                  </a:lnTo>
                  <a:lnTo>
                    <a:pt x="593" y="507"/>
                  </a:lnTo>
                  <a:lnTo>
                    <a:pt x="593" y="507"/>
                  </a:lnTo>
                  <a:lnTo>
                    <a:pt x="593" y="507"/>
                  </a:lnTo>
                  <a:lnTo>
                    <a:pt x="593" y="507"/>
                  </a:lnTo>
                  <a:lnTo>
                    <a:pt x="593" y="504"/>
                  </a:lnTo>
                  <a:lnTo>
                    <a:pt x="593" y="504"/>
                  </a:lnTo>
                  <a:lnTo>
                    <a:pt x="593" y="504"/>
                  </a:lnTo>
                  <a:lnTo>
                    <a:pt x="593" y="504"/>
                  </a:lnTo>
                  <a:lnTo>
                    <a:pt x="593" y="502"/>
                  </a:lnTo>
                  <a:lnTo>
                    <a:pt x="593" y="502"/>
                  </a:lnTo>
                  <a:close/>
                  <a:moveTo>
                    <a:pt x="530" y="256"/>
                  </a:moveTo>
                  <a:lnTo>
                    <a:pt x="530" y="258"/>
                  </a:lnTo>
                  <a:lnTo>
                    <a:pt x="530" y="258"/>
                  </a:lnTo>
                  <a:lnTo>
                    <a:pt x="530" y="260"/>
                  </a:lnTo>
                  <a:lnTo>
                    <a:pt x="530" y="260"/>
                  </a:lnTo>
                  <a:lnTo>
                    <a:pt x="530" y="260"/>
                  </a:lnTo>
                  <a:lnTo>
                    <a:pt x="530" y="260"/>
                  </a:lnTo>
                  <a:lnTo>
                    <a:pt x="530" y="258"/>
                  </a:lnTo>
                  <a:lnTo>
                    <a:pt x="530" y="258"/>
                  </a:lnTo>
                  <a:lnTo>
                    <a:pt x="530" y="258"/>
                  </a:lnTo>
                  <a:lnTo>
                    <a:pt x="530" y="258"/>
                  </a:lnTo>
                  <a:lnTo>
                    <a:pt x="530" y="256"/>
                  </a:lnTo>
                  <a:lnTo>
                    <a:pt x="530" y="256"/>
                  </a:lnTo>
                  <a:lnTo>
                    <a:pt x="530" y="256"/>
                  </a:lnTo>
                  <a:close/>
                  <a:moveTo>
                    <a:pt x="530" y="263"/>
                  </a:moveTo>
                  <a:lnTo>
                    <a:pt x="530" y="263"/>
                  </a:lnTo>
                  <a:lnTo>
                    <a:pt x="527" y="263"/>
                  </a:lnTo>
                  <a:lnTo>
                    <a:pt x="527" y="263"/>
                  </a:lnTo>
                  <a:lnTo>
                    <a:pt x="527" y="263"/>
                  </a:lnTo>
                  <a:lnTo>
                    <a:pt x="527" y="263"/>
                  </a:lnTo>
                  <a:lnTo>
                    <a:pt x="527" y="263"/>
                  </a:lnTo>
                  <a:lnTo>
                    <a:pt x="527" y="265"/>
                  </a:lnTo>
                  <a:lnTo>
                    <a:pt x="527" y="268"/>
                  </a:lnTo>
                  <a:lnTo>
                    <a:pt x="527" y="270"/>
                  </a:lnTo>
                  <a:lnTo>
                    <a:pt x="530" y="275"/>
                  </a:lnTo>
                  <a:lnTo>
                    <a:pt x="527" y="277"/>
                  </a:lnTo>
                  <a:lnTo>
                    <a:pt x="527" y="277"/>
                  </a:lnTo>
                  <a:lnTo>
                    <a:pt x="527" y="279"/>
                  </a:lnTo>
                  <a:lnTo>
                    <a:pt x="530" y="279"/>
                  </a:lnTo>
                  <a:lnTo>
                    <a:pt x="532" y="284"/>
                  </a:lnTo>
                  <a:lnTo>
                    <a:pt x="532" y="284"/>
                  </a:lnTo>
                  <a:lnTo>
                    <a:pt x="532" y="284"/>
                  </a:lnTo>
                  <a:lnTo>
                    <a:pt x="532" y="284"/>
                  </a:lnTo>
                  <a:lnTo>
                    <a:pt x="532" y="284"/>
                  </a:lnTo>
                  <a:lnTo>
                    <a:pt x="532" y="284"/>
                  </a:lnTo>
                  <a:lnTo>
                    <a:pt x="532" y="284"/>
                  </a:lnTo>
                  <a:lnTo>
                    <a:pt x="532" y="284"/>
                  </a:lnTo>
                  <a:lnTo>
                    <a:pt x="532" y="284"/>
                  </a:lnTo>
                  <a:lnTo>
                    <a:pt x="532" y="282"/>
                  </a:lnTo>
                  <a:lnTo>
                    <a:pt x="532" y="282"/>
                  </a:lnTo>
                  <a:lnTo>
                    <a:pt x="532" y="282"/>
                  </a:lnTo>
                  <a:lnTo>
                    <a:pt x="532" y="282"/>
                  </a:lnTo>
                  <a:lnTo>
                    <a:pt x="532" y="282"/>
                  </a:lnTo>
                  <a:lnTo>
                    <a:pt x="532" y="282"/>
                  </a:lnTo>
                  <a:lnTo>
                    <a:pt x="532" y="282"/>
                  </a:lnTo>
                  <a:lnTo>
                    <a:pt x="532" y="282"/>
                  </a:lnTo>
                  <a:lnTo>
                    <a:pt x="534" y="282"/>
                  </a:lnTo>
                  <a:lnTo>
                    <a:pt x="534" y="282"/>
                  </a:lnTo>
                  <a:lnTo>
                    <a:pt x="534" y="282"/>
                  </a:lnTo>
                  <a:lnTo>
                    <a:pt x="537" y="284"/>
                  </a:lnTo>
                  <a:lnTo>
                    <a:pt x="537" y="286"/>
                  </a:lnTo>
                  <a:lnTo>
                    <a:pt x="537" y="286"/>
                  </a:lnTo>
                  <a:lnTo>
                    <a:pt x="537" y="286"/>
                  </a:lnTo>
                  <a:lnTo>
                    <a:pt x="539" y="289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4"/>
                  </a:lnTo>
                  <a:lnTo>
                    <a:pt x="539" y="284"/>
                  </a:lnTo>
                  <a:lnTo>
                    <a:pt x="539" y="284"/>
                  </a:lnTo>
                  <a:lnTo>
                    <a:pt x="539" y="284"/>
                  </a:lnTo>
                  <a:lnTo>
                    <a:pt x="541" y="289"/>
                  </a:lnTo>
                  <a:lnTo>
                    <a:pt x="541" y="291"/>
                  </a:lnTo>
                  <a:lnTo>
                    <a:pt x="541" y="291"/>
                  </a:lnTo>
                  <a:lnTo>
                    <a:pt x="541" y="291"/>
                  </a:lnTo>
                  <a:lnTo>
                    <a:pt x="544" y="294"/>
                  </a:lnTo>
                  <a:lnTo>
                    <a:pt x="546" y="291"/>
                  </a:lnTo>
                  <a:lnTo>
                    <a:pt x="549" y="291"/>
                  </a:lnTo>
                  <a:lnTo>
                    <a:pt x="549" y="289"/>
                  </a:lnTo>
                  <a:lnTo>
                    <a:pt x="546" y="286"/>
                  </a:lnTo>
                  <a:lnTo>
                    <a:pt x="546" y="284"/>
                  </a:lnTo>
                  <a:lnTo>
                    <a:pt x="546" y="277"/>
                  </a:lnTo>
                  <a:lnTo>
                    <a:pt x="544" y="275"/>
                  </a:lnTo>
                  <a:lnTo>
                    <a:pt x="544" y="275"/>
                  </a:lnTo>
                  <a:lnTo>
                    <a:pt x="544" y="275"/>
                  </a:lnTo>
                  <a:lnTo>
                    <a:pt x="544" y="277"/>
                  </a:lnTo>
                  <a:lnTo>
                    <a:pt x="544" y="279"/>
                  </a:lnTo>
                  <a:lnTo>
                    <a:pt x="544" y="277"/>
                  </a:lnTo>
                  <a:lnTo>
                    <a:pt x="544" y="279"/>
                  </a:lnTo>
                  <a:lnTo>
                    <a:pt x="544" y="279"/>
                  </a:lnTo>
                  <a:lnTo>
                    <a:pt x="544" y="279"/>
                  </a:lnTo>
                  <a:lnTo>
                    <a:pt x="544" y="279"/>
                  </a:lnTo>
                  <a:lnTo>
                    <a:pt x="541" y="277"/>
                  </a:lnTo>
                  <a:lnTo>
                    <a:pt x="541" y="277"/>
                  </a:lnTo>
                  <a:lnTo>
                    <a:pt x="541" y="279"/>
                  </a:lnTo>
                  <a:lnTo>
                    <a:pt x="541" y="279"/>
                  </a:lnTo>
                  <a:lnTo>
                    <a:pt x="541" y="279"/>
                  </a:lnTo>
                  <a:lnTo>
                    <a:pt x="541" y="277"/>
                  </a:lnTo>
                  <a:lnTo>
                    <a:pt x="541" y="277"/>
                  </a:lnTo>
                  <a:lnTo>
                    <a:pt x="539" y="277"/>
                  </a:lnTo>
                  <a:lnTo>
                    <a:pt x="539" y="277"/>
                  </a:lnTo>
                  <a:lnTo>
                    <a:pt x="539" y="277"/>
                  </a:lnTo>
                  <a:lnTo>
                    <a:pt x="541" y="277"/>
                  </a:lnTo>
                  <a:lnTo>
                    <a:pt x="541" y="275"/>
                  </a:lnTo>
                  <a:lnTo>
                    <a:pt x="539" y="275"/>
                  </a:lnTo>
                  <a:lnTo>
                    <a:pt x="539" y="275"/>
                  </a:lnTo>
                  <a:lnTo>
                    <a:pt x="539" y="275"/>
                  </a:lnTo>
                  <a:lnTo>
                    <a:pt x="539" y="272"/>
                  </a:lnTo>
                  <a:lnTo>
                    <a:pt x="541" y="272"/>
                  </a:lnTo>
                  <a:lnTo>
                    <a:pt x="541" y="272"/>
                  </a:lnTo>
                  <a:lnTo>
                    <a:pt x="541" y="270"/>
                  </a:lnTo>
                  <a:lnTo>
                    <a:pt x="539" y="270"/>
                  </a:lnTo>
                  <a:lnTo>
                    <a:pt x="539" y="270"/>
                  </a:lnTo>
                  <a:lnTo>
                    <a:pt x="539" y="268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5"/>
                  </a:lnTo>
                  <a:lnTo>
                    <a:pt x="537" y="263"/>
                  </a:lnTo>
                  <a:lnTo>
                    <a:pt x="537" y="263"/>
                  </a:lnTo>
                  <a:lnTo>
                    <a:pt x="537" y="260"/>
                  </a:lnTo>
                  <a:lnTo>
                    <a:pt x="537" y="258"/>
                  </a:lnTo>
                  <a:lnTo>
                    <a:pt x="537" y="258"/>
                  </a:lnTo>
                  <a:lnTo>
                    <a:pt x="534" y="253"/>
                  </a:lnTo>
                  <a:lnTo>
                    <a:pt x="534" y="253"/>
                  </a:lnTo>
                  <a:lnTo>
                    <a:pt x="532" y="253"/>
                  </a:lnTo>
                  <a:lnTo>
                    <a:pt x="532" y="258"/>
                  </a:lnTo>
                  <a:lnTo>
                    <a:pt x="532" y="260"/>
                  </a:lnTo>
                  <a:lnTo>
                    <a:pt x="532" y="260"/>
                  </a:lnTo>
                  <a:lnTo>
                    <a:pt x="530" y="263"/>
                  </a:lnTo>
                  <a:lnTo>
                    <a:pt x="530" y="263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2" name="Freeform 71"/>
            <p:cNvSpPr>
              <a:spLocks noEditPoints="1"/>
            </p:cNvSpPr>
            <p:nvPr/>
          </p:nvSpPr>
          <p:spPr bwMode="auto">
            <a:xfrm>
              <a:off x="9067799" y="1653741"/>
              <a:ext cx="1427163" cy="1192213"/>
            </a:xfrm>
            <a:custGeom>
              <a:avLst/>
              <a:gdLst>
                <a:gd name="T0" fmla="*/ 888 w 899"/>
                <a:gd name="T1" fmla="*/ 227 h 751"/>
                <a:gd name="T2" fmla="*/ 881 w 899"/>
                <a:gd name="T3" fmla="*/ 227 h 751"/>
                <a:gd name="T4" fmla="*/ 873 w 899"/>
                <a:gd name="T5" fmla="*/ 218 h 751"/>
                <a:gd name="T6" fmla="*/ 850 w 899"/>
                <a:gd name="T7" fmla="*/ 199 h 751"/>
                <a:gd name="T8" fmla="*/ 833 w 899"/>
                <a:gd name="T9" fmla="*/ 180 h 751"/>
                <a:gd name="T10" fmla="*/ 826 w 899"/>
                <a:gd name="T11" fmla="*/ 145 h 751"/>
                <a:gd name="T12" fmla="*/ 824 w 899"/>
                <a:gd name="T13" fmla="*/ 107 h 751"/>
                <a:gd name="T14" fmla="*/ 819 w 899"/>
                <a:gd name="T15" fmla="*/ 67 h 751"/>
                <a:gd name="T16" fmla="*/ 821 w 899"/>
                <a:gd name="T17" fmla="*/ 62 h 751"/>
                <a:gd name="T18" fmla="*/ 824 w 899"/>
                <a:gd name="T19" fmla="*/ 67 h 751"/>
                <a:gd name="T20" fmla="*/ 807 w 899"/>
                <a:gd name="T21" fmla="*/ 36 h 751"/>
                <a:gd name="T22" fmla="*/ 696 w 899"/>
                <a:gd name="T23" fmla="*/ 14 h 751"/>
                <a:gd name="T24" fmla="*/ 509 w 899"/>
                <a:gd name="T25" fmla="*/ 7 h 751"/>
                <a:gd name="T26" fmla="*/ 343 w 899"/>
                <a:gd name="T27" fmla="*/ 14 h 751"/>
                <a:gd name="T28" fmla="*/ 171 w 899"/>
                <a:gd name="T29" fmla="*/ 22 h 751"/>
                <a:gd name="T30" fmla="*/ 171 w 899"/>
                <a:gd name="T31" fmla="*/ 128 h 751"/>
                <a:gd name="T32" fmla="*/ 116 w 899"/>
                <a:gd name="T33" fmla="*/ 261 h 751"/>
                <a:gd name="T34" fmla="*/ 74 w 899"/>
                <a:gd name="T35" fmla="*/ 367 h 751"/>
                <a:gd name="T36" fmla="*/ 57 w 899"/>
                <a:gd name="T37" fmla="*/ 400 h 751"/>
                <a:gd name="T38" fmla="*/ 36 w 899"/>
                <a:gd name="T39" fmla="*/ 426 h 751"/>
                <a:gd name="T40" fmla="*/ 33 w 899"/>
                <a:gd name="T41" fmla="*/ 448 h 751"/>
                <a:gd name="T42" fmla="*/ 17 w 899"/>
                <a:gd name="T43" fmla="*/ 471 h 751"/>
                <a:gd name="T44" fmla="*/ 19 w 899"/>
                <a:gd name="T45" fmla="*/ 504 h 751"/>
                <a:gd name="T46" fmla="*/ 17 w 899"/>
                <a:gd name="T47" fmla="*/ 535 h 751"/>
                <a:gd name="T48" fmla="*/ 38 w 899"/>
                <a:gd name="T49" fmla="*/ 568 h 751"/>
                <a:gd name="T50" fmla="*/ 52 w 899"/>
                <a:gd name="T51" fmla="*/ 601 h 751"/>
                <a:gd name="T52" fmla="*/ 57 w 899"/>
                <a:gd name="T53" fmla="*/ 630 h 751"/>
                <a:gd name="T54" fmla="*/ 100 w 899"/>
                <a:gd name="T55" fmla="*/ 708 h 751"/>
                <a:gd name="T56" fmla="*/ 88 w 899"/>
                <a:gd name="T57" fmla="*/ 732 h 751"/>
                <a:gd name="T58" fmla="*/ 95 w 899"/>
                <a:gd name="T59" fmla="*/ 748 h 751"/>
                <a:gd name="T60" fmla="*/ 128 w 899"/>
                <a:gd name="T61" fmla="*/ 748 h 751"/>
                <a:gd name="T62" fmla="*/ 154 w 899"/>
                <a:gd name="T63" fmla="*/ 713 h 751"/>
                <a:gd name="T64" fmla="*/ 168 w 899"/>
                <a:gd name="T65" fmla="*/ 684 h 751"/>
                <a:gd name="T66" fmla="*/ 175 w 899"/>
                <a:gd name="T67" fmla="*/ 663 h 751"/>
                <a:gd name="T68" fmla="*/ 187 w 899"/>
                <a:gd name="T69" fmla="*/ 661 h 751"/>
                <a:gd name="T70" fmla="*/ 194 w 899"/>
                <a:gd name="T71" fmla="*/ 661 h 751"/>
                <a:gd name="T72" fmla="*/ 216 w 899"/>
                <a:gd name="T73" fmla="*/ 656 h 751"/>
                <a:gd name="T74" fmla="*/ 230 w 899"/>
                <a:gd name="T75" fmla="*/ 677 h 751"/>
                <a:gd name="T76" fmla="*/ 320 w 899"/>
                <a:gd name="T77" fmla="*/ 701 h 751"/>
                <a:gd name="T78" fmla="*/ 412 w 899"/>
                <a:gd name="T79" fmla="*/ 691 h 751"/>
                <a:gd name="T80" fmla="*/ 490 w 899"/>
                <a:gd name="T81" fmla="*/ 691 h 751"/>
                <a:gd name="T82" fmla="*/ 566 w 899"/>
                <a:gd name="T83" fmla="*/ 587 h 751"/>
                <a:gd name="T84" fmla="*/ 585 w 899"/>
                <a:gd name="T85" fmla="*/ 559 h 751"/>
                <a:gd name="T86" fmla="*/ 608 w 899"/>
                <a:gd name="T87" fmla="*/ 637 h 751"/>
                <a:gd name="T88" fmla="*/ 651 w 899"/>
                <a:gd name="T89" fmla="*/ 687 h 751"/>
                <a:gd name="T90" fmla="*/ 670 w 899"/>
                <a:gd name="T91" fmla="*/ 672 h 751"/>
                <a:gd name="T92" fmla="*/ 684 w 899"/>
                <a:gd name="T93" fmla="*/ 630 h 751"/>
                <a:gd name="T94" fmla="*/ 701 w 899"/>
                <a:gd name="T95" fmla="*/ 635 h 751"/>
                <a:gd name="T96" fmla="*/ 708 w 899"/>
                <a:gd name="T97" fmla="*/ 590 h 751"/>
                <a:gd name="T98" fmla="*/ 724 w 899"/>
                <a:gd name="T99" fmla="*/ 568 h 751"/>
                <a:gd name="T100" fmla="*/ 743 w 899"/>
                <a:gd name="T101" fmla="*/ 538 h 751"/>
                <a:gd name="T102" fmla="*/ 767 w 899"/>
                <a:gd name="T103" fmla="*/ 523 h 751"/>
                <a:gd name="T104" fmla="*/ 784 w 899"/>
                <a:gd name="T105" fmla="*/ 469 h 751"/>
                <a:gd name="T106" fmla="*/ 791 w 899"/>
                <a:gd name="T107" fmla="*/ 384 h 751"/>
                <a:gd name="T108" fmla="*/ 810 w 899"/>
                <a:gd name="T109" fmla="*/ 329 h 751"/>
                <a:gd name="T110" fmla="*/ 812 w 899"/>
                <a:gd name="T111" fmla="*/ 306 h 751"/>
                <a:gd name="T112" fmla="*/ 812 w 899"/>
                <a:gd name="T113" fmla="*/ 291 h 751"/>
                <a:gd name="T114" fmla="*/ 838 w 899"/>
                <a:gd name="T115" fmla="*/ 289 h 751"/>
                <a:gd name="T116" fmla="*/ 864 w 899"/>
                <a:gd name="T117" fmla="*/ 268 h 751"/>
                <a:gd name="T118" fmla="*/ 876 w 899"/>
                <a:gd name="T119" fmla="*/ 265 h 751"/>
                <a:gd name="T120" fmla="*/ 826 w 899"/>
                <a:gd name="T121" fmla="*/ 81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99" h="751">
                  <a:moveTo>
                    <a:pt x="899" y="237"/>
                  </a:moveTo>
                  <a:lnTo>
                    <a:pt x="899" y="237"/>
                  </a:lnTo>
                  <a:lnTo>
                    <a:pt x="899" y="237"/>
                  </a:lnTo>
                  <a:lnTo>
                    <a:pt x="897" y="235"/>
                  </a:lnTo>
                  <a:lnTo>
                    <a:pt x="895" y="232"/>
                  </a:lnTo>
                  <a:lnTo>
                    <a:pt x="895" y="232"/>
                  </a:lnTo>
                  <a:lnTo>
                    <a:pt x="895" y="235"/>
                  </a:lnTo>
                  <a:lnTo>
                    <a:pt x="895" y="235"/>
                  </a:lnTo>
                  <a:lnTo>
                    <a:pt x="895" y="237"/>
                  </a:lnTo>
                  <a:lnTo>
                    <a:pt x="895" y="235"/>
                  </a:lnTo>
                  <a:lnTo>
                    <a:pt x="895" y="235"/>
                  </a:lnTo>
                  <a:lnTo>
                    <a:pt x="895" y="232"/>
                  </a:lnTo>
                  <a:lnTo>
                    <a:pt x="892" y="232"/>
                  </a:lnTo>
                  <a:lnTo>
                    <a:pt x="892" y="232"/>
                  </a:lnTo>
                  <a:lnTo>
                    <a:pt x="890" y="232"/>
                  </a:lnTo>
                  <a:lnTo>
                    <a:pt x="890" y="232"/>
                  </a:lnTo>
                  <a:lnTo>
                    <a:pt x="890" y="232"/>
                  </a:lnTo>
                  <a:lnTo>
                    <a:pt x="888" y="227"/>
                  </a:lnTo>
                  <a:lnTo>
                    <a:pt x="888" y="227"/>
                  </a:lnTo>
                  <a:lnTo>
                    <a:pt x="888" y="227"/>
                  </a:lnTo>
                  <a:lnTo>
                    <a:pt x="888" y="227"/>
                  </a:lnTo>
                  <a:lnTo>
                    <a:pt x="888" y="230"/>
                  </a:lnTo>
                  <a:lnTo>
                    <a:pt x="888" y="230"/>
                  </a:lnTo>
                  <a:lnTo>
                    <a:pt x="885" y="230"/>
                  </a:lnTo>
                  <a:lnTo>
                    <a:pt x="885" y="230"/>
                  </a:lnTo>
                  <a:lnTo>
                    <a:pt x="883" y="227"/>
                  </a:lnTo>
                  <a:lnTo>
                    <a:pt x="883" y="227"/>
                  </a:lnTo>
                  <a:lnTo>
                    <a:pt x="883" y="227"/>
                  </a:lnTo>
                  <a:lnTo>
                    <a:pt x="883" y="227"/>
                  </a:lnTo>
                  <a:lnTo>
                    <a:pt x="881" y="227"/>
                  </a:lnTo>
                  <a:lnTo>
                    <a:pt x="881" y="227"/>
                  </a:lnTo>
                  <a:lnTo>
                    <a:pt x="878" y="227"/>
                  </a:lnTo>
                  <a:lnTo>
                    <a:pt x="878" y="227"/>
                  </a:lnTo>
                  <a:lnTo>
                    <a:pt x="878" y="227"/>
                  </a:lnTo>
                  <a:lnTo>
                    <a:pt x="881" y="227"/>
                  </a:lnTo>
                  <a:lnTo>
                    <a:pt x="881" y="227"/>
                  </a:lnTo>
                  <a:lnTo>
                    <a:pt x="881" y="227"/>
                  </a:lnTo>
                  <a:lnTo>
                    <a:pt x="881" y="227"/>
                  </a:lnTo>
                  <a:lnTo>
                    <a:pt x="883" y="225"/>
                  </a:lnTo>
                  <a:lnTo>
                    <a:pt x="881" y="225"/>
                  </a:lnTo>
                  <a:lnTo>
                    <a:pt x="883" y="225"/>
                  </a:lnTo>
                  <a:lnTo>
                    <a:pt x="883" y="225"/>
                  </a:lnTo>
                  <a:lnTo>
                    <a:pt x="883" y="223"/>
                  </a:lnTo>
                  <a:lnTo>
                    <a:pt x="883" y="223"/>
                  </a:lnTo>
                  <a:lnTo>
                    <a:pt x="883" y="223"/>
                  </a:lnTo>
                  <a:lnTo>
                    <a:pt x="881" y="223"/>
                  </a:lnTo>
                  <a:lnTo>
                    <a:pt x="881" y="225"/>
                  </a:lnTo>
                  <a:lnTo>
                    <a:pt x="881" y="225"/>
                  </a:lnTo>
                  <a:lnTo>
                    <a:pt x="878" y="227"/>
                  </a:lnTo>
                  <a:lnTo>
                    <a:pt x="876" y="225"/>
                  </a:lnTo>
                  <a:lnTo>
                    <a:pt x="873" y="223"/>
                  </a:lnTo>
                  <a:lnTo>
                    <a:pt x="871" y="220"/>
                  </a:lnTo>
                  <a:lnTo>
                    <a:pt x="871" y="218"/>
                  </a:lnTo>
                  <a:lnTo>
                    <a:pt x="873" y="218"/>
                  </a:lnTo>
                  <a:lnTo>
                    <a:pt x="873" y="216"/>
                  </a:lnTo>
                  <a:lnTo>
                    <a:pt x="873" y="216"/>
                  </a:lnTo>
                  <a:lnTo>
                    <a:pt x="871" y="216"/>
                  </a:lnTo>
                  <a:lnTo>
                    <a:pt x="869" y="213"/>
                  </a:lnTo>
                  <a:lnTo>
                    <a:pt x="866" y="211"/>
                  </a:lnTo>
                  <a:lnTo>
                    <a:pt x="864" y="209"/>
                  </a:lnTo>
                  <a:lnTo>
                    <a:pt x="864" y="206"/>
                  </a:lnTo>
                  <a:lnTo>
                    <a:pt x="857" y="206"/>
                  </a:lnTo>
                  <a:lnTo>
                    <a:pt x="857" y="204"/>
                  </a:lnTo>
                  <a:lnTo>
                    <a:pt x="855" y="204"/>
                  </a:lnTo>
                  <a:lnTo>
                    <a:pt x="855" y="204"/>
                  </a:lnTo>
                  <a:lnTo>
                    <a:pt x="855" y="204"/>
                  </a:lnTo>
                  <a:lnTo>
                    <a:pt x="855" y="201"/>
                  </a:lnTo>
                  <a:lnTo>
                    <a:pt x="855" y="201"/>
                  </a:lnTo>
                  <a:lnTo>
                    <a:pt x="852" y="201"/>
                  </a:lnTo>
                  <a:lnTo>
                    <a:pt x="852" y="199"/>
                  </a:lnTo>
                  <a:lnTo>
                    <a:pt x="852" y="199"/>
                  </a:lnTo>
                  <a:lnTo>
                    <a:pt x="850" y="199"/>
                  </a:lnTo>
                  <a:lnTo>
                    <a:pt x="850" y="199"/>
                  </a:lnTo>
                  <a:lnTo>
                    <a:pt x="850" y="199"/>
                  </a:lnTo>
                  <a:lnTo>
                    <a:pt x="847" y="199"/>
                  </a:lnTo>
                  <a:lnTo>
                    <a:pt x="845" y="199"/>
                  </a:lnTo>
                  <a:lnTo>
                    <a:pt x="845" y="199"/>
                  </a:lnTo>
                  <a:lnTo>
                    <a:pt x="843" y="199"/>
                  </a:lnTo>
                  <a:lnTo>
                    <a:pt x="843" y="199"/>
                  </a:lnTo>
                  <a:lnTo>
                    <a:pt x="843" y="199"/>
                  </a:lnTo>
                  <a:lnTo>
                    <a:pt x="843" y="199"/>
                  </a:lnTo>
                  <a:lnTo>
                    <a:pt x="840" y="199"/>
                  </a:lnTo>
                  <a:lnTo>
                    <a:pt x="840" y="197"/>
                  </a:lnTo>
                  <a:lnTo>
                    <a:pt x="838" y="194"/>
                  </a:lnTo>
                  <a:lnTo>
                    <a:pt x="838" y="192"/>
                  </a:lnTo>
                  <a:lnTo>
                    <a:pt x="836" y="192"/>
                  </a:lnTo>
                  <a:lnTo>
                    <a:pt x="836" y="190"/>
                  </a:lnTo>
                  <a:lnTo>
                    <a:pt x="836" y="187"/>
                  </a:lnTo>
                  <a:lnTo>
                    <a:pt x="833" y="183"/>
                  </a:lnTo>
                  <a:lnTo>
                    <a:pt x="833" y="180"/>
                  </a:lnTo>
                  <a:lnTo>
                    <a:pt x="833" y="178"/>
                  </a:lnTo>
                  <a:lnTo>
                    <a:pt x="833" y="178"/>
                  </a:lnTo>
                  <a:lnTo>
                    <a:pt x="833" y="178"/>
                  </a:lnTo>
                  <a:lnTo>
                    <a:pt x="833" y="178"/>
                  </a:lnTo>
                  <a:lnTo>
                    <a:pt x="833" y="175"/>
                  </a:lnTo>
                  <a:lnTo>
                    <a:pt x="831" y="175"/>
                  </a:lnTo>
                  <a:lnTo>
                    <a:pt x="831" y="175"/>
                  </a:lnTo>
                  <a:lnTo>
                    <a:pt x="831" y="175"/>
                  </a:lnTo>
                  <a:lnTo>
                    <a:pt x="831" y="168"/>
                  </a:lnTo>
                  <a:lnTo>
                    <a:pt x="828" y="156"/>
                  </a:lnTo>
                  <a:lnTo>
                    <a:pt x="828" y="154"/>
                  </a:lnTo>
                  <a:lnTo>
                    <a:pt x="826" y="152"/>
                  </a:lnTo>
                  <a:lnTo>
                    <a:pt x="826" y="152"/>
                  </a:lnTo>
                  <a:lnTo>
                    <a:pt x="826" y="152"/>
                  </a:lnTo>
                  <a:lnTo>
                    <a:pt x="826" y="149"/>
                  </a:lnTo>
                  <a:lnTo>
                    <a:pt x="826" y="147"/>
                  </a:lnTo>
                  <a:lnTo>
                    <a:pt x="826" y="147"/>
                  </a:lnTo>
                  <a:lnTo>
                    <a:pt x="826" y="145"/>
                  </a:lnTo>
                  <a:lnTo>
                    <a:pt x="828" y="145"/>
                  </a:lnTo>
                  <a:lnTo>
                    <a:pt x="828" y="142"/>
                  </a:lnTo>
                  <a:lnTo>
                    <a:pt x="828" y="140"/>
                  </a:lnTo>
                  <a:lnTo>
                    <a:pt x="826" y="138"/>
                  </a:lnTo>
                  <a:lnTo>
                    <a:pt x="824" y="128"/>
                  </a:lnTo>
                  <a:lnTo>
                    <a:pt x="824" y="126"/>
                  </a:lnTo>
                  <a:lnTo>
                    <a:pt x="824" y="126"/>
                  </a:lnTo>
                  <a:lnTo>
                    <a:pt x="824" y="126"/>
                  </a:lnTo>
                  <a:lnTo>
                    <a:pt x="824" y="123"/>
                  </a:lnTo>
                  <a:lnTo>
                    <a:pt x="824" y="123"/>
                  </a:lnTo>
                  <a:lnTo>
                    <a:pt x="824" y="123"/>
                  </a:lnTo>
                  <a:lnTo>
                    <a:pt x="826" y="121"/>
                  </a:lnTo>
                  <a:lnTo>
                    <a:pt x="826" y="119"/>
                  </a:lnTo>
                  <a:lnTo>
                    <a:pt x="824" y="116"/>
                  </a:lnTo>
                  <a:lnTo>
                    <a:pt x="824" y="114"/>
                  </a:lnTo>
                  <a:lnTo>
                    <a:pt x="824" y="112"/>
                  </a:lnTo>
                  <a:lnTo>
                    <a:pt x="824" y="109"/>
                  </a:lnTo>
                  <a:lnTo>
                    <a:pt x="824" y="107"/>
                  </a:lnTo>
                  <a:lnTo>
                    <a:pt x="824" y="104"/>
                  </a:lnTo>
                  <a:lnTo>
                    <a:pt x="824" y="102"/>
                  </a:lnTo>
                  <a:lnTo>
                    <a:pt x="824" y="102"/>
                  </a:lnTo>
                  <a:lnTo>
                    <a:pt x="824" y="102"/>
                  </a:lnTo>
                  <a:lnTo>
                    <a:pt x="826" y="102"/>
                  </a:lnTo>
                  <a:lnTo>
                    <a:pt x="826" y="100"/>
                  </a:lnTo>
                  <a:lnTo>
                    <a:pt x="826" y="100"/>
                  </a:lnTo>
                  <a:lnTo>
                    <a:pt x="826" y="95"/>
                  </a:lnTo>
                  <a:lnTo>
                    <a:pt x="824" y="88"/>
                  </a:lnTo>
                  <a:lnTo>
                    <a:pt x="821" y="85"/>
                  </a:lnTo>
                  <a:lnTo>
                    <a:pt x="821" y="78"/>
                  </a:lnTo>
                  <a:lnTo>
                    <a:pt x="821" y="74"/>
                  </a:lnTo>
                  <a:lnTo>
                    <a:pt x="819" y="71"/>
                  </a:lnTo>
                  <a:lnTo>
                    <a:pt x="819" y="69"/>
                  </a:lnTo>
                  <a:lnTo>
                    <a:pt x="819" y="69"/>
                  </a:lnTo>
                  <a:lnTo>
                    <a:pt x="819" y="67"/>
                  </a:lnTo>
                  <a:lnTo>
                    <a:pt x="819" y="67"/>
                  </a:lnTo>
                  <a:lnTo>
                    <a:pt x="819" y="67"/>
                  </a:lnTo>
                  <a:lnTo>
                    <a:pt x="819" y="67"/>
                  </a:lnTo>
                  <a:lnTo>
                    <a:pt x="819" y="67"/>
                  </a:lnTo>
                  <a:lnTo>
                    <a:pt x="819" y="64"/>
                  </a:lnTo>
                  <a:lnTo>
                    <a:pt x="819" y="64"/>
                  </a:lnTo>
                  <a:lnTo>
                    <a:pt x="819" y="64"/>
                  </a:lnTo>
                  <a:lnTo>
                    <a:pt x="819" y="62"/>
                  </a:lnTo>
                  <a:lnTo>
                    <a:pt x="819" y="62"/>
                  </a:lnTo>
                  <a:lnTo>
                    <a:pt x="819" y="62"/>
                  </a:lnTo>
                  <a:lnTo>
                    <a:pt x="819" y="62"/>
                  </a:lnTo>
                  <a:lnTo>
                    <a:pt x="819" y="59"/>
                  </a:lnTo>
                  <a:lnTo>
                    <a:pt x="819" y="59"/>
                  </a:lnTo>
                  <a:lnTo>
                    <a:pt x="819" y="57"/>
                  </a:lnTo>
                  <a:lnTo>
                    <a:pt x="821" y="57"/>
                  </a:lnTo>
                  <a:lnTo>
                    <a:pt x="821" y="59"/>
                  </a:lnTo>
                  <a:lnTo>
                    <a:pt x="821" y="59"/>
                  </a:lnTo>
                  <a:lnTo>
                    <a:pt x="821" y="59"/>
                  </a:lnTo>
                  <a:lnTo>
                    <a:pt x="821" y="62"/>
                  </a:lnTo>
                  <a:lnTo>
                    <a:pt x="821" y="62"/>
                  </a:lnTo>
                  <a:lnTo>
                    <a:pt x="821" y="62"/>
                  </a:lnTo>
                  <a:lnTo>
                    <a:pt x="821" y="62"/>
                  </a:lnTo>
                  <a:lnTo>
                    <a:pt x="824" y="62"/>
                  </a:lnTo>
                  <a:lnTo>
                    <a:pt x="824" y="62"/>
                  </a:lnTo>
                  <a:lnTo>
                    <a:pt x="826" y="62"/>
                  </a:lnTo>
                  <a:lnTo>
                    <a:pt x="826" y="64"/>
                  </a:lnTo>
                  <a:lnTo>
                    <a:pt x="826" y="67"/>
                  </a:lnTo>
                  <a:lnTo>
                    <a:pt x="828" y="67"/>
                  </a:lnTo>
                  <a:lnTo>
                    <a:pt x="828" y="67"/>
                  </a:lnTo>
                  <a:lnTo>
                    <a:pt x="828" y="69"/>
                  </a:lnTo>
                  <a:lnTo>
                    <a:pt x="826" y="67"/>
                  </a:lnTo>
                  <a:lnTo>
                    <a:pt x="826" y="67"/>
                  </a:lnTo>
                  <a:lnTo>
                    <a:pt x="826" y="67"/>
                  </a:lnTo>
                  <a:lnTo>
                    <a:pt x="824" y="67"/>
                  </a:lnTo>
                  <a:lnTo>
                    <a:pt x="824" y="64"/>
                  </a:lnTo>
                  <a:lnTo>
                    <a:pt x="824" y="64"/>
                  </a:lnTo>
                  <a:lnTo>
                    <a:pt x="824" y="64"/>
                  </a:lnTo>
                  <a:lnTo>
                    <a:pt x="824" y="67"/>
                  </a:lnTo>
                  <a:lnTo>
                    <a:pt x="824" y="67"/>
                  </a:lnTo>
                  <a:lnTo>
                    <a:pt x="824" y="67"/>
                  </a:lnTo>
                  <a:lnTo>
                    <a:pt x="826" y="69"/>
                  </a:lnTo>
                  <a:lnTo>
                    <a:pt x="826" y="71"/>
                  </a:lnTo>
                  <a:lnTo>
                    <a:pt x="828" y="69"/>
                  </a:lnTo>
                  <a:lnTo>
                    <a:pt x="828" y="69"/>
                  </a:lnTo>
                  <a:lnTo>
                    <a:pt x="828" y="69"/>
                  </a:lnTo>
                  <a:lnTo>
                    <a:pt x="831" y="69"/>
                  </a:lnTo>
                  <a:lnTo>
                    <a:pt x="831" y="67"/>
                  </a:lnTo>
                  <a:lnTo>
                    <a:pt x="831" y="67"/>
                  </a:lnTo>
                  <a:lnTo>
                    <a:pt x="824" y="59"/>
                  </a:lnTo>
                  <a:lnTo>
                    <a:pt x="819" y="55"/>
                  </a:lnTo>
                  <a:lnTo>
                    <a:pt x="812" y="45"/>
                  </a:lnTo>
                  <a:lnTo>
                    <a:pt x="810" y="38"/>
                  </a:lnTo>
                  <a:lnTo>
                    <a:pt x="810" y="36"/>
                  </a:lnTo>
                  <a:lnTo>
                    <a:pt x="810" y="36"/>
                  </a:lnTo>
                  <a:lnTo>
                    <a:pt x="807" y="36"/>
                  </a:lnTo>
                  <a:lnTo>
                    <a:pt x="807" y="36"/>
                  </a:lnTo>
                  <a:lnTo>
                    <a:pt x="807" y="33"/>
                  </a:lnTo>
                  <a:lnTo>
                    <a:pt x="807" y="33"/>
                  </a:lnTo>
                  <a:lnTo>
                    <a:pt x="807" y="31"/>
                  </a:lnTo>
                  <a:lnTo>
                    <a:pt x="807" y="24"/>
                  </a:lnTo>
                  <a:lnTo>
                    <a:pt x="807" y="17"/>
                  </a:lnTo>
                  <a:lnTo>
                    <a:pt x="807" y="17"/>
                  </a:lnTo>
                  <a:lnTo>
                    <a:pt x="805" y="14"/>
                  </a:lnTo>
                  <a:lnTo>
                    <a:pt x="805" y="14"/>
                  </a:lnTo>
                  <a:lnTo>
                    <a:pt x="807" y="14"/>
                  </a:lnTo>
                  <a:lnTo>
                    <a:pt x="807" y="14"/>
                  </a:lnTo>
                  <a:lnTo>
                    <a:pt x="807" y="14"/>
                  </a:lnTo>
                  <a:lnTo>
                    <a:pt x="807" y="14"/>
                  </a:lnTo>
                  <a:lnTo>
                    <a:pt x="795" y="14"/>
                  </a:lnTo>
                  <a:lnTo>
                    <a:pt x="781" y="14"/>
                  </a:lnTo>
                  <a:lnTo>
                    <a:pt x="769" y="14"/>
                  </a:lnTo>
                  <a:lnTo>
                    <a:pt x="746" y="14"/>
                  </a:lnTo>
                  <a:lnTo>
                    <a:pt x="731" y="14"/>
                  </a:lnTo>
                  <a:lnTo>
                    <a:pt x="696" y="14"/>
                  </a:lnTo>
                  <a:lnTo>
                    <a:pt x="682" y="14"/>
                  </a:lnTo>
                  <a:lnTo>
                    <a:pt x="670" y="14"/>
                  </a:lnTo>
                  <a:lnTo>
                    <a:pt x="620" y="14"/>
                  </a:lnTo>
                  <a:lnTo>
                    <a:pt x="608" y="14"/>
                  </a:lnTo>
                  <a:lnTo>
                    <a:pt x="521" y="14"/>
                  </a:lnTo>
                  <a:lnTo>
                    <a:pt x="519" y="14"/>
                  </a:lnTo>
                  <a:lnTo>
                    <a:pt x="516" y="14"/>
                  </a:lnTo>
                  <a:lnTo>
                    <a:pt x="519" y="10"/>
                  </a:lnTo>
                  <a:lnTo>
                    <a:pt x="519" y="5"/>
                  </a:lnTo>
                  <a:lnTo>
                    <a:pt x="519" y="3"/>
                  </a:lnTo>
                  <a:lnTo>
                    <a:pt x="519" y="3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11" y="3"/>
                  </a:lnTo>
                  <a:lnTo>
                    <a:pt x="509" y="7"/>
                  </a:lnTo>
                  <a:lnTo>
                    <a:pt x="509" y="7"/>
                  </a:lnTo>
                  <a:lnTo>
                    <a:pt x="507" y="14"/>
                  </a:lnTo>
                  <a:lnTo>
                    <a:pt x="507" y="14"/>
                  </a:lnTo>
                  <a:lnTo>
                    <a:pt x="500" y="14"/>
                  </a:lnTo>
                  <a:lnTo>
                    <a:pt x="492" y="14"/>
                  </a:lnTo>
                  <a:lnTo>
                    <a:pt x="488" y="14"/>
                  </a:lnTo>
                  <a:lnTo>
                    <a:pt x="462" y="14"/>
                  </a:lnTo>
                  <a:lnTo>
                    <a:pt x="457" y="14"/>
                  </a:lnTo>
                  <a:lnTo>
                    <a:pt x="436" y="14"/>
                  </a:lnTo>
                  <a:lnTo>
                    <a:pt x="431" y="14"/>
                  </a:lnTo>
                  <a:lnTo>
                    <a:pt x="426" y="14"/>
                  </a:lnTo>
                  <a:lnTo>
                    <a:pt x="410" y="14"/>
                  </a:lnTo>
                  <a:lnTo>
                    <a:pt x="405" y="14"/>
                  </a:lnTo>
                  <a:lnTo>
                    <a:pt x="384" y="14"/>
                  </a:lnTo>
                  <a:lnTo>
                    <a:pt x="379" y="14"/>
                  </a:lnTo>
                  <a:lnTo>
                    <a:pt x="374" y="14"/>
                  </a:lnTo>
                  <a:lnTo>
                    <a:pt x="348" y="14"/>
                  </a:lnTo>
                  <a:lnTo>
                    <a:pt x="343" y="14"/>
                  </a:lnTo>
                  <a:lnTo>
                    <a:pt x="332" y="14"/>
                  </a:lnTo>
                  <a:lnTo>
                    <a:pt x="327" y="14"/>
                  </a:lnTo>
                  <a:lnTo>
                    <a:pt x="322" y="14"/>
                  </a:lnTo>
                  <a:lnTo>
                    <a:pt x="296" y="14"/>
                  </a:lnTo>
                  <a:lnTo>
                    <a:pt x="291" y="14"/>
                  </a:lnTo>
                  <a:lnTo>
                    <a:pt x="270" y="14"/>
                  </a:lnTo>
                  <a:lnTo>
                    <a:pt x="265" y="14"/>
                  </a:lnTo>
                  <a:lnTo>
                    <a:pt x="258" y="14"/>
                  </a:lnTo>
                  <a:lnTo>
                    <a:pt x="244" y="14"/>
                  </a:lnTo>
                  <a:lnTo>
                    <a:pt x="239" y="14"/>
                  </a:lnTo>
                  <a:lnTo>
                    <a:pt x="227" y="14"/>
                  </a:lnTo>
                  <a:lnTo>
                    <a:pt x="223" y="14"/>
                  </a:lnTo>
                  <a:lnTo>
                    <a:pt x="218" y="14"/>
                  </a:lnTo>
                  <a:lnTo>
                    <a:pt x="201" y="14"/>
                  </a:lnTo>
                  <a:lnTo>
                    <a:pt x="197" y="14"/>
                  </a:lnTo>
                  <a:lnTo>
                    <a:pt x="175" y="14"/>
                  </a:lnTo>
                  <a:lnTo>
                    <a:pt x="171" y="14"/>
                  </a:lnTo>
                  <a:lnTo>
                    <a:pt x="171" y="22"/>
                  </a:lnTo>
                  <a:lnTo>
                    <a:pt x="171" y="29"/>
                  </a:lnTo>
                  <a:lnTo>
                    <a:pt x="171" y="50"/>
                  </a:lnTo>
                  <a:lnTo>
                    <a:pt x="171" y="57"/>
                  </a:lnTo>
                  <a:lnTo>
                    <a:pt x="171" y="64"/>
                  </a:lnTo>
                  <a:lnTo>
                    <a:pt x="171" y="78"/>
                  </a:lnTo>
                  <a:lnTo>
                    <a:pt x="171" y="85"/>
                  </a:lnTo>
                  <a:lnTo>
                    <a:pt x="171" y="100"/>
                  </a:lnTo>
                  <a:lnTo>
                    <a:pt x="171" y="109"/>
                  </a:lnTo>
                  <a:lnTo>
                    <a:pt x="171" y="116"/>
                  </a:lnTo>
                  <a:lnTo>
                    <a:pt x="171" y="121"/>
                  </a:lnTo>
                  <a:lnTo>
                    <a:pt x="171" y="128"/>
                  </a:lnTo>
                  <a:lnTo>
                    <a:pt x="171" y="128"/>
                  </a:lnTo>
                  <a:lnTo>
                    <a:pt x="171" y="128"/>
                  </a:lnTo>
                  <a:lnTo>
                    <a:pt x="171" y="128"/>
                  </a:lnTo>
                  <a:lnTo>
                    <a:pt x="171" y="128"/>
                  </a:lnTo>
                  <a:lnTo>
                    <a:pt x="171" y="128"/>
                  </a:lnTo>
                  <a:lnTo>
                    <a:pt x="171" y="128"/>
                  </a:lnTo>
                  <a:lnTo>
                    <a:pt x="171" y="128"/>
                  </a:lnTo>
                  <a:lnTo>
                    <a:pt x="171" y="128"/>
                  </a:lnTo>
                  <a:lnTo>
                    <a:pt x="164" y="128"/>
                  </a:lnTo>
                  <a:lnTo>
                    <a:pt x="156" y="128"/>
                  </a:lnTo>
                  <a:lnTo>
                    <a:pt x="149" y="128"/>
                  </a:lnTo>
                  <a:lnTo>
                    <a:pt x="145" y="128"/>
                  </a:lnTo>
                  <a:lnTo>
                    <a:pt x="138" y="128"/>
                  </a:lnTo>
                  <a:lnTo>
                    <a:pt x="130" y="128"/>
                  </a:lnTo>
                  <a:lnTo>
                    <a:pt x="126" y="128"/>
                  </a:lnTo>
                  <a:lnTo>
                    <a:pt x="116" y="128"/>
                  </a:lnTo>
                  <a:lnTo>
                    <a:pt x="116" y="156"/>
                  </a:lnTo>
                  <a:lnTo>
                    <a:pt x="116" y="168"/>
                  </a:lnTo>
                  <a:lnTo>
                    <a:pt x="116" y="183"/>
                  </a:lnTo>
                  <a:lnTo>
                    <a:pt x="116" y="194"/>
                  </a:lnTo>
                  <a:lnTo>
                    <a:pt x="116" y="209"/>
                  </a:lnTo>
                  <a:lnTo>
                    <a:pt x="116" y="220"/>
                  </a:lnTo>
                  <a:lnTo>
                    <a:pt x="116" y="235"/>
                  </a:lnTo>
                  <a:lnTo>
                    <a:pt x="116" y="246"/>
                  </a:lnTo>
                  <a:lnTo>
                    <a:pt x="116" y="261"/>
                  </a:lnTo>
                  <a:lnTo>
                    <a:pt x="116" y="272"/>
                  </a:lnTo>
                  <a:lnTo>
                    <a:pt x="116" y="287"/>
                  </a:lnTo>
                  <a:lnTo>
                    <a:pt x="116" y="298"/>
                  </a:lnTo>
                  <a:lnTo>
                    <a:pt x="116" y="313"/>
                  </a:lnTo>
                  <a:lnTo>
                    <a:pt x="116" y="325"/>
                  </a:lnTo>
                  <a:lnTo>
                    <a:pt x="116" y="339"/>
                  </a:lnTo>
                  <a:lnTo>
                    <a:pt x="116" y="351"/>
                  </a:lnTo>
                  <a:lnTo>
                    <a:pt x="116" y="362"/>
                  </a:lnTo>
                  <a:lnTo>
                    <a:pt x="116" y="367"/>
                  </a:lnTo>
                  <a:lnTo>
                    <a:pt x="116" y="367"/>
                  </a:lnTo>
                  <a:lnTo>
                    <a:pt x="116" y="367"/>
                  </a:lnTo>
                  <a:lnTo>
                    <a:pt x="109" y="365"/>
                  </a:lnTo>
                  <a:lnTo>
                    <a:pt x="102" y="365"/>
                  </a:lnTo>
                  <a:lnTo>
                    <a:pt x="97" y="365"/>
                  </a:lnTo>
                  <a:lnTo>
                    <a:pt x="93" y="365"/>
                  </a:lnTo>
                  <a:lnTo>
                    <a:pt x="86" y="367"/>
                  </a:lnTo>
                  <a:lnTo>
                    <a:pt x="81" y="369"/>
                  </a:lnTo>
                  <a:lnTo>
                    <a:pt x="74" y="367"/>
                  </a:lnTo>
                  <a:lnTo>
                    <a:pt x="71" y="367"/>
                  </a:lnTo>
                  <a:lnTo>
                    <a:pt x="69" y="367"/>
                  </a:lnTo>
                  <a:lnTo>
                    <a:pt x="69" y="369"/>
                  </a:lnTo>
                  <a:lnTo>
                    <a:pt x="64" y="372"/>
                  </a:lnTo>
                  <a:lnTo>
                    <a:pt x="62" y="374"/>
                  </a:lnTo>
                  <a:lnTo>
                    <a:pt x="59" y="377"/>
                  </a:lnTo>
                  <a:lnTo>
                    <a:pt x="59" y="379"/>
                  </a:lnTo>
                  <a:lnTo>
                    <a:pt x="59" y="379"/>
                  </a:lnTo>
                  <a:lnTo>
                    <a:pt x="59" y="381"/>
                  </a:lnTo>
                  <a:lnTo>
                    <a:pt x="62" y="381"/>
                  </a:lnTo>
                  <a:lnTo>
                    <a:pt x="62" y="384"/>
                  </a:lnTo>
                  <a:lnTo>
                    <a:pt x="64" y="386"/>
                  </a:lnTo>
                  <a:lnTo>
                    <a:pt x="64" y="388"/>
                  </a:lnTo>
                  <a:lnTo>
                    <a:pt x="62" y="393"/>
                  </a:lnTo>
                  <a:lnTo>
                    <a:pt x="62" y="396"/>
                  </a:lnTo>
                  <a:lnTo>
                    <a:pt x="59" y="400"/>
                  </a:lnTo>
                  <a:lnTo>
                    <a:pt x="59" y="400"/>
                  </a:lnTo>
                  <a:lnTo>
                    <a:pt x="57" y="400"/>
                  </a:lnTo>
                  <a:lnTo>
                    <a:pt x="57" y="400"/>
                  </a:lnTo>
                  <a:lnTo>
                    <a:pt x="55" y="403"/>
                  </a:lnTo>
                  <a:lnTo>
                    <a:pt x="50" y="407"/>
                  </a:lnTo>
                  <a:lnTo>
                    <a:pt x="50" y="407"/>
                  </a:lnTo>
                  <a:lnTo>
                    <a:pt x="50" y="410"/>
                  </a:lnTo>
                  <a:lnTo>
                    <a:pt x="50" y="410"/>
                  </a:lnTo>
                  <a:lnTo>
                    <a:pt x="50" y="412"/>
                  </a:lnTo>
                  <a:lnTo>
                    <a:pt x="48" y="412"/>
                  </a:lnTo>
                  <a:lnTo>
                    <a:pt x="48" y="414"/>
                  </a:lnTo>
                  <a:lnTo>
                    <a:pt x="45" y="414"/>
                  </a:lnTo>
                  <a:lnTo>
                    <a:pt x="45" y="417"/>
                  </a:lnTo>
                  <a:lnTo>
                    <a:pt x="48" y="419"/>
                  </a:lnTo>
                  <a:lnTo>
                    <a:pt x="48" y="419"/>
                  </a:lnTo>
                  <a:lnTo>
                    <a:pt x="48" y="422"/>
                  </a:lnTo>
                  <a:lnTo>
                    <a:pt x="48" y="422"/>
                  </a:lnTo>
                  <a:lnTo>
                    <a:pt x="48" y="424"/>
                  </a:lnTo>
                  <a:lnTo>
                    <a:pt x="48" y="424"/>
                  </a:lnTo>
                  <a:lnTo>
                    <a:pt x="36" y="426"/>
                  </a:lnTo>
                  <a:lnTo>
                    <a:pt x="33" y="429"/>
                  </a:lnTo>
                  <a:lnTo>
                    <a:pt x="31" y="429"/>
                  </a:lnTo>
                  <a:lnTo>
                    <a:pt x="31" y="431"/>
                  </a:lnTo>
                  <a:lnTo>
                    <a:pt x="31" y="433"/>
                  </a:lnTo>
                  <a:lnTo>
                    <a:pt x="33" y="433"/>
                  </a:lnTo>
                  <a:lnTo>
                    <a:pt x="33" y="436"/>
                  </a:lnTo>
                  <a:lnTo>
                    <a:pt x="36" y="440"/>
                  </a:lnTo>
                  <a:lnTo>
                    <a:pt x="36" y="440"/>
                  </a:lnTo>
                  <a:lnTo>
                    <a:pt x="36" y="443"/>
                  </a:lnTo>
                  <a:lnTo>
                    <a:pt x="36" y="443"/>
                  </a:lnTo>
                  <a:lnTo>
                    <a:pt x="36" y="443"/>
                  </a:lnTo>
                  <a:lnTo>
                    <a:pt x="36" y="443"/>
                  </a:lnTo>
                  <a:lnTo>
                    <a:pt x="33" y="443"/>
                  </a:lnTo>
                  <a:lnTo>
                    <a:pt x="33" y="443"/>
                  </a:lnTo>
                  <a:lnTo>
                    <a:pt x="33" y="445"/>
                  </a:lnTo>
                  <a:lnTo>
                    <a:pt x="33" y="445"/>
                  </a:lnTo>
                  <a:lnTo>
                    <a:pt x="33" y="445"/>
                  </a:lnTo>
                  <a:lnTo>
                    <a:pt x="33" y="448"/>
                  </a:lnTo>
                  <a:lnTo>
                    <a:pt x="36" y="448"/>
                  </a:lnTo>
                  <a:lnTo>
                    <a:pt x="36" y="448"/>
                  </a:lnTo>
                  <a:lnTo>
                    <a:pt x="38" y="448"/>
                  </a:lnTo>
                  <a:lnTo>
                    <a:pt x="41" y="450"/>
                  </a:lnTo>
                  <a:lnTo>
                    <a:pt x="41" y="450"/>
                  </a:lnTo>
                  <a:lnTo>
                    <a:pt x="41" y="452"/>
                  </a:lnTo>
                  <a:lnTo>
                    <a:pt x="41" y="452"/>
                  </a:lnTo>
                  <a:lnTo>
                    <a:pt x="41" y="455"/>
                  </a:lnTo>
                  <a:lnTo>
                    <a:pt x="38" y="455"/>
                  </a:lnTo>
                  <a:lnTo>
                    <a:pt x="38" y="455"/>
                  </a:lnTo>
                  <a:lnTo>
                    <a:pt x="36" y="455"/>
                  </a:lnTo>
                  <a:lnTo>
                    <a:pt x="33" y="457"/>
                  </a:lnTo>
                  <a:lnTo>
                    <a:pt x="33" y="459"/>
                  </a:lnTo>
                  <a:lnTo>
                    <a:pt x="24" y="462"/>
                  </a:lnTo>
                  <a:lnTo>
                    <a:pt x="22" y="464"/>
                  </a:lnTo>
                  <a:lnTo>
                    <a:pt x="22" y="464"/>
                  </a:lnTo>
                  <a:lnTo>
                    <a:pt x="22" y="467"/>
                  </a:lnTo>
                  <a:lnTo>
                    <a:pt x="17" y="471"/>
                  </a:lnTo>
                  <a:lnTo>
                    <a:pt x="15" y="474"/>
                  </a:lnTo>
                  <a:lnTo>
                    <a:pt x="15" y="474"/>
                  </a:lnTo>
                  <a:lnTo>
                    <a:pt x="17" y="476"/>
                  </a:lnTo>
                  <a:lnTo>
                    <a:pt x="17" y="476"/>
                  </a:lnTo>
                  <a:lnTo>
                    <a:pt x="17" y="476"/>
                  </a:lnTo>
                  <a:lnTo>
                    <a:pt x="17" y="478"/>
                  </a:lnTo>
                  <a:lnTo>
                    <a:pt x="17" y="478"/>
                  </a:lnTo>
                  <a:lnTo>
                    <a:pt x="19" y="481"/>
                  </a:lnTo>
                  <a:lnTo>
                    <a:pt x="22" y="483"/>
                  </a:lnTo>
                  <a:lnTo>
                    <a:pt x="22" y="485"/>
                  </a:lnTo>
                  <a:lnTo>
                    <a:pt x="22" y="490"/>
                  </a:lnTo>
                  <a:lnTo>
                    <a:pt x="24" y="490"/>
                  </a:lnTo>
                  <a:lnTo>
                    <a:pt x="24" y="493"/>
                  </a:lnTo>
                  <a:lnTo>
                    <a:pt x="26" y="495"/>
                  </a:lnTo>
                  <a:lnTo>
                    <a:pt x="26" y="495"/>
                  </a:lnTo>
                  <a:lnTo>
                    <a:pt x="26" y="497"/>
                  </a:lnTo>
                  <a:lnTo>
                    <a:pt x="24" y="500"/>
                  </a:lnTo>
                  <a:lnTo>
                    <a:pt x="19" y="504"/>
                  </a:lnTo>
                  <a:lnTo>
                    <a:pt x="17" y="507"/>
                  </a:lnTo>
                  <a:lnTo>
                    <a:pt x="12" y="509"/>
                  </a:lnTo>
                  <a:lnTo>
                    <a:pt x="12" y="509"/>
                  </a:lnTo>
                  <a:lnTo>
                    <a:pt x="10" y="511"/>
                  </a:lnTo>
                  <a:lnTo>
                    <a:pt x="7" y="511"/>
                  </a:lnTo>
                  <a:lnTo>
                    <a:pt x="3" y="521"/>
                  </a:lnTo>
                  <a:lnTo>
                    <a:pt x="3" y="526"/>
                  </a:lnTo>
                  <a:lnTo>
                    <a:pt x="0" y="526"/>
                  </a:lnTo>
                  <a:lnTo>
                    <a:pt x="0" y="528"/>
                  </a:lnTo>
                  <a:lnTo>
                    <a:pt x="0" y="528"/>
                  </a:lnTo>
                  <a:lnTo>
                    <a:pt x="3" y="530"/>
                  </a:lnTo>
                  <a:lnTo>
                    <a:pt x="5" y="533"/>
                  </a:lnTo>
                  <a:lnTo>
                    <a:pt x="5" y="535"/>
                  </a:lnTo>
                  <a:lnTo>
                    <a:pt x="7" y="535"/>
                  </a:lnTo>
                  <a:lnTo>
                    <a:pt x="10" y="535"/>
                  </a:lnTo>
                  <a:lnTo>
                    <a:pt x="12" y="535"/>
                  </a:lnTo>
                  <a:lnTo>
                    <a:pt x="15" y="535"/>
                  </a:lnTo>
                  <a:lnTo>
                    <a:pt x="17" y="535"/>
                  </a:lnTo>
                  <a:lnTo>
                    <a:pt x="19" y="533"/>
                  </a:lnTo>
                  <a:lnTo>
                    <a:pt x="22" y="533"/>
                  </a:lnTo>
                  <a:lnTo>
                    <a:pt x="22" y="530"/>
                  </a:lnTo>
                  <a:lnTo>
                    <a:pt x="29" y="535"/>
                  </a:lnTo>
                  <a:lnTo>
                    <a:pt x="33" y="535"/>
                  </a:lnTo>
                  <a:lnTo>
                    <a:pt x="36" y="538"/>
                  </a:lnTo>
                  <a:lnTo>
                    <a:pt x="33" y="542"/>
                  </a:lnTo>
                  <a:lnTo>
                    <a:pt x="31" y="545"/>
                  </a:lnTo>
                  <a:lnTo>
                    <a:pt x="31" y="545"/>
                  </a:lnTo>
                  <a:lnTo>
                    <a:pt x="33" y="549"/>
                  </a:lnTo>
                  <a:lnTo>
                    <a:pt x="38" y="561"/>
                  </a:lnTo>
                  <a:lnTo>
                    <a:pt x="38" y="561"/>
                  </a:lnTo>
                  <a:lnTo>
                    <a:pt x="38" y="561"/>
                  </a:lnTo>
                  <a:lnTo>
                    <a:pt x="38" y="564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68"/>
                  </a:lnTo>
                  <a:lnTo>
                    <a:pt x="41" y="566"/>
                  </a:lnTo>
                  <a:lnTo>
                    <a:pt x="43" y="566"/>
                  </a:lnTo>
                  <a:lnTo>
                    <a:pt x="43" y="566"/>
                  </a:lnTo>
                  <a:lnTo>
                    <a:pt x="43" y="566"/>
                  </a:lnTo>
                  <a:lnTo>
                    <a:pt x="43" y="566"/>
                  </a:lnTo>
                  <a:lnTo>
                    <a:pt x="43" y="566"/>
                  </a:lnTo>
                  <a:lnTo>
                    <a:pt x="43" y="568"/>
                  </a:lnTo>
                  <a:lnTo>
                    <a:pt x="43" y="571"/>
                  </a:lnTo>
                  <a:lnTo>
                    <a:pt x="41" y="587"/>
                  </a:lnTo>
                  <a:lnTo>
                    <a:pt x="41" y="590"/>
                  </a:lnTo>
                  <a:lnTo>
                    <a:pt x="41" y="592"/>
                  </a:lnTo>
                  <a:lnTo>
                    <a:pt x="43" y="594"/>
                  </a:lnTo>
                  <a:lnTo>
                    <a:pt x="45" y="597"/>
                  </a:lnTo>
                  <a:lnTo>
                    <a:pt x="48" y="597"/>
                  </a:lnTo>
                  <a:lnTo>
                    <a:pt x="50" y="599"/>
                  </a:lnTo>
                  <a:lnTo>
                    <a:pt x="52" y="601"/>
                  </a:lnTo>
                  <a:lnTo>
                    <a:pt x="52" y="601"/>
                  </a:lnTo>
                  <a:lnTo>
                    <a:pt x="52" y="601"/>
                  </a:lnTo>
                  <a:lnTo>
                    <a:pt x="52" y="604"/>
                  </a:lnTo>
                  <a:lnTo>
                    <a:pt x="57" y="601"/>
                  </a:lnTo>
                  <a:lnTo>
                    <a:pt x="59" y="601"/>
                  </a:lnTo>
                  <a:lnTo>
                    <a:pt x="59" y="604"/>
                  </a:lnTo>
                  <a:lnTo>
                    <a:pt x="62" y="606"/>
                  </a:lnTo>
                  <a:lnTo>
                    <a:pt x="62" y="611"/>
                  </a:lnTo>
                  <a:lnTo>
                    <a:pt x="62" y="611"/>
                  </a:lnTo>
                  <a:lnTo>
                    <a:pt x="62" y="613"/>
                  </a:lnTo>
                  <a:lnTo>
                    <a:pt x="62" y="613"/>
                  </a:lnTo>
                  <a:lnTo>
                    <a:pt x="62" y="616"/>
                  </a:lnTo>
                  <a:lnTo>
                    <a:pt x="62" y="618"/>
                  </a:lnTo>
                  <a:lnTo>
                    <a:pt x="62" y="618"/>
                  </a:lnTo>
                  <a:lnTo>
                    <a:pt x="62" y="618"/>
                  </a:lnTo>
                  <a:lnTo>
                    <a:pt x="59" y="620"/>
                  </a:lnTo>
                  <a:lnTo>
                    <a:pt x="59" y="620"/>
                  </a:lnTo>
                  <a:lnTo>
                    <a:pt x="59" y="620"/>
                  </a:lnTo>
                  <a:lnTo>
                    <a:pt x="57" y="630"/>
                  </a:lnTo>
                  <a:lnTo>
                    <a:pt x="57" y="630"/>
                  </a:lnTo>
                  <a:lnTo>
                    <a:pt x="64" y="642"/>
                  </a:lnTo>
                  <a:lnTo>
                    <a:pt x="71" y="646"/>
                  </a:lnTo>
                  <a:lnTo>
                    <a:pt x="81" y="656"/>
                  </a:lnTo>
                  <a:lnTo>
                    <a:pt x="90" y="670"/>
                  </a:lnTo>
                  <a:lnTo>
                    <a:pt x="97" y="684"/>
                  </a:lnTo>
                  <a:lnTo>
                    <a:pt x="100" y="687"/>
                  </a:lnTo>
                  <a:lnTo>
                    <a:pt x="100" y="696"/>
                  </a:lnTo>
                  <a:lnTo>
                    <a:pt x="100" y="696"/>
                  </a:lnTo>
                  <a:lnTo>
                    <a:pt x="100" y="698"/>
                  </a:lnTo>
                  <a:lnTo>
                    <a:pt x="97" y="701"/>
                  </a:lnTo>
                  <a:lnTo>
                    <a:pt x="97" y="703"/>
                  </a:lnTo>
                  <a:lnTo>
                    <a:pt x="97" y="703"/>
                  </a:lnTo>
                  <a:lnTo>
                    <a:pt x="97" y="706"/>
                  </a:lnTo>
                  <a:lnTo>
                    <a:pt x="97" y="706"/>
                  </a:lnTo>
                  <a:lnTo>
                    <a:pt x="97" y="708"/>
                  </a:lnTo>
                  <a:lnTo>
                    <a:pt x="97" y="708"/>
                  </a:lnTo>
                  <a:lnTo>
                    <a:pt x="97" y="708"/>
                  </a:lnTo>
                  <a:lnTo>
                    <a:pt x="100" y="708"/>
                  </a:lnTo>
                  <a:lnTo>
                    <a:pt x="100" y="708"/>
                  </a:lnTo>
                  <a:lnTo>
                    <a:pt x="100" y="710"/>
                  </a:lnTo>
                  <a:lnTo>
                    <a:pt x="100" y="710"/>
                  </a:lnTo>
                  <a:lnTo>
                    <a:pt x="97" y="715"/>
                  </a:lnTo>
                  <a:lnTo>
                    <a:pt x="97" y="715"/>
                  </a:lnTo>
                  <a:lnTo>
                    <a:pt x="97" y="717"/>
                  </a:lnTo>
                  <a:lnTo>
                    <a:pt x="100" y="717"/>
                  </a:lnTo>
                  <a:lnTo>
                    <a:pt x="97" y="717"/>
                  </a:lnTo>
                  <a:lnTo>
                    <a:pt x="97" y="720"/>
                  </a:lnTo>
                  <a:lnTo>
                    <a:pt x="95" y="722"/>
                  </a:lnTo>
                  <a:lnTo>
                    <a:pt x="95" y="722"/>
                  </a:lnTo>
                  <a:lnTo>
                    <a:pt x="93" y="722"/>
                  </a:lnTo>
                  <a:lnTo>
                    <a:pt x="93" y="722"/>
                  </a:lnTo>
                  <a:lnTo>
                    <a:pt x="90" y="722"/>
                  </a:lnTo>
                  <a:lnTo>
                    <a:pt x="90" y="722"/>
                  </a:lnTo>
                  <a:lnTo>
                    <a:pt x="90" y="724"/>
                  </a:lnTo>
                  <a:lnTo>
                    <a:pt x="90" y="724"/>
                  </a:lnTo>
                  <a:lnTo>
                    <a:pt x="88" y="732"/>
                  </a:lnTo>
                  <a:lnTo>
                    <a:pt x="88" y="732"/>
                  </a:lnTo>
                  <a:lnTo>
                    <a:pt x="88" y="734"/>
                  </a:lnTo>
                  <a:lnTo>
                    <a:pt x="90" y="734"/>
                  </a:lnTo>
                  <a:lnTo>
                    <a:pt x="93" y="734"/>
                  </a:lnTo>
                  <a:lnTo>
                    <a:pt x="93" y="732"/>
                  </a:lnTo>
                  <a:lnTo>
                    <a:pt x="95" y="732"/>
                  </a:lnTo>
                  <a:lnTo>
                    <a:pt x="95" y="734"/>
                  </a:lnTo>
                  <a:lnTo>
                    <a:pt x="95" y="736"/>
                  </a:lnTo>
                  <a:lnTo>
                    <a:pt x="95" y="739"/>
                  </a:lnTo>
                  <a:lnTo>
                    <a:pt x="93" y="741"/>
                  </a:lnTo>
                  <a:lnTo>
                    <a:pt x="90" y="743"/>
                  </a:lnTo>
                  <a:lnTo>
                    <a:pt x="90" y="743"/>
                  </a:lnTo>
                  <a:lnTo>
                    <a:pt x="90" y="746"/>
                  </a:lnTo>
                  <a:lnTo>
                    <a:pt x="90" y="746"/>
                  </a:lnTo>
                  <a:lnTo>
                    <a:pt x="93" y="748"/>
                  </a:lnTo>
                  <a:lnTo>
                    <a:pt x="93" y="748"/>
                  </a:lnTo>
                  <a:lnTo>
                    <a:pt x="93" y="748"/>
                  </a:lnTo>
                  <a:lnTo>
                    <a:pt x="95" y="748"/>
                  </a:lnTo>
                  <a:lnTo>
                    <a:pt x="95" y="746"/>
                  </a:lnTo>
                  <a:lnTo>
                    <a:pt x="97" y="746"/>
                  </a:lnTo>
                  <a:lnTo>
                    <a:pt x="97" y="746"/>
                  </a:lnTo>
                  <a:lnTo>
                    <a:pt x="97" y="748"/>
                  </a:lnTo>
                  <a:lnTo>
                    <a:pt x="100" y="748"/>
                  </a:lnTo>
                  <a:lnTo>
                    <a:pt x="100" y="748"/>
                  </a:lnTo>
                  <a:lnTo>
                    <a:pt x="102" y="748"/>
                  </a:lnTo>
                  <a:lnTo>
                    <a:pt x="104" y="748"/>
                  </a:lnTo>
                  <a:lnTo>
                    <a:pt x="104" y="748"/>
                  </a:lnTo>
                  <a:lnTo>
                    <a:pt x="107" y="748"/>
                  </a:lnTo>
                  <a:lnTo>
                    <a:pt x="107" y="748"/>
                  </a:lnTo>
                  <a:lnTo>
                    <a:pt x="112" y="748"/>
                  </a:lnTo>
                  <a:lnTo>
                    <a:pt x="114" y="748"/>
                  </a:lnTo>
                  <a:lnTo>
                    <a:pt x="116" y="748"/>
                  </a:lnTo>
                  <a:lnTo>
                    <a:pt x="116" y="748"/>
                  </a:lnTo>
                  <a:lnTo>
                    <a:pt x="119" y="748"/>
                  </a:lnTo>
                  <a:lnTo>
                    <a:pt x="123" y="751"/>
                  </a:lnTo>
                  <a:lnTo>
                    <a:pt x="128" y="748"/>
                  </a:lnTo>
                  <a:lnTo>
                    <a:pt x="128" y="748"/>
                  </a:lnTo>
                  <a:lnTo>
                    <a:pt x="128" y="748"/>
                  </a:lnTo>
                  <a:lnTo>
                    <a:pt x="128" y="748"/>
                  </a:lnTo>
                  <a:lnTo>
                    <a:pt x="130" y="746"/>
                  </a:lnTo>
                  <a:lnTo>
                    <a:pt x="133" y="743"/>
                  </a:lnTo>
                  <a:lnTo>
                    <a:pt x="138" y="741"/>
                  </a:lnTo>
                  <a:lnTo>
                    <a:pt x="140" y="741"/>
                  </a:lnTo>
                  <a:lnTo>
                    <a:pt x="145" y="741"/>
                  </a:lnTo>
                  <a:lnTo>
                    <a:pt x="147" y="739"/>
                  </a:lnTo>
                  <a:lnTo>
                    <a:pt x="147" y="739"/>
                  </a:lnTo>
                  <a:lnTo>
                    <a:pt x="147" y="739"/>
                  </a:lnTo>
                  <a:lnTo>
                    <a:pt x="147" y="732"/>
                  </a:lnTo>
                  <a:lnTo>
                    <a:pt x="147" y="732"/>
                  </a:lnTo>
                  <a:lnTo>
                    <a:pt x="149" y="732"/>
                  </a:lnTo>
                  <a:lnTo>
                    <a:pt x="154" y="724"/>
                  </a:lnTo>
                  <a:lnTo>
                    <a:pt x="154" y="722"/>
                  </a:lnTo>
                  <a:lnTo>
                    <a:pt x="154" y="722"/>
                  </a:lnTo>
                  <a:lnTo>
                    <a:pt x="154" y="713"/>
                  </a:lnTo>
                  <a:lnTo>
                    <a:pt x="154" y="710"/>
                  </a:lnTo>
                  <a:lnTo>
                    <a:pt x="156" y="710"/>
                  </a:lnTo>
                  <a:lnTo>
                    <a:pt x="156" y="710"/>
                  </a:lnTo>
                  <a:lnTo>
                    <a:pt x="161" y="706"/>
                  </a:lnTo>
                  <a:lnTo>
                    <a:pt x="161" y="703"/>
                  </a:lnTo>
                  <a:lnTo>
                    <a:pt x="161" y="703"/>
                  </a:lnTo>
                  <a:lnTo>
                    <a:pt x="161" y="689"/>
                  </a:lnTo>
                  <a:lnTo>
                    <a:pt x="161" y="689"/>
                  </a:lnTo>
                  <a:lnTo>
                    <a:pt x="161" y="689"/>
                  </a:lnTo>
                  <a:lnTo>
                    <a:pt x="161" y="687"/>
                  </a:lnTo>
                  <a:lnTo>
                    <a:pt x="161" y="687"/>
                  </a:lnTo>
                  <a:lnTo>
                    <a:pt x="161" y="687"/>
                  </a:lnTo>
                  <a:lnTo>
                    <a:pt x="164" y="687"/>
                  </a:lnTo>
                  <a:lnTo>
                    <a:pt x="164" y="687"/>
                  </a:lnTo>
                  <a:lnTo>
                    <a:pt x="164" y="687"/>
                  </a:lnTo>
                  <a:lnTo>
                    <a:pt x="166" y="687"/>
                  </a:lnTo>
                  <a:lnTo>
                    <a:pt x="166" y="684"/>
                  </a:lnTo>
                  <a:lnTo>
                    <a:pt x="168" y="684"/>
                  </a:lnTo>
                  <a:lnTo>
                    <a:pt x="168" y="682"/>
                  </a:lnTo>
                  <a:lnTo>
                    <a:pt x="171" y="682"/>
                  </a:lnTo>
                  <a:lnTo>
                    <a:pt x="171" y="680"/>
                  </a:lnTo>
                  <a:lnTo>
                    <a:pt x="171" y="680"/>
                  </a:lnTo>
                  <a:lnTo>
                    <a:pt x="171" y="677"/>
                  </a:lnTo>
                  <a:lnTo>
                    <a:pt x="173" y="675"/>
                  </a:lnTo>
                  <a:lnTo>
                    <a:pt x="173" y="675"/>
                  </a:lnTo>
                  <a:lnTo>
                    <a:pt x="173" y="672"/>
                  </a:lnTo>
                  <a:lnTo>
                    <a:pt x="173" y="672"/>
                  </a:lnTo>
                  <a:lnTo>
                    <a:pt x="173" y="672"/>
                  </a:lnTo>
                  <a:lnTo>
                    <a:pt x="173" y="672"/>
                  </a:lnTo>
                  <a:lnTo>
                    <a:pt x="173" y="672"/>
                  </a:lnTo>
                  <a:lnTo>
                    <a:pt x="173" y="670"/>
                  </a:lnTo>
                  <a:lnTo>
                    <a:pt x="173" y="670"/>
                  </a:lnTo>
                  <a:lnTo>
                    <a:pt x="173" y="670"/>
                  </a:lnTo>
                  <a:lnTo>
                    <a:pt x="173" y="670"/>
                  </a:lnTo>
                  <a:lnTo>
                    <a:pt x="175" y="663"/>
                  </a:lnTo>
                  <a:lnTo>
                    <a:pt x="175" y="663"/>
                  </a:lnTo>
                  <a:lnTo>
                    <a:pt x="175" y="663"/>
                  </a:lnTo>
                  <a:lnTo>
                    <a:pt x="175" y="663"/>
                  </a:lnTo>
                  <a:lnTo>
                    <a:pt x="178" y="663"/>
                  </a:lnTo>
                  <a:lnTo>
                    <a:pt x="178" y="663"/>
                  </a:lnTo>
                  <a:lnTo>
                    <a:pt x="178" y="663"/>
                  </a:lnTo>
                  <a:lnTo>
                    <a:pt x="180" y="663"/>
                  </a:lnTo>
                  <a:lnTo>
                    <a:pt x="180" y="663"/>
                  </a:lnTo>
                  <a:lnTo>
                    <a:pt x="183" y="661"/>
                  </a:lnTo>
                  <a:lnTo>
                    <a:pt x="183" y="661"/>
                  </a:lnTo>
                  <a:lnTo>
                    <a:pt x="183" y="661"/>
                  </a:lnTo>
                  <a:lnTo>
                    <a:pt x="183" y="661"/>
                  </a:lnTo>
                  <a:lnTo>
                    <a:pt x="185" y="661"/>
                  </a:lnTo>
                  <a:lnTo>
                    <a:pt x="185" y="661"/>
                  </a:lnTo>
                  <a:lnTo>
                    <a:pt x="185" y="661"/>
                  </a:lnTo>
                  <a:lnTo>
                    <a:pt x="185" y="661"/>
                  </a:lnTo>
                  <a:lnTo>
                    <a:pt x="185" y="661"/>
                  </a:lnTo>
                  <a:lnTo>
                    <a:pt x="185" y="661"/>
                  </a:lnTo>
                  <a:lnTo>
                    <a:pt x="187" y="661"/>
                  </a:lnTo>
                  <a:lnTo>
                    <a:pt x="187" y="661"/>
                  </a:lnTo>
                  <a:lnTo>
                    <a:pt x="187" y="661"/>
                  </a:lnTo>
                  <a:lnTo>
                    <a:pt x="187" y="661"/>
                  </a:lnTo>
                  <a:lnTo>
                    <a:pt x="187" y="661"/>
                  </a:lnTo>
                  <a:lnTo>
                    <a:pt x="187" y="661"/>
                  </a:lnTo>
                  <a:lnTo>
                    <a:pt x="190" y="661"/>
                  </a:lnTo>
                  <a:lnTo>
                    <a:pt x="190" y="661"/>
                  </a:lnTo>
                  <a:lnTo>
                    <a:pt x="190" y="661"/>
                  </a:lnTo>
                  <a:lnTo>
                    <a:pt x="190" y="661"/>
                  </a:lnTo>
                  <a:lnTo>
                    <a:pt x="190" y="661"/>
                  </a:lnTo>
                  <a:lnTo>
                    <a:pt x="192" y="661"/>
                  </a:lnTo>
                  <a:lnTo>
                    <a:pt x="192" y="661"/>
                  </a:lnTo>
                  <a:lnTo>
                    <a:pt x="192" y="661"/>
                  </a:lnTo>
                  <a:lnTo>
                    <a:pt x="192" y="661"/>
                  </a:lnTo>
                  <a:lnTo>
                    <a:pt x="192" y="661"/>
                  </a:lnTo>
                  <a:lnTo>
                    <a:pt x="194" y="661"/>
                  </a:lnTo>
                  <a:lnTo>
                    <a:pt x="194" y="661"/>
                  </a:lnTo>
                  <a:lnTo>
                    <a:pt x="194" y="661"/>
                  </a:lnTo>
                  <a:lnTo>
                    <a:pt x="197" y="661"/>
                  </a:lnTo>
                  <a:lnTo>
                    <a:pt x="199" y="661"/>
                  </a:lnTo>
                  <a:lnTo>
                    <a:pt x="199" y="661"/>
                  </a:lnTo>
                  <a:lnTo>
                    <a:pt x="199" y="661"/>
                  </a:lnTo>
                  <a:lnTo>
                    <a:pt x="204" y="658"/>
                  </a:lnTo>
                  <a:lnTo>
                    <a:pt x="206" y="658"/>
                  </a:lnTo>
                  <a:lnTo>
                    <a:pt x="206" y="658"/>
                  </a:lnTo>
                  <a:lnTo>
                    <a:pt x="206" y="658"/>
                  </a:lnTo>
                  <a:lnTo>
                    <a:pt x="209" y="658"/>
                  </a:lnTo>
                  <a:lnTo>
                    <a:pt x="209" y="658"/>
                  </a:lnTo>
                  <a:lnTo>
                    <a:pt x="209" y="658"/>
                  </a:lnTo>
                  <a:lnTo>
                    <a:pt x="211" y="658"/>
                  </a:lnTo>
                  <a:lnTo>
                    <a:pt x="211" y="658"/>
                  </a:lnTo>
                  <a:lnTo>
                    <a:pt x="213" y="656"/>
                  </a:lnTo>
                  <a:lnTo>
                    <a:pt x="213" y="656"/>
                  </a:lnTo>
                  <a:lnTo>
                    <a:pt x="216" y="656"/>
                  </a:lnTo>
                  <a:lnTo>
                    <a:pt x="216" y="656"/>
                  </a:lnTo>
                  <a:lnTo>
                    <a:pt x="216" y="656"/>
                  </a:lnTo>
                  <a:lnTo>
                    <a:pt x="218" y="658"/>
                  </a:lnTo>
                  <a:lnTo>
                    <a:pt x="220" y="658"/>
                  </a:lnTo>
                  <a:lnTo>
                    <a:pt x="220" y="661"/>
                  </a:lnTo>
                  <a:lnTo>
                    <a:pt x="220" y="661"/>
                  </a:lnTo>
                  <a:lnTo>
                    <a:pt x="220" y="668"/>
                  </a:lnTo>
                  <a:lnTo>
                    <a:pt x="220" y="668"/>
                  </a:lnTo>
                  <a:lnTo>
                    <a:pt x="220" y="668"/>
                  </a:lnTo>
                  <a:lnTo>
                    <a:pt x="220" y="670"/>
                  </a:lnTo>
                  <a:lnTo>
                    <a:pt x="220" y="670"/>
                  </a:lnTo>
                  <a:lnTo>
                    <a:pt x="223" y="670"/>
                  </a:lnTo>
                  <a:lnTo>
                    <a:pt x="223" y="670"/>
                  </a:lnTo>
                  <a:lnTo>
                    <a:pt x="225" y="672"/>
                  </a:lnTo>
                  <a:lnTo>
                    <a:pt x="225" y="672"/>
                  </a:lnTo>
                  <a:lnTo>
                    <a:pt x="225" y="672"/>
                  </a:lnTo>
                  <a:lnTo>
                    <a:pt x="225" y="672"/>
                  </a:lnTo>
                  <a:lnTo>
                    <a:pt x="225" y="672"/>
                  </a:lnTo>
                  <a:lnTo>
                    <a:pt x="230" y="677"/>
                  </a:lnTo>
                  <a:lnTo>
                    <a:pt x="230" y="677"/>
                  </a:lnTo>
                  <a:lnTo>
                    <a:pt x="230" y="680"/>
                  </a:lnTo>
                  <a:lnTo>
                    <a:pt x="230" y="680"/>
                  </a:lnTo>
                  <a:lnTo>
                    <a:pt x="235" y="680"/>
                  </a:lnTo>
                  <a:lnTo>
                    <a:pt x="244" y="691"/>
                  </a:lnTo>
                  <a:lnTo>
                    <a:pt x="256" y="703"/>
                  </a:lnTo>
                  <a:lnTo>
                    <a:pt x="258" y="706"/>
                  </a:lnTo>
                  <a:lnTo>
                    <a:pt x="258" y="706"/>
                  </a:lnTo>
                  <a:lnTo>
                    <a:pt x="261" y="706"/>
                  </a:lnTo>
                  <a:lnTo>
                    <a:pt x="263" y="706"/>
                  </a:lnTo>
                  <a:lnTo>
                    <a:pt x="282" y="701"/>
                  </a:lnTo>
                  <a:lnTo>
                    <a:pt x="296" y="698"/>
                  </a:lnTo>
                  <a:lnTo>
                    <a:pt x="298" y="701"/>
                  </a:lnTo>
                  <a:lnTo>
                    <a:pt x="308" y="701"/>
                  </a:lnTo>
                  <a:lnTo>
                    <a:pt x="310" y="701"/>
                  </a:lnTo>
                  <a:lnTo>
                    <a:pt x="313" y="701"/>
                  </a:lnTo>
                  <a:lnTo>
                    <a:pt x="313" y="701"/>
                  </a:lnTo>
                  <a:lnTo>
                    <a:pt x="313" y="701"/>
                  </a:lnTo>
                  <a:lnTo>
                    <a:pt x="320" y="701"/>
                  </a:lnTo>
                  <a:lnTo>
                    <a:pt x="324" y="701"/>
                  </a:lnTo>
                  <a:lnTo>
                    <a:pt x="327" y="701"/>
                  </a:lnTo>
                  <a:lnTo>
                    <a:pt x="327" y="701"/>
                  </a:lnTo>
                  <a:lnTo>
                    <a:pt x="332" y="713"/>
                  </a:lnTo>
                  <a:lnTo>
                    <a:pt x="334" y="715"/>
                  </a:lnTo>
                  <a:lnTo>
                    <a:pt x="355" y="715"/>
                  </a:lnTo>
                  <a:lnTo>
                    <a:pt x="377" y="715"/>
                  </a:lnTo>
                  <a:lnTo>
                    <a:pt x="377" y="715"/>
                  </a:lnTo>
                  <a:lnTo>
                    <a:pt x="377" y="713"/>
                  </a:lnTo>
                  <a:lnTo>
                    <a:pt x="377" y="713"/>
                  </a:lnTo>
                  <a:lnTo>
                    <a:pt x="377" y="710"/>
                  </a:lnTo>
                  <a:lnTo>
                    <a:pt x="377" y="708"/>
                  </a:lnTo>
                  <a:lnTo>
                    <a:pt x="381" y="703"/>
                  </a:lnTo>
                  <a:lnTo>
                    <a:pt x="386" y="701"/>
                  </a:lnTo>
                  <a:lnTo>
                    <a:pt x="386" y="701"/>
                  </a:lnTo>
                  <a:lnTo>
                    <a:pt x="393" y="696"/>
                  </a:lnTo>
                  <a:lnTo>
                    <a:pt x="400" y="694"/>
                  </a:lnTo>
                  <a:lnTo>
                    <a:pt x="412" y="691"/>
                  </a:lnTo>
                  <a:lnTo>
                    <a:pt x="417" y="687"/>
                  </a:lnTo>
                  <a:lnTo>
                    <a:pt x="419" y="684"/>
                  </a:lnTo>
                  <a:lnTo>
                    <a:pt x="419" y="675"/>
                  </a:lnTo>
                  <a:lnTo>
                    <a:pt x="419" y="675"/>
                  </a:lnTo>
                  <a:lnTo>
                    <a:pt x="424" y="672"/>
                  </a:lnTo>
                  <a:lnTo>
                    <a:pt x="438" y="665"/>
                  </a:lnTo>
                  <a:lnTo>
                    <a:pt x="440" y="663"/>
                  </a:lnTo>
                  <a:lnTo>
                    <a:pt x="452" y="672"/>
                  </a:lnTo>
                  <a:lnTo>
                    <a:pt x="464" y="680"/>
                  </a:lnTo>
                  <a:lnTo>
                    <a:pt x="478" y="694"/>
                  </a:lnTo>
                  <a:lnTo>
                    <a:pt x="481" y="694"/>
                  </a:lnTo>
                  <a:lnTo>
                    <a:pt x="481" y="694"/>
                  </a:lnTo>
                  <a:lnTo>
                    <a:pt x="481" y="694"/>
                  </a:lnTo>
                  <a:lnTo>
                    <a:pt x="483" y="694"/>
                  </a:lnTo>
                  <a:lnTo>
                    <a:pt x="483" y="691"/>
                  </a:lnTo>
                  <a:lnTo>
                    <a:pt x="483" y="691"/>
                  </a:lnTo>
                  <a:lnTo>
                    <a:pt x="490" y="691"/>
                  </a:lnTo>
                  <a:lnTo>
                    <a:pt x="490" y="691"/>
                  </a:lnTo>
                  <a:lnTo>
                    <a:pt x="502" y="691"/>
                  </a:lnTo>
                  <a:lnTo>
                    <a:pt x="504" y="689"/>
                  </a:lnTo>
                  <a:lnTo>
                    <a:pt x="516" y="677"/>
                  </a:lnTo>
                  <a:lnTo>
                    <a:pt x="528" y="668"/>
                  </a:lnTo>
                  <a:lnTo>
                    <a:pt x="535" y="661"/>
                  </a:lnTo>
                  <a:lnTo>
                    <a:pt x="535" y="658"/>
                  </a:lnTo>
                  <a:lnTo>
                    <a:pt x="540" y="653"/>
                  </a:lnTo>
                  <a:lnTo>
                    <a:pt x="542" y="644"/>
                  </a:lnTo>
                  <a:lnTo>
                    <a:pt x="542" y="644"/>
                  </a:lnTo>
                  <a:lnTo>
                    <a:pt x="556" y="632"/>
                  </a:lnTo>
                  <a:lnTo>
                    <a:pt x="568" y="623"/>
                  </a:lnTo>
                  <a:lnTo>
                    <a:pt x="568" y="620"/>
                  </a:lnTo>
                  <a:lnTo>
                    <a:pt x="568" y="618"/>
                  </a:lnTo>
                  <a:lnTo>
                    <a:pt x="566" y="611"/>
                  </a:lnTo>
                  <a:lnTo>
                    <a:pt x="563" y="609"/>
                  </a:lnTo>
                  <a:lnTo>
                    <a:pt x="563" y="601"/>
                  </a:lnTo>
                  <a:lnTo>
                    <a:pt x="566" y="594"/>
                  </a:lnTo>
                  <a:lnTo>
                    <a:pt x="566" y="587"/>
                  </a:lnTo>
                  <a:lnTo>
                    <a:pt x="566" y="587"/>
                  </a:lnTo>
                  <a:lnTo>
                    <a:pt x="563" y="587"/>
                  </a:lnTo>
                  <a:lnTo>
                    <a:pt x="563" y="585"/>
                  </a:lnTo>
                  <a:lnTo>
                    <a:pt x="549" y="571"/>
                  </a:lnTo>
                  <a:lnTo>
                    <a:pt x="568" y="571"/>
                  </a:lnTo>
                  <a:lnTo>
                    <a:pt x="585" y="571"/>
                  </a:lnTo>
                  <a:lnTo>
                    <a:pt x="587" y="568"/>
                  </a:lnTo>
                  <a:lnTo>
                    <a:pt x="587" y="568"/>
                  </a:lnTo>
                  <a:lnTo>
                    <a:pt x="585" y="568"/>
                  </a:lnTo>
                  <a:lnTo>
                    <a:pt x="585" y="566"/>
                  </a:lnTo>
                  <a:lnTo>
                    <a:pt x="585" y="564"/>
                  </a:lnTo>
                  <a:lnTo>
                    <a:pt x="585" y="561"/>
                  </a:lnTo>
                  <a:lnTo>
                    <a:pt x="585" y="561"/>
                  </a:lnTo>
                  <a:lnTo>
                    <a:pt x="585" y="561"/>
                  </a:lnTo>
                  <a:lnTo>
                    <a:pt x="585" y="559"/>
                  </a:lnTo>
                  <a:lnTo>
                    <a:pt x="585" y="559"/>
                  </a:lnTo>
                  <a:lnTo>
                    <a:pt x="585" y="559"/>
                  </a:lnTo>
                  <a:lnTo>
                    <a:pt x="585" y="559"/>
                  </a:lnTo>
                  <a:lnTo>
                    <a:pt x="585" y="559"/>
                  </a:lnTo>
                  <a:lnTo>
                    <a:pt x="611" y="559"/>
                  </a:lnTo>
                  <a:lnTo>
                    <a:pt x="611" y="564"/>
                  </a:lnTo>
                  <a:lnTo>
                    <a:pt x="606" y="573"/>
                  </a:lnTo>
                  <a:lnTo>
                    <a:pt x="608" y="580"/>
                  </a:lnTo>
                  <a:lnTo>
                    <a:pt x="606" y="587"/>
                  </a:lnTo>
                  <a:lnTo>
                    <a:pt x="606" y="587"/>
                  </a:lnTo>
                  <a:lnTo>
                    <a:pt x="606" y="590"/>
                  </a:lnTo>
                  <a:lnTo>
                    <a:pt x="606" y="590"/>
                  </a:lnTo>
                  <a:lnTo>
                    <a:pt x="604" y="592"/>
                  </a:lnTo>
                  <a:lnTo>
                    <a:pt x="604" y="592"/>
                  </a:lnTo>
                  <a:lnTo>
                    <a:pt x="604" y="592"/>
                  </a:lnTo>
                  <a:lnTo>
                    <a:pt x="604" y="592"/>
                  </a:lnTo>
                  <a:lnTo>
                    <a:pt x="606" y="613"/>
                  </a:lnTo>
                  <a:lnTo>
                    <a:pt x="608" y="632"/>
                  </a:lnTo>
                  <a:lnTo>
                    <a:pt x="608" y="635"/>
                  </a:lnTo>
                  <a:lnTo>
                    <a:pt x="608" y="635"/>
                  </a:lnTo>
                  <a:lnTo>
                    <a:pt x="608" y="637"/>
                  </a:lnTo>
                  <a:lnTo>
                    <a:pt x="606" y="637"/>
                  </a:lnTo>
                  <a:lnTo>
                    <a:pt x="606" y="639"/>
                  </a:lnTo>
                  <a:lnTo>
                    <a:pt x="608" y="639"/>
                  </a:lnTo>
                  <a:lnTo>
                    <a:pt x="620" y="644"/>
                  </a:lnTo>
                  <a:lnTo>
                    <a:pt x="620" y="644"/>
                  </a:lnTo>
                  <a:lnTo>
                    <a:pt x="620" y="644"/>
                  </a:lnTo>
                  <a:lnTo>
                    <a:pt x="625" y="649"/>
                  </a:lnTo>
                  <a:lnTo>
                    <a:pt x="637" y="658"/>
                  </a:lnTo>
                  <a:lnTo>
                    <a:pt x="649" y="668"/>
                  </a:lnTo>
                  <a:lnTo>
                    <a:pt x="649" y="670"/>
                  </a:lnTo>
                  <a:lnTo>
                    <a:pt x="651" y="675"/>
                  </a:lnTo>
                  <a:lnTo>
                    <a:pt x="651" y="675"/>
                  </a:lnTo>
                  <a:lnTo>
                    <a:pt x="651" y="677"/>
                  </a:lnTo>
                  <a:lnTo>
                    <a:pt x="651" y="680"/>
                  </a:lnTo>
                  <a:lnTo>
                    <a:pt x="651" y="682"/>
                  </a:lnTo>
                  <a:lnTo>
                    <a:pt x="651" y="684"/>
                  </a:lnTo>
                  <a:lnTo>
                    <a:pt x="651" y="684"/>
                  </a:lnTo>
                  <a:lnTo>
                    <a:pt x="651" y="687"/>
                  </a:lnTo>
                  <a:lnTo>
                    <a:pt x="651" y="687"/>
                  </a:lnTo>
                  <a:lnTo>
                    <a:pt x="651" y="687"/>
                  </a:lnTo>
                  <a:lnTo>
                    <a:pt x="651" y="687"/>
                  </a:lnTo>
                  <a:lnTo>
                    <a:pt x="649" y="694"/>
                  </a:lnTo>
                  <a:lnTo>
                    <a:pt x="646" y="698"/>
                  </a:lnTo>
                  <a:lnTo>
                    <a:pt x="646" y="703"/>
                  </a:lnTo>
                  <a:lnTo>
                    <a:pt x="646" y="706"/>
                  </a:lnTo>
                  <a:lnTo>
                    <a:pt x="646" y="708"/>
                  </a:lnTo>
                  <a:lnTo>
                    <a:pt x="646" y="708"/>
                  </a:lnTo>
                  <a:lnTo>
                    <a:pt x="646" y="708"/>
                  </a:lnTo>
                  <a:lnTo>
                    <a:pt x="646" y="708"/>
                  </a:lnTo>
                  <a:lnTo>
                    <a:pt x="649" y="708"/>
                  </a:lnTo>
                  <a:lnTo>
                    <a:pt x="656" y="708"/>
                  </a:lnTo>
                  <a:lnTo>
                    <a:pt x="656" y="703"/>
                  </a:lnTo>
                  <a:lnTo>
                    <a:pt x="658" y="696"/>
                  </a:lnTo>
                  <a:lnTo>
                    <a:pt x="665" y="677"/>
                  </a:lnTo>
                  <a:lnTo>
                    <a:pt x="668" y="675"/>
                  </a:lnTo>
                  <a:lnTo>
                    <a:pt x="670" y="672"/>
                  </a:lnTo>
                  <a:lnTo>
                    <a:pt x="670" y="672"/>
                  </a:lnTo>
                  <a:lnTo>
                    <a:pt x="670" y="670"/>
                  </a:lnTo>
                  <a:lnTo>
                    <a:pt x="670" y="670"/>
                  </a:lnTo>
                  <a:lnTo>
                    <a:pt x="670" y="670"/>
                  </a:lnTo>
                  <a:lnTo>
                    <a:pt x="670" y="670"/>
                  </a:lnTo>
                  <a:lnTo>
                    <a:pt x="670" y="668"/>
                  </a:lnTo>
                  <a:lnTo>
                    <a:pt x="670" y="665"/>
                  </a:lnTo>
                  <a:lnTo>
                    <a:pt x="670" y="663"/>
                  </a:lnTo>
                  <a:lnTo>
                    <a:pt x="668" y="651"/>
                  </a:lnTo>
                  <a:lnTo>
                    <a:pt x="668" y="649"/>
                  </a:lnTo>
                  <a:lnTo>
                    <a:pt x="668" y="649"/>
                  </a:lnTo>
                  <a:lnTo>
                    <a:pt x="672" y="642"/>
                  </a:lnTo>
                  <a:lnTo>
                    <a:pt x="675" y="637"/>
                  </a:lnTo>
                  <a:lnTo>
                    <a:pt x="675" y="637"/>
                  </a:lnTo>
                  <a:lnTo>
                    <a:pt x="677" y="635"/>
                  </a:lnTo>
                  <a:lnTo>
                    <a:pt x="682" y="632"/>
                  </a:lnTo>
                  <a:lnTo>
                    <a:pt x="684" y="630"/>
                  </a:lnTo>
                  <a:lnTo>
                    <a:pt x="684" y="630"/>
                  </a:lnTo>
                  <a:lnTo>
                    <a:pt x="691" y="637"/>
                  </a:lnTo>
                  <a:lnTo>
                    <a:pt x="691" y="637"/>
                  </a:lnTo>
                  <a:lnTo>
                    <a:pt x="694" y="639"/>
                  </a:lnTo>
                  <a:lnTo>
                    <a:pt x="694" y="639"/>
                  </a:lnTo>
                  <a:lnTo>
                    <a:pt x="694" y="642"/>
                  </a:lnTo>
                  <a:lnTo>
                    <a:pt x="694" y="642"/>
                  </a:lnTo>
                  <a:lnTo>
                    <a:pt x="694" y="642"/>
                  </a:lnTo>
                  <a:lnTo>
                    <a:pt x="694" y="642"/>
                  </a:lnTo>
                  <a:lnTo>
                    <a:pt x="696" y="639"/>
                  </a:lnTo>
                  <a:lnTo>
                    <a:pt x="696" y="639"/>
                  </a:lnTo>
                  <a:lnTo>
                    <a:pt x="696" y="639"/>
                  </a:lnTo>
                  <a:lnTo>
                    <a:pt x="698" y="639"/>
                  </a:lnTo>
                  <a:lnTo>
                    <a:pt x="698" y="639"/>
                  </a:lnTo>
                  <a:lnTo>
                    <a:pt x="698" y="639"/>
                  </a:lnTo>
                  <a:lnTo>
                    <a:pt x="698" y="637"/>
                  </a:lnTo>
                  <a:lnTo>
                    <a:pt x="698" y="637"/>
                  </a:lnTo>
                  <a:lnTo>
                    <a:pt x="698" y="637"/>
                  </a:lnTo>
                  <a:lnTo>
                    <a:pt x="701" y="635"/>
                  </a:lnTo>
                  <a:lnTo>
                    <a:pt x="703" y="632"/>
                  </a:lnTo>
                  <a:lnTo>
                    <a:pt x="703" y="632"/>
                  </a:lnTo>
                  <a:lnTo>
                    <a:pt x="703" y="630"/>
                  </a:lnTo>
                  <a:lnTo>
                    <a:pt x="703" y="630"/>
                  </a:lnTo>
                  <a:lnTo>
                    <a:pt x="703" y="627"/>
                  </a:lnTo>
                  <a:lnTo>
                    <a:pt x="701" y="627"/>
                  </a:lnTo>
                  <a:lnTo>
                    <a:pt x="701" y="627"/>
                  </a:lnTo>
                  <a:lnTo>
                    <a:pt x="705" y="616"/>
                  </a:lnTo>
                  <a:lnTo>
                    <a:pt x="705" y="613"/>
                  </a:lnTo>
                  <a:lnTo>
                    <a:pt x="705" y="613"/>
                  </a:lnTo>
                  <a:lnTo>
                    <a:pt x="703" y="613"/>
                  </a:lnTo>
                  <a:lnTo>
                    <a:pt x="703" y="611"/>
                  </a:lnTo>
                  <a:lnTo>
                    <a:pt x="703" y="609"/>
                  </a:lnTo>
                  <a:lnTo>
                    <a:pt x="710" y="594"/>
                  </a:lnTo>
                  <a:lnTo>
                    <a:pt x="710" y="594"/>
                  </a:lnTo>
                  <a:lnTo>
                    <a:pt x="710" y="592"/>
                  </a:lnTo>
                  <a:lnTo>
                    <a:pt x="710" y="590"/>
                  </a:lnTo>
                  <a:lnTo>
                    <a:pt x="708" y="590"/>
                  </a:lnTo>
                  <a:lnTo>
                    <a:pt x="708" y="587"/>
                  </a:lnTo>
                  <a:lnTo>
                    <a:pt x="708" y="585"/>
                  </a:lnTo>
                  <a:lnTo>
                    <a:pt x="708" y="585"/>
                  </a:lnTo>
                  <a:lnTo>
                    <a:pt x="708" y="582"/>
                  </a:lnTo>
                  <a:lnTo>
                    <a:pt x="710" y="580"/>
                  </a:lnTo>
                  <a:lnTo>
                    <a:pt x="710" y="580"/>
                  </a:lnTo>
                  <a:lnTo>
                    <a:pt x="710" y="580"/>
                  </a:lnTo>
                  <a:lnTo>
                    <a:pt x="713" y="578"/>
                  </a:lnTo>
                  <a:lnTo>
                    <a:pt x="715" y="578"/>
                  </a:lnTo>
                  <a:lnTo>
                    <a:pt x="717" y="575"/>
                  </a:lnTo>
                  <a:lnTo>
                    <a:pt x="720" y="573"/>
                  </a:lnTo>
                  <a:lnTo>
                    <a:pt x="720" y="573"/>
                  </a:lnTo>
                  <a:lnTo>
                    <a:pt x="720" y="573"/>
                  </a:lnTo>
                  <a:lnTo>
                    <a:pt x="720" y="573"/>
                  </a:lnTo>
                  <a:lnTo>
                    <a:pt x="720" y="571"/>
                  </a:lnTo>
                  <a:lnTo>
                    <a:pt x="720" y="571"/>
                  </a:lnTo>
                  <a:lnTo>
                    <a:pt x="722" y="571"/>
                  </a:lnTo>
                  <a:lnTo>
                    <a:pt x="724" y="568"/>
                  </a:lnTo>
                  <a:lnTo>
                    <a:pt x="724" y="568"/>
                  </a:lnTo>
                  <a:lnTo>
                    <a:pt x="724" y="564"/>
                  </a:lnTo>
                  <a:lnTo>
                    <a:pt x="724" y="561"/>
                  </a:lnTo>
                  <a:lnTo>
                    <a:pt x="727" y="561"/>
                  </a:lnTo>
                  <a:lnTo>
                    <a:pt x="727" y="561"/>
                  </a:lnTo>
                  <a:lnTo>
                    <a:pt x="727" y="561"/>
                  </a:lnTo>
                  <a:lnTo>
                    <a:pt x="729" y="561"/>
                  </a:lnTo>
                  <a:lnTo>
                    <a:pt x="729" y="559"/>
                  </a:lnTo>
                  <a:lnTo>
                    <a:pt x="729" y="559"/>
                  </a:lnTo>
                  <a:lnTo>
                    <a:pt x="729" y="556"/>
                  </a:lnTo>
                  <a:lnTo>
                    <a:pt x="729" y="556"/>
                  </a:lnTo>
                  <a:lnTo>
                    <a:pt x="739" y="540"/>
                  </a:lnTo>
                  <a:lnTo>
                    <a:pt x="741" y="538"/>
                  </a:lnTo>
                  <a:lnTo>
                    <a:pt x="741" y="538"/>
                  </a:lnTo>
                  <a:lnTo>
                    <a:pt x="741" y="538"/>
                  </a:lnTo>
                  <a:lnTo>
                    <a:pt x="741" y="538"/>
                  </a:lnTo>
                  <a:lnTo>
                    <a:pt x="743" y="538"/>
                  </a:lnTo>
                  <a:lnTo>
                    <a:pt x="743" y="538"/>
                  </a:lnTo>
                  <a:lnTo>
                    <a:pt x="743" y="535"/>
                  </a:lnTo>
                  <a:lnTo>
                    <a:pt x="743" y="535"/>
                  </a:lnTo>
                  <a:lnTo>
                    <a:pt x="743" y="535"/>
                  </a:lnTo>
                  <a:lnTo>
                    <a:pt x="743" y="535"/>
                  </a:lnTo>
                  <a:lnTo>
                    <a:pt x="743" y="535"/>
                  </a:lnTo>
                  <a:lnTo>
                    <a:pt x="743" y="533"/>
                  </a:lnTo>
                  <a:lnTo>
                    <a:pt x="746" y="533"/>
                  </a:lnTo>
                  <a:lnTo>
                    <a:pt x="762" y="530"/>
                  </a:lnTo>
                  <a:lnTo>
                    <a:pt x="762" y="530"/>
                  </a:lnTo>
                  <a:lnTo>
                    <a:pt x="762" y="530"/>
                  </a:lnTo>
                  <a:lnTo>
                    <a:pt x="762" y="530"/>
                  </a:lnTo>
                  <a:lnTo>
                    <a:pt x="762" y="533"/>
                  </a:lnTo>
                  <a:lnTo>
                    <a:pt x="765" y="533"/>
                  </a:lnTo>
                  <a:lnTo>
                    <a:pt x="765" y="533"/>
                  </a:lnTo>
                  <a:lnTo>
                    <a:pt x="767" y="533"/>
                  </a:lnTo>
                  <a:lnTo>
                    <a:pt x="767" y="530"/>
                  </a:lnTo>
                  <a:lnTo>
                    <a:pt x="767" y="526"/>
                  </a:lnTo>
                  <a:lnTo>
                    <a:pt x="767" y="523"/>
                  </a:lnTo>
                  <a:lnTo>
                    <a:pt x="767" y="523"/>
                  </a:lnTo>
                  <a:lnTo>
                    <a:pt x="767" y="521"/>
                  </a:lnTo>
                  <a:lnTo>
                    <a:pt x="767" y="519"/>
                  </a:lnTo>
                  <a:lnTo>
                    <a:pt x="767" y="519"/>
                  </a:lnTo>
                  <a:lnTo>
                    <a:pt x="767" y="519"/>
                  </a:lnTo>
                  <a:lnTo>
                    <a:pt x="767" y="516"/>
                  </a:lnTo>
                  <a:lnTo>
                    <a:pt x="767" y="516"/>
                  </a:lnTo>
                  <a:lnTo>
                    <a:pt x="767" y="516"/>
                  </a:lnTo>
                  <a:lnTo>
                    <a:pt x="767" y="516"/>
                  </a:lnTo>
                  <a:lnTo>
                    <a:pt x="767" y="514"/>
                  </a:lnTo>
                  <a:lnTo>
                    <a:pt x="772" y="495"/>
                  </a:lnTo>
                  <a:lnTo>
                    <a:pt x="781" y="485"/>
                  </a:lnTo>
                  <a:lnTo>
                    <a:pt x="781" y="483"/>
                  </a:lnTo>
                  <a:lnTo>
                    <a:pt x="781" y="481"/>
                  </a:lnTo>
                  <a:lnTo>
                    <a:pt x="781" y="478"/>
                  </a:lnTo>
                  <a:lnTo>
                    <a:pt x="784" y="474"/>
                  </a:lnTo>
                  <a:lnTo>
                    <a:pt x="784" y="471"/>
                  </a:lnTo>
                  <a:lnTo>
                    <a:pt x="784" y="469"/>
                  </a:lnTo>
                  <a:lnTo>
                    <a:pt x="784" y="467"/>
                  </a:lnTo>
                  <a:lnTo>
                    <a:pt x="784" y="464"/>
                  </a:lnTo>
                  <a:lnTo>
                    <a:pt x="784" y="462"/>
                  </a:lnTo>
                  <a:lnTo>
                    <a:pt x="784" y="462"/>
                  </a:lnTo>
                  <a:lnTo>
                    <a:pt x="788" y="448"/>
                  </a:lnTo>
                  <a:lnTo>
                    <a:pt x="786" y="436"/>
                  </a:lnTo>
                  <a:lnTo>
                    <a:pt x="786" y="429"/>
                  </a:lnTo>
                  <a:lnTo>
                    <a:pt x="786" y="424"/>
                  </a:lnTo>
                  <a:lnTo>
                    <a:pt x="784" y="417"/>
                  </a:lnTo>
                  <a:lnTo>
                    <a:pt x="784" y="414"/>
                  </a:lnTo>
                  <a:lnTo>
                    <a:pt x="784" y="405"/>
                  </a:lnTo>
                  <a:lnTo>
                    <a:pt x="784" y="400"/>
                  </a:lnTo>
                  <a:lnTo>
                    <a:pt x="784" y="398"/>
                  </a:lnTo>
                  <a:lnTo>
                    <a:pt x="784" y="398"/>
                  </a:lnTo>
                  <a:lnTo>
                    <a:pt x="786" y="393"/>
                  </a:lnTo>
                  <a:lnTo>
                    <a:pt x="788" y="393"/>
                  </a:lnTo>
                  <a:lnTo>
                    <a:pt x="791" y="384"/>
                  </a:lnTo>
                  <a:lnTo>
                    <a:pt x="791" y="384"/>
                  </a:lnTo>
                  <a:lnTo>
                    <a:pt x="793" y="381"/>
                  </a:lnTo>
                  <a:lnTo>
                    <a:pt x="793" y="379"/>
                  </a:lnTo>
                  <a:lnTo>
                    <a:pt x="793" y="377"/>
                  </a:lnTo>
                  <a:lnTo>
                    <a:pt x="795" y="367"/>
                  </a:lnTo>
                  <a:lnTo>
                    <a:pt x="795" y="365"/>
                  </a:lnTo>
                  <a:lnTo>
                    <a:pt x="800" y="362"/>
                  </a:lnTo>
                  <a:lnTo>
                    <a:pt x="800" y="360"/>
                  </a:lnTo>
                  <a:lnTo>
                    <a:pt x="802" y="353"/>
                  </a:lnTo>
                  <a:lnTo>
                    <a:pt x="805" y="346"/>
                  </a:lnTo>
                  <a:lnTo>
                    <a:pt x="807" y="341"/>
                  </a:lnTo>
                  <a:lnTo>
                    <a:pt x="807" y="339"/>
                  </a:lnTo>
                  <a:lnTo>
                    <a:pt x="810" y="336"/>
                  </a:lnTo>
                  <a:lnTo>
                    <a:pt x="812" y="336"/>
                  </a:lnTo>
                  <a:lnTo>
                    <a:pt x="812" y="334"/>
                  </a:lnTo>
                  <a:lnTo>
                    <a:pt x="810" y="332"/>
                  </a:lnTo>
                  <a:lnTo>
                    <a:pt x="810" y="332"/>
                  </a:lnTo>
                  <a:lnTo>
                    <a:pt x="810" y="329"/>
                  </a:lnTo>
                  <a:lnTo>
                    <a:pt x="810" y="329"/>
                  </a:lnTo>
                  <a:lnTo>
                    <a:pt x="810" y="327"/>
                  </a:lnTo>
                  <a:lnTo>
                    <a:pt x="810" y="327"/>
                  </a:lnTo>
                  <a:lnTo>
                    <a:pt x="810" y="327"/>
                  </a:lnTo>
                  <a:lnTo>
                    <a:pt x="810" y="327"/>
                  </a:lnTo>
                  <a:lnTo>
                    <a:pt x="807" y="325"/>
                  </a:lnTo>
                  <a:lnTo>
                    <a:pt x="807" y="325"/>
                  </a:lnTo>
                  <a:lnTo>
                    <a:pt x="807" y="322"/>
                  </a:lnTo>
                  <a:lnTo>
                    <a:pt x="807" y="322"/>
                  </a:lnTo>
                  <a:lnTo>
                    <a:pt x="807" y="320"/>
                  </a:lnTo>
                  <a:lnTo>
                    <a:pt x="807" y="317"/>
                  </a:lnTo>
                  <a:lnTo>
                    <a:pt x="807" y="317"/>
                  </a:lnTo>
                  <a:lnTo>
                    <a:pt x="807" y="315"/>
                  </a:lnTo>
                  <a:lnTo>
                    <a:pt x="807" y="315"/>
                  </a:lnTo>
                  <a:lnTo>
                    <a:pt x="810" y="315"/>
                  </a:lnTo>
                  <a:lnTo>
                    <a:pt x="810" y="313"/>
                  </a:lnTo>
                  <a:lnTo>
                    <a:pt x="812" y="313"/>
                  </a:lnTo>
                  <a:lnTo>
                    <a:pt x="812" y="308"/>
                  </a:lnTo>
                  <a:lnTo>
                    <a:pt x="812" y="306"/>
                  </a:lnTo>
                  <a:lnTo>
                    <a:pt x="812" y="306"/>
                  </a:lnTo>
                  <a:lnTo>
                    <a:pt x="814" y="306"/>
                  </a:lnTo>
                  <a:lnTo>
                    <a:pt x="814" y="303"/>
                  </a:lnTo>
                  <a:lnTo>
                    <a:pt x="814" y="303"/>
                  </a:lnTo>
                  <a:lnTo>
                    <a:pt x="812" y="303"/>
                  </a:lnTo>
                  <a:lnTo>
                    <a:pt x="812" y="303"/>
                  </a:lnTo>
                  <a:lnTo>
                    <a:pt x="812" y="301"/>
                  </a:lnTo>
                  <a:lnTo>
                    <a:pt x="812" y="301"/>
                  </a:lnTo>
                  <a:lnTo>
                    <a:pt x="812" y="301"/>
                  </a:lnTo>
                  <a:lnTo>
                    <a:pt x="812" y="298"/>
                  </a:lnTo>
                  <a:lnTo>
                    <a:pt x="812" y="298"/>
                  </a:lnTo>
                  <a:lnTo>
                    <a:pt x="812" y="296"/>
                  </a:lnTo>
                  <a:lnTo>
                    <a:pt x="814" y="296"/>
                  </a:lnTo>
                  <a:lnTo>
                    <a:pt x="812" y="294"/>
                  </a:lnTo>
                  <a:lnTo>
                    <a:pt x="812" y="294"/>
                  </a:lnTo>
                  <a:lnTo>
                    <a:pt x="812" y="294"/>
                  </a:lnTo>
                  <a:lnTo>
                    <a:pt x="812" y="291"/>
                  </a:lnTo>
                  <a:lnTo>
                    <a:pt x="812" y="291"/>
                  </a:lnTo>
                  <a:lnTo>
                    <a:pt x="812" y="291"/>
                  </a:lnTo>
                  <a:lnTo>
                    <a:pt x="814" y="291"/>
                  </a:lnTo>
                  <a:lnTo>
                    <a:pt x="814" y="291"/>
                  </a:lnTo>
                  <a:lnTo>
                    <a:pt x="814" y="291"/>
                  </a:lnTo>
                  <a:lnTo>
                    <a:pt x="817" y="294"/>
                  </a:lnTo>
                  <a:lnTo>
                    <a:pt x="817" y="294"/>
                  </a:lnTo>
                  <a:lnTo>
                    <a:pt x="819" y="294"/>
                  </a:lnTo>
                  <a:lnTo>
                    <a:pt x="819" y="294"/>
                  </a:lnTo>
                  <a:lnTo>
                    <a:pt x="821" y="294"/>
                  </a:lnTo>
                  <a:lnTo>
                    <a:pt x="824" y="294"/>
                  </a:lnTo>
                  <a:lnTo>
                    <a:pt x="824" y="294"/>
                  </a:lnTo>
                  <a:lnTo>
                    <a:pt x="826" y="294"/>
                  </a:lnTo>
                  <a:lnTo>
                    <a:pt x="828" y="294"/>
                  </a:lnTo>
                  <a:lnTo>
                    <a:pt x="831" y="291"/>
                  </a:lnTo>
                  <a:lnTo>
                    <a:pt x="836" y="294"/>
                  </a:lnTo>
                  <a:lnTo>
                    <a:pt x="838" y="291"/>
                  </a:lnTo>
                  <a:lnTo>
                    <a:pt x="838" y="289"/>
                  </a:lnTo>
                  <a:lnTo>
                    <a:pt x="838" y="289"/>
                  </a:lnTo>
                  <a:lnTo>
                    <a:pt x="840" y="287"/>
                  </a:lnTo>
                  <a:lnTo>
                    <a:pt x="840" y="284"/>
                  </a:lnTo>
                  <a:lnTo>
                    <a:pt x="840" y="282"/>
                  </a:lnTo>
                  <a:lnTo>
                    <a:pt x="840" y="282"/>
                  </a:lnTo>
                  <a:lnTo>
                    <a:pt x="840" y="280"/>
                  </a:lnTo>
                  <a:lnTo>
                    <a:pt x="840" y="277"/>
                  </a:lnTo>
                  <a:lnTo>
                    <a:pt x="840" y="277"/>
                  </a:lnTo>
                  <a:lnTo>
                    <a:pt x="847" y="275"/>
                  </a:lnTo>
                  <a:lnTo>
                    <a:pt x="850" y="275"/>
                  </a:lnTo>
                  <a:lnTo>
                    <a:pt x="852" y="275"/>
                  </a:lnTo>
                  <a:lnTo>
                    <a:pt x="855" y="270"/>
                  </a:lnTo>
                  <a:lnTo>
                    <a:pt x="857" y="270"/>
                  </a:lnTo>
                  <a:lnTo>
                    <a:pt x="857" y="270"/>
                  </a:lnTo>
                  <a:lnTo>
                    <a:pt x="859" y="270"/>
                  </a:lnTo>
                  <a:lnTo>
                    <a:pt x="859" y="272"/>
                  </a:lnTo>
                  <a:lnTo>
                    <a:pt x="862" y="270"/>
                  </a:lnTo>
                  <a:lnTo>
                    <a:pt x="862" y="270"/>
                  </a:lnTo>
                  <a:lnTo>
                    <a:pt x="864" y="268"/>
                  </a:lnTo>
                  <a:lnTo>
                    <a:pt x="869" y="265"/>
                  </a:lnTo>
                  <a:lnTo>
                    <a:pt x="869" y="265"/>
                  </a:lnTo>
                  <a:lnTo>
                    <a:pt x="869" y="265"/>
                  </a:lnTo>
                  <a:lnTo>
                    <a:pt x="871" y="265"/>
                  </a:lnTo>
                  <a:lnTo>
                    <a:pt x="871" y="265"/>
                  </a:lnTo>
                  <a:lnTo>
                    <a:pt x="871" y="268"/>
                  </a:lnTo>
                  <a:lnTo>
                    <a:pt x="871" y="268"/>
                  </a:lnTo>
                  <a:lnTo>
                    <a:pt x="871" y="270"/>
                  </a:lnTo>
                  <a:lnTo>
                    <a:pt x="871" y="270"/>
                  </a:lnTo>
                  <a:lnTo>
                    <a:pt x="873" y="268"/>
                  </a:lnTo>
                  <a:lnTo>
                    <a:pt x="873" y="268"/>
                  </a:lnTo>
                  <a:lnTo>
                    <a:pt x="873" y="265"/>
                  </a:lnTo>
                  <a:lnTo>
                    <a:pt x="873" y="265"/>
                  </a:lnTo>
                  <a:lnTo>
                    <a:pt x="873" y="265"/>
                  </a:lnTo>
                  <a:lnTo>
                    <a:pt x="873" y="265"/>
                  </a:lnTo>
                  <a:lnTo>
                    <a:pt x="873" y="265"/>
                  </a:lnTo>
                  <a:lnTo>
                    <a:pt x="876" y="265"/>
                  </a:lnTo>
                  <a:lnTo>
                    <a:pt x="876" y="265"/>
                  </a:lnTo>
                  <a:lnTo>
                    <a:pt x="878" y="265"/>
                  </a:lnTo>
                  <a:lnTo>
                    <a:pt x="878" y="268"/>
                  </a:lnTo>
                  <a:lnTo>
                    <a:pt x="878" y="265"/>
                  </a:lnTo>
                  <a:lnTo>
                    <a:pt x="881" y="265"/>
                  </a:lnTo>
                  <a:lnTo>
                    <a:pt x="881" y="265"/>
                  </a:lnTo>
                  <a:lnTo>
                    <a:pt x="881" y="263"/>
                  </a:lnTo>
                  <a:lnTo>
                    <a:pt x="881" y="263"/>
                  </a:lnTo>
                  <a:lnTo>
                    <a:pt x="881" y="261"/>
                  </a:lnTo>
                  <a:lnTo>
                    <a:pt x="885" y="261"/>
                  </a:lnTo>
                  <a:lnTo>
                    <a:pt x="885" y="258"/>
                  </a:lnTo>
                  <a:lnTo>
                    <a:pt x="888" y="256"/>
                  </a:lnTo>
                  <a:lnTo>
                    <a:pt x="890" y="249"/>
                  </a:lnTo>
                  <a:lnTo>
                    <a:pt x="892" y="246"/>
                  </a:lnTo>
                  <a:lnTo>
                    <a:pt x="899" y="239"/>
                  </a:lnTo>
                  <a:lnTo>
                    <a:pt x="899" y="239"/>
                  </a:lnTo>
                  <a:lnTo>
                    <a:pt x="899" y="237"/>
                  </a:lnTo>
                  <a:close/>
                  <a:moveTo>
                    <a:pt x="828" y="78"/>
                  </a:moveTo>
                  <a:lnTo>
                    <a:pt x="826" y="81"/>
                  </a:lnTo>
                  <a:lnTo>
                    <a:pt x="826" y="81"/>
                  </a:lnTo>
                  <a:lnTo>
                    <a:pt x="826" y="81"/>
                  </a:lnTo>
                  <a:lnTo>
                    <a:pt x="826" y="83"/>
                  </a:lnTo>
                  <a:lnTo>
                    <a:pt x="826" y="85"/>
                  </a:lnTo>
                  <a:lnTo>
                    <a:pt x="828" y="85"/>
                  </a:lnTo>
                  <a:lnTo>
                    <a:pt x="828" y="83"/>
                  </a:lnTo>
                  <a:lnTo>
                    <a:pt x="828" y="81"/>
                  </a:lnTo>
                  <a:lnTo>
                    <a:pt x="828" y="78"/>
                  </a:lnTo>
                  <a:lnTo>
                    <a:pt x="828" y="78"/>
                  </a:lnTo>
                  <a:lnTo>
                    <a:pt x="828" y="78"/>
                  </a:lnTo>
                  <a:close/>
                </a:path>
              </a:pathLst>
            </a:custGeom>
            <a:solidFill>
              <a:schemeClr val="accent2"/>
            </a:solidFill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9831387" y="5828866"/>
              <a:ext cx="112713" cy="146050"/>
            </a:xfrm>
            <a:custGeom>
              <a:avLst/>
              <a:gdLst>
                <a:gd name="T0" fmla="*/ 68 w 71"/>
                <a:gd name="T1" fmla="*/ 40 h 92"/>
                <a:gd name="T2" fmla="*/ 68 w 71"/>
                <a:gd name="T3" fmla="*/ 30 h 92"/>
                <a:gd name="T4" fmla="*/ 68 w 71"/>
                <a:gd name="T5" fmla="*/ 26 h 92"/>
                <a:gd name="T6" fmla="*/ 68 w 71"/>
                <a:gd name="T7" fmla="*/ 21 h 92"/>
                <a:gd name="T8" fmla="*/ 68 w 71"/>
                <a:gd name="T9" fmla="*/ 16 h 92"/>
                <a:gd name="T10" fmla="*/ 66 w 71"/>
                <a:gd name="T11" fmla="*/ 14 h 92"/>
                <a:gd name="T12" fmla="*/ 61 w 71"/>
                <a:gd name="T13" fmla="*/ 11 h 92"/>
                <a:gd name="T14" fmla="*/ 59 w 71"/>
                <a:gd name="T15" fmla="*/ 14 h 92"/>
                <a:gd name="T16" fmla="*/ 52 w 71"/>
                <a:gd name="T17" fmla="*/ 9 h 92"/>
                <a:gd name="T18" fmla="*/ 45 w 71"/>
                <a:gd name="T19" fmla="*/ 7 h 92"/>
                <a:gd name="T20" fmla="*/ 35 w 71"/>
                <a:gd name="T21" fmla="*/ 0 h 92"/>
                <a:gd name="T22" fmla="*/ 30 w 71"/>
                <a:gd name="T23" fmla="*/ 0 h 92"/>
                <a:gd name="T24" fmla="*/ 28 w 71"/>
                <a:gd name="T25" fmla="*/ 0 h 92"/>
                <a:gd name="T26" fmla="*/ 19 w 71"/>
                <a:gd name="T27" fmla="*/ 9 h 92"/>
                <a:gd name="T28" fmla="*/ 16 w 71"/>
                <a:gd name="T29" fmla="*/ 14 h 92"/>
                <a:gd name="T30" fmla="*/ 9 w 71"/>
                <a:gd name="T31" fmla="*/ 26 h 92"/>
                <a:gd name="T32" fmla="*/ 7 w 71"/>
                <a:gd name="T33" fmla="*/ 33 h 92"/>
                <a:gd name="T34" fmla="*/ 0 w 71"/>
                <a:gd name="T35" fmla="*/ 42 h 92"/>
                <a:gd name="T36" fmla="*/ 0 w 71"/>
                <a:gd name="T37" fmla="*/ 56 h 92"/>
                <a:gd name="T38" fmla="*/ 2 w 71"/>
                <a:gd name="T39" fmla="*/ 64 h 92"/>
                <a:gd name="T40" fmla="*/ 2 w 71"/>
                <a:gd name="T41" fmla="*/ 61 h 92"/>
                <a:gd name="T42" fmla="*/ 4 w 71"/>
                <a:gd name="T43" fmla="*/ 61 h 92"/>
                <a:gd name="T44" fmla="*/ 4 w 71"/>
                <a:gd name="T45" fmla="*/ 61 h 92"/>
                <a:gd name="T46" fmla="*/ 7 w 71"/>
                <a:gd name="T47" fmla="*/ 66 h 92"/>
                <a:gd name="T48" fmla="*/ 9 w 71"/>
                <a:gd name="T49" fmla="*/ 68 h 92"/>
                <a:gd name="T50" fmla="*/ 9 w 71"/>
                <a:gd name="T51" fmla="*/ 71 h 92"/>
                <a:gd name="T52" fmla="*/ 9 w 71"/>
                <a:gd name="T53" fmla="*/ 73 h 92"/>
                <a:gd name="T54" fmla="*/ 16 w 71"/>
                <a:gd name="T55" fmla="*/ 80 h 92"/>
                <a:gd name="T56" fmla="*/ 19 w 71"/>
                <a:gd name="T57" fmla="*/ 85 h 92"/>
                <a:gd name="T58" fmla="*/ 26 w 71"/>
                <a:gd name="T59" fmla="*/ 87 h 92"/>
                <a:gd name="T60" fmla="*/ 30 w 71"/>
                <a:gd name="T61" fmla="*/ 90 h 92"/>
                <a:gd name="T62" fmla="*/ 40 w 71"/>
                <a:gd name="T63" fmla="*/ 92 h 92"/>
                <a:gd name="T64" fmla="*/ 54 w 71"/>
                <a:gd name="T65" fmla="*/ 92 h 92"/>
                <a:gd name="T66" fmla="*/ 64 w 71"/>
                <a:gd name="T67" fmla="*/ 92 h 92"/>
                <a:gd name="T68" fmla="*/ 64 w 71"/>
                <a:gd name="T69" fmla="*/ 92 h 92"/>
                <a:gd name="T70" fmla="*/ 64 w 71"/>
                <a:gd name="T71" fmla="*/ 90 h 92"/>
                <a:gd name="T72" fmla="*/ 61 w 71"/>
                <a:gd name="T73" fmla="*/ 85 h 92"/>
                <a:gd name="T74" fmla="*/ 61 w 71"/>
                <a:gd name="T75" fmla="*/ 80 h 92"/>
                <a:gd name="T76" fmla="*/ 64 w 71"/>
                <a:gd name="T77" fmla="*/ 68 h 92"/>
                <a:gd name="T78" fmla="*/ 64 w 71"/>
                <a:gd name="T79" fmla="*/ 64 h 92"/>
                <a:gd name="T80" fmla="*/ 68 w 71"/>
                <a:gd name="T81" fmla="*/ 64 h 92"/>
                <a:gd name="T82" fmla="*/ 71 w 71"/>
                <a:gd name="T83" fmla="*/ 64 h 92"/>
                <a:gd name="T84" fmla="*/ 71 w 71"/>
                <a:gd name="T85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1" h="92">
                  <a:moveTo>
                    <a:pt x="71" y="45"/>
                  </a:moveTo>
                  <a:lnTo>
                    <a:pt x="68" y="40"/>
                  </a:lnTo>
                  <a:lnTo>
                    <a:pt x="68" y="38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26"/>
                  </a:lnTo>
                  <a:lnTo>
                    <a:pt x="68" y="23"/>
                  </a:lnTo>
                  <a:lnTo>
                    <a:pt x="68" y="21"/>
                  </a:lnTo>
                  <a:lnTo>
                    <a:pt x="68" y="19"/>
                  </a:lnTo>
                  <a:lnTo>
                    <a:pt x="68" y="16"/>
                  </a:lnTo>
                  <a:lnTo>
                    <a:pt x="68" y="14"/>
                  </a:lnTo>
                  <a:lnTo>
                    <a:pt x="66" y="14"/>
                  </a:lnTo>
                  <a:lnTo>
                    <a:pt x="64" y="14"/>
                  </a:lnTo>
                  <a:lnTo>
                    <a:pt x="61" y="11"/>
                  </a:lnTo>
                  <a:lnTo>
                    <a:pt x="59" y="14"/>
                  </a:lnTo>
                  <a:lnTo>
                    <a:pt x="59" y="14"/>
                  </a:lnTo>
                  <a:lnTo>
                    <a:pt x="56" y="14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45" y="7"/>
                  </a:lnTo>
                  <a:lnTo>
                    <a:pt x="40" y="2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3" y="4"/>
                  </a:lnTo>
                  <a:lnTo>
                    <a:pt x="19" y="9"/>
                  </a:lnTo>
                  <a:lnTo>
                    <a:pt x="16" y="9"/>
                  </a:lnTo>
                  <a:lnTo>
                    <a:pt x="16" y="14"/>
                  </a:lnTo>
                  <a:lnTo>
                    <a:pt x="14" y="21"/>
                  </a:lnTo>
                  <a:lnTo>
                    <a:pt x="9" y="26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2" y="38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2" y="64"/>
                  </a:lnTo>
                  <a:lnTo>
                    <a:pt x="2" y="61"/>
                  </a:lnTo>
                  <a:lnTo>
                    <a:pt x="2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7" y="64"/>
                  </a:lnTo>
                  <a:lnTo>
                    <a:pt x="7" y="66"/>
                  </a:lnTo>
                  <a:lnTo>
                    <a:pt x="9" y="66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71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9" y="75"/>
                  </a:lnTo>
                  <a:lnTo>
                    <a:pt x="16" y="80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1" y="87"/>
                  </a:lnTo>
                  <a:lnTo>
                    <a:pt x="26" y="87"/>
                  </a:lnTo>
                  <a:lnTo>
                    <a:pt x="26" y="87"/>
                  </a:lnTo>
                  <a:lnTo>
                    <a:pt x="30" y="90"/>
                  </a:lnTo>
                  <a:lnTo>
                    <a:pt x="35" y="92"/>
                  </a:lnTo>
                  <a:lnTo>
                    <a:pt x="40" y="92"/>
                  </a:lnTo>
                  <a:lnTo>
                    <a:pt x="45" y="92"/>
                  </a:lnTo>
                  <a:lnTo>
                    <a:pt x="54" y="92"/>
                  </a:lnTo>
                  <a:lnTo>
                    <a:pt x="59" y="92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4" y="90"/>
                  </a:lnTo>
                  <a:lnTo>
                    <a:pt x="64" y="90"/>
                  </a:lnTo>
                  <a:lnTo>
                    <a:pt x="61" y="90"/>
                  </a:lnTo>
                  <a:lnTo>
                    <a:pt x="61" y="85"/>
                  </a:lnTo>
                  <a:lnTo>
                    <a:pt x="61" y="82"/>
                  </a:lnTo>
                  <a:lnTo>
                    <a:pt x="61" y="80"/>
                  </a:lnTo>
                  <a:lnTo>
                    <a:pt x="64" y="75"/>
                  </a:lnTo>
                  <a:lnTo>
                    <a:pt x="64" y="68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49"/>
                  </a:lnTo>
                  <a:lnTo>
                    <a:pt x="71" y="45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9267824" y="2541154"/>
              <a:ext cx="998538" cy="742950"/>
            </a:xfrm>
            <a:custGeom>
              <a:avLst/>
              <a:gdLst>
                <a:gd name="T0" fmla="*/ 613 w 629"/>
                <a:gd name="T1" fmla="*/ 367 h 468"/>
                <a:gd name="T2" fmla="*/ 594 w 629"/>
                <a:gd name="T3" fmla="*/ 362 h 468"/>
                <a:gd name="T4" fmla="*/ 577 w 629"/>
                <a:gd name="T5" fmla="*/ 336 h 468"/>
                <a:gd name="T6" fmla="*/ 565 w 629"/>
                <a:gd name="T7" fmla="*/ 300 h 468"/>
                <a:gd name="T8" fmla="*/ 556 w 629"/>
                <a:gd name="T9" fmla="*/ 289 h 468"/>
                <a:gd name="T10" fmla="*/ 537 w 629"/>
                <a:gd name="T11" fmla="*/ 272 h 468"/>
                <a:gd name="T12" fmla="*/ 511 w 629"/>
                <a:gd name="T13" fmla="*/ 246 h 468"/>
                <a:gd name="T14" fmla="*/ 487 w 629"/>
                <a:gd name="T15" fmla="*/ 241 h 468"/>
                <a:gd name="T16" fmla="*/ 473 w 629"/>
                <a:gd name="T17" fmla="*/ 232 h 468"/>
                <a:gd name="T18" fmla="*/ 482 w 629"/>
                <a:gd name="T19" fmla="*/ 218 h 468"/>
                <a:gd name="T20" fmla="*/ 482 w 629"/>
                <a:gd name="T21" fmla="*/ 210 h 468"/>
                <a:gd name="T22" fmla="*/ 494 w 629"/>
                <a:gd name="T23" fmla="*/ 203 h 468"/>
                <a:gd name="T24" fmla="*/ 511 w 629"/>
                <a:gd name="T25" fmla="*/ 208 h 468"/>
                <a:gd name="T26" fmla="*/ 530 w 629"/>
                <a:gd name="T27" fmla="*/ 149 h 468"/>
                <a:gd name="T28" fmla="*/ 525 w 629"/>
                <a:gd name="T29" fmla="*/ 116 h 468"/>
                <a:gd name="T30" fmla="*/ 478 w 629"/>
                <a:gd name="T31" fmla="*/ 33 h 468"/>
                <a:gd name="T32" fmla="*/ 459 w 629"/>
                <a:gd name="T33" fmla="*/ 7 h 468"/>
                <a:gd name="T34" fmla="*/ 416 w 629"/>
                <a:gd name="T35" fmla="*/ 85 h 468"/>
                <a:gd name="T36" fmla="*/ 326 w 629"/>
                <a:gd name="T37" fmla="*/ 113 h 468"/>
                <a:gd name="T38" fmla="*/ 251 w 629"/>
                <a:gd name="T39" fmla="*/ 156 h 468"/>
                <a:gd name="T40" fmla="*/ 132 w 629"/>
                <a:gd name="T41" fmla="*/ 147 h 468"/>
                <a:gd name="T42" fmla="*/ 94 w 629"/>
                <a:gd name="T43" fmla="*/ 109 h 468"/>
                <a:gd name="T44" fmla="*/ 73 w 629"/>
                <a:gd name="T45" fmla="*/ 102 h 468"/>
                <a:gd name="T46" fmla="*/ 61 w 629"/>
                <a:gd name="T47" fmla="*/ 102 h 468"/>
                <a:gd name="T48" fmla="*/ 49 w 629"/>
                <a:gd name="T49" fmla="*/ 104 h 468"/>
                <a:gd name="T50" fmla="*/ 42 w 629"/>
                <a:gd name="T51" fmla="*/ 123 h 468"/>
                <a:gd name="T52" fmla="*/ 28 w 629"/>
                <a:gd name="T53" fmla="*/ 154 h 468"/>
                <a:gd name="T54" fmla="*/ 2 w 629"/>
                <a:gd name="T55" fmla="*/ 189 h 468"/>
                <a:gd name="T56" fmla="*/ 4 w 629"/>
                <a:gd name="T57" fmla="*/ 213 h 468"/>
                <a:gd name="T58" fmla="*/ 28 w 629"/>
                <a:gd name="T59" fmla="*/ 215 h 468"/>
                <a:gd name="T60" fmla="*/ 52 w 629"/>
                <a:gd name="T61" fmla="*/ 232 h 468"/>
                <a:gd name="T62" fmla="*/ 57 w 629"/>
                <a:gd name="T63" fmla="*/ 248 h 468"/>
                <a:gd name="T64" fmla="*/ 71 w 629"/>
                <a:gd name="T65" fmla="*/ 265 h 468"/>
                <a:gd name="T66" fmla="*/ 90 w 629"/>
                <a:gd name="T67" fmla="*/ 274 h 468"/>
                <a:gd name="T68" fmla="*/ 101 w 629"/>
                <a:gd name="T69" fmla="*/ 286 h 468"/>
                <a:gd name="T70" fmla="*/ 120 w 629"/>
                <a:gd name="T71" fmla="*/ 300 h 468"/>
                <a:gd name="T72" fmla="*/ 118 w 629"/>
                <a:gd name="T73" fmla="*/ 315 h 468"/>
                <a:gd name="T74" fmla="*/ 123 w 629"/>
                <a:gd name="T75" fmla="*/ 331 h 468"/>
                <a:gd name="T76" fmla="*/ 146 w 629"/>
                <a:gd name="T77" fmla="*/ 341 h 468"/>
                <a:gd name="T78" fmla="*/ 163 w 629"/>
                <a:gd name="T79" fmla="*/ 350 h 468"/>
                <a:gd name="T80" fmla="*/ 165 w 629"/>
                <a:gd name="T81" fmla="*/ 357 h 468"/>
                <a:gd name="T82" fmla="*/ 175 w 629"/>
                <a:gd name="T83" fmla="*/ 388 h 468"/>
                <a:gd name="T84" fmla="*/ 191 w 629"/>
                <a:gd name="T85" fmla="*/ 397 h 468"/>
                <a:gd name="T86" fmla="*/ 201 w 629"/>
                <a:gd name="T87" fmla="*/ 412 h 468"/>
                <a:gd name="T88" fmla="*/ 208 w 629"/>
                <a:gd name="T89" fmla="*/ 416 h 468"/>
                <a:gd name="T90" fmla="*/ 227 w 629"/>
                <a:gd name="T91" fmla="*/ 426 h 468"/>
                <a:gd name="T92" fmla="*/ 243 w 629"/>
                <a:gd name="T93" fmla="*/ 412 h 468"/>
                <a:gd name="T94" fmla="*/ 262 w 629"/>
                <a:gd name="T95" fmla="*/ 416 h 468"/>
                <a:gd name="T96" fmla="*/ 281 w 629"/>
                <a:gd name="T97" fmla="*/ 412 h 468"/>
                <a:gd name="T98" fmla="*/ 296 w 629"/>
                <a:gd name="T99" fmla="*/ 409 h 468"/>
                <a:gd name="T100" fmla="*/ 303 w 629"/>
                <a:gd name="T101" fmla="*/ 421 h 468"/>
                <a:gd name="T102" fmla="*/ 317 w 629"/>
                <a:gd name="T103" fmla="*/ 435 h 468"/>
                <a:gd name="T104" fmla="*/ 340 w 629"/>
                <a:gd name="T105" fmla="*/ 447 h 468"/>
                <a:gd name="T106" fmla="*/ 350 w 629"/>
                <a:gd name="T107" fmla="*/ 461 h 468"/>
                <a:gd name="T108" fmla="*/ 364 w 629"/>
                <a:gd name="T109" fmla="*/ 457 h 468"/>
                <a:gd name="T110" fmla="*/ 395 w 629"/>
                <a:gd name="T111" fmla="*/ 459 h 468"/>
                <a:gd name="T112" fmla="*/ 421 w 629"/>
                <a:gd name="T113" fmla="*/ 464 h 468"/>
                <a:gd name="T114" fmla="*/ 466 w 629"/>
                <a:gd name="T115" fmla="*/ 452 h 468"/>
                <a:gd name="T116" fmla="*/ 537 w 629"/>
                <a:gd name="T117" fmla="*/ 419 h 468"/>
                <a:gd name="T118" fmla="*/ 608 w 629"/>
                <a:gd name="T119" fmla="*/ 39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9" h="468">
                  <a:moveTo>
                    <a:pt x="622" y="400"/>
                  </a:moveTo>
                  <a:lnTo>
                    <a:pt x="622" y="397"/>
                  </a:lnTo>
                  <a:lnTo>
                    <a:pt x="620" y="395"/>
                  </a:lnTo>
                  <a:lnTo>
                    <a:pt x="620" y="383"/>
                  </a:lnTo>
                  <a:lnTo>
                    <a:pt x="622" y="383"/>
                  </a:lnTo>
                  <a:lnTo>
                    <a:pt x="622" y="381"/>
                  </a:lnTo>
                  <a:lnTo>
                    <a:pt x="624" y="381"/>
                  </a:lnTo>
                  <a:lnTo>
                    <a:pt x="624" y="378"/>
                  </a:lnTo>
                  <a:lnTo>
                    <a:pt x="622" y="378"/>
                  </a:lnTo>
                  <a:lnTo>
                    <a:pt x="622" y="376"/>
                  </a:lnTo>
                  <a:lnTo>
                    <a:pt x="622" y="374"/>
                  </a:lnTo>
                  <a:lnTo>
                    <a:pt x="622" y="374"/>
                  </a:lnTo>
                  <a:lnTo>
                    <a:pt x="624" y="371"/>
                  </a:lnTo>
                  <a:lnTo>
                    <a:pt x="624" y="371"/>
                  </a:lnTo>
                  <a:lnTo>
                    <a:pt x="620" y="369"/>
                  </a:lnTo>
                  <a:lnTo>
                    <a:pt x="617" y="367"/>
                  </a:lnTo>
                  <a:lnTo>
                    <a:pt x="615" y="367"/>
                  </a:lnTo>
                  <a:lnTo>
                    <a:pt x="615" y="367"/>
                  </a:lnTo>
                  <a:lnTo>
                    <a:pt x="613" y="367"/>
                  </a:lnTo>
                  <a:lnTo>
                    <a:pt x="613" y="367"/>
                  </a:lnTo>
                  <a:lnTo>
                    <a:pt x="610" y="367"/>
                  </a:lnTo>
                  <a:lnTo>
                    <a:pt x="608" y="367"/>
                  </a:lnTo>
                  <a:lnTo>
                    <a:pt x="608" y="364"/>
                  </a:lnTo>
                  <a:lnTo>
                    <a:pt x="605" y="364"/>
                  </a:lnTo>
                  <a:lnTo>
                    <a:pt x="605" y="364"/>
                  </a:lnTo>
                  <a:lnTo>
                    <a:pt x="605" y="364"/>
                  </a:lnTo>
                  <a:lnTo>
                    <a:pt x="603" y="364"/>
                  </a:lnTo>
                  <a:lnTo>
                    <a:pt x="603" y="367"/>
                  </a:lnTo>
                  <a:lnTo>
                    <a:pt x="601" y="369"/>
                  </a:lnTo>
                  <a:lnTo>
                    <a:pt x="598" y="369"/>
                  </a:lnTo>
                  <a:lnTo>
                    <a:pt x="598" y="369"/>
                  </a:lnTo>
                  <a:lnTo>
                    <a:pt x="596" y="369"/>
                  </a:lnTo>
                  <a:lnTo>
                    <a:pt x="596" y="367"/>
                  </a:lnTo>
                  <a:lnTo>
                    <a:pt x="594" y="364"/>
                  </a:lnTo>
                  <a:lnTo>
                    <a:pt x="594" y="364"/>
                  </a:lnTo>
                  <a:lnTo>
                    <a:pt x="594" y="364"/>
                  </a:lnTo>
                  <a:lnTo>
                    <a:pt x="594" y="362"/>
                  </a:lnTo>
                  <a:lnTo>
                    <a:pt x="594" y="362"/>
                  </a:lnTo>
                  <a:lnTo>
                    <a:pt x="596" y="362"/>
                  </a:lnTo>
                  <a:lnTo>
                    <a:pt x="594" y="362"/>
                  </a:lnTo>
                  <a:lnTo>
                    <a:pt x="594" y="360"/>
                  </a:lnTo>
                  <a:lnTo>
                    <a:pt x="591" y="360"/>
                  </a:lnTo>
                  <a:lnTo>
                    <a:pt x="589" y="357"/>
                  </a:lnTo>
                  <a:lnTo>
                    <a:pt x="587" y="355"/>
                  </a:lnTo>
                  <a:lnTo>
                    <a:pt x="584" y="352"/>
                  </a:lnTo>
                  <a:lnTo>
                    <a:pt x="584" y="350"/>
                  </a:lnTo>
                  <a:lnTo>
                    <a:pt x="584" y="348"/>
                  </a:lnTo>
                  <a:lnTo>
                    <a:pt x="579" y="343"/>
                  </a:lnTo>
                  <a:lnTo>
                    <a:pt x="579" y="341"/>
                  </a:lnTo>
                  <a:lnTo>
                    <a:pt x="579" y="341"/>
                  </a:lnTo>
                  <a:lnTo>
                    <a:pt x="579" y="341"/>
                  </a:lnTo>
                  <a:lnTo>
                    <a:pt x="579" y="341"/>
                  </a:lnTo>
                  <a:lnTo>
                    <a:pt x="579" y="338"/>
                  </a:lnTo>
                  <a:lnTo>
                    <a:pt x="579" y="338"/>
                  </a:lnTo>
                  <a:lnTo>
                    <a:pt x="579" y="338"/>
                  </a:lnTo>
                  <a:lnTo>
                    <a:pt x="577" y="336"/>
                  </a:lnTo>
                  <a:lnTo>
                    <a:pt x="577" y="336"/>
                  </a:lnTo>
                  <a:lnTo>
                    <a:pt x="577" y="336"/>
                  </a:lnTo>
                  <a:lnTo>
                    <a:pt x="579" y="334"/>
                  </a:lnTo>
                  <a:lnTo>
                    <a:pt x="579" y="334"/>
                  </a:lnTo>
                  <a:lnTo>
                    <a:pt x="577" y="331"/>
                  </a:lnTo>
                  <a:lnTo>
                    <a:pt x="577" y="329"/>
                  </a:lnTo>
                  <a:lnTo>
                    <a:pt x="577" y="329"/>
                  </a:lnTo>
                  <a:lnTo>
                    <a:pt x="575" y="329"/>
                  </a:lnTo>
                  <a:lnTo>
                    <a:pt x="575" y="326"/>
                  </a:lnTo>
                  <a:lnTo>
                    <a:pt x="575" y="324"/>
                  </a:lnTo>
                  <a:lnTo>
                    <a:pt x="572" y="322"/>
                  </a:lnTo>
                  <a:lnTo>
                    <a:pt x="572" y="319"/>
                  </a:lnTo>
                  <a:lnTo>
                    <a:pt x="572" y="317"/>
                  </a:lnTo>
                  <a:lnTo>
                    <a:pt x="572" y="315"/>
                  </a:lnTo>
                  <a:lnTo>
                    <a:pt x="570" y="312"/>
                  </a:lnTo>
                  <a:lnTo>
                    <a:pt x="570" y="310"/>
                  </a:lnTo>
                  <a:lnTo>
                    <a:pt x="568" y="307"/>
                  </a:lnTo>
                  <a:lnTo>
                    <a:pt x="568" y="305"/>
                  </a:lnTo>
                  <a:lnTo>
                    <a:pt x="568" y="303"/>
                  </a:lnTo>
                  <a:lnTo>
                    <a:pt x="565" y="300"/>
                  </a:lnTo>
                  <a:lnTo>
                    <a:pt x="565" y="300"/>
                  </a:lnTo>
                  <a:lnTo>
                    <a:pt x="565" y="298"/>
                  </a:lnTo>
                  <a:lnTo>
                    <a:pt x="565" y="298"/>
                  </a:lnTo>
                  <a:lnTo>
                    <a:pt x="565" y="298"/>
                  </a:lnTo>
                  <a:lnTo>
                    <a:pt x="561" y="296"/>
                  </a:lnTo>
                  <a:lnTo>
                    <a:pt x="561" y="296"/>
                  </a:lnTo>
                  <a:lnTo>
                    <a:pt x="558" y="296"/>
                  </a:lnTo>
                  <a:lnTo>
                    <a:pt x="556" y="296"/>
                  </a:lnTo>
                  <a:lnTo>
                    <a:pt x="556" y="293"/>
                  </a:lnTo>
                  <a:lnTo>
                    <a:pt x="556" y="293"/>
                  </a:lnTo>
                  <a:lnTo>
                    <a:pt x="556" y="291"/>
                  </a:lnTo>
                  <a:lnTo>
                    <a:pt x="553" y="291"/>
                  </a:lnTo>
                  <a:lnTo>
                    <a:pt x="553" y="291"/>
                  </a:lnTo>
                  <a:lnTo>
                    <a:pt x="553" y="291"/>
                  </a:lnTo>
                  <a:lnTo>
                    <a:pt x="553" y="291"/>
                  </a:lnTo>
                  <a:lnTo>
                    <a:pt x="556" y="291"/>
                  </a:lnTo>
                  <a:lnTo>
                    <a:pt x="556" y="291"/>
                  </a:lnTo>
                  <a:lnTo>
                    <a:pt x="556" y="289"/>
                  </a:lnTo>
                  <a:lnTo>
                    <a:pt x="556" y="289"/>
                  </a:lnTo>
                  <a:lnTo>
                    <a:pt x="553" y="286"/>
                  </a:lnTo>
                  <a:lnTo>
                    <a:pt x="553" y="286"/>
                  </a:lnTo>
                  <a:lnTo>
                    <a:pt x="551" y="284"/>
                  </a:lnTo>
                  <a:lnTo>
                    <a:pt x="544" y="281"/>
                  </a:lnTo>
                  <a:lnTo>
                    <a:pt x="542" y="281"/>
                  </a:lnTo>
                  <a:lnTo>
                    <a:pt x="542" y="281"/>
                  </a:lnTo>
                  <a:lnTo>
                    <a:pt x="542" y="281"/>
                  </a:lnTo>
                  <a:lnTo>
                    <a:pt x="542" y="281"/>
                  </a:lnTo>
                  <a:lnTo>
                    <a:pt x="542" y="281"/>
                  </a:lnTo>
                  <a:lnTo>
                    <a:pt x="539" y="279"/>
                  </a:lnTo>
                  <a:lnTo>
                    <a:pt x="539" y="279"/>
                  </a:lnTo>
                  <a:lnTo>
                    <a:pt x="539" y="277"/>
                  </a:lnTo>
                  <a:lnTo>
                    <a:pt x="537" y="277"/>
                  </a:lnTo>
                  <a:lnTo>
                    <a:pt x="537" y="277"/>
                  </a:lnTo>
                  <a:lnTo>
                    <a:pt x="537" y="277"/>
                  </a:lnTo>
                  <a:lnTo>
                    <a:pt x="537" y="274"/>
                  </a:lnTo>
                  <a:lnTo>
                    <a:pt x="537" y="272"/>
                  </a:lnTo>
                  <a:lnTo>
                    <a:pt x="537" y="272"/>
                  </a:lnTo>
                  <a:lnTo>
                    <a:pt x="537" y="272"/>
                  </a:lnTo>
                  <a:lnTo>
                    <a:pt x="534" y="272"/>
                  </a:lnTo>
                  <a:lnTo>
                    <a:pt x="534" y="272"/>
                  </a:lnTo>
                  <a:lnTo>
                    <a:pt x="532" y="272"/>
                  </a:lnTo>
                  <a:lnTo>
                    <a:pt x="532" y="270"/>
                  </a:lnTo>
                  <a:lnTo>
                    <a:pt x="530" y="267"/>
                  </a:lnTo>
                  <a:lnTo>
                    <a:pt x="530" y="267"/>
                  </a:lnTo>
                  <a:lnTo>
                    <a:pt x="530" y="267"/>
                  </a:lnTo>
                  <a:lnTo>
                    <a:pt x="530" y="263"/>
                  </a:lnTo>
                  <a:lnTo>
                    <a:pt x="527" y="260"/>
                  </a:lnTo>
                  <a:lnTo>
                    <a:pt x="527" y="258"/>
                  </a:lnTo>
                  <a:lnTo>
                    <a:pt x="520" y="253"/>
                  </a:lnTo>
                  <a:lnTo>
                    <a:pt x="518" y="251"/>
                  </a:lnTo>
                  <a:lnTo>
                    <a:pt x="518" y="251"/>
                  </a:lnTo>
                  <a:lnTo>
                    <a:pt x="518" y="251"/>
                  </a:lnTo>
                  <a:lnTo>
                    <a:pt x="518" y="251"/>
                  </a:lnTo>
                  <a:lnTo>
                    <a:pt x="513" y="248"/>
                  </a:lnTo>
                  <a:lnTo>
                    <a:pt x="513" y="246"/>
                  </a:lnTo>
                  <a:lnTo>
                    <a:pt x="511" y="246"/>
                  </a:lnTo>
                  <a:lnTo>
                    <a:pt x="511" y="246"/>
                  </a:lnTo>
                  <a:lnTo>
                    <a:pt x="508" y="244"/>
                  </a:lnTo>
                  <a:lnTo>
                    <a:pt x="508" y="244"/>
                  </a:lnTo>
                  <a:lnTo>
                    <a:pt x="508" y="244"/>
                  </a:lnTo>
                  <a:lnTo>
                    <a:pt x="504" y="244"/>
                  </a:lnTo>
                  <a:lnTo>
                    <a:pt x="504" y="244"/>
                  </a:lnTo>
                  <a:lnTo>
                    <a:pt x="501" y="244"/>
                  </a:lnTo>
                  <a:lnTo>
                    <a:pt x="501" y="241"/>
                  </a:lnTo>
                  <a:lnTo>
                    <a:pt x="501" y="241"/>
                  </a:lnTo>
                  <a:lnTo>
                    <a:pt x="501" y="241"/>
                  </a:lnTo>
                  <a:lnTo>
                    <a:pt x="499" y="241"/>
                  </a:lnTo>
                  <a:lnTo>
                    <a:pt x="499" y="241"/>
                  </a:lnTo>
                  <a:lnTo>
                    <a:pt x="499" y="241"/>
                  </a:lnTo>
                  <a:lnTo>
                    <a:pt x="497" y="241"/>
                  </a:lnTo>
                  <a:lnTo>
                    <a:pt x="494" y="241"/>
                  </a:lnTo>
                  <a:lnTo>
                    <a:pt x="494" y="241"/>
                  </a:lnTo>
                  <a:lnTo>
                    <a:pt x="492" y="241"/>
                  </a:lnTo>
                  <a:lnTo>
                    <a:pt x="492" y="241"/>
                  </a:lnTo>
                  <a:lnTo>
                    <a:pt x="490" y="241"/>
                  </a:lnTo>
                  <a:lnTo>
                    <a:pt x="487" y="241"/>
                  </a:lnTo>
                  <a:lnTo>
                    <a:pt x="487" y="239"/>
                  </a:lnTo>
                  <a:lnTo>
                    <a:pt x="487" y="239"/>
                  </a:lnTo>
                  <a:lnTo>
                    <a:pt x="485" y="239"/>
                  </a:lnTo>
                  <a:lnTo>
                    <a:pt x="485" y="239"/>
                  </a:lnTo>
                  <a:lnTo>
                    <a:pt x="482" y="239"/>
                  </a:lnTo>
                  <a:lnTo>
                    <a:pt x="482" y="239"/>
                  </a:lnTo>
                  <a:lnTo>
                    <a:pt x="480" y="239"/>
                  </a:lnTo>
                  <a:lnTo>
                    <a:pt x="480" y="239"/>
                  </a:lnTo>
                  <a:lnTo>
                    <a:pt x="480" y="239"/>
                  </a:lnTo>
                  <a:lnTo>
                    <a:pt x="480" y="239"/>
                  </a:lnTo>
                  <a:lnTo>
                    <a:pt x="478" y="239"/>
                  </a:lnTo>
                  <a:lnTo>
                    <a:pt x="478" y="239"/>
                  </a:lnTo>
                  <a:lnTo>
                    <a:pt x="475" y="239"/>
                  </a:lnTo>
                  <a:lnTo>
                    <a:pt x="475" y="236"/>
                  </a:lnTo>
                  <a:lnTo>
                    <a:pt x="475" y="236"/>
                  </a:lnTo>
                  <a:lnTo>
                    <a:pt x="475" y="236"/>
                  </a:lnTo>
                  <a:lnTo>
                    <a:pt x="475" y="236"/>
                  </a:lnTo>
                  <a:lnTo>
                    <a:pt x="475" y="234"/>
                  </a:lnTo>
                  <a:lnTo>
                    <a:pt x="473" y="232"/>
                  </a:lnTo>
                  <a:lnTo>
                    <a:pt x="473" y="232"/>
                  </a:lnTo>
                  <a:lnTo>
                    <a:pt x="473" y="229"/>
                  </a:lnTo>
                  <a:lnTo>
                    <a:pt x="473" y="229"/>
                  </a:lnTo>
                  <a:lnTo>
                    <a:pt x="473" y="229"/>
                  </a:lnTo>
                  <a:lnTo>
                    <a:pt x="475" y="229"/>
                  </a:lnTo>
                  <a:lnTo>
                    <a:pt x="475" y="229"/>
                  </a:lnTo>
                  <a:lnTo>
                    <a:pt x="475" y="227"/>
                  </a:lnTo>
                  <a:lnTo>
                    <a:pt x="475" y="227"/>
                  </a:lnTo>
                  <a:lnTo>
                    <a:pt x="475" y="227"/>
                  </a:lnTo>
                  <a:lnTo>
                    <a:pt x="478" y="222"/>
                  </a:lnTo>
                  <a:lnTo>
                    <a:pt x="480" y="222"/>
                  </a:lnTo>
                  <a:lnTo>
                    <a:pt x="480" y="222"/>
                  </a:lnTo>
                  <a:lnTo>
                    <a:pt x="480" y="222"/>
                  </a:lnTo>
                  <a:lnTo>
                    <a:pt x="480" y="222"/>
                  </a:lnTo>
                  <a:lnTo>
                    <a:pt x="482" y="222"/>
                  </a:lnTo>
                  <a:lnTo>
                    <a:pt x="482" y="220"/>
                  </a:lnTo>
                  <a:lnTo>
                    <a:pt x="482" y="220"/>
                  </a:lnTo>
                  <a:lnTo>
                    <a:pt x="482" y="220"/>
                  </a:lnTo>
                  <a:lnTo>
                    <a:pt x="482" y="218"/>
                  </a:lnTo>
                  <a:lnTo>
                    <a:pt x="482" y="218"/>
                  </a:lnTo>
                  <a:lnTo>
                    <a:pt x="482" y="218"/>
                  </a:lnTo>
                  <a:lnTo>
                    <a:pt x="482" y="218"/>
                  </a:lnTo>
                  <a:lnTo>
                    <a:pt x="482" y="218"/>
                  </a:lnTo>
                  <a:lnTo>
                    <a:pt x="482" y="215"/>
                  </a:lnTo>
                  <a:lnTo>
                    <a:pt x="482" y="215"/>
                  </a:lnTo>
                  <a:lnTo>
                    <a:pt x="482" y="215"/>
                  </a:lnTo>
                  <a:lnTo>
                    <a:pt x="485" y="215"/>
                  </a:lnTo>
                  <a:lnTo>
                    <a:pt x="485" y="215"/>
                  </a:lnTo>
                  <a:lnTo>
                    <a:pt x="485" y="215"/>
                  </a:lnTo>
                  <a:lnTo>
                    <a:pt x="485" y="213"/>
                  </a:lnTo>
                  <a:lnTo>
                    <a:pt x="485" y="213"/>
                  </a:lnTo>
                  <a:lnTo>
                    <a:pt x="482" y="213"/>
                  </a:lnTo>
                  <a:lnTo>
                    <a:pt x="482" y="213"/>
                  </a:lnTo>
                  <a:lnTo>
                    <a:pt x="482" y="213"/>
                  </a:lnTo>
                  <a:lnTo>
                    <a:pt x="482" y="210"/>
                  </a:lnTo>
                  <a:lnTo>
                    <a:pt x="482" y="210"/>
                  </a:lnTo>
                  <a:lnTo>
                    <a:pt x="482" y="210"/>
                  </a:lnTo>
                  <a:lnTo>
                    <a:pt x="482" y="210"/>
                  </a:lnTo>
                  <a:lnTo>
                    <a:pt x="482" y="208"/>
                  </a:lnTo>
                  <a:lnTo>
                    <a:pt x="482" y="208"/>
                  </a:lnTo>
                  <a:lnTo>
                    <a:pt x="482" y="208"/>
                  </a:lnTo>
                  <a:lnTo>
                    <a:pt x="482" y="208"/>
                  </a:lnTo>
                  <a:lnTo>
                    <a:pt x="482" y="208"/>
                  </a:lnTo>
                  <a:lnTo>
                    <a:pt x="482" y="208"/>
                  </a:lnTo>
                  <a:lnTo>
                    <a:pt x="482" y="208"/>
                  </a:lnTo>
                  <a:lnTo>
                    <a:pt x="482" y="206"/>
                  </a:lnTo>
                  <a:lnTo>
                    <a:pt x="482" y="206"/>
                  </a:lnTo>
                  <a:lnTo>
                    <a:pt x="482" y="206"/>
                  </a:lnTo>
                  <a:lnTo>
                    <a:pt x="482" y="206"/>
                  </a:lnTo>
                  <a:lnTo>
                    <a:pt x="485" y="206"/>
                  </a:lnTo>
                  <a:lnTo>
                    <a:pt x="485" y="203"/>
                  </a:lnTo>
                  <a:lnTo>
                    <a:pt x="485" y="203"/>
                  </a:lnTo>
                  <a:lnTo>
                    <a:pt x="485" y="203"/>
                  </a:lnTo>
                  <a:lnTo>
                    <a:pt x="487" y="203"/>
                  </a:lnTo>
                  <a:lnTo>
                    <a:pt x="487" y="203"/>
                  </a:lnTo>
                  <a:lnTo>
                    <a:pt x="492" y="203"/>
                  </a:lnTo>
                  <a:lnTo>
                    <a:pt x="494" y="203"/>
                  </a:lnTo>
                  <a:lnTo>
                    <a:pt x="494" y="203"/>
                  </a:lnTo>
                  <a:lnTo>
                    <a:pt x="494" y="203"/>
                  </a:lnTo>
                  <a:lnTo>
                    <a:pt x="494" y="203"/>
                  </a:lnTo>
                  <a:lnTo>
                    <a:pt x="497" y="203"/>
                  </a:lnTo>
                  <a:lnTo>
                    <a:pt x="499" y="203"/>
                  </a:lnTo>
                  <a:lnTo>
                    <a:pt x="499" y="203"/>
                  </a:lnTo>
                  <a:lnTo>
                    <a:pt x="499" y="201"/>
                  </a:lnTo>
                  <a:lnTo>
                    <a:pt x="499" y="201"/>
                  </a:lnTo>
                  <a:lnTo>
                    <a:pt x="501" y="201"/>
                  </a:lnTo>
                  <a:lnTo>
                    <a:pt x="501" y="201"/>
                  </a:lnTo>
                  <a:lnTo>
                    <a:pt x="501" y="203"/>
                  </a:lnTo>
                  <a:lnTo>
                    <a:pt x="504" y="203"/>
                  </a:lnTo>
                  <a:lnTo>
                    <a:pt x="504" y="203"/>
                  </a:lnTo>
                  <a:lnTo>
                    <a:pt x="504" y="203"/>
                  </a:lnTo>
                  <a:lnTo>
                    <a:pt x="506" y="201"/>
                  </a:lnTo>
                  <a:lnTo>
                    <a:pt x="506" y="203"/>
                  </a:lnTo>
                  <a:lnTo>
                    <a:pt x="508" y="203"/>
                  </a:lnTo>
                  <a:lnTo>
                    <a:pt x="508" y="206"/>
                  </a:lnTo>
                  <a:lnTo>
                    <a:pt x="511" y="208"/>
                  </a:lnTo>
                  <a:lnTo>
                    <a:pt x="513" y="208"/>
                  </a:lnTo>
                  <a:lnTo>
                    <a:pt x="513" y="208"/>
                  </a:lnTo>
                  <a:lnTo>
                    <a:pt x="513" y="208"/>
                  </a:lnTo>
                  <a:lnTo>
                    <a:pt x="516" y="206"/>
                  </a:lnTo>
                  <a:lnTo>
                    <a:pt x="516" y="206"/>
                  </a:lnTo>
                  <a:lnTo>
                    <a:pt x="518" y="206"/>
                  </a:lnTo>
                  <a:lnTo>
                    <a:pt x="518" y="203"/>
                  </a:lnTo>
                  <a:lnTo>
                    <a:pt x="520" y="203"/>
                  </a:lnTo>
                  <a:lnTo>
                    <a:pt x="523" y="203"/>
                  </a:lnTo>
                  <a:lnTo>
                    <a:pt x="525" y="203"/>
                  </a:lnTo>
                  <a:lnTo>
                    <a:pt x="525" y="203"/>
                  </a:lnTo>
                  <a:lnTo>
                    <a:pt x="530" y="199"/>
                  </a:lnTo>
                  <a:lnTo>
                    <a:pt x="532" y="196"/>
                  </a:lnTo>
                  <a:lnTo>
                    <a:pt x="532" y="196"/>
                  </a:lnTo>
                  <a:lnTo>
                    <a:pt x="532" y="194"/>
                  </a:lnTo>
                  <a:lnTo>
                    <a:pt x="532" y="194"/>
                  </a:lnTo>
                  <a:lnTo>
                    <a:pt x="532" y="177"/>
                  </a:lnTo>
                  <a:lnTo>
                    <a:pt x="532" y="163"/>
                  </a:lnTo>
                  <a:lnTo>
                    <a:pt x="530" y="149"/>
                  </a:lnTo>
                  <a:lnTo>
                    <a:pt x="523" y="149"/>
                  </a:lnTo>
                  <a:lnTo>
                    <a:pt x="520" y="149"/>
                  </a:lnTo>
                  <a:lnTo>
                    <a:pt x="520" y="149"/>
                  </a:lnTo>
                  <a:lnTo>
                    <a:pt x="520" y="149"/>
                  </a:lnTo>
                  <a:lnTo>
                    <a:pt x="520" y="149"/>
                  </a:lnTo>
                  <a:lnTo>
                    <a:pt x="520" y="147"/>
                  </a:lnTo>
                  <a:lnTo>
                    <a:pt x="520" y="144"/>
                  </a:lnTo>
                  <a:lnTo>
                    <a:pt x="520" y="139"/>
                  </a:lnTo>
                  <a:lnTo>
                    <a:pt x="523" y="135"/>
                  </a:lnTo>
                  <a:lnTo>
                    <a:pt x="525" y="128"/>
                  </a:lnTo>
                  <a:lnTo>
                    <a:pt x="525" y="128"/>
                  </a:lnTo>
                  <a:lnTo>
                    <a:pt x="525" y="128"/>
                  </a:lnTo>
                  <a:lnTo>
                    <a:pt x="525" y="128"/>
                  </a:lnTo>
                  <a:lnTo>
                    <a:pt x="525" y="125"/>
                  </a:lnTo>
                  <a:lnTo>
                    <a:pt x="525" y="125"/>
                  </a:lnTo>
                  <a:lnTo>
                    <a:pt x="525" y="123"/>
                  </a:lnTo>
                  <a:lnTo>
                    <a:pt x="525" y="121"/>
                  </a:lnTo>
                  <a:lnTo>
                    <a:pt x="525" y="118"/>
                  </a:lnTo>
                  <a:lnTo>
                    <a:pt x="525" y="116"/>
                  </a:lnTo>
                  <a:lnTo>
                    <a:pt x="525" y="116"/>
                  </a:lnTo>
                  <a:lnTo>
                    <a:pt x="523" y="111"/>
                  </a:lnTo>
                  <a:lnTo>
                    <a:pt x="523" y="109"/>
                  </a:lnTo>
                  <a:lnTo>
                    <a:pt x="511" y="99"/>
                  </a:lnTo>
                  <a:lnTo>
                    <a:pt x="499" y="90"/>
                  </a:lnTo>
                  <a:lnTo>
                    <a:pt x="494" y="85"/>
                  </a:lnTo>
                  <a:lnTo>
                    <a:pt x="494" y="85"/>
                  </a:lnTo>
                  <a:lnTo>
                    <a:pt x="494" y="85"/>
                  </a:lnTo>
                  <a:lnTo>
                    <a:pt x="482" y="80"/>
                  </a:lnTo>
                  <a:lnTo>
                    <a:pt x="480" y="80"/>
                  </a:lnTo>
                  <a:lnTo>
                    <a:pt x="480" y="78"/>
                  </a:lnTo>
                  <a:lnTo>
                    <a:pt x="482" y="78"/>
                  </a:lnTo>
                  <a:lnTo>
                    <a:pt x="482" y="76"/>
                  </a:lnTo>
                  <a:lnTo>
                    <a:pt x="482" y="76"/>
                  </a:lnTo>
                  <a:lnTo>
                    <a:pt x="482" y="73"/>
                  </a:lnTo>
                  <a:lnTo>
                    <a:pt x="480" y="54"/>
                  </a:lnTo>
                  <a:lnTo>
                    <a:pt x="478" y="33"/>
                  </a:lnTo>
                  <a:lnTo>
                    <a:pt x="478" y="33"/>
                  </a:lnTo>
                  <a:lnTo>
                    <a:pt x="478" y="33"/>
                  </a:lnTo>
                  <a:lnTo>
                    <a:pt x="478" y="33"/>
                  </a:lnTo>
                  <a:lnTo>
                    <a:pt x="480" y="31"/>
                  </a:lnTo>
                  <a:lnTo>
                    <a:pt x="480" y="31"/>
                  </a:lnTo>
                  <a:lnTo>
                    <a:pt x="480" y="28"/>
                  </a:lnTo>
                  <a:lnTo>
                    <a:pt x="480" y="28"/>
                  </a:lnTo>
                  <a:lnTo>
                    <a:pt x="482" y="21"/>
                  </a:lnTo>
                  <a:lnTo>
                    <a:pt x="480" y="14"/>
                  </a:lnTo>
                  <a:lnTo>
                    <a:pt x="485" y="5"/>
                  </a:lnTo>
                  <a:lnTo>
                    <a:pt x="485" y="0"/>
                  </a:lnTo>
                  <a:lnTo>
                    <a:pt x="459" y="0"/>
                  </a:lnTo>
                  <a:lnTo>
                    <a:pt x="459" y="0"/>
                  </a:lnTo>
                  <a:lnTo>
                    <a:pt x="459" y="0"/>
                  </a:lnTo>
                  <a:lnTo>
                    <a:pt x="459" y="0"/>
                  </a:lnTo>
                  <a:lnTo>
                    <a:pt x="459" y="0"/>
                  </a:lnTo>
                  <a:lnTo>
                    <a:pt x="459" y="2"/>
                  </a:lnTo>
                  <a:lnTo>
                    <a:pt x="459" y="2"/>
                  </a:lnTo>
                  <a:lnTo>
                    <a:pt x="459" y="2"/>
                  </a:lnTo>
                  <a:lnTo>
                    <a:pt x="459" y="5"/>
                  </a:lnTo>
                  <a:lnTo>
                    <a:pt x="459" y="7"/>
                  </a:lnTo>
                  <a:lnTo>
                    <a:pt x="459" y="9"/>
                  </a:lnTo>
                  <a:lnTo>
                    <a:pt x="461" y="9"/>
                  </a:lnTo>
                  <a:lnTo>
                    <a:pt x="461" y="9"/>
                  </a:lnTo>
                  <a:lnTo>
                    <a:pt x="459" y="12"/>
                  </a:lnTo>
                  <a:lnTo>
                    <a:pt x="442" y="12"/>
                  </a:lnTo>
                  <a:lnTo>
                    <a:pt x="423" y="12"/>
                  </a:lnTo>
                  <a:lnTo>
                    <a:pt x="437" y="26"/>
                  </a:lnTo>
                  <a:lnTo>
                    <a:pt x="437" y="28"/>
                  </a:lnTo>
                  <a:lnTo>
                    <a:pt x="440" y="28"/>
                  </a:lnTo>
                  <a:lnTo>
                    <a:pt x="440" y="28"/>
                  </a:lnTo>
                  <a:lnTo>
                    <a:pt x="440" y="35"/>
                  </a:lnTo>
                  <a:lnTo>
                    <a:pt x="437" y="42"/>
                  </a:lnTo>
                  <a:lnTo>
                    <a:pt x="437" y="50"/>
                  </a:lnTo>
                  <a:lnTo>
                    <a:pt x="440" y="52"/>
                  </a:lnTo>
                  <a:lnTo>
                    <a:pt x="442" y="59"/>
                  </a:lnTo>
                  <a:lnTo>
                    <a:pt x="442" y="61"/>
                  </a:lnTo>
                  <a:lnTo>
                    <a:pt x="442" y="64"/>
                  </a:lnTo>
                  <a:lnTo>
                    <a:pt x="430" y="73"/>
                  </a:lnTo>
                  <a:lnTo>
                    <a:pt x="416" y="85"/>
                  </a:lnTo>
                  <a:lnTo>
                    <a:pt x="416" y="85"/>
                  </a:lnTo>
                  <a:lnTo>
                    <a:pt x="414" y="94"/>
                  </a:lnTo>
                  <a:lnTo>
                    <a:pt x="409" y="99"/>
                  </a:lnTo>
                  <a:lnTo>
                    <a:pt x="409" y="102"/>
                  </a:lnTo>
                  <a:lnTo>
                    <a:pt x="402" y="109"/>
                  </a:lnTo>
                  <a:lnTo>
                    <a:pt x="390" y="118"/>
                  </a:lnTo>
                  <a:lnTo>
                    <a:pt x="378" y="130"/>
                  </a:lnTo>
                  <a:lnTo>
                    <a:pt x="376" y="132"/>
                  </a:lnTo>
                  <a:lnTo>
                    <a:pt x="364" y="132"/>
                  </a:lnTo>
                  <a:lnTo>
                    <a:pt x="364" y="132"/>
                  </a:lnTo>
                  <a:lnTo>
                    <a:pt x="357" y="132"/>
                  </a:lnTo>
                  <a:lnTo>
                    <a:pt x="357" y="132"/>
                  </a:lnTo>
                  <a:lnTo>
                    <a:pt x="357" y="135"/>
                  </a:lnTo>
                  <a:lnTo>
                    <a:pt x="355" y="135"/>
                  </a:lnTo>
                  <a:lnTo>
                    <a:pt x="355" y="135"/>
                  </a:lnTo>
                  <a:lnTo>
                    <a:pt x="355" y="135"/>
                  </a:lnTo>
                  <a:lnTo>
                    <a:pt x="352" y="135"/>
                  </a:lnTo>
                  <a:lnTo>
                    <a:pt x="338" y="121"/>
                  </a:lnTo>
                  <a:lnTo>
                    <a:pt x="326" y="113"/>
                  </a:lnTo>
                  <a:lnTo>
                    <a:pt x="314" y="104"/>
                  </a:lnTo>
                  <a:lnTo>
                    <a:pt x="312" y="106"/>
                  </a:lnTo>
                  <a:lnTo>
                    <a:pt x="298" y="113"/>
                  </a:lnTo>
                  <a:lnTo>
                    <a:pt x="293" y="116"/>
                  </a:lnTo>
                  <a:lnTo>
                    <a:pt x="293" y="116"/>
                  </a:lnTo>
                  <a:lnTo>
                    <a:pt x="293" y="125"/>
                  </a:lnTo>
                  <a:lnTo>
                    <a:pt x="291" y="128"/>
                  </a:lnTo>
                  <a:lnTo>
                    <a:pt x="286" y="132"/>
                  </a:lnTo>
                  <a:lnTo>
                    <a:pt x="274" y="135"/>
                  </a:lnTo>
                  <a:lnTo>
                    <a:pt x="267" y="137"/>
                  </a:lnTo>
                  <a:lnTo>
                    <a:pt x="260" y="142"/>
                  </a:lnTo>
                  <a:lnTo>
                    <a:pt x="260" y="142"/>
                  </a:lnTo>
                  <a:lnTo>
                    <a:pt x="255" y="144"/>
                  </a:lnTo>
                  <a:lnTo>
                    <a:pt x="251" y="149"/>
                  </a:lnTo>
                  <a:lnTo>
                    <a:pt x="251" y="151"/>
                  </a:lnTo>
                  <a:lnTo>
                    <a:pt x="251" y="154"/>
                  </a:lnTo>
                  <a:lnTo>
                    <a:pt x="251" y="154"/>
                  </a:lnTo>
                  <a:lnTo>
                    <a:pt x="251" y="156"/>
                  </a:lnTo>
                  <a:lnTo>
                    <a:pt x="251" y="156"/>
                  </a:lnTo>
                  <a:lnTo>
                    <a:pt x="229" y="156"/>
                  </a:lnTo>
                  <a:lnTo>
                    <a:pt x="208" y="156"/>
                  </a:lnTo>
                  <a:lnTo>
                    <a:pt x="206" y="154"/>
                  </a:lnTo>
                  <a:lnTo>
                    <a:pt x="201" y="142"/>
                  </a:lnTo>
                  <a:lnTo>
                    <a:pt x="201" y="142"/>
                  </a:lnTo>
                  <a:lnTo>
                    <a:pt x="198" y="142"/>
                  </a:lnTo>
                  <a:lnTo>
                    <a:pt x="194" y="142"/>
                  </a:lnTo>
                  <a:lnTo>
                    <a:pt x="187" y="142"/>
                  </a:lnTo>
                  <a:lnTo>
                    <a:pt x="187" y="142"/>
                  </a:lnTo>
                  <a:lnTo>
                    <a:pt x="187" y="142"/>
                  </a:lnTo>
                  <a:lnTo>
                    <a:pt x="184" y="142"/>
                  </a:lnTo>
                  <a:lnTo>
                    <a:pt x="182" y="142"/>
                  </a:lnTo>
                  <a:lnTo>
                    <a:pt x="172" y="142"/>
                  </a:lnTo>
                  <a:lnTo>
                    <a:pt x="170" y="139"/>
                  </a:lnTo>
                  <a:lnTo>
                    <a:pt x="156" y="142"/>
                  </a:lnTo>
                  <a:lnTo>
                    <a:pt x="137" y="147"/>
                  </a:lnTo>
                  <a:lnTo>
                    <a:pt x="135" y="147"/>
                  </a:lnTo>
                  <a:lnTo>
                    <a:pt x="132" y="147"/>
                  </a:lnTo>
                  <a:lnTo>
                    <a:pt x="132" y="147"/>
                  </a:lnTo>
                  <a:lnTo>
                    <a:pt x="130" y="144"/>
                  </a:lnTo>
                  <a:lnTo>
                    <a:pt x="118" y="132"/>
                  </a:lnTo>
                  <a:lnTo>
                    <a:pt x="109" y="121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4" y="111"/>
                  </a:lnTo>
                  <a:lnTo>
                    <a:pt x="94" y="111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2"/>
                  </a:lnTo>
                  <a:lnTo>
                    <a:pt x="94" y="102"/>
                  </a:lnTo>
                  <a:lnTo>
                    <a:pt x="94" y="99"/>
                  </a:lnTo>
                  <a:lnTo>
                    <a:pt x="92" y="99"/>
                  </a:lnTo>
                  <a:lnTo>
                    <a:pt x="90" y="97"/>
                  </a:lnTo>
                  <a:lnTo>
                    <a:pt x="90" y="97"/>
                  </a:lnTo>
                  <a:lnTo>
                    <a:pt x="90" y="97"/>
                  </a:lnTo>
                  <a:lnTo>
                    <a:pt x="87" y="97"/>
                  </a:lnTo>
                  <a:lnTo>
                    <a:pt x="87" y="97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3" y="99"/>
                  </a:lnTo>
                  <a:lnTo>
                    <a:pt x="83" y="99"/>
                  </a:lnTo>
                  <a:lnTo>
                    <a:pt x="83" y="99"/>
                  </a:lnTo>
                  <a:lnTo>
                    <a:pt x="80" y="99"/>
                  </a:lnTo>
                  <a:lnTo>
                    <a:pt x="80" y="99"/>
                  </a:lnTo>
                  <a:lnTo>
                    <a:pt x="80" y="99"/>
                  </a:lnTo>
                  <a:lnTo>
                    <a:pt x="78" y="99"/>
                  </a:lnTo>
                  <a:lnTo>
                    <a:pt x="73" y="102"/>
                  </a:lnTo>
                  <a:lnTo>
                    <a:pt x="73" y="102"/>
                  </a:lnTo>
                  <a:lnTo>
                    <a:pt x="73" y="102"/>
                  </a:lnTo>
                  <a:lnTo>
                    <a:pt x="71" y="102"/>
                  </a:lnTo>
                  <a:lnTo>
                    <a:pt x="68" y="102"/>
                  </a:lnTo>
                  <a:lnTo>
                    <a:pt x="68" y="102"/>
                  </a:lnTo>
                  <a:lnTo>
                    <a:pt x="68" y="102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57" y="102"/>
                  </a:lnTo>
                  <a:lnTo>
                    <a:pt x="57" y="102"/>
                  </a:lnTo>
                  <a:lnTo>
                    <a:pt x="57" y="102"/>
                  </a:lnTo>
                  <a:lnTo>
                    <a:pt x="57" y="102"/>
                  </a:lnTo>
                  <a:lnTo>
                    <a:pt x="54" y="104"/>
                  </a:lnTo>
                  <a:lnTo>
                    <a:pt x="54" y="104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49" y="104"/>
                  </a:lnTo>
                  <a:lnTo>
                    <a:pt x="49" y="104"/>
                  </a:lnTo>
                  <a:lnTo>
                    <a:pt x="49" y="104"/>
                  </a:lnTo>
                  <a:lnTo>
                    <a:pt x="49" y="104"/>
                  </a:lnTo>
                  <a:lnTo>
                    <a:pt x="47" y="111"/>
                  </a:lnTo>
                  <a:lnTo>
                    <a:pt x="47" y="111"/>
                  </a:lnTo>
                  <a:lnTo>
                    <a:pt x="47" y="111"/>
                  </a:lnTo>
                  <a:lnTo>
                    <a:pt x="47" y="111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47" y="116"/>
                  </a:lnTo>
                  <a:lnTo>
                    <a:pt x="47" y="116"/>
                  </a:lnTo>
                  <a:lnTo>
                    <a:pt x="45" y="118"/>
                  </a:lnTo>
                  <a:lnTo>
                    <a:pt x="45" y="121"/>
                  </a:lnTo>
                  <a:lnTo>
                    <a:pt x="45" y="121"/>
                  </a:lnTo>
                  <a:lnTo>
                    <a:pt x="45" y="123"/>
                  </a:lnTo>
                  <a:lnTo>
                    <a:pt x="42" y="123"/>
                  </a:lnTo>
                  <a:lnTo>
                    <a:pt x="42" y="125"/>
                  </a:lnTo>
                  <a:lnTo>
                    <a:pt x="40" y="125"/>
                  </a:lnTo>
                  <a:lnTo>
                    <a:pt x="40" y="128"/>
                  </a:lnTo>
                  <a:lnTo>
                    <a:pt x="38" y="128"/>
                  </a:lnTo>
                  <a:lnTo>
                    <a:pt x="38" y="128"/>
                  </a:lnTo>
                  <a:lnTo>
                    <a:pt x="38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30"/>
                  </a:lnTo>
                  <a:lnTo>
                    <a:pt x="35" y="130"/>
                  </a:lnTo>
                  <a:lnTo>
                    <a:pt x="35" y="130"/>
                  </a:lnTo>
                  <a:lnTo>
                    <a:pt x="35" y="144"/>
                  </a:lnTo>
                  <a:lnTo>
                    <a:pt x="35" y="144"/>
                  </a:lnTo>
                  <a:lnTo>
                    <a:pt x="35" y="147"/>
                  </a:lnTo>
                  <a:lnTo>
                    <a:pt x="30" y="151"/>
                  </a:lnTo>
                  <a:lnTo>
                    <a:pt x="30" y="151"/>
                  </a:lnTo>
                  <a:lnTo>
                    <a:pt x="28" y="151"/>
                  </a:lnTo>
                  <a:lnTo>
                    <a:pt x="28" y="154"/>
                  </a:lnTo>
                  <a:lnTo>
                    <a:pt x="28" y="163"/>
                  </a:lnTo>
                  <a:lnTo>
                    <a:pt x="28" y="163"/>
                  </a:lnTo>
                  <a:lnTo>
                    <a:pt x="28" y="165"/>
                  </a:lnTo>
                  <a:lnTo>
                    <a:pt x="23" y="173"/>
                  </a:lnTo>
                  <a:lnTo>
                    <a:pt x="21" y="173"/>
                  </a:lnTo>
                  <a:lnTo>
                    <a:pt x="21" y="173"/>
                  </a:lnTo>
                  <a:lnTo>
                    <a:pt x="21" y="180"/>
                  </a:lnTo>
                  <a:lnTo>
                    <a:pt x="21" y="180"/>
                  </a:lnTo>
                  <a:lnTo>
                    <a:pt x="21" y="180"/>
                  </a:lnTo>
                  <a:lnTo>
                    <a:pt x="19" y="182"/>
                  </a:lnTo>
                  <a:lnTo>
                    <a:pt x="14" y="182"/>
                  </a:lnTo>
                  <a:lnTo>
                    <a:pt x="12" y="182"/>
                  </a:lnTo>
                  <a:lnTo>
                    <a:pt x="7" y="184"/>
                  </a:lnTo>
                  <a:lnTo>
                    <a:pt x="4" y="187"/>
                  </a:lnTo>
                  <a:lnTo>
                    <a:pt x="2" y="189"/>
                  </a:lnTo>
                  <a:lnTo>
                    <a:pt x="2" y="189"/>
                  </a:lnTo>
                  <a:lnTo>
                    <a:pt x="2" y="189"/>
                  </a:lnTo>
                  <a:lnTo>
                    <a:pt x="2" y="189"/>
                  </a:lnTo>
                  <a:lnTo>
                    <a:pt x="2" y="189"/>
                  </a:lnTo>
                  <a:lnTo>
                    <a:pt x="4" y="189"/>
                  </a:lnTo>
                  <a:lnTo>
                    <a:pt x="4" y="192"/>
                  </a:lnTo>
                  <a:lnTo>
                    <a:pt x="4" y="192"/>
                  </a:lnTo>
                  <a:lnTo>
                    <a:pt x="4" y="192"/>
                  </a:lnTo>
                  <a:lnTo>
                    <a:pt x="4" y="194"/>
                  </a:lnTo>
                  <a:lnTo>
                    <a:pt x="4" y="194"/>
                  </a:lnTo>
                  <a:lnTo>
                    <a:pt x="4" y="196"/>
                  </a:lnTo>
                  <a:lnTo>
                    <a:pt x="4" y="196"/>
                  </a:lnTo>
                  <a:lnTo>
                    <a:pt x="4" y="196"/>
                  </a:lnTo>
                  <a:lnTo>
                    <a:pt x="2" y="199"/>
                  </a:lnTo>
                  <a:lnTo>
                    <a:pt x="2" y="199"/>
                  </a:lnTo>
                  <a:lnTo>
                    <a:pt x="0" y="203"/>
                  </a:lnTo>
                  <a:lnTo>
                    <a:pt x="0" y="206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2" y="210"/>
                  </a:lnTo>
                  <a:lnTo>
                    <a:pt x="2" y="213"/>
                  </a:lnTo>
                  <a:lnTo>
                    <a:pt x="4" y="213"/>
                  </a:lnTo>
                  <a:lnTo>
                    <a:pt x="7" y="213"/>
                  </a:lnTo>
                  <a:lnTo>
                    <a:pt x="7" y="213"/>
                  </a:lnTo>
                  <a:lnTo>
                    <a:pt x="7" y="213"/>
                  </a:lnTo>
                  <a:lnTo>
                    <a:pt x="9" y="213"/>
                  </a:lnTo>
                  <a:lnTo>
                    <a:pt x="9" y="213"/>
                  </a:lnTo>
                  <a:lnTo>
                    <a:pt x="9" y="213"/>
                  </a:lnTo>
                  <a:lnTo>
                    <a:pt x="9" y="213"/>
                  </a:lnTo>
                  <a:lnTo>
                    <a:pt x="9" y="213"/>
                  </a:lnTo>
                  <a:lnTo>
                    <a:pt x="14" y="213"/>
                  </a:lnTo>
                  <a:lnTo>
                    <a:pt x="16" y="213"/>
                  </a:lnTo>
                  <a:lnTo>
                    <a:pt x="16" y="213"/>
                  </a:lnTo>
                  <a:lnTo>
                    <a:pt x="16" y="215"/>
                  </a:lnTo>
                  <a:lnTo>
                    <a:pt x="16" y="215"/>
                  </a:lnTo>
                  <a:lnTo>
                    <a:pt x="16" y="215"/>
                  </a:lnTo>
                  <a:lnTo>
                    <a:pt x="19" y="215"/>
                  </a:lnTo>
                  <a:lnTo>
                    <a:pt x="19" y="215"/>
                  </a:lnTo>
                  <a:lnTo>
                    <a:pt x="21" y="215"/>
                  </a:lnTo>
                  <a:lnTo>
                    <a:pt x="26" y="215"/>
                  </a:lnTo>
                  <a:lnTo>
                    <a:pt x="28" y="215"/>
                  </a:lnTo>
                  <a:lnTo>
                    <a:pt x="28" y="215"/>
                  </a:lnTo>
                  <a:lnTo>
                    <a:pt x="30" y="215"/>
                  </a:lnTo>
                  <a:lnTo>
                    <a:pt x="33" y="218"/>
                  </a:lnTo>
                  <a:lnTo>
                    <a:pt x="35" y="218"/>
                  </a:lnTo>
                  <a:lnTo>
                    <a:pt x="38" y="218"/>
                  </a:lnTo>
                  <a:lnTo>
                    <a:pt x="42" y="222"/>
                  </a:lnTo>
                  <a:lnTo>
                    <a:pt x="42" y="222"/>
                  </a:lnTo>
                  <a:lnTo>
                    <a:pt x="42" y="225"/>
                  </a:lnTo>
                  <a:lnTo>
                    <a:pt x="42" y="227"/>
                  </a:lnTo>
                  <a:lnTo>
                    <a:pt x="42" y="227"/>
                  </a:lnTo>
                  <a:lnTo>
                    <a:pt x="42" y="227"/>
                  </a:lnTo>
                  <a:lnTo>
                    <a:pt x="45" y="227"/>
                  </a:lnTo>
                  <a:lnTo>
                    <a:pt x="45" y="229"/>
                  </a:lnTo>
                  <a:lnTo>
                    <a:pt x="45" y="229"/>
                  </a:lnTo>
                  <a:lnTo>
                    <a:pt x="47" y="232"/>
                  </a:lnTo>
                  <a:lnTo>
                    <a:pt x="49" y="232"/>
                  </a:lnTo>
                  <a:lnTo>
                    <a:pt x="49" y="234"/>
                  </a:lnTo>
                  <a:lnTo>
                    <a:pt x="52" y="234"/>
                  </a:lnTo>
                  <a:lnTo>
                    <a:pt x="52" y="232"/>
                  </a:lnTo>
                  <a:lnTo>
                    <a:pt x="54" y="232"/>
                  </a:lnTo>
                  <a:lnTo>
                    <a:pt x="54" y="234"/>
                  </a:lnTo>
                  <a:lnTo>
                    <a:pt x="57" y="234"/>
                  </a:lnTo>
                  <a:lnTo>
                    <a:pt x="57" y="234"/>
                  </a:lnTo>
                  <a:lnTo>
                    <a:pt x="57" y="234"/>
                  </a:lnTo>
                  <a:lnTo>
                    <a:pt x="57" y="234"/>
                  </a:lnTo>
                  <a:lnTo>
                    <a:pt x="59" y="234"/>
                  </a:lnTo>
                  <a:lnTo>
                    <a:pt x="59" y="236"/>
                  </a:lnTo>
                  <a:lnTo>
                    <a:pt x="59" y="236"/>
                  </a:lnTo>
                  <a:lnTo>
                    <a:pt x="59" y="239"/>
                  </a:lnTo>
                  <a:lnTo>
                    <a:pt x="61" y="239"/>
                  </a:lnTo>
                  <a:lnTo>
                    <a:pt x="61" y="241"/>
                  </a:lnTo>
                  <a:lnTo>
                    <a:pt x="59" y="244"/>
                  </a:lnTo>
                  <a:lnTo>
                    <a:pt x="61" y="244"/>
                  </a:lnTo>
                  <a:lnTo>
                    <a:pt x="61" y="244"/>
                  </a:lnTo>
                  <a:lnTo>
                    <a:pt x="61" y="246"/>
                  </a:lnTo>
                  <a:lnTo>
                    <a:pt x="61" y="246"/>
                  </a:lnTo>
                  <a:lnTo>
                    <a:pt x="59" y="248"/>
                  </a:lnTo>
                  <a:lnTo>
                    <a:pt x="57" y="248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7" y="253"/>
                  </a:lnTo>
                  <a:lnTo>
                    <a:pt x="59" y="255"/>
                  </a:lnTo>
                  <a:lnTo>
                    <a:pt x="59" y="255"/>
                  </a:lnTo>
                  <a:lnTo>
                    <a:pt x="61" y="255"/>
                  </a:lnTo>
                  <a:lnTo>
                    <a:pt x="61" y="258"/>
                  </a:lnTo>
                  <a:lnTo>
                    <a:pt x="61" y="258"/>
                  </a:lnTo>
                  <a:lnTo>
                    <a:pt x="61" y="258"/>
                  </a:lnTo>
                  <a:lnTo>
                    <a:pt x="61" y="258"/>
                  </a:lnTo>
                  <a:lnTo>
                    <a:pt x="64" y="258"/>
                  </a:lnTo>
                  <a:lnTo>
                    <a:pt x="64" y="260"/>
                  </a:lnTo>
                  <a:lnTo>
                    <a:pt x="64" y="260"/>
                  </a:lnTo>
                  <a:lnTo>
                    <a:pt x="64" y="263"/>
                  </a:lnTo>
                  <a:lnTo>
                    <a:pt x="64" y="263"/>
                  </a:lnTo>
                  <a:lnTo>
                    <a:pt x="66" y="263"/>
                  </a:lnTo>
                  <a:lnTo>
                    <a:pt x="68" y="265"/>
                  </a:lnTo>
                  <a:lnTo>
                    <a:pt x="71" y="265"/>
                  </a:lnTo>
                  <a:lnTo>
                    <a:pt x="71" y="267"/>
                  </a:lnTo>
                  <a:lnTo>
                    <a:pt x="73" y="265"/>
                  </a:lnTo>
                  <a:lnTo>
                    <a:pt x="73" y="267"/>
                  </a:lnTo>
                  <a:lnTo>
                    <a:pt x="73" y="267"/>
                  </a:lnTo>
                  <a:lnTo>
                    <a:pt x="75" y="270"/>
                  </a:lnTo>
                  <a:lnTo>
                    <a:pt x="78" y="270"/>
                  </a:lnTo>
                  <a:lnTo>
                    <a:pt x="80" y="270"/>
                  </a:lnTo>
                  <a:lnTo>
                    <a:pt x="83" y="270"/>
                  </a:lnTo>
                  <a:lnTo>
                    <a:pt x="83" y="272"/>
                  </a:lnTo>
                  <a:lnTo>
                    <a:pt x="83" y="272"/>
                  </a:lnTo>
                  <a:lnTo>
                    <a:pt x="85" y="272"/>
                  </a:lnTo>
                  <a:lnTo>
                    <a:pt x="85" y="272"/>
                  </a:lnTo>
                  <a:lnTo>
                    <a:pt x="85" y="272"/>
                  </a:lnTo>
                  <a:lnTo>
                    <a:pt x="87" y="272"/>
                  </a:lnTo>
                  <a:lnTo>
                    <a:pt x="87" y="272"/>
                  </a:lnTo>
                  <a:lnTo>
                    <a:pt x="87" y="274"/>
                  </a:lnTo>
                  <a:lnTo>
                    <a:pt x="87" y="274"/>
                  </a:lnTo>
                  <a:lnTo>
                    <a:pt x="90" y="274"/>
                  </a:lnTo>
                  <a:lnTo>
                    <a:pt x="90" y="274"/>
                  </a:lnTo>
                  <a:lnTo>
                    <a:pt x="92" y="277"/>
                  </a:lnTo>
                  <a:lnTo>
                    <a:pt x="92" y="277"/>
                  </a:lnTo>
                  <a:lnTo>
                    <a:pt x="92" y="277"/>
                  </a:lnTo>
                  <a:lnTo>
                    <a:pt x="92" y="277"/>
                  </a:lnTo>
                  <a:lnTo>
                    <a:pt x="94" y="277"/>
                  </a:lnTo>
                  <a:lnTo>
                    <a:pt x="94" y="279"/>
                  </a:lnTo>
                  <a:lnTo>
                    <a:pt x="94" y="279"/>
                  </a:lnTo>
                  <a:lnTo>
                    <a:pt x="97" y="279"/>
                  </a:lnTo>
                  <a:lnTo>
                    <a:pt x="97" y="279"/>
                  </a:lnTo>
                  <a:lnTo>
                    <a:pt x="97" y="279"/>
                  </a:lnTo>
                  <a:lnTo>
                    <a:pt x="97" y="279"/>
                  </a:lnTo>
                  <a:lnTo>
                    <a:pt x="97" y="281"/>
                  </a:lnTo>
                  <a:lnTo>
                    <a:pt x="99" y="281"/>
                  </a:lnTo>
                  <a:lnTo>
                    <a:pt x="101" y="281"/>
                  </a:lnTo>
                  <a:lnTo>
                    <a:pt x="101" y="281"/>
                  </a:lnTo>
                  <a:lnTo>
                    <a:pt x="101" y="284"/>
                  </a:lnTo>
                  <a:lnTo>
                    <a:pt x="101" y="286"/>
                  </a:lnTo>
                  <a:lnTo>
                    <a:pt x="101" y="286"/>
                  </a:lnTo>
                  <a:lnTo>
                    <a:pt x="101" y="286"/>
                  </a:lnTo>
                  <a:lnTo>
                    <a:pt x="101" y="286"/>
                  </a:lnTo>
                  <a:lnTo>
                    <a:pt x="104" y="286"/>
                  </a:lnTo>
                  <a:lnTo>
                    <a:pt x="104" y="286"/>
                  </a:lnTo>
                  <a:lnTo>
                    <a:pt x="104" y="286"/>
                  </a:lnTo>
                  <a:lnTo>
                    <a:pt x="104" y="286"/>
                  </a:lnTo>
                  <a:lnTo>
                    <a:pt x="104" y="286"/>
                  </a:lnTo>
                  <a:lnTo>
                    <a:pt x="104" y="289"/>
                  </a:lnTo>
                  <a:lnTo>
                    <a:pt x="104" y="289"/>
                  </a:lnTo>
                  <a:lnTo>
                    <a:pt x="104" y="289"/>
                  </a:lnTo>
                  <a:lnTo>
                    <a:pt x="104" y="291"/>
                  </a:lnTo>
                  <a:lnTo>
                    <a:pt x="106" y="291"/>
                  </a:lnTo>
                  <a:lnTo>
                    <a:pt x="106" y="291"/>
                  </a:lnTo>
                  <a:lnTo>
                    <a:pt x="106" y="291"/>
                  </a:lnTo>
                  <a:lnTo>
                    <a:pt x="109" y="293"/>
                  </a:lnTo>
                  <a:lnTo>
                    <a:pt x="111" y="296"/>
                  </a:lnTo>
                  <a:lnTo>
                    <a:pt x="111" y="296"/>
                  </a:lnTo>
                  <a:lnTo>
                    <a:pt x="113" y="296"/>
                  </a:lnTo>
                  <a:lnTo>
                    <a:pt x="116" y="298"/>
                  </a:lnTo>
                  <a:lnTo>
                    <a:pt x="120" y="300"/>
                  </a:lnTo>
                  <a:lnTo>
                    <a:pt x="120" y="300"/>
                  </a:lnTo>
                  <a:lnTo>
                    <a:pt x="120" y="300"/>
                  </a:lnTo>
                  <a:lnTo>
                    <a:pt x="118" y="300"/>
                  </a:lnTo>
                  <a:lnTo>
                    <a:pt x="118" y="303"/>
                  </a:lnTo>
                  <a:lnTo>
                    <a:pt x="116" y="305"/>
                  </a:lnTo>
                  <a:lnTo>
                    <a:pt x="116" y="307"/>
                  </a:lnTo>
                  <a:lnTo>
                    <a:pt x="116" y="307"/>
                  </a:lnTo>
                  <a:lnTo>
                    <a:pt x="113" y="307"/>
                  </a:lnTo>
                  <a:lnTo>
                    <a:pt x="113" y="307"/>
                  </a:lnTo>
                  <a:lnTo>
                    <a:pt x="113" y="310"/>
                  </a:lnTo>
                  <a:lnTo>
                    <a:pt x="116" y="310"/>
                  </a:lnTo>
                  <a:lnTo>
                    <a:pt x="116" y="310"/>
                  </a:lnTo>
                  <a:lnTo>
                    <a:pt x="113" y="312"/>
                  </a:lnTo>
                  <a:lnTo>
                    <a:pt x="113" y="312"/>
                  </a:lnTo>
                  <a:lnTo>
                    <a:pt x="116" y="315"/>
                  </a:lnTo>
                  <a:lnTo>
                    <a:pt x="116" y="315"/>
                  </a:lnTo>
                  <a:lnTo>
                    <a:pt x="116" y="315"/>
                  </a:lnTo>
                  <a:lnTo>
                    <a:pt x="118" y="315"/>
                  </a:lnTo>
                  <a:lnTo>
                    <a:pt x="118" y="315"/>
                  </a:lnTo>
                  <a:lnTo>
                    <a:pt x="120" y="317"/>
                  </a:lnTo>
                  <a:lnTo>
                    <a:pt x="120" y="317"/>
                  </a:lnTo>
                  <a:lnTo>
                    <a:pt x="123" y="319"/>
                  </a:lnTo>
                  <a:lnTo>
                    <a:pt x="123" y="319"/>
                  </a:lnTo>
                  <a:lnTo>
                    <a:pt x="123" y="322"/>
                  </a:lnTo>
                  <a:lnTo>
                    <a:pt x="123" y="322"/>
                  </a:lnTo>
                  <a:lnTo>
                    <a:pt x="125" y="322"/>
                  </a:lnTo>
                  <a:lnTo>
                    <a:pt x="125" y="322"/>
                  </a:lnTo>
                  <a:lnTo>
                    <a:pt x="125" y="322"/>
                  </a:lnTo>
                  <a:lnTo>
                    <a:pt x="128" y="324"/>
                  </a:lnTo>
                  <a:lnTo>
                    <a:pt x="128" y="324"/>
                  </a:lnTo>
                  <a:lnTo>
                    <a:pt x="125" y="324"/>
                  </a:lnTo>
                  <a:lnTo>
                    <a:pt x="125" y="326"/>
                  </a:lnTo>
                  <a:lnTo>
                    <a:pt x="125" y="326"/>
                  </a:lnTo>
                  <a:lnTo>
                    <a:pt x="123" y="326"/>
                  </a:lnTo>
                  <a:lnTo>
                    <a:pt x="123" y="329"/>
                  </a:lnTo>
                  <a:lnTo>
                    <a:pt x="123" y="329"/>
                  </a:lnTo>
                  <a:lnTo>
                    <a:pt x="123" y="331"/>
                  </a:lnTo>
                  <a:lnTo>
                    <a:pt x="123" y="331"/>
                  </a:lnTo>
                  <a:lnTo>
                    <a:pt x="125" y="329"/>
                  </a:lnTo>
                  <a:lnTo>
                    <a:pt x="125" y="329"/>
                  </a:lnTo>
                  <a:lnTo>
                    <a:pt x="128" y="329"/>
                  </a:lnTo>
                  <a:lnTo>
                    <a:pt x="128" y="331"/>
                  </a:lnTo>
                  <a:lnTo>
                    <a:pt x="128" y="331"/>
                  </a:lnTo>
                  <a:lnTo>
                    <a:pt x="128" y="334"/>
                  </a:lnTo>
                  <a:lnTo>
                    <a:pt x="132" y="334"/>
                  </a:lnTo>
                  <a:lnTo>
                    <a:pt x="132" y="334"/>
                  </a:lnTo>
                  <a:lnTo>
                    <a:pt x="137" y="334"/>
                  </a:lnTo>
                  <a:lnTo>
                    <a:pt x="142" y="336"/>
                  </a:lnTo>
                  <a:lnTo>
                    <a:pt x="142" y="336"/>
                  </a:lnTo>
                  <a:lnTo>
                    <a:pt x="142" y="336"/>
                  </a:lnTo>
                  <a:lnTo>
                    <a:pt x="142" y="338"/>
                  </a:lnTo>
                  <a:lnTo>
                    <a:pt x="144" y="341"/>
                  </a:lnTo>
                  <a:lnTo>
                    <a:pt x="144" y="341"/>
                  </a:lnTo>
                  <a:lnTo>
                    <a:pt x="146" y="341"/>
                  </a:lnTo>
                  <a:lnTo>
                    <a:pt x="146" y="341"/>
                  </a:lnTo>
                  <a:lnTo>
                    <a:pt x="146" y="341"/>
                  </a:lnTo>
                  <a:lnTo>
                    <a:pt x="146" y="341"/>
                  </a:lnTo>
                  <a:lnTo>
                    <a:pt x="149" y="343"/>
                  </a:lnTo>
                  <a:lnTo>
                    <a:pt x="149" y="343"/>
                  </a:lnTo>
                  <a:lnTo>
                    <a:pt x="151" y="341"/>
                  </a:lnTo>
                  <a:lnTo>
                    <a:pt x="151" y="343"/>
                  </a:lnTo>
                  <a:lnTo>
                    <a:pt x="154" y="343"/>
                  </a:lnTo>
                  <a:lnTo>
                    <a:pt x="154" y="345"/>
                  </a:lnTo>
                  <a:lnTo>
                    <a:pt x="154" y="345"/>
                  </a:lnTo>
                  <a:lnTo>
                    <a:pt x="154" y="345"/>
                  </a:lnTo>
                  <a:lnTo>
                    <a:pt x="156" y="345"/>
                  </a:lnTo>
                  <a:lnTo>
                    <a:pt x="156" y="345"/>
                  </a:lnTo>
                  <a:lnTo>
                    <a:pt x="156" y="345"/>
                  </a:lnTo>
                  <a:lnTo>
                    <a:pt x="158" y="345"/>
                  </a:lnTo>
                  <a:lnTo>
                    <a:pt x="158" y="345"/>
                  </a:lnTo>
                  <a:lnTo>
                    <a:pt x="161" y="348"/>
                  </a:lnTo>
                  <a:lnTo>
                    <a:pt x="161" y="348"/>
                  </a:lnTo>
                  <a:lnTo>
                    <a:pt x="161" y="348"/>
                  </a:lnTo>
                  <a:lnTo>
                    <a:pt x="161" y="348"/>
                  </a:lnTo>
                  <a:lnTo>
                    <a:pt x="161" y="350"/>
                  </a:lnTo>
                  <a:lnTo>
                    <a:pt x="163" y="350"/>
                  </a:lnTo>
                  <a:lnTo>
                    <a:pt x="163" y="350"/>
                  </a:lnTo>
                  <a:lnTo>
                    <a:pt x="163" y="352"/>
                  </a:lnTo>
                  <a:lnTo>
                    <a:pt x="163" y="352"/>
                  </a:lnTo>
                  <a:lnTo>
                    <a:pt x="163" y="352"/>
                  </a:lnTo>
                  <a:lnTo>
                    <a:pt x="163" y="352"/>
                  </a:lnTo>
                  <a:lnTo>
                    <a:pt x="165" y="352"/>
                  </a:lnTo>
                  <a:lnTo>
                    <a:pt x="165" y="352"/>
                  </a:lnTo>
                  <a:lnTo>
                    <a:pt x="165" y="355"/>
                  </a:lnTo>
                  <a:lnTo>
                    <a:pt x="163" y="355"/>
                  </a:lnTo>
                  <a:lnTo>
                    <a:pt x="163" y="355"/>
                  </a:lnTo>
                  <a:lnTo>
                    <a:pt x="163" y="355"/>
                  </a:lnTo>
                  <a:lnTo>
                    <a:pt x="165" y="357"/>
                  </a:lnTo>
                  <a:lnTo>
                    <a:pt x="165" y="357"/>
                  </a:lnTo>
                  <a:lnTo>
                    <a:pt x="165" y="357"/>
                  </a:lnTo>
                  <a:lnTo>
                    <a:pt x="165" y="357"/>
                  </a:lnTo>
                  <a:lnTo>
                    <a:pt x="165" y="357"/>
                  </a:lnTo>
                  <a:lnTo>
                    <a:pt x="165" y="355"/>
                  </a:lnTo>
                  <a:lnTo>
                    <a:pt x="165" y="355"/>
                  </a:lnTo>
                  <a:lnTo>
                    <a:pt x="165" y="357"/>
                  </a:lnTo>
                  <a:lnTo>
                    <a:pt x="168" y="357"/>
                  </a:lnTo>
                  <a:lnTo>
                    <a:pt x="165" y="357"/>
                  </a:lnTo>
                  <a:lnTo>
                    <a:pt x="168" y="357"/>
                  </a:lnTo>
                  <a:lnTo>
                    <a:pt x="165" y="364"/>
                  </a:lnTo>
                  <a:lnTo>
                    <a:pt x="165" y="364"/>
                  </a:lnTo>
                  <a:lnTo>
                    <a:pt x="165" y="364"/>
                  </a:lnTo>
                  <a:lnTo>
                    <a:pt x="165" y="367"/>
                  </a:lnTo>
                  <a:lnTo>
                    <a:pt x="165" y="369"/>
                  </a:lnTo>
                  <a:lnTo>
                    <a:pt x="165" y="371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8" y="376"/>
                  </a:lnTo>
                  <a:lnTo>
                    <a:pt x="172" y="378"/>
                  </a:lnTo>
                  <a:lnTo>
                    <a:pt x="172" y="381"/>
                  </a:lnTo>
                  <a:lnTo>
                    <a:pt x="175" y="381"/>
                  </a:lnTo>
                  <a:lnTo>
                    <a:pt x="175" y="383"/>
                  </a:lnTo>
                  <a:lnTo>
                    <a:pt x="177" y="383"/>
                  </a:lnTo>
                  <a:lnTo>
                    <a:pt x="177" y="386"/>
                  </a:lnTo>
                  <a:lnTo>
                    <a:pt x="175" y="388"/>
                  </a:lnTo>
                  <a:lnTo>
                    <a:pt x="177" y="388"/>
                  </a:lnTo>
                  <a:lnTo>
                    <a:pt x="177" y="388"/>
                  </a:lnTo>
                  <a:lnTo>
                    <a:pt x="177" y="388"/>
                  </a:lnTo>
                  <a:lnTo>
                    <a:pt x="177" y="388"/>
                  </a:lnTo>
                  <a:lnTo>
                    <a:pt x="180" y="388"/>
                  </a:lnTo>
                  <a:lnTo>
                    <a:pt x="180" y="390"/>
                  </a:lnTo>
                  <a:lnTo>
                    <a:pt x="180" y="390"/>
                  </a:lnTo>
                  <a:lnTo>
                    <a:pt x="180" y="390"/>
                  </a:lnTo>
                  <a:lnTo>
                    <a:pt x="180" y="393"/>
                  </a:lnTo>
                  <a:lnTo>
                    <a:pt x="182" y="393"/>
                  </a:lnTo>
                  <a:lnTo>
                    <a:pt x="182" y="393"/>
                  </a:lnTo>
                  <a:lnTo>
                    <a:pt x="187" y="393"/>
                  </a:lnTo>
                  <a:lnTo>
                    <a:pt x="189" y="395"/>
                  </a:lnTo>
                  <a:lnTo>
                    <a:pt x="189" y="395"/>
                  </a:lnTo>
                  <a:lnTo>
                    <a:pt x="189" y="397"/>
                  </a:lnTo>
                  <a:lnTo>
                    <a:pt x="189" y="397"/>
                  </a:lnTo>
                  <a:lnTo>
                    <a:pt x="189" y="400"/>
                  </a:lnTo>
                  <a:lnTo>
                    <a:pt x="191" y="400"/>
                  </a:lnTo>
                  <a:lnTo>
                    <a:pt x="191" y="397"/>
                  </a:lnTo>
                  <a:lnTo>
                    <a:pt x="191" y="397"/>
                  </a:lnTo>
                  <a:lnTo>
                    <a:pt x="191" y="400"/>
                  </a:lnTo>
                  <a:lnTo>
                    <a:pt x="194" y="400"/>
                  </a:lnTo>
                  <a:lnTo>
                    <a:pt x="194" y="400"/>
                  </a:lnTo>
                  <a:lnTo>
                    <a:pt x="194" y="400"/>
                  </a:lnTo>
                  <a:lnTo>
                    <a:pt x="194" y="402"/>
                  </a:lnTo>
                  <a:lnTo>
                    <a:pt x="194" y="405"/>
                  </a:lnTo>
                  <a:lnTo>
                    <a:pt x="194" y="407"/>
                  </a:lnTo>
                  <a:lnTo>
                    <a:pt x="194" y="409"/>
                  </a:lnTo>
                  <a:lnTo>
                    <a:pt x="194" y="409"/>
                  </a:lnTo>
                  <a:lnTo>
                    <a:pt x="194" y="409"/>
                  </a:lnTo>
                  <a:lnTo>
                    <a:pt x="196" y="409"/>
                  </a:lnTo>
                  <a:lnTo>
                    <a:pt x="196" y="409"/>
                  </a:lnTo>
                  <a:lnTo>
                    <a:pt x="196" y="409"/>
                  </a:lnTo>
                  <a:lnTo>
                    <a:pt x="198" y="412"/>
                  </a:lnTo>
                  <a:lnTo>
                    <a:pt x="198" y="412"/>
                  </a:lnTo>
                  <a:lnTo>
                    <a:pt x="198" y="412"/>
                  </a:lnTo>
                  <a:lnTo>
                    <a:pt x="201" y="412"/>
                  </a:lnTo>
                  <a:lnTo>
                    <a:pt x="201" y="412"/>
                  </a:lnTo>
                  <a:lnTo>
                    <a:pt x="201" y="412"/>
                  </a:lnTo>
                  <a:lnTo>
                    <a:pt x="201" y="412"/>
                  </a:lnTo>
                  <a:lnTo>
                    <a:pt x="201" y="412"/>
                  </a:lnTo>
                  <a:lnTo>
                    <a:pt x="201" y="412"/>
                  </a:lnTo>
                  <a:lnTo>
                    <a:pt x="201" y="412"/>
                  </a:lnTo>
                  <a:lnTo>
                    <a:pt x="201" y="412"/>
                  </a:lnTo>
                  <a:lnTo>
                    <a:pt x="201" y="412"/>
                  </a:lnTo>
                  <a:lnTo>
                    <a:pt x="203" y="409"/>
                  </a:lnTo>
                  <a:lnTo>
                    <a:pt x="203" y="412"/>
                  </a:lnTo>
                  <a:lnTo>
                    <a:pt x="203" y="412"/>
                  </a:lnTo>
                  <a:lnTo>
                    <a:pt x="203" y="412"/>
                  </a:lnTo>
                  <a:lnTo>
                    <a:pt x="203" y="412"/>
                  </a:lnTo>
                  <a:lnTo>
                    <a:pt x="208" y="412"/>
                  </a:lnTo>
                  <a:lnTo>
                    <a:pt x="208" y="412"/>
                  </a:lnTo>
                  <a:lnTo>
                    <a:pt x="206" y="414"/>
                  </a:lnTo>
                  <a:lnTo>
                    <a:pt x="206" y="414"/>
                  </a:lnTo>
                  <a:lnTo>
                    <a:pt x="206" y="414"/>
                  </a:lnTo>
                  <a:lnTo>
                    <a:pt x="206" y="416"/>
                  </a:lnTo>
                  <a:lnTo>
                    <a:pt x="208" y="416"/>
                  </a:lnTo>
                  <a:lnTo>
                    <a:pt x="208" y="416"/>
                  </a:lnTo>
                  <a:lnTo>
                    <a:pt x="208" y="419"/>
                  </a:lnTo>
                  <a:lnTo>
                    <a:pt x="210" y="419"/>
                  </a:lnTo>
                  <a:lnTo>
                    <a:pt x="210" y="416"/>
                  </a:lnTo>
                  <a:lnTo>
                    <a:pt x="210" y="416"/>
                  </a:lnTo>
                  <a:lnTo>
                    <a:pt x="213" y="416"/>
                  </a:lnTo>
                  <a:lnTo>
                    <a:pt x="213" y="419"/>
                  </a:lnTo>
                  <a:lnTo>
                    <a:pt x="213" y="419"/>
                  </a:lnTo>
                  <a:lnTo>
                    <a:pt x="213" y="421"/>
                  </a:lnTo>
                  <a:lnTo>
                    <a:pt x="215" y="421"/>
                  </a:lnTo>
                  <a:lnTo>
                    <a:pt x="215" y="423"/>
                  </a:lnTo>
                  <a:lnTo>
                    <a:pt x="217" y="423"/>
                  </a:lnTo>
                  <a:lnTo>
                    <a:pt x="220" y="421"/>
                  </a:lnTo>
                  <a:lnTo>
                    <a:pt x="222" y="421"/>
                  </a:lnTo>
                  <a:lnTo>
                    <a:pt x="225" y="423"/>
                  </a:lnTo>
                  <a:lnTo>
                    <a:pt x="225" y="423"/>
                  </a:lnTo>
                  <a:lnTo>
                    <a:pt x="225" y="426"/>
                  </a:lnTo>
                  <a:lnTo>
                    <a:pt x="225" y="426"/>
                  </a:lnTo>
                  <a:lnTo>
                    <a:pt x="227" y="426"/>
                  </a:lnTo>
                  <a:lnTo>
                    <a:pt x="227" y="426"/>
                  </a:lnTo>
                  <a:lnTo>
                    <a:pt x="229" y="426"/>
                  </a:lnTo>
                  <a:lnTo>
                    <a:pt x="229" y="423"/>
                  </a:lnTo>
                  <a:lnTo>
                    <a:pt x="232" y="421"/>
                  </a:lnTo>
                  <a:lnTo>
                    <a:pt x="232" y="421"/>
                  </a:lnTo>
                  <a:lnTo>
                    <a:pt x="234" y="421"/>
                  </a:lnTo>
                  <a:lnTo>
                    <a:pt x="234" y="421"/>
                  </a:lnTo>
                  <a:lnTo>
                    <a:pt x="234" y="421"/>
                  </a:lnTo>
                  <a:lnTo>
                    <a:pt x="236" y="421"/>
                  </a:lnTo>
                  <a:lnTo>
                    <a:pt x="236" y="421"/>
                  </a:lnTo>
                  <a:lnTo>
                    <a:pt x="236" y="421"/>
                  </a:lnTo>
                  <a:lnTo>
                    <a:pt x="236" y="419"/>
                  </a:lnTo>
                  <a:lnTo>
                    <a:pt x="236" y="419"/>
                  </a:lnTo>
                  <a:lnTo>
                    <a:pt x="236" y="419"/>
                  </a:lnTo>
                  <a:lnTo>
                    <a:pt x="239" y="419"/>
                  </a:lnTo>
                  <a:lnTo>
                    <a:pt x="241" y="419"/>
                  </a:lnTo>
                  <a:lnTo>
                    <a:pt x="241" y="416"/>
                  </a:lnTo>
                  <a:lnTo>
                    <a:pt x="243" y="412"/>
                  </a:lnTo>
                  <a:lnTo>
                    <a:pt x="243" y="412"/>
                  </a:lnTo>
                  <a:lnTo>
                    <a:pt x="246" y="412"/>
                  </a:lnTo>
                  <a:lnTo>
                    <a:pt x="246" y="412"/>
                  </a:lnTo>
                  <a:lnTo>
                    <a:pt x="246" y="412"/>
                  </a:lnTo>
                  <a:lnTo>
                    <a:pt x="246" y="412"/>
                  </a:lnTo>
                  <a:lnTo>
                    <a:pt x="248" y="412"/>
                  </a:lnTo>
                  <a:lnTo>
                    <a:pt x="248" y="412"/>
                  </a:lnTo>
                  <a:lnTo>
                    <a:pt x="248" y="414"/>
                  </a:lnTo>
                  <a:lnTo>
                    <a:pt x="248" y="414"/>
                  </a:lnTo>
                  <a:lnTo>
                    <a:pt x="251" y="416"/>
                  </a:lnTo>
                  <a:lnTo>
                    <a:pt x="251" y="416"/>
                  </a:lnTo>
                  <a:lnTo>
                    <a:pt x="253" y="414"/>
                  </a:lnTo>
                  <a:lnTo>
                    <a:pt x="255" y="416"/>
                  </a:lnTo>
                  <a:lnTo>
                    <a:pt x="255" y="416"/>
                  </a:lnTo>
                  <a:lnTo>
                    <a:pt x="260" y="414"/>
                  </a:lnTo>
                  <a:lnTo>
                    <a:pt x="260" y="414"/>
                  </a:lnTo>
                  <a:lnTo>
                    <a:pt x="262" y="416"/>
                  </a:lnTo>
                  <a:lnTo>
                    <a:pt x="262" y="416"/>
                  </a:lnTo>
                  <a:lnTo>
                    <a:pt x="262" y="419"/>
                  </a:lnTo>
                  <a:lnTo>
                    <a:pt x="262" y="416"/>
                  </a:lnTo>
                  <a:lnTo>
                    <a:pt x="265" y="419"/>
                  </a:lnTo>
                  <a:lnTo>
                    <a:pt x="265" y="419"/>
                  </a:lnTo>
                  <a:lnTo>
                    <a:pt x="269" y="421"/>
                  </a:lnTo>
                  <a:lnTo>
                    <a:pt x="269" y="423"/>
                  </a:lnTo>
                  <a:lnTo>
                    <a:pt x="272" y="423"/>
                  </a:lnTo>
                  <a:lnTo>
                    <a:pt x="272" y="421"/>
                  </a:lnTo>
                  <a:lnTo>
                    <a:pt x="272" y="421"/>
                  </a:lnTo>
                  <a:lnTo>
                    <a:pt x="272" y="421"/>
                  </a:lnTo>
                  <a:lnTo>
                    <a:pt x="274" y="421"/>
                  </a:lnTo>
                  <a:lnTo>
                    <a:pt x="274" y="421"/>
                  </a:lnTo>
                  <a:lnTo>
                    <a:pt x="277" y="421"/>
                  </a:lnTo>
                  <a:lnTo>
                    <a:pt x="277" y="419"/>
                  </a:lnTo>
                  <a:lnTo>
                    <a:pt x="277" y="419"/>
                  </a:lnTo>
                  <a:lnTo>
                    <a:pt x="277" y="416"/>
                  </a:lnTo>
                  <a:lnTo>
                    <a:pt x="281" y="414"/>
                  </a:lnTo>
                  <a:lnTo>
                    <a:pt x="281" y="414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4" y="409"/>
                  </a:lnTo>
                  <a:lnTo>
                    <a:pt x="284" y="409"/>
                  </a:lnTo>
                  <a:lnTo>
                    <a:pt x="284" y="409"/>
                  </a:lnTo>
                  <a:lnTo>
                    <a:pt x="284" y="407"/>
                  </a:lnTo>
                  <a:lnTo>
                    <a:pt x="284" y="407"/>
                  </a:lnTo>
                  <a:lnTo>
                    <a:pt x="284" y="405"/>
                  </a:lnTo>
                  <a:lnTo>
                    <a:pt x="284" y="405"/>
                  </a:lnTo>
                  <a:lnTo>
                    <a:pt x="286" y="405"/>
                  </a:lnTo>
                  <a:lnTo>
                    <a:pt x="286" y="405"/>
                  </a:lnTo>
                  <a:lnTo>
                    <a:pt x="286" y="407"/>
                  </a:lnTo>
                  <a:lnTo>
                    <a:pt x="286" y="407"/>
                  </a:lnTo>
                  <a:lnTo>
                    <a:pt x="288" y="405"/>
                  </a:lnTo>
                  <a:lnTo>
                    <a:pt x="288" y="405"/>
                  </a:lnTo>
                  <a:lnTo>
                    <a:pt x="288" y="407"/>
                  </a:lnTo>
                  <a:lnTo>
                    <a:pt x="291" y="407"/>
                  </a:lnTo>
                  <a:lnTo>
                    <a:pt x="293" y="407"/>
                  </a:lnTo>
                  <a:lnTo>
                    <a:pt x="293" y="407"/>
                  </a:lnTo>
                  <a:lnTo>
                    <a:pt x="296" y="407"/>
                  </a:lnTo>
                  <a:lnTo>
                    <a:pt x="296" y="409"/>
                  </a:lnTo>
                  <a:lnTo>
                    <a:pt x="298" y="409"/>
                  </a:lnTo>
                  <a:lnTo>
                    <a:pt x="298" y="409"/>
                  </a:lnTo>
                  <a:lnTo>
                    <a:pt x="298" y="409"/>
                  </a:lnTo>
                  <a:lnTo>
                    <a:pt x="300" y="409"/>
                  </a:lnTo>
                  <a:lnTo>
                    <a:pt x="300" y="409"/>
                  </a:lnTo>
                  <a:lnTo>
                    <a:pt x="300" y="412"/>
                  </a:lnTo>
                  <a:lnTo>
                    <a:pt x="303" y="412"/>
                  </a:lnTo>
                  <a:lnTo>
                    <a:pt x="303" y="412"/>
                  </a:lnTo>
                  <a:lnTo>
                    <a:pt x="303" y="412"/>
                  </a:lnTo>
                  <a:lnTo>
                    <a:pt x="303" y="412"/>
                  </a:lnTo>
                  <a:lnTo>
                    <a:pt x="303" y="412"/>
                  </a:lnTo>
                  <a:lnTo>
                    <a:pt x="300" y="414"/>
                  </a:lnTo>
                  <a:lnTo>
                    <a:pt x="300" y="414"/>
                  </a:lnTo>
                  <a:lnTo>
                    <a:pt x="303" y="414"/>
                  </a:lnTo>
                  <a:lnTo>
                    <a:pt x="303" y="414"/>
                  </a:lnTo>
                  <a:lnTo>
                    <a:pt x="303" y="416"/>
                  </a:lnTo>
                  <a:lnTo>
                    <a:pt x="300" y="416"/>
                  </a:lnTo>
                  <a:lnTo>
                    <a:pt x="300" y="419"/>
                  </a:lnTo>
                  <a:lnTo>
                    <a:pt x="303" y="421"/>
                  </a:lnTo>
                  <a:lnTo>
                    <a:pt x="303" y="423"/>
                  </a:lnTo>
                  <a:lnTo>
                    <a:pt x="305" y="423"/>
                  </a:lnTo>
                  <a:lnTo>
                    <a:pt x="307" y="423"/>
                  </a:lnTo>
                  <a:lnTo>
                    <a:pt x="307" y="423"/>
                  </a:lnTo>
                  <a:lnTo>
                    <a:pt x="310" y="423"/>
                  </a:lnTo>
                  <a:lnTo>
                    <a:pt x="310" y="426"/>
                  </a:lnTo>
                  <a:lnTo>
                    <a:pt x="310" y="426"/>
                  </a:lnTo>
                  <a:lnTo>
                    <a:pt x="310" y="426"/>
                  </a:lnTo>
                  <a:lnTo>
                    <a:pt x="310" y="428"/>
                  </a:lnTo>
                  <a:lnTo>
                    <a:pt x="310" y="428"/>
                  </a:lnTo>
                  <a:lnTo>
                    <a:pt x="310" y="428"/>
                  </a:lnTo>
                  <a:lnTo>
                    <a:pt x="310" y="428"/>
                  </a:lnTo>
                  <a:lnTo>
                    <a:pt x="310" y="428"/>
                  </a:lnTo>
                  <a:lnTo>
                    <a:pt x="312" y="428"/>
                  </a:lnTo>
                  <a:lnTo>
                    <a:pt x="312" y="428"/>
                  </a:lnTo>
                  <a:lnTo>
                    <a:pt x="314" y="431"/>
                  </a:lnTo>
                  <a:lnTo>
                    <a:pt x="314" y="433"/>
                  </a:lnTo>
                  <a:lnTo>
                    <a:pt x="314" y="433"/>
                  </a:lnTo>
                  <a:lnTo>
                    <a:pt x="317" y="435"/>
                  </a:lnTo>
                  <a:lnTo>
                    <a:pt x="319" y="435"/>
                  </a:lnTo>
                  <a:lnTo>
                    <a:pt x="319" y="435"/>
                  </a:lnTo>
                  <a:lnTo>
                    <a:pt x="319" y="435"/>
                  </a:lnTo>
                  <a:lnTo>
                    <a:pt x="322" y="438"/>
                  </a:lnTo>
                  <a:lnTo>
                    <a:pt x="322" y="440"/>
                  </a:lnTo>
                  <a:lnTo>
                    <a:pt x="322" y="440"/>
                  </a:lnTo>
                  <a:lnTo>
                    <a:pt x="322" y="440"/>
                  </a:lnTo>
                  <a:lnTo>
                    <a:pt x="322" y="442"/>
                  </a:lnTo>
                  <a:lnTo>
                    <a:pt x="322" y="442"/>
                  </a:lnTo>
                  <a:lnTo>
                    <a:pt x="324" y="442"/>
                  </a:lnTo>
                  <a:lnTo>
                    <a:pt x="324" y="442"/>
                  </a:lnTo>
                  <a:lnTo>
                    <a:pt x="324" y="442"/>
                  </a:lnTo>
                  <a:lnTo>
                    <a:pt x="329" y="442"/>
                  </a:lnTo>
                  <a:lnTo>
                    <a:pt x="331" y="445"/>
                  </a:lnTo>
                  <a:lnTo>
                    <a:pt x="336" y="447"/>
                  </a:lnTo>
                  <a:lnTo>
                    <a:pt x="338" y="447"/>
                  </a:lnTo>
                  <a:lnTo>
                    <a:pt x="338" y="447"/>
                  </a:lnTo>
                  <a:lnTo>
                    <a:pt x="338" y="447"/>
                  </a:lnTo>
                  <a:lnTo>
                    <a:pt x="340" y="447"/>
                  </a:lnTo>
                  <a:lnTo>
                    <a:pt x="340" y="447"/>
                  </a:lnTo>
                  <a:lnTo>
                    <a:pt x="340" y="447"/>
                  </a:lnTo>
                  <a:lnTo>
                    <a:pt x="340" y="447"/>
                  </a:lnTo>
                  <a:lnTo>
                    <a:pt x="343" y="449"/>
                  </a:lnTo>
                  <a:lnTo>
                    <a:pt x="343" y="457"/>
                  </a:lnTo>
                  <a:lnTo>
                    <a:pt x="343" y="459"/>
                  </a:lnTo>
                  <a:lnTo>
                    <a:pt x="343" y="461"/>
                  </a:lnTo>
                  <a:lnTo>
                    <a:pt x="343" y="461"/>
                  </a:lnTo>
                  <a:lnTo>
                    <a:pt x="343" y="461"/>
                  </a:lnTo>
                  <a:lnTo>
                    <a:pt x="343" y="461"/>
                  </a:lnTo>
                  <a:lnTo>
                    <a:pt x="343" y="461"/>
                  </a:lnTo>
                  <a:lnTo>
                    <a:pt x="343" y="461"/>
                  </a:lnTo>
                  <a:lnTo>
                    <a:pt x="343" y="461"/>
                  </a:lnTo>
                  <a:lnTo>
                    <a:pt x="345" y="461"/>
                  </a:lnTo>
                  <a:lnTo>
                    <a:pt x="345" y="461"/>
                  </a:lnTo>
                  <a:lnTo>
                    <a:pt x="348" y="461"/>
                  </a:lnTo>
                  <a:lnTo>
                    <a:pt x="348" y="461"/>
                  </a:lnTo>
                  <a:lnTo>
                    <a:pt x="348" y="461"/>
                  </a:lnTo>
                  <a:lnTo>
                    <a:pt x="350" y="461"/>
                  </a:lnTo>
                  <a:lnTo>
                    <a:pt x="352" y="459"/>
                  </a:lnTo>
                  <a:lnTo>
                    <a:pt x="352" y="459"/>
                  </a:lnTo>
                  <a:lnTo>
                    <a:pt x="352" y="459"/>
                  </a:lnTo>
                  <a:lnTo>
                    <a:pt x="355" y="459"/>
                  </a:lnTo>
                  <a:lnTo>
                    <a:pt x="355" y="459"/>
                  </a:lnTo>
                  <a:lnTo>
                    <a:pt x="355" y="461"/>
                  </a:lnTo>
                  <a:lnTo>
                    <a:pt x="355" y="461"/>
                  </a:lnTo>
                  <a:lnTo>
                    <a:pt x="355" y="461"/>
                  </a:lnTo>
                  <a:lnTo>
                    <a:pt x="357" y="464"/>
                  </a:lnTo>
                  <a:lnTo>
                    <a:pt x="357" y="464"/>
                  </a:lnTo>
                  <a:lnTo>
                    <a:pt x="357" y="466"/>
                  </a:lnTo>
                  <a:lnTo>
                    <a:pt x="357" y="468"/>
                  </a:lnTo>
                  <a:lnTo>
                    <a:pt x="357" y="466"/>
                  </a:lnTo>
                  <a:lnTo>
                    <a:pt x="359" y="464"/>
                  </a:lnTo>
                  <a:lnTo>
                    <a:pt x="362" y="459"/>
                  </a:lnTo>
                  <a:lnTo>
                    <a:pt x="364" y="459"/>
                  </a:lnTo>
                  <a:lnTo>
                    <a:pt x="364" y="459"/>
                  </a:lnTo>
                  <a:lnTo>
                    <a:pt x="364" y="459"/>
                  </a:lnTo>
                  <a:lnTo>
                    <a:pt x="364" y="457"/>
                  </a:lnTo>
                  <a:lnTo>
                    <a:pt x="364" y="457"/>
                  </a:lnTo>
                  <a:lnTo>
                    <a:pt x="366" y="457"/>
                  </a:lnTo>
                  <a:lnTo>
                    <a:pt x="366" y="457"/>
                  </a:lnTo>
                  <a:lnTo>
                    <a:pt x="366" y="457"/>
                  </a:lnTo>
                  <a:lnTo>
                    <a:pt x="369" y="457"/>
                  </a:lnTo>
                  <a:lnTo>
                    <a:pt x="369" y="454"/>
                  </a:lnTo>
                  <a:lnTo>
                    <a:pt x="371" y="454"/>
                  </a:lnTo>
                  <a:lnTo>
                    <a:pt x="371" y="454"/>
                  </a:lnTo>
                  <a:lnTo>
                    <a:pt x="371" y="454"/>
                  </a:lnTo>
                  <a:lnTo>
                    <a:pt x="374" y="452"/>
                  </a:lnTo>
                  <a:lnTo>
                    <a:pt x="376" y="452"/>
                  </a:lnTo>
                  <a:lnTo>
                    <a:pt x="378" y="452"/>
                  </a:lnTo>
                  <a:lnTo>
                    <a:pt x="381" y="452"/>
                  </a:lnTo>
                  <a:lnTo>
                    <a:pt x="383" y="452"/>
                  </a:lnTo>
                  <a:lnTo>
                    <a:pt x="388" y="454"/>
                  </a:lnTo>
                  <a:lnTo>
                    <a:pt x="393" y="459"/>
                  </a:lnTo>
                  <a:lnTo>
                    <a:pt x="395" y="459"/>
                  </a:lnTo>
                  <a:lnTo>
                    <a:pt x="395" y="459"/>
                  </a:lnTo>
                  <a:lnTo>
                    <a:pt x="395" y="459"/>
                  </a:lnTo>
                  <a:lnTo>
                    <a:pt x="395" y="459"/>
                  </a:lnTo>
                  <a:lnTo>
                    <a:pt x="397" y="457"/>
                  </a:lnTo>
                  <a:lnTo>
                    <a:pt x="402" y="457"/>
                  </a:lnTo>
                  <a:lnTo>
                    <a:pt x="404" y="457"/>
                  </a:lnTo>
                  <a:lnTo>
                    <a:pt x="404" y="457"/>
                  </a:lnTo>
                  <a:lnTo>
                    <a:pt x="409" y="452"/>
                  </a:lnTo>
                  <a:lnTo>
                    <a:pt x="409" y="449"/>
                  </a:lnTo>
                  <a:lnTo>
                    <a:pt x="409" y="449"/>
                  </a:lnTo>
                  <a:lnTo>
                    <a:pt x="409" y="452"/>
                  </a:lnTo>
                  <a:lnTo>
                    <a:pt x="409" y="452"/>
                  </a:lnTo>
                  <a:lnTo>
                    <a:pt x="411" y="452"/>
                  </a:lnTo>
                  <a:lnTo>
                    <a:pt x="414" y="457"/>
                  </a:lnTo>
                  <a:lnTo>
                    <a:pt x="416" y="459"/>
                  </a:lnTo>
                  <a:lnTo>
                    <a:pt x="416" y="459"/>
                  </a:lnTo>
                  <a:lnTo>
                    <a:pt x="416" y="461"/>
                  </a:lnTo>
                  <a:lnTo>
                    <a:pt x="416" y="461"/>
                  </a:lnTo>
                  <a:lnTo>
                    <a:pt x="416" y="464"/>
                  </a:lnTo>
                  <a:lnTo>
                    <a:pt x="421" y="464"/>
                  </a:lnTo>
                  <a:lnTo>
                    <a:pt x="421" y="464"/>
                  </a:lnTo>
                  <a:lnTo>
                    <a:pt x="423" y="464"/>
                  </a:lnTo>
                  <a:lnTo>
                    <a:pt x="423" y="464"/>
                  </a:lnTo>
                  <a:lnTo>
                    <a:pt x="423" y="464"/>
                  </a:lnTo>
                  <a:lnTo>
                    <a:pt x="423" y="466"/>
                  </a:lnTo>
                  <a:lnTo>
                    <a:pt x="426" y="466"/>
                  </a:lnTo>
                  <a:lnTo>
                    <a:pt x="428" y="466"/>
                  </a:lnTo>
                  <a:lnTo>
                    <a:pt x="428" y="466"/>
                  </a:lnTo>
                  <a:lnTo>
                    <a:pt x="430" y="466"/>
                  </a:lnTo>
                  <a:lnTo>
                    <a:pt x="430" y="466"/>
                  </a:lnTo>
                  <a:lnTo>
                    <a:pt x="430" y="466"/>
                  </a:lnTo>
                  <a:lnTo>
                    <a:pt x="430" y="464"/>
                  </a:lnTo>
                  <a:lnTo>
                    <a:pt x="430" y="461"/>
                  </a:lnTo>
                  <a:lnTo>
                    <a:pt x="430" y="461"/>
                  </a:lnTo>
                  <a:lnTo>
                    <a:pt x="430" y="461"/>
                  </a:lnTo>
                  <a:lnTo>
                    <a:pt x="440" y="454"/>
                  </a:lnTo>
                  <a:lnTo>
                    <a:pt x="442" y="454"/>
                  </a:lnTo>
                  <a:lnTo>
                    <a:pt x="452" y="454"/>
                  </a:lnTo>
                  <a:lnTo>
                    <a:pt x="461" y="454"/>
                  </a:lnTo>
                  <a:lnTo>
                    <a:pt x="466" y="452"/>
                  </a:lnTo>
                  <a:lnTo>
                    <a:pt x="468" y="449"/>
                  </a:lnTo>
                  <a:lnTo>
                    <a:pt x="473" y="447"/>
                  </a:lnTo>
                  <a:lnTo>
                    <a:pt x="473" y="447"/>
                  </a:lnTo>
                  <a:lnTo>
                    <a:pt x="475" y="447"/>
                  </a:lnTo>
                  <a:lnTo>
                    <a:pt x="480" y="452"/>
                  </a:lnTo>
                  <a:lnTo>
                    <a:pt x="482" y="454"/>
                  </a:lnTo>
                  <a:lnTo>
                    <a:pt x="485" y="454"/>
                  </a:lnTo>
                  <a:lnTo>
                    <a:pt x="490" y="454"/>
                  </a:lnTo>
                  <a:lnTo>
                    <a:pt x="497" y="454"/>
                  </a:lnTo>
                  <a:lnTo>
                    <a:pt x="499" y="454"/>
                  </a:lnTo>
                  <a:lnTo>
                    <a:pt x="501" y="452"/>
                  </a:lnTo>
                  <a:lnTo>
                    <a:pt x="501" y="452"/>
                  </a:lnTo>
                  <a:lnTo>
                    <a:pt x="506" y="449"/>
                  </a:lnTo>
                  <a:lnTo>
                    <a:pt x="511" y="445"/>
                  </a:lnTo>
                  <a:lnTo>
                    <a:pt x="518" y="438"/>
                  </a:lnTo>
                  <a:lnTo>
                    <a:pt x="520" y="433"/>
                  </a:lnTo>
                  <a:lnTo>
                    <a:pt x="525" y="428"/>
                  </a:lnTo>
                  <a:lnTo>
                    <a:pt x="532" y="423"/>
                  </a:lnTo>
                  <a:lnTo>
                    <a:pt x="537" y="419"/>
                  </a:lnTo>
                  <a:lnTo>
                    <a:pt x="542" y="414"/>
                  </a:lnTo>
                  <a:lnTo>
                    <a:pt x="546" y="407"/>
                  </a:lnTo>
                  <a:lnTo>
                    <a:pt x="551" y="405"/>
                  </a:lnTo>
                  <a:lnTo>
                    <a:pt x="556" y="405"/>
                  </a:lnTo>
                  <a:lnTo>
                    <a:pt x="558" y="402"/>
                  </a:lnTo>
                  <a:lnTo>
                    <a:pt x="563" y="400"/>
                  </a:lnTo>
                  <a:lnTo>
                    <a:pt x="568" y="397"/>
                  </a:lnTo>
                  <a:lnTo>
                    <a:pt x="572" y="397"/>
                  </a:lnTo>
                  <a:lnTo>
                    <a:pt x="577" y="395"/>
                  </a:lnTo>
                  <a:lnTo>
                    <a:pt x="579" y="393"/>
                  </a:lnTo>
                  <a:lnTo>
                    <a:pt x="587" y="393"/>
                  </a:lnTo>
                  <a:lnTo>
                    <a:pt x="589" y="390"/>
                  </a:lnTo>
                  <a:lnTo>
                    <a:pt x="594" y="388"/>
                  </a:lnTo>
                  <a:lnTo>
                    <a:pt x="594" y="390"/>
                  </a:lnTo>
                  <a:lnTo>
                    <a:pt x="598" y="388"/>
                  </a:lnTo>
                  <a:lnTo>
                    <a:pt x="603" y="386"/>
                  </a:lnTo>
                  <a:lnTo>
                    <a:pt x="603" y="388"/>
                  </a:lnTo>
                  <a:lnTo>
                    <a:pt x="601" y="390"/>
                  </a:lnTo>
                  <a:lnTo>
                    <a:pt x="608" y="390"/>
                  </a:lnTo>
                  <a:lnTo>
                    <a:pt x="610" y="393"/>
                  </a:lnTo>
                  <a:lnTo>
                    <a:pt x="608" y="400"/>
                  </a:lnTo>
                  <a:lnTo>
                    <a:pt x="610" y="402"/>
                  </a:lnTo>
                  <a:lnTo>
                    <a:pt x="613" y="407"/>
                  </a:lnTo>
                  <a:lnTo>
                    <a:pt x="613" y="407"/>
                  </a:lnTo>
                  <a:lnTo>
                    <a:pt x="617" y="409"/>
                  </a:lnTo>
                  <a:lnTo>
                    <a:pt x="617" y="407"/>
                  </a:lnTo>
                  <a:lnTo>
                    <a:pt x="617" y="407"/>
                  </a:lnTo>
                  <a:lnTo>
                    <a:pt x="617" y="405"/>
                  </a:lnTo>
                  <a:lnTo>
                    <a:pt x="620" y="405"/>
                  </a:lnTo>
                  <a:lnTo>
                    <a:pt x="622" y="405"/>
                  </a:lnTo>
                  <a:lnTo>
                    <a:pt x="622" y="407"/>
                  </a:lnTo>
                  <a:lnTo>
                    <a:pt x="627" y="407"/>
                  </a:lnTo>
                  <a:lnTo>
                    <a:pt x="629" y="407"/>
                  </a:lnTo>
                  <a:lnTo>
                    <a:pt x="622" y="400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5" name="Freeform 74"/>
            <p:cNvSpPr>
              <a:spLocks noEditPoints="1"/>
            </p:cNvSpPr>
            <p:nvPr/>
          </p:nvSpPr>
          <p:spPr bwMode="auto">
            <a:xfrm>
              <a:off x="8616949" y="5493904"/>
              <a:ext cx="1393825" cy="1225550"/>
            </a:xfrm>
            <a:custGeom>
              <a:avLst/>
              <a:gdLst>
                <a:gd name="T0" fmla="*/ 786 w 878"/>
                <a:gd name="T1" fmla="*/ 298 h 772"/>
                <a:gd name="T2" fmla="*/ 795 w 878"/>
                <a:gd name="T3" fmla="*/ 211 h 772"/>
                <a:gd name="T4" fmla="*/ 829 w 878"/>
                <a:gd name="T5" fmla="*/ 137 h 772"/>
                <a:gd name="T6" fmla="*/ 786 w 878"/>
                <a:gd name="T7" fmla="*/ 12 h 772"/>
                <a:gd name="T8" fmla="*/ 734 w 878"/>
                <a:gd name="T9" fmla="*/ 9 h 772"/>
                <a:gd name="T10" fmla="*/ 689 w 878"/>
                <a:gd name="T11" fmla="*/ 2 h 772"/>
                <a:gd name="T12" fmla="*/ 646 w 878"/>
                <a:gd name="T13" fmla="*/ 24 h 772"/>
                <a:gd name="T14" fmla="*/ 618 w 878"/>
                <a:gd name="T15" fmla="*/ 45 h 772"/>
                <a:gd name="T16" fmla="*/ 597 w 878"/>
                <a:gd name="T17" fmla="*/ 64 h 772"/>
                <a:gd name="T18" fmla="*/ 578 w 878"/>
                <a:gd name="T19" fmla="*/ 76 h 772"/>
                <a:gd name="T20" fmla="*/ 566 w 878"/>
                <a:gd name="T21" fmla="*/ 88 h 772"/>
                <a:gd name="T22" fmla="*/ 526 w 878"/>
                <a:gd name="T23" fmla="*/ 144 h 772"/>
                <a:gd name="T24" fmla="*/ 445 w 878"/>
                <a:gd name="T25" fmla="*/ 215 h 772"/>
                <a:gd name="T26" fmla="*/ 388 w 878"/>
                <a:gd name="T27" fmla="*/ 194 h 772"/>
                <a:gd name="T28" fmla="*/ 343 w 878"/>
                <a:gd name="T29" fmla="*/ 189 h 772"/>
                <a:gd name="T30" fmla="*/ 334 w 878"/>
                <a:gd name="T31" fmla="*/ 218 h 772"/>
                <a:gd name="T32" fmla="*/ 301 w 878"/>
                <a:gd name="T33" fmla="*/ 260 h 772"/>
                <a:gd name="T34" fmla="*/ 228 w 878"/>
                <a:gd name="T35" fmla="*/ 277 h 772"/>
                <a:gd name="T36" fmla="*/ 230 w 878"/>
                <a:gd name="T37" fmla="*/ 215 h 772"/>
                <a:gd name="T38" fmla="*/ 220 w 878"/>
                <a:gd name="T39" fmla="*/ 192 h 772"/>
                <a:gd name="T40" fmla="*/ 194 w 878"/>
                <a:gd name="T41" fmla="*/ 161 h 772"/>
                <a:gd name="T42" fmla="*/ 185 w 878"/>
                <a:gd name="T43" fmla="*/ 372 h 772"/>
                <a:gd name="T44" fmla="*/ 147 w 878"/>
                <a:gd name="T45" fmla="*/ 393 h 772"/>
                <a:gd name="T46" fmla="*/ 102 w 878"/>
                <a:gd name="T47" fmla="*/ 400 h 772"/>
                <a:gd name="T48" fmla="*/ 48 w 878"/>
                <a:gd name="T49" fmla="*/ 379 h 772"/>
                <a:gd name="T50" fmla="*/ 34 w 878"/>
                <a:gd name="T51" fmla="*/ 348 h 772"/>
                <a:gd name="T52" fmla="*/ 19 w 878"/>
                <a:gd name="T53" fmla="*/ 360 h 772"/>
                <a:gd name="T54" fmla="*/ 0 w 878"/>
                <a:gd name="T55" fmla="*/ 381 h 772"/>
                <a:gd name="T56" fmla="*/ 22 w 878"/>
                <a:gd name="T57" fmla="*/ 424 h 772"/>
                <a:gd name="T58" fmla="*/ 45 w 878"/>
                <a:gd name="T59" fmla="*/ 495 h 772"/>
                <a:gd name="T60" fmla="*/ 88 w 878"/>
                <a:gd name="T61" fmla="*/ 566 h 772"/>
                <a:gd name="T62" fmla="*/ 81 w 878"/>
                <a:gd name="T63" fmla="*/ 637 h 772"/>
                <a:gd name="T64" fmla="*/ 76 w 878"/>
                <a:gd name="T65" fmla="*/ 653 h 772"/>
                <a:gd name="T66" fmla="*/ 83 w 878"/>
                <a:gd name="T67" fmla="*/ 663 h 772"/>
                <a:gd name="T68" fmla="*/ 107 w 878"/>
                <a:gd name="T69" fmla="*/ 703 h 772"/>
                <a:gd name="T70" fmla="*/ 102 w 878"/>
                <a:gd name="T71" fmla="*/ 731 h 772"/>
                <a:gd name="T72" fmla="*/ 126 w 878"/>
                <a:gd name="T73" fmla="*/ 724 h 772"/>
                <a:gd name="T74" fmla="*/ 140 w 878"/>
                <a:gd name="T75" fmla="*/ 741 h 772"/>
                <a:gd name="T76" fmla="*/ 171 w 878"/>
                <a:gd name="T77" fmla="*/ 767 h 772"/>
                <a:gd name="T78" fmla="*/ 223 w 878"/>
                <a:gd name="T79" fmla="*/ 746 h 772"/>
                <a:gd name="T80" fmla="*/ 291 w 878"/>
                <a:gd name="T81" fmla="*/ 736 h 772"/>
                <a:gd name="T82" fmla="*/ 339 w 878"/>
                <a:gd name="T83" fmla="*/ 717 h 772"/>
                <a:gd name="T84" fmla="*/ 367 w 878"/>
                <a:gd name="T85" fmla="*/ 722 h 772"/>
                <a:gd name="T86" fmla="*/ 448 w 878"/>
                <a:gd name="T87" fmla="*/ 727 h 772"/>
                <a:gd name="T88" fmla="*/ 488 w 878"/>
                <a:gd name="T89" fmla="*/ 715 h 772"/>
                <a:gd name="T90" fmla="*/ 566 w 878"/>
                <a:gd name="T91" fmla="*/ 689 h 772"/>
                <a:gd name="T92" fmla="*/ 606 w 878"/>
                <a:gd name="T93" fmla="*/ 658 h 772"/>
                <a:gd name="T94" fmla="*/ 651 w 878"/>
                <a:gd name="T95" fmla="*/ 620 h 772"/>
                <a:gd name="T96" fmla="*/ 694 w 878"/>
                <a:gd name="T97" fmla="*/ 570 h 772"/>
                <a:gd name="T98" fmla="*/ 755 w 878"/>
                <a:gd name="T99" fmla="*/ 499 h 772"/>
                <a:gd name="T100" fmla="*/ 803 w 878"/>
                <a:gd name="T101" fmla="*/ 419 h 772"/>
                <a:gd name="T102" fmla="*/ 845 w 878"/>
                <a:gd name="T103" fmla="*/ 383 h 772"/>
                <a:gd name="T104" fmla="*/ 876 w 878"/>
                <a:gd name="T105" fmla="*/ 291 h 772"/>
                <a:gd name="T106" fmla="*/ 675 w 878"/>
                <a:gd name="T107" fmla="*/ 457 h 772"/>
                <a:gd name="T108" fmla="*/ 630 w 878"/>
                <a:gd name="T109" fmla="*/ 483 h 772"/>
                <a:gd name="T110" fmla="*/ 608 w 878"/>
                <a:gd name="T111" fmla="*/ 504 h 772"/>
                <a:gd name="T112" fmla="*/ 582 w 878"/>
                <a:gd name="T113" fmla="*/ 476 h 772"/>
                <a:gd name="T114" fmla="*/ 568 w 878"/>
                <a:gd name="T115" fmla="*/ 443 h 772"/>
                <a:gd name="T116" fmla="*/ 587 w 878"/>
                <a:gd name="T117" fmla="*/ 424 h 772"/>
                <a:gd name="T118" fmla="*/ 601 w 878"/>
                <a:gd name="T119" fmla="*/ 405 h 772"/>
                <a:gd name="T120" fmla="*/ 630 w 878"/>
                <a:gd name="T121" fmla="*/ 388 h 772"/>
                <a:gd name="T122" fmla="*/ 672 w 878"/>
                <a:gd name="T123" fmla="*/ 402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78" h="772">
                  <a:moveTo>
                    <a:pt x="869" y="277"/>
                  </a:moveTo>
                  <a:lnTo>
                    <a:pt x="862" y="277"/>
                  </a:lnTo>
                  <a:lnTo>
                    <a:pt x="855" y="277"/>
                  </a:lnTo>
                  <a:lnTo>
                    <a:pt x="850" y="277"/>
                  </a:lnTo>
                  <a:lnTo>
                    <a:pt x="845" y="277"/>
                  </a:lnTo>
                  <a:lnTo>
                    <a:pt x="843" y="275"/>
                  </a:lnTo>
                  <a:lnTo>
                    <a:pt x="840" y="275"/>
                  </a:lnTo>
                  <a:lnTo>
                    <a:pt x="838" y="275"/>
                  </a:lnTo>
                  <a:lnTo>
                    <a:pt x="836" y="275"/>
                  </a:lnTo>
                  <a:lnTo>
                    <a:pt x="836" y="275"/>
                  </a:lnTo>
                  <a:lnTo>
                    <a:pt x="833" y="275"/>
                  </a:lnTo>
                  <a:lnTo>
                    <a:pt x="833" y="275"/>
                  </a:lnTo>
                  <a:lnTo>
                    <a:pt x="829" y="275"/>
                  </a:lnTo>
                  <a:lnTo>
                    <a:pt x="829" y="275"/>
                  </a:lnTo>
                  <a:lnTo>
                    <a:pt x="829" y="279"/>
                  </a:lnTo>
                  <a:lnTo>
                    <a:pt x="829" y="286"/>
                  </a:lnTo>
                  <a:lnTo>
                    <a:pt x="826" y="291"/>
                  </a:lnTo>
                  <a:lnTo>
                    <a:pt x="826" y="293"/>
                  </a:lnTo>
                  <a:lnTo>
                    <a:pt x="826" y="296"/>
                  </a:lnTo>
                  <a:lnTo>
                    <a:pt x="826" y="301"/>
                  </a:lnTo>
                  <a:lnTo>
                    <a:pt x="829" y="301"/>
                  </a:lnTo>
                  <a:lnTo>
                    <a:pt x="829" y="301"/>
                  </a:lnTo>
                  <a:lnTo>
                    <a:pt x="829" y="303"/>
                  </a:lnTo>
                  <a:lnTo>
                    <a:pt x="829" y="303"/>
                  </a:lnTo>
                  <a:lnTo>
                    <a:pt x="829" y="303"/>
                  </a:lnTo>
                  <a:lnTo>
                    <a:pt x="824" y="303"/>
                  </a:lnTo>
                  <a:lnTo>
                    <a:pt x="819" y="303"/>
                  </a:lnTo>
                  <a:lnTo>
                    <a:pt x="810" y="303"/>
                  </a:lnTo>
                  <a:lnTo>
                    <a:pt x="805" y="303"/>
                  </a:lnTo>
                  <a:lnTo>
                    <a:pt x="800" y="303"/>
                  </a:lnTo>
                  <a:lnTo>
                    <a:pt x="795" y="301"/>
                  </a:lnTo>
                  <a:lnTo>
                    <a:pt x="791" y="298"/>
                  </a:lnTo>
                  <a:lnTo>
                    <a:pt x="791" y="298"/>
                  </a:lnTo>
                  <a:lnTo>
                    <a:pt x="786" y="298"/>
                  </a:lnTo>
                  <a:lnTo>
                    <a:pt x="784" y="296"/>
                  </a:lnTo>
                  <a:lnTo>
                    <a:pt x="784" y="296"/>
                  </a:lnTo>
                  <a:lnTo>
                    <a:pt x="781" y="291"/>
                  </a:lnTo>
                  <a:lnTo>
                    <a:pt x="774" y="286"/>
                  </a:lnTo>
                  <a:lnTo>
                    <a:pt x="774" y="284"/>
                  </a:lnTo>
                  <a:lnTo>
                    <a:pt x="774" y="284"/>
                  </a:lnTo>
                  <a:lnTo>
                    <a:pt x="774" y="282"/>
                  </a:lnTo>
                  <a:lnTo>
                    <a:pt x="774" y="279"/>
                  </a:lnTo>
                  <a:lnTo>
                    <a:pt x="774" y="279"/>
                  </a:lnTo>
                  <a:lnTo>
                    <a:pt x="774" y="277"/>
                  </a:lnTo>
                  <a:lnTo>
                    <a:pt x="772" y="277"/>
                  </a:lnTo>
                  <a:lnTo>
                    <a:pt x="772" y="275"/>
                  </a:lnTo>
                  <a:lnTo>
                    <a:pt x="769" y="272"/>
                  </a:lnTo>
                  <a:lnTo>
                    <a:pt x="769" y="272"/>
                  </a:lnTo>
                  <a:lnTo>
                    <a:pt x="769" y="272"/>
                  </a:lnTo>
                  <a:lnTo>
                    <a:pt x="769" y="272"/>
                  </a:lnTo>
                  <a:lnTo>
                    <a:pt x="767" y="272"/>
                  </a:lnTo>
                  <a:lnTo>
                    <a:pt x="767" y="272"/>
                  </a:lnTo>
                  <a:lnTo>
                    <a:pt x="767" y="275"/>
                  </a:lnTo>
                  <a:lnTo>
                    <a:pt x="765" y="272"/>
                  </a:lnTo>
                  <a:lnTo>
                    <a:pt x="765" y="267"/>
                  </a:lnTo>
                  <a:lnTo>
                    <a:pt x="765" y="260"/>
                  </a:lnTo>
                  <a:lnTo>
                    <a:pt x="765" y="253"/>
                  </a:lnTo>
                  <a:lnTo>
                    <a:pt x="767" y="249"/>
                  </a:lnTo>
                  <a:lnTo>
                    <a:pt x="772" y="244"/>
                  </a:lnTo>
                  <a:lnTo>
                    <a:pt x="772" y="244"/>
                  </a:lnTo>
                  <a:lnTo>
                    <a:pt x="774" y="237"/>
                  </a:lnTo>
                  <a:lnTo>
                    <a:pt x="779" y="232"/>
                  </a:lnTo>
                  <a:lnTo>
                    <a:pt x="781" y="225"/>
                  </a:lnTo>
                  <a:lnTo>
                    <a:pt x="781" y="220"/>
                  </a:lnTo>
                  <a:lnTo>
                    <a:pt x="784" y="220"/>
                  </a:lnTo>
                  <a:lnTo>
                    <a:pt x="788" y="215"/>
                  </a:lnTo>
                  <a:lnTo>
                    <a:pt x="793" y="211"/>
                  </a:lnTo>
                  <a:lnTo>
                    <a:pt x="795" y="211"/>
                  </a:lnTo>
                  <a:lnTo>
                    <a:pt x="795" y="211"/>
                  </a:lnTo>
                  <a:lnTo>
                    <a:pt x="798" y="211"/>
                  </a:lnTo>
                  <a:lnTo>
                    <a:pt x="800" y="211"/>
                  </a:lnTo>
                  <a:lnTo>
                    <a:pt x="805" y="213"/>
                  </a:lnTo>
                  <a:lnTo>
                    <a:pt x="810" y="218"/>
                  </a:lnTo>
                  <a:lnTo>
                    <a:pt x="817" y="220"/>
                  </a:lnTo>
                  <a:lnTo>
                    <a:pt x="817" y="220"/>
                  </a:lnTo>
                  <a:lnTo>
                    <a:pt x="821" y="225"/>
                  </a:lnTo>
                  <a:lnTo>
                    <a:pt x="824" y="225"/>
                  </a:lnTo>
                  <a:lnTo>
                    <a:pt x="824" y="225"/>
                  </a:lnTo>
                  <a:lnTo>
                    <a:pt x="826" y="222"/>
                  </a:lnTo>
                  <a:lnTo>
                    <a:pt x="826" y="215"/>
                  </a:lnTo>
                  <a:lnTo>
                    <a:pt x="824" y="215"/>
                  </a:lnTo>
                  <a:lnTo>
                    <a:pt x="826" y="213"/>
                  </a:lnTo>
                  <a:lnTo>
                    <a:pt x="829" y="206"/>
                  </a:lnTo>
                  <a:lnTo>
                    <a:pt x="829" y="206"/>
                  </a:lnTo>
                  <a:lnTo>
                    <a:pt x="829" y="206"/>
                  </a:lnTo>
                  <a:lnTo>
                    <a:pt x="829" y="206"/>
                  </a:lnTo>
                  <a:lnTo>
                    <a:pt x="829" y="204"/>
                  </a:lnTo>
                  <a:lnTo>
                    <a:pt x="831" y="204"/>
                  </a:lnTo>
                  <a:lnTo>
                    <a:pt x="831" y="204"/>
                  </a:lnTo>
                  <a:lnTo>
                    <a:pt x="829" y="199"/>
                  </a:lnTo>
                  <a:lnTo>
                    <a:pt x="829" y="199"/>
                  </a:lnTo>
                  <a:lnTo>
                    <a:pt x="829" y="196"/>
                  </a:lnTo>
                  <a:lnTo>
                    <a:pt x="829" y="194"/>
                  </a:lnTo>
                  <a:lnTo>
                    <a:pt x="829" y="192"/>
                  </a:lnTo>
                  <a:lnTo>
                    <a:pt x="829" y="192"/>
                  </a:lnTo>
                  <a:lnTo>
                    <a:pt x="829" y="189"/>
                  </a:lnTo>
                  <a:lnTo>
                    <a:pt x="829" y="175"/>
                  </a:lnTo>
                  <a:lnTo>
                    <a:pt x="829" y="166"/>
                  </a:lnTo>
                  <a:lnTo>
                    <a:pt x="829" y="159"/>
                  </a:lnTo>
                  <a:lnTo>
                    <a:pt x="829" y="149"/>
                  </a:lnTo>
                  <a:lnTo>
                    <a:pt x="829" y="142"/>
                  </a:lnTo>
                  <a:lnTo>
                    <a:pt x="829" y="137"/>
                  </a:lnTo>
                  <a:lnTo>
                    <a:pt x="829" y="133"/>
                  </a:lnTo>
                  <a:lnTo>
                    <a:pt x="829" y="128"/>
                  </a:lnTo>
                  <a:lnTo>
                    <a:pt x="826" y="123"/>
                  </a:lnTo>
                  <a:lnTo>
                    <a:pt x="824" y="118"/>
                  </a:lnTo>
                  <a:lnTo>
                    <a:pt x="824" y="116"/>
                  </a:lnTo>
                  <a:lnTo>
                    <a:pt x="821" y="107"/>
                  </a:lnTo>
                  <a:lnTo>
                    <a:pt x="821" y="104"/>
                  </a:lnTo>
                  <a:lnTo>
                    <a:pt x="821" y="104"/>
                  </a:lnTo>
                  <a:lnTo>
                    <a:pt x="821" y="104"/>
                  </a:lnTo>
                  <a:lnTo>
                    <a:pt x="819" y="102"/>
                  </a:lnTo>
                  <a:lnTo>
                    <a:pt x="817" y="99"/>
                  </a:lnTo>
                  <a:lnTo>
                    <a:pt x="817" y="99"/>
                  </a:lnTo>
                  <a:lnTo>
                    <a:pt x="814" y="92"/>
                  </a:lnTo>
                  <a:lnTo>
                    <a:pt x="812" y="85"/>
                  </a:lnTo>
                  <a:lnTo>
                    <a:pt x="812" y="83"/>
                  </a:lnTo>
                  <a:lnTo>
                    <a:pt x="805" y="78"/>
                  </a:lnTo>
                  <a:lnTo>
                    <a:pt x="805" y="76"/>
                  </a:lnTo>
                  <a:lnTo>
                    <a:pt x="805" y="73"/>
                  </a:lnTo>
                  <a:lnTo>
                    <a:pt x="805" y="62"/>
                  </a:lnTo>
                  <a:lnTo>
                    <a:pt x="805" y="59"/>
                  </a:lnTo>
                  <a:lnTo>
                    <a:pt x="803" y="47"/>
                  </a:lnTo>
                  <a:lnTo>
                    <a:pt x="800" y="40"/>
                  </a:lnTo>
                  <a:lnTo>
                    <a:pt x="795" y="33"/>
                  </a:lnTo>
                  <a:lnTo>
                    <a:pt x="793" y="24"/>
                  </a:lnTo>
                  <a:lnTo>
                    <a:pt x="791" y="17"/>
                  </a:lnTo>
                  <a:lnTo>
                    <a:pt x="793" y="14"/>
                  </a:lnTo>
                  <a:lnTo>
                    <a:pt x="791" y="14"/>
                  </a:lnTo>
                  <a:lnTo>
                    <a:pt x="791" y="12"/>
                  </a:lnTo>
                  <a:lnTo>
                    <a:pt x="791" y="12"/>
                  </a:lnTo>
                  <a:lnTo>
                    <a:pt x="788" y="14"/>
                  </a:lnTo>
                  <a:lnTo>
                    <a:pt x="788" y="14"/>
                  </a:lnTo>
                  <a:lnTo>
                    <a:pt x="788" y="14"/>
                  </a:lnTo>
                  <a:lnTo>
                    <a:pt x="786" y="12"/>
                  </a:lnTo>
                  <a:lnTo>
                    <a:pt x="786" y="12"/>
                  </a:lnTo>
                  <a:lnTo>
                    <a:pt x="786" y="12"/>
                  </a:lnTo>
                  <a:lnTo>
                    <a:pt x="786" y="12"/>
                  </a:lnTo>
                  <a:lnTo>
                    <a:pt x="784" y="9"/>
                  </a:lnTo>
                  <a:lnTo>
                    <a:pt x="784" y="12"/>
                  </a:lnTo>
                  <a:lnTo>
                    <a:pt x="781" y="12"/>
                  </a:lnTo>
                  <a:lnTo>
                    <a:pt x="781" y="12"/>
                  </a:lnTo>
                  <a:lnTo>
                    <a:pt x="781" y="12"/>
                  </a:lnTo>
                  <a:lnTo>
                    <a:pt x="781" y="12"/>
                  </a:lnTo>
                  <a:lnTo>
                    <a:pt x="779" y="12"/>
                  </a:lnTo>
                  <a:lnTo>
                    <a:pt x="772" y="9"/>
                  </a:lnTo>
                  <a:lnTo>
                    <a:pt x="769" y="9"/>
                  </a:lnTo>
                  <a:lnTo>
                    <a:pt x="767" y="9"/>
                  </a:lnTo>
                  <a:lnTo>
                    <a:pt x="767" y="9"/>
                  </a:lnTo>
                  <a:lnTo>
                    <a:pt x="760" y="9"/>
                  </a:lnTo>
                  <a:lnTo>
                    <a:pt x="760" y="9"/>
                  </a:lnTo>
                  <a:lnTo>
                    <a:pt x="758" y="12"/>
                  </a:lnTo>
                  <a:lnTo>
                    <a:pt x="758" y="12"/>
                  </a:lnTo>
                  <a:lnTo>
                    <a:pt x="758" y="12"/>
                  </a:lnTo>
                  <a:lnTo>
                    <a:pt x="755" y="12"/>
                  </a:lnTo>
                  <a:lnTo>
                    <a:pt x="755" y="9"/>
                  </a:lnTo>
                  <a:lnTo>
                    <a:pt x="753" y="9"/>
                  </a:lnTo>
                  <a:lnTo>
                    <a:pt x="750" y="9"/>
                  </a:lnTo>
                  <a:lnTo>
                    <a:pt x="748" y="9"/>
                  </a:lnTo>
                  <a:lnTo>
                    <a:pt x="748" y="9"/>
                  </a:lnTo>
                  <a:lnTo>
                    <a:pt x="746" y="12"/>
                  </a:lnTo>
                  <a:lnTo>
                    <a:pt x="746" y="12"/>
                  </a:lnTo>
                  <a:lnTo>
                    <a:pt x="743" y="12"/>
                  </a:lnTo>
                  <a:lnTo>
                    <a:pt x="741" y="12"/>
                  </a:lnTo>
                  <a:lnTo>
                    <a:pt x="739" y="12"/>
                  </a:lnTo>
                  <a:lnTo>
                    <a:pt x="739" y="9"/>
                  </a:lnTo>
                  <a:lnTo>
                    <a:pt x="736" y="9"/>
                  </a:lnTo>
                  <a:lnTo>
                    <a:pt x="736" y="9"/>
                  </a:lnTo>
                  <a:lnTo>
                    <a:pt x="734" y="9"/>
                  </a:lnTo>
                  <a:lnTo>
                    <a:pt x="734" y="9"/>
                  </a:lnTo>
                  <a:lnTo>
                    <a:pt x="732" y="9"/>
                  </a:lnTo>
                  <a:lnTo>
                    <a:pt x="729" y="9"/>
                  </a:lnTo>
                  <a:lnTo>
                    <a:pt x="729" y="9"/>
                  </a:lnTo>
                  <a:lnTo>
                    <a:pt x="727" y="7"/>
                  </a:lnTo>
                  <a:lnTo>
                    <a:pt x="727" y="7"/>
                  </a:lnTo>
                  <a:lnTo>
                    <a:pt x="724" y="7"/>
                  </a:lnTo>
                  <a:lnTo>
                    <a:pt x="724" y="7"/>
                  </a:lnTo>
                  <a:lnTo>
                    <a:pt x="724" y="7"/>
                  </a:lnTo>
                  <a:lnTo>
                    <a:pt x="724" y="5"/>
                  </a:lnTo>
                  <a:lnTo>
                    <a:pt x="724" y="5"/>
                  </a:lnTo>
                  <a:lnTo>
                    <a:pt x="722" y="5"/>
                  </a:lnTo>
                  <a:lnTo>
                    <a:pt x="722" y="5"/>
                  </a:lnTo>
                  <a:lnTo>
                    <a:pt x="720" y="5"/>
                  </a:lnTo>
                  <a:lnTo>
                    <a:pt x="720" y="5"/>
                  </a:lnTo>
                  <a:lnTo>
                    <a:pt x="717" y="2"/>
                  </a:lnTo>
                  <a:lnTo>
                    <a:pt x="717" y="2"/>
                  </a:lnTo>
                  <a:lnTo>
                    <a:pt x="715" y="2"/>
                  </a:lnTo>
                  <a:lnTo>
                    <a:pt x="710" y="0"/>
                  </a:lnTo>
                  <a:lnTo>
                    <a:pt x="710" y="0"/>
                  </a:lnTo>
                  <a:lnTo>
                    <a:pt x="706" y="0"/>
                  </a:lnTo>
                  <a:lnTo>
                    <a:pt x="706" y="0"/>
                  </a:lnTo>
                  <a:lnTo>
                    <a:pt x="706" y="0"/>
                  </a:lnTo>
                  <a:lnTo>
                    <a:pt x="703" y="0"/>
                  </a:lnTo>
                  <a:lnTo>
                    <a:pt x="701" y="0"/>
                  </a:lnTo>
                  <a:lnTo>
                    <a:pt x="701" y="0"/>
                  </a:lnTo>
                  <a:lnTo>
                    <a:pt x="698" y="0"/>
                  </a:lnTo>
                  <a:lnTo>
                    <a:pt x="698" y="2"/>
                  </a:lnTo>
                  <a:lnTo>
                    <a:pt x="698" y="2"/>
                  </a:lnTo>
                  <a:lnTo>
                    <a:pt x="696" y="2"/>
                  </a:lnTo>
                  <a:lnTo>
                    <a:pt x="694" y="2"/>
                  </a:lnTo>
                  <a:lnTo>
                    <a:pt x="694" y="2"/>
                  </a:lnTo>
                  <a:lnTo>
                    <a:pt x="691" y="2"/>
                  </a:lnTo>
                  <a:lnTo>
                    <a:pt x="689" y="2"/>
                  </a:lnTo>
                  <a:lnTo>
                    <a:pt x="689" y="2"/>
                  </a:lnTo>
                  <a:lnTo>
                    <a:pt x="689" y="2"/>
                  </a:lnTo>
                  <a:lnTo>
                    <a:pt x="689" y="2"/>
                  </a:lnTo>
                  <a:lnTo>
                    <a:pt x="687" y="2"/>
                  </a:lnTo>
                  <a:lnTo>
                    <a:pt x="687" y="2"/>
                  </a:lnTo>
                  <a:lnTo>
                    <a:pt x="682" y="2"/>
                  </a:lnTo>
                  <a:lnTo>
                    <a:pt x="682" y="2"/>
                  </a:lnTo>
                  <a:lnTo>
                    <a:pt x="679" y="5"/>
                  </a:lnTo>
                  <a:lnTo>
                    <a:pt x="679" y="5"/>
                  </a:lnTo>
                  <a:lnTo>
                    <a:pt x="679" y="5"/>
                  </a:lnTo>
                  <a:lnTo>
                    <a:pt x="672" y="5"/>
                  </a:lnTo>
                  <a:lnTo>
                    <a:pt x="672" y="5"/>
                  </a:lnTo>
                  <a:lnTo>
                    <a:pt x="670" y="7"/>
                  </a:lnTo>
                  <a:lnTo>
                    <a:pt x="670" y="7"/>
                  </a:lnTo>
                  <a:lnTo>
                    <a:pt x="670" y="7"/>
                  </a:lnTo>
                  <a:lnTo>
                    <a:pt x="668" y="9"/>
                  </a:lnTo>
                  <a:lnTo>
                    <a:pt x="668" y="9"/>
                  </a:lnTo>
                  <a:lnTo>
                    <a:pt x="668" y="14"/>
                  </a:lnTo>
                  <a:lnTo>
                    <a:pt x="668" y="14"/>
                  </a:lnTo>
                  <a:lnTo>
                    <a:pt x="668" y="17"/>
                  </a:lnTo>
                  <a:lnTo>
                    <a:pt x="665" y="17"/>
                  </a:lnTo>
                  <a:lnTo>
                    <a:pt x="665" y="19"/>
                  </a:lnTo>
                  <a:lnTo>
                    <a:pt x="663" y="19"/>
                  </a:lnTo>
                  <a:lnTo>
                    <a:pt x="661" y="19"/>
                  </a:lnTo>
                  <a:lnTo>
                    <a:pt x="661" y="19"/>
                  </a:lnTo>
                  <a:lnTo>
                    <a:pt x="661" y="21"/>
                  </a:lnTo>
                  <a:lnTo>
                    <a:pt x="661" y="21"/>
                  </a:lnTo>
                  <a:lnTo>
                    <a:pt x="658" y="21"/>
                  </a:lnTo>
                  <a:lnTo>
                    <a:pt x="658" y="21"/>
                  </a:lnTo>
                  <a:lnTo>
                    <a:pt x="656" y="21"/>
                  </a:lnTo>
                  <a:lnTo>
                    <a:pt x="651" y="24"/>
                  </a:lnTo>
                  <a:lnTo>
                    <a:pt x="649" y="24"/>
                  </a:lnTo>
                  <a:lnTo>
                    <a:pt x="649" y="24"/>
                  </a:lnTo>
                  <a:lnTo>
                    <a:pt x="646" y="24"/>
                  </a:lnTo>
                  <a:lnTo>
                    <a:pt x="646" y="24"/>
                  </a:lnTo>
                  <a:lnTo>
                    <a:pt x="644" y="26"/>
                  </a:lnTo>
                  <a:lnTo>
                    <a:pt x="644" y="26"/>
                  </a:lnTo>
                  <a:lnTo>
                    <a:pt x="642" y="26"/>
                  </a:lnTo>
                  <a:lnTo>
                    <a:pt x="637" y="26"/>
                  </a:lnTo>
                  <a:lnTo>
                    <a:pt x="635" y="26"/>
                  </a:lnTo>
                  <a:lnTo>
                    <a:pt x="632" y="26"/>
                  </a:lnTo>
                  <a:lnTo>
                    <a:pt x="632" y="28"/>
                  </a:lnTo>
                  <a:lnTo>
                    <a:pt x="630" y="31"/>
                  </a:lnTo>
                  <a:lnTo>
                    <a:pt x="630" y="31"/>
                  </a:lnTo>
                  <a:lnTo>
                    <a:pt x="627" y="31"/>
                  </a:lnTo>
                  <a:lnTo>
                    <a:pt x="627" y="31"/>
                  </a:lnTo>
                  <a:lnTo>
                    <a:pt x="627" y="31"/>
                  </a:lnTo>
                  <a:lnTo>
                    <a:pt x="625" y="33"/>
                  </a:lnTo>
                  <a:lnTo>
                    <a:pt x="625" y="33"/>
                  </a:lnTo>
                  <a:lnTo>
                    <a:pt x="625" y="36"/>
                  </a:lnTo>
                  <a:lnTo>
                    <a:pt x="625" y="36"/>
                  </a:lnTo>
                  <a:lnTo>
                    <a:pt x="625" y="36"/>
                  </a:lnTo>
                  <a:lnTo>
                    <a:pt x="625" y="36"/>
                  </a:lnTo>
                  <a:lnTo>
                    <a:pt x="625" y="38"/>
                  </a:lnTo>
                  <a:lnTo>
                    <a:pt x="625" y="38"/>
                  </a:lnTo>
                  <a:lnTo>
                    <a:pt x="623" y="38"/>
                  </a:lnTo>
                  <a:lnTo>
                    <a:pt x="623" y="38"/>
                  </a:lnTo>
                  <a:lnTo>
                    <a:pt x="623" y="38"/>
                  </a:lnTo>
                  <a:lnTo>
                    <a:pt x="623" y="38"/>
                  </a:lnTo>
                  <a:lnTo>
                    <a:pt x="623" y="38"/>
                  </a:lnTo>
                  <a:lnTo>
                    <a:pt x="623" y="40"/>
                  </a:lnTo>
                  <a:lnTo>
                    <a:pt x="620" y="40"/>
                  </a:lnTo>
                  <a:lnTo>
                    <a:pt x="620" y="40"/>
                  </a:lnTo>
                  <a:lnTo>
                    <a:pt x="618" y="40"/>
                  </a:lnTo>
                  <a:lnTo>
                    <a:pt x="618" y="40"/>
                  </a:lnTo>
                  <a:lnTo>
                    <a:pt x="618" y="43"/>
                  </a:lnTo>
                  <a:lnTo>
                    <a:pt x="618" y="43"/>
                  </a:lnTo>
                  <a:lnTo>
                    <a:pt x="618" y="45"/>
                  </a:lnTo>
                  <a:lnTo>
                    <a:pt x="618" y="45"/>
                  </a:lnTo>
                  <a:lnTo>
                    <a:pt x="616" y="47"/>
                  </a:lnTo>
                  <a:lnTo>
                    <a:pt x="616" y="47"/>
                  </a:lnTo>
                  <a:lnTo>
                    <a:pt x="616" y="47"/>
                  </a:lnTo>
                  <a:lnTo>
                    <a:pt x="613" y="47"/>
                  </a:lnTo>
                  <a:lnTo>
                    <a:pt x="613" y="47"/>
                  </a:lnTo>
                  <a:lnTo>
                    <a:pt x="613" y="50"/>
                  </a:lnTo>
                  <a:lnTo>
                    <a:pt x="613" y="52"/>
                  </a:lnTo>
                  <a:lnTo>
                    <a:pt x="613" y="54"/>
                  </a:lnTo>
                  <a:lnTo>
                    <a:pt x="611" y="54"/>
                  </a:lnTo>
                  <a:lnTo>
                    <a:pt x="608" y="54"/>
                  </a:lnTo>
                  <a:lnTo>
                    <a:pt x="606" y="57"/>
                  </a:lnTo>
                  <a:lnTo>
                    <a:pt x="606" y="57"/>
                  </a:lnTo>
                  <a:lnTo>
                    <a:pt x="606" y="57"/>
                  </a:lnTo>
                  <a:lnTo>
                    <a:pt x="604" y="57"/>
                  </a:lnTo>
                  <a:lnTo>
                    <a:pt x="604" y="57"/>
                  </a:lnTo>
                  <a:lnTo>
                    <a:pt x="604" y="57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59"/>
                  </a:lnTo>
                  <a:lnTo>
                    <a:pt x="604" y="62"/>
                  </a:lnTo>
                  <a:lnTo>
                    <a:pt x="604" y="64"/>
                  </a:lnTo>
                  <a:lnTo>
                    <a:pt x="601" y="64"/>
                  </a:lnTo>
                  <a:lnTo>
                    <a:pt x="601" y="64"/>
                  </a:lnTo>
                  <a:lnTo>
                    <a:pt x="599" y="62"/>
                  </a:lnTo>
                  <a:lnTo>
                    <a:pt x="599" y="64"/>
                  </a:lnTo>
                  <a:lnTo>
                    <a:pt x="597" y="64"/>
                  </a:lnTo>
                  <a:lnTo>
                    <a:pt x="597" y="64"/>
                  </a:lnTo>
                  <a:lnTo>
                    <a:pt x="597" y="62"/>
                  </a:lnTo>
                  <a:lnTo>
                    <a:pt x="594" y="62"/>
                  </a:lnTo>
                  <a:lnTo>
                    <a:pt x="594" y="64"/>
                  </a:lnTo>
                  <a:lnTo>
                    <a:pt x="594" y="66"/>
                  </a:lnTo>
                  <a:lnTo>
                    <a:pt x="594" y="66"/>
                  </a:lnTo>
                  <a:lnTo>
                    <a:pt x="594" y="66"/>
                  </a:lnTo>
                  <a:lnTo>
                    <a:pt x="594" y="66"/>
                  </a:lnTo>
                  <a:lnTo>
                    <a:pt x="592" y="66"/>
                  </a:lnTo>
                  <a:lnTo>
                    <a:pt x="592" y="66"/>
                  </a:lnTo>
                  <a:lnTo>
                    <a:pt x="592" y="66"/>
                  </a:lnTo>
                  <a:lnTo>
                    <a:pt x="592" y="69"/>
                  </a:lnTo>
                  <a:lnTo>
                    <a:pt x="592" y="69"/>
                  </a:lnTo>
                  <a:lnTo>
                    <a:pt x="592" y="69"/>
                  </a:lnTo>
                  <a:lnTo>
                    <a:pt x="592" y="69"/>
                  </a:lnTo>
                  <a:lnTo>
                    <a:pt x="592" y="71"/>
                  </a:lnTo>
                  <a:lnTo>
                    <a:pt x="592" y="71"/>
                  </a:lnTo>
                  <a:lnTo>
                    <a:pt x="590" y="71"/>
                  </a:lnTo>
                  <a:lnTo>
                    <a:pt x="587" y="71"/>
                  </a:lnTo>
                  <a:lnTo>
                    <a:pt x="587" y="73"/>
                  </a:lnTo>
                  <a:lnTo>
                    <a:pt x="587" y="73"/>
                  </a:lnTo>
                  <a:lnTo>
                    <a:pt x="585" y="73"/>
                  </a:lnTo>
                  <a:lnTo>
                    <a:pt x="585" y="73"/>
                  </a:lnTo>
                  <a:lnTo>
                    <a:pt x="585" y="73"/>
                  </a:lnTo>
                  <a:lnTo>
                    <a:pt x="585" y="73"/>
                  </a:lnTo>
                  <a:lnTo>
                    <a:pt x="585" y="73"/>
                  </a:lnTo>
                  <a:lnTo>
                    <a:pt x="585" y="73"/>
                  </a:lnTo>
                  <a:lnTo>
                    <a:pt x="582" y="73"/>
                  </a:lnTo>
                  <a:lnTo>
                    <a:pt x="582" y="73"/>
                  </a:lnTo>
                  <a:lnTo>
                    <a:pt x="582" y="73"/>
                  </a:lnTo>
                  <a:lnTo>
                    <a:pt x="582" y="73"/>
                  </a:lnTo>
                  <a:lnTo>
                    <a:pt x="582" y="73"/>
                  </a:lnTo>
                  <a:lnTo>
                    <a:pt x="580" y="73"/>
                  </a:lnTo>
                  <a:lnTo>
                    <a:pt x="580" y="76"/>
                  </a:lnTo>
                  <a:lnTo>
                    <a:pt x="578" y="76"/>
                  </a:lnTo>
                  <a:lnTo>
                    <a:pt x="578" y="76"/>
                  </a:lnTo>
                  <a:lnTo>
                    <a:pt x="575" y="78"/>
                  </a:lnTo>
                  <a:lnTo>
                    <a:pt x="573" y="78"/>
                  </a:lnTo>
                  <a:lnTo>
                    <a:pt x="573" y="78"/>
                  </a:lnTo>
                  <a:lnTo>
                    <a:pt x="573" y="80"/>
                  </a:lnTo>
                  <a:lnTo>
                    <a:pt x="573" y="80"/>
                  </a:lnTo>
                  <a:lnTo>
                    <a:pt x="573" y="80"/>
                  </a:lnTo>
                  <a:lnTo>
                    <a:pt x="573" y="80"/>
                  </a:lnTo>
                  <a:lnTo>
                    <a:pt x="571" y="80"/>
                  </a:lnTo>
                  <a:lnTo>
                    <a:pt x="571" y="80"/>
                  </a:lnTo>
                  <a:lnTo>
                    <a:pt x="571" y="80"/>
                  </a:lnTo>
                  <a:lnTo>
                    <a:pt x="571" y="80"/>
                  </a:lnTo>
                  <a:lnTo>
                    <a:pt x="571" y="80"/>
                  </a:lnTo>
                  <a:lnTo>
                    <a:pt x="571" y="80"/>
                  </a:lnTo>
                  <a:lnTo>
                    <a:pt x="568" y="80"/>
                  </a:lnTo>
                  <a:lnTo>
                    <a:pt x="568" y="80"/>
                  </a:lnTo>
                  <a:lnTo>
                    <a:pt x="568" y="80"/>
                  </a:lnTo>
                  <a:lnTo>
                    <a:pt x="571" y="83"/>
                  </a:lnTo>
                  <a:lnTo>
                    <a:pt x="571" y="83"/>
                  </a:lnTo>
                  <a:lnTo>
                    <a:pt x="571" y="83"/>
                  </a:lnTo>
                  <a:lnTo>
                    <a:pt x="568" y="83"/>
                  </a:lnTo>
                  <a:lnTo>
                    <a:pt x="568" y="83"/>
                  </a:lnTo>
                  <a:lnTo>
                    <a:pt x="568" y="83"/>
                  </a:lnTo>
                  <a:lnTo>
                    <a:pt x="568" y="83"/>
                  </a:lnTo>
                  <a:lnTo>
                    <a:pt x="568" y="83"/>
                  </a:lnTo>
                  <a:lnTo>
                    <a:pt x="568" y="85"/>
                  </a:lnTo>
                  <a:lnTo>
                    <a:pt x="566" y="85"/>
                  </a:lnTo>
                  <a:lnTo>
                    <a:pt x="566" y="85"/>
                  </a:lnTo>
                  <a:lnTo>
                    <a:pt x="566" y="85"/>
                  </a:lnTo>
                  <a:lnTo>
                    <a:pt x="566" y="85"/>
                  </a:lnTo>
                  <a:lnTo>
                    <a:pt x="566" y="85"/>
                  </a:lnTo>
                  <a:lnTo>
                    <a:pt x="566" y="88"/>
                  </a:lnTo>
                  <a:lnTo>
                    <a:pt x="566" y="88"/>
                  </a:lnTo>
                  <a:lnTo>
                    <a:pt x="566" y="88"/>
                  </a:lnTo>
                  <a:lnTo>
                    <a:pt x="564" y="88"/>
                  </a:lnTo>
                  <a:lnTo>
                    <a:pt x="564" y="88"/>
                  </a:lnTo>
                  <a:lnTo>
                    <a:pt x="564" y="88"/>
                  </a:lnTo>
                  <a:lnTo>
                    <a:pt x="564" y="88"/>
                  </a:lnTo>
                  <a:lnTo>
                    <a:pt x="564" y="88"/>
                  </a:lnTo>
                  <a:lnTo>
                    <a:pt x="561" y="90"/>
                  </a:lnTo>
                  <a:lnTo>
                    <a:pt x="561" y="92"/>
                  </a:lnTo>
                  <a:lnTo>
                    <a:pt x="561" y="92"/>
                  </a:lnTo>
                  <a:lnTo>
                    <a:pt x="561" y="92"/>
                  </a:lnTo>
                  <a:lnTo>
                    <a:pt x="561" y="95"/>
                  </a:lnTo>
                  <a:lnTo>
                    <a:pt x="559" y="97"/>
                  </a:lnTo>
                  <a:lnTo>
                    <a:pt x="559" y="97"/>
                  </a:lnTo>
                  <a:lnTo>
                    <a:pt x="559" y="99"/>
                  </a:lnTo>
                  <a:lnTo>
                    <a:pt x="556" y="114"/>
                  </a:lnTo>
                  <a:lnTo>
                    <a:pt x="556" y="118"/>
                  </a:lnTo>
                  <a:lnTo>
                    <a:pt x="554" y="123"/>
                  </a:lnTo>
                  <a:lnTo>
                    <a:pt x="554" y="123"/>
                  </a:lnTo>
                  <a:lnTo>
                    <a:pt x="554" y="123"/>
                  </a:lnTo>
                  <a:lnTo>
                    <a:pt x="552" y="125"/>
                  </a:lnTo>
                  <a:lnTo>
                    <a:pt x="547" y="125"/>
                  </a:lnTo>
                  <a:lnTo>
                    <a:pt x="547" y="128"/>
                  </a:lnTo>
                  <a:lnTo>
                    <a:pt x="545" y="128"/>
                  </a:lnTo>
                  <a:lnTo>
                    <a:pt x="542" y="130"/>
                  </a:lnTo>
                  <a:lnTo>
                    <a:pt x="540" y="133"/>
                  </a:lnTo>
                  <a:lnTo>
                    <a:pt x="538" y="135"/>
                  </a:lnTo>
                  <a:lnTo>
                    <a:pt x="535" y="137"/>
                  </a:lnTo>
                  <a:lnTo>
                    <a:pt x="535" y="140"/>
                  </a:lnTo>
                  <a:lnTo>
                    <a:pt x="535" y="142"/>
                  </a:lnTo>
                  <a:lnTo>
                    <a:pt x="530" y="144"/>
                  </a:lnTo>
                  <a:lnTo>
                    <a:pt x="530" y="144"/>
                  </a:lnTo>
                  <a:lnTo>
                    <a:pt x="530" y="144"/>
                  </a:lnTo>
                  <a:lnTo>
                    <a:pt x="528" y="144"/>
                  </a:lnTo>
                  <a:lnTo>
                    <a:pt x="528" y="144"/>
                  </a:lnTo>
                  <a:lnTo>
                    <a:pt x="526" y="144"/>
                  </a:lnTo>
                  <a:lnTo>
                    <a:pt x="523" y="144"/>
                  </a:lnTo>
                  <a:lnTo>
                    <a:pt x="519" y="147"/>
                  </a:lnTo>
                  <a:lnTo>
                    <a:pt x="509" y="149"/>
                  </a:lnTo>
                  <a:lnTo>
                    <a:pt x="509" y="151"/>
                  </a:lnTo>
                  <a:lnTo>
                    <a:pt x="507" y="151"/>
                  </a:lnTo>
                  <a:lnTo>
                    <a:pt x="504" y="151"/>
                  </a:lnTo>
                  <a:lnTo>
                    <a:pt x="502" y="151"/>
                  </a:lnTo>
                  <a:lnTo>
                    <a:pt x="502" y="151"/>
                  </a:lnTo>
                  <a:lnTo>
                    <a:pt x="502" y="151"/>
                  </a:lnTo>
                  <a:lnTo>
                    <a:pt x="502" y="154"/>
                  </a:lnTo>
                  <a:lnTo>
                    <a:pt x="502" y="156"/>
                  </a:lnTo>
                  <a:lnTo>
                    <a:pt x="502" y="159"/>
                  </a:lnTo>
                  <a:lnTo>
                    <a:pt x="502" y="161"/>
                  </a:lnTo>
                  <a:lnTo>
                    <a:pt x="500" y="166"/>
                  </a:lnTo>
                  <a:lnTo>
                    <a:pt x="500" y="168"/>
                  </a:lnTo>
                  <a:lnTo>
                    <a:pt x="500" y="170"/>
                  </a:lnTo>
                  <a:lnTo>
                    <a:pt x="497" y="175"/>
                  </a:lnTo>
                  <a:lnTo>
                    <a:pt x="493" y="185"/>
                  </a:lnTo>
                  <a:lnTo>
                    <a:pt x="490" y="192"/>
                  </a:lnTo>
                  <a:lnTo>
                    <a:pt x="490" y="194"/>
                  </a:lnTo>
                  <a:lnTo>
                    <a:pt x="488" y="199"/>
                  </a:lnTo>
                  <a:lnTo>
                    <a:pt x="488" y="204"/>
                  </a:lnTo>
                  <a:lnTo>
                    <a:pt x="481" y="208"/>
                  </a:lnTo>
                  <a:lnTo>
                    <a:pt x="476" y="211"/>
                  </a:lnTo>
                  <a:lnTo>
                    <a:pt x="464" y="211"/>
                  </a:lnTo>
                  <a:lnTo>
                    <a:pt x="462" y="211"/>
                  </a:lnTo>
                  <a:lnTo>
                    <a:pt x="459" y="211"/>
                  </a:lnTo>
                  <a:lnTo>
                    <a:pt x="459" y="211"/>
                  </a:lnTo>
                  <a:lnTo>
                    <a:pt x="457" y="211"/>
                  </a:lnTo>
                  <a:lnTo>
                    <a:pt x="455" y="211"/>
                  </a:lnTo>
                  <a:lnTo>
                    <a:pt x="450" y="213"/>
                  </a:lnTo>
                  <a:lnTo>
                    <a:pt x="450" y="215"/>
                  </a:lnTo>
                  <a:lnTo>
                    <a:pt x="448" y="215"/>
                  </a:lnTo>
                  <a:lnTo>
                    <a:pt x="445" y="215"/>
                  </a:lnTo>
                  <a:lnTo>
                    <a:pt x="443" y="215"/>
                  </a:lnTo>
                  <a:lnTo>
                    <a:pt x="443" y="215"/>
                  </a:lnTo>
                  <a:lnTo>
                    <a:pt x="438" y="215"/>
                  </a:lnTo>
                  <a:lnTo>
                    <a:pt x="436" y="215"/>
                  </a:lnTo>
                  <a:lnTo>
                    <a:pt x="433" y="213"/>
                  </a:lnTo>
                  <a:lnTo>
                    <a:pt x="429" y="211"/>
                  </a:lnTo>
                  <a:lnTo>
                    <a:pt x="426" y="211"/>
                  </a:lnTo>
                  <a:lnTo>
                    <a:pt x="426" y="211"/>
                  </a:lnTo>
                  <a:lnTo>
                    <a:pt x="424" y="211"/>
                  </a:lnTo>
                  <a:lnTo>
                    <a:pt x="424" y="211"/>
                  </a:lnTo>
                  <a:lnTo>
                    <a:pt x="419" y="211"/>
                  </a:lnTo>
                  <a:lnTo>
                    <a:pt x="419" y="208"/>
                  </a:lnTo>
                  <a:lnTo>
                    <a:pt x="414" y="204"/>
                  </a:lnTo>
                  <a:lnTo>
                    <a:pt x="412" y="204"/>
                  </a:lnTo>
                  <a:lnTo>
                    <a:pt x="410" y="204"/>
                  </a:lnTo>
                  <a:lnTo>
                    <a:pt x="403" y="206"/>
                  </a:lnTo>
                  <a:lnTo>
                    <a:pt x="403" y="206"/>
                  </a:lnTo>
                  <a:lnTo>
                    <a:pt x="403" y="204"/>
                  </a:lnTo>
                  <a:lnTo>
                    <a:pt x="403" y="204"/>
                  </a:lnTo>
                  <a:lnTo>
                    <a:pt x="403" y="204"/>
                  </a:lnTo>
                  <a:lnTo>
                    <a:pt x="403" y="204"/>
                  </a:lnTo>
                  <a:lnTo>
                    <a:pt x="403" y="204"/>
                  </a:lnTo>
                  <a:lnTo>
                    <a:pt x="400" y="204"/>
                  </a:lnTo>
                  <a:lnTo>
                    <a:pt x="398" y="204"/>
                  </a:lnTo>
                  <a:lnTo>
                    <a:pt x="398" y="204"/>
                  </a:lnTo>
                  <a:lnTo>
                    <a:pt x="396" y="201"/>
                  </a:lnTo>
                  <a:lnTo>
                    <a:pt x="393" y="199"/>
                  </a:lnTo>
                  <a:lnTo>
                    <a:pt x="391" y="196"/>
                  </a:lnTo>
                  <a:lnTo>
                    <a:pt x="391" y="196"/>
                  </a:lnTo>
                  <a:lnTo>
                    <a:pt x="391" y="196"/>
                  </a:lnTo>
                  <a:lnTo>
                    <a:pt x="391" y="196"/>
                  </a:lnTo>
                  <a:lnTo>
                    <a:pt x="388" y="196"/>
                  </a:lnTo>
                  <a:lnTo>
                    <a:pt x="388" y="194"/>
                  </a:lnTo>
                  <a:lnTo>
                    <a:pt x="388" y="194"/>
                  </a:lnTo>
                  <a:lnTo>
                    <a:pt x="386" y="194"/>
                  </a:lnTo>
                  <a:lnTo>
                    <a:pt x="384" y="192"/>
                  </a:lnTo>
                  <a:lnTo>
                    <a:pt x="384" y="192"/>
                  </a:lnTo>
                  <a:lnTo>
                    <a:pt x="379" y="187"/>
                  </a:lnTo>
                  <a:lnTo>
                    <a:pt x="377" y="187"/>
                  </a:lnTo>
                  <a:lnTo>
                    <a:pt x="377" y="187"/>
                  </a:lnTo>
                  <a:lnTo>
                    <a:pt x="374" y="185"/>
                  </a:lnTo>
                  <a:lnTo>
                    <a:pt x="374" y="185"/>
                  </a:lnTo>
                  <a:lnTo>
                    <a:pt x="374" y="185"/>
                  </a:lnTo>
                  <a:lnTo>
                    <a:pt x="374" y="182"/>
                  </a:lnTo>
                  <a:lnTo>
                    <a:pt x="372" y="182"/>
                  </a:lnTo>
                  <a:lnTo>
                    <a:pt x="372" y="182"/>
                  </a:lnTo>
                  <a:lnTo>
                    <a:pt x="370" y="185"/>
                  </a:lnTo>
                  <a:lnTo>
                    <a:pt x="370" y="185"/>
                  </a:lnTo>
                  <a:lnTo>
                    <a:pt x="367" y="185"/>
                  </a:lnTo>
                  <a:lnTo>
                    <a:pt x="365" y="182"/>
                  </a:lnTo>
                  <a:lnTo>
                    <a:pt x="362" y="182"/>
                  </a:lnTo>
                  <a:lnTo>
                    <a:pt x="360" y="182"/>
                  </a:lnTo>
                  <a:lnTo>
                    <a:pt x="358" y="182"/>
                  </a:lnTo>
                  <a:lnTo>
                    <a:pt x="353" y="185"/>
                  </a:lnTo>
                  <a:lnTo>
                    <a:pt x="353" y="185"/>
                  </a:lnTo>
                  <a:lnTo>
                    <a:pt x="353" y="185"/>
                  </a:lnTo>
                  <a:lnTo>
                    <a:pt x="353" y="185"/>
                  </a:lnTo>
                  <a:lnTo>
                    <a:pt x="353" y="185"/>
                  </a:lnTo>
                  <a:lnTo>
                    <a:pt x="351" y="185"/>
                  </a:lnTo>
                  <a:lnTo>
                    <a:pt x="351" y="185"/>
                  </a:lnTo>
                  <a:lnTo>
                    <a:pt x="348" y="185"/>
                  </a:lnTo>
                  <a:lnTo>
                    <a:pt x="348" y="187"/>
                  </a:lnTo>
                  <a:lnTo>
                    <a:pt x="346" y="187"/>
                  </a:lnTo>
                  <a:lnTo>
                    <a:pt x="346" y="187"/>
                  </a:lnTo>
                  <a:lnTo>
                    <a:pt x="346" y="189"/>
                  </a:lnTo>
                  <a:lnTo>
                    <a:pt x="346" y="189"/>
                  </a:lnTo>
                  <a:lnTo>
                    <a:pt x="346" y="189"/>
                  </a:lnTo>
                  <a:lnTo>
                    <a:pt x="343" y="189"/>
                  </a:lnTo>
                  <a:lnTo>
                    <a:pt x="343" y="189"/>
                  </a:lnTo>
                  <a:lnTo>
                    <a:pt x="343" y="192"/>
                  </a:lnTo>
                  <a:lnTo>
                    <a:pt x="343" y="194"/>
                  </a:lnTo>
                  <a:lnTo>
                    <a:pt x="341" y="194"/>
                  </a:lnTo>
                  <a:lnTo>
                    <a:pt x="341" y="194"/>
                  </a:lnTo>
                  <a:lnTo>
                    <a:pt x="341" y="194"/>
                  </a:lnTo>
                  <a:lnTo>
                    <a:pt x="339" y="199"/>
                  </a:lnTo>
                  <a:lnTo>
                    <a:pt x="339" y="199"/>
                  </a:lnTo>
                  <a:lnTo>
                    <a:pt x="339" y="199"/>
                  </a:lnTo>
                  <a:lnTo>
                    <a:pt x="339" y="201"/>
                  </a:lnTo>
                  <a:lnTo>
                    <a:pt x="339" y="201"/>
                  </a:lnTo>
                  <a:lnTo>
                    <a:pt x="339" y="201"/>
                  </a:lnTo>
                  <a:lnTo>
                    <a:pt x="339" y="201"/>
                  </a:lnTo>
                  <a:lnTo>
                    <a:pt x="339" y="204"/>
                  </a:lnTo>
                  <a:lnTo>
                    <a:pt x="339" y="204"/>
                  </a:lnTo>
                  <a:lnTo>
                    <a:pt x="339" y="204"/>
                  </a:lnTo>
                  <a:lnTo>
                    <a:pt x="339" y="204"/>
                  </a:lnTo>
                  <a:lnTo>
                    <a:pt x="339" y="206"/>
                  </a:lnTo>
                  <a:lnTo>
                    <a:pt x="339" y="206"/>
                  </a:lnTo>
                  <a:lnTo>
                    <a:pt x="339" y="206"/>
                  </a:lnTo>
                  <a:lnTo>
                    <a:pt x="339" y="206"/>
                  </a:lnTo>
                  <a:lnTo>
                    <a:pt x="336" y="211"/>
                  </a:lnTo>
                  <a:lnTo>
                    <a:pt x="334" y="211"/>
                  </a:lnTo>
                  <a:lnTo>
                    <a:pt x="334" y="213"/>
                  </a:lnTo>
                  <a:lnTo>
                    <a:pt x="334" y="213"/>
                  </a:lnTo>
                  <a:lnTo>
                    <a:pt x="334" y="213"/>
                  </a:lnTo>
                  <a:lnTo>
                    <a:pt x="336" y="213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6" y="215"/>
                  </a:lnTo>
                  <a:lnTo>
                    <a:pt x="336" y="215"/>
                  </a:lnTo>
                  <a:lnTo>
                    <a:pt x="334" y="218"/>
                  </a:lnTo>
                  <a:lnTo>
                    <a:pt x="334" y="218"/>
                  </a:lnTo>
                  <a:lnTo>
                    <a:pt x="334" y="218"/>
                  </a:lnTo>
                  <a:lnTo>
                    <a:pt x="334" y="220"/>
                  </a:lnTo>
                  <a:lnTo>
                    <a:pt x="334" y="220"/>
                  </a:lnTo>
                  <a:lnTo>
                    <a:pt x="334" y="222"/>
                  </a:lnTo>
                  <a:lnTo>
                    <a:pt x="334" y="222"/>
                  </a:lnTo>
                  <a:lnTo>
                    <a:pt x="334" y="225"/>
                  </a:lnTo>
                  <a:lnTo>
                    <a:pt x="334" y="225"/>
                  </a:lnTo>
                  <a:lnTo>
                    <a:pt x="332" y="225"/>
                  </a:lnTo>
                  <a:lnTo>
                    <a:pt x="332" y="227"/>
                  </a:lnTo>
                  <a:lnTo>
                    <a:pt x="332" y="227"/>
                  </a:lnTo>
                  <a:lnTo>
                    <a:pt x="332" y="227"/>
                  </a:lnTo>
                  <a:lnTo>
                    <a:pt x="332" y="227"/>
                  </a:lnTo>
                  <a:lnTo>
                    <a:pt x="332" y="230"/>
                  </a:lnTo>
                  <a:lnTo>
                    <a:pt x="329" y="232"/>
                  </a:lnTo>
                  <a:lnTo>
                    <a:pt x="329" y="232"/>
                  </a:lnTo>
                  <a:lnTo>
                    <a:pt x="327" y="232"/>
                  </a:lnTo>
                  <a:lnTo>
                    <a:pt x="327" y="234"/>
                  </a:lnTo>
                  <a:lnTo>
                    <a:pt x="327" y="234"/>
                  </a:lnTo>
                  <a:lnTo>
                    <a:pt x="325" y="237"/>
                  </a:lnTo>
                  <a:lnTo>
                    <a:pt x="325" y="237"/>
                  </a:lnTo>
                  <a:lnTo>
                    <a:pt x="325" y="239"/>
                  </a:lnTo>
                  <a:lnTo>
                    <a:pt x="322" y="237"/>
                  </a:lnTo>
                  <a:lnTo>
                    <a:pt x="320" y="237"/>
                  </a:lnTo>
                  <a:lnTo>
                    <a:pt x="317" y="239"/>
                  </a:lnTo>
                  <a:lnTo>
                    <a:pt x="317" y="241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0" y="246"/>
                  </a:lnTo>
                  <a:lnTo>
                    <a:pt x="308" y="246"/>
                  </a:lnTo>
                  <a:lnTo>
                    <a:pt x="308" y="246"/>
                  </a:lnTo>
                  <a:lnTo>
                    <a:pt x="308" y="246"/>
                  </a:lnTo>
                  <a:lnTo>
                    <a:pt x="306" y="249"/>
                  </a:lnTo>
                  <a:lnTo>
                    <a:pt x="306" y="251"/>
                  </a:lnTo>
                  <a:lnTo>
                    <a:pt x="303" y="256"/>
                  </a:lnTo>
                  <a:lnTo>
                    <a:pt x="301" y="260"/>
                  </a:lnTo>
                  <a:lnTo>
                    <a:pt x="299" y="263"/>
                  </a:lnTo>
                  <a:lnTo>
                    <a:pt x="296" y="265"/>
                  </a:lnTo>
                  <a:lnTo>
                    <a:pt x="291" y="265"/>
                  </a:lnTo>
                  <a:lnTo>
                    <a:pt x="287" y="265"/>
                  </a:lnTo>
                  <a:lnTo>
                    <a:pt x="284" y="265"/>
                  </a:lnTo>
                  <a:lnTo>
                    <a:pt x="284" y="265"/>
                  </a:lnTo>
                  <a:lnTo>
                    <a:pt x="282" y="265"/>
                  </a:lnTo>
                  <a:lnTo>
                    <a:pt x="282" y="267"/>
                  </a:lnTo>
                  <a:lnTo>
                    <a:pt x="284" y="270"/>
                  </a:lnTo>
                  <a:lnTo>
                    <a:pt x="284" y="272"/>
                  </a:lnTo>
                  <a:lnTo>
                    <a:pt x="284" y="272"/>
                  </a:lnTo>
                  <a:lnTo>
                    <a:pt x="282" y="272"/>
                  </a:lnTo>
                  <a:lnTo>
                    <a:pt x="282" y="275"/>
                  </a:lnTo>
                  <a:lnTo>
                    <a:pt x="280" y="277"/>
                  </a:lnTo>
                  <a:lnTo>
                    <a:pt x="277" y="277"/>
                  </a:lnTo>
                  <a:lnTo>
                    <a:pt x="277" y="277"/>
                  </a:lnTo>
                  <a:lnTo>
                    <a:pt x="273" y="277"/>
                  </a:lnTo>
                  <a:lnTo>
                    <a:pt x="268" y="275"/>
                  </a:lnTo>
                  <a:lnTo>
                    <a:pt x="265" y="275"/>
                  </a:lnTo>
                  <a:lnTo>
                    <a:pt x="265" y="275"/>
                  </a:lnTo>
                  <a:lnTo>
                    <a:pt x="263" y="275"/>
                  </a:lnTo>
                  <a:lnTo>
                    <a:pt x="258" y="275"/>
                  </a:lnTo>
                  <a:lnTo>
                    <a:pt x="256" y="275"/>
                  </a:lnTo>
                  <a:lnTo>
                    <a:pt x="256" y="275"/>
                  </a:lnTo>
                  <a:lnTo>
                    <a:pt x="254" y="275"/>
                  </a:lnTo>
                  <a:lnTo>
                    <a:pt x="249" y="277"/>
                  </a:lnTo>
                  <a:lnTo>
                    <a:pt x="249" y="277"/>
                  </a:lnTo>
                  <a:lnTo>
                    <a:pt x="242" y="275"/>
                  </a:lnTo>
                  <a:lnTo>
                    <a:pt x="239" y="275"/>
                  </a:lnTo>
                  <a:lnTo>
                    <a:pt x="237" y="272"/>
                  </a:lnTo>
                  <a:lnTo>
                    <a:pt x="235" y="272"/>
                  </a:lnTo>
                  <a:lnTo>
                    <a:pt x="232" y="275"/>
                  </a:lnTo>
                  <a:lnTo>
                    <a:pt x="230" y="277"/>
                  </a:lnTo>
                  <a:lnTo>
                    <a:pt x="228" y="277"/>
                  </a:lnTo>
                  <a:lnTo>
                    <a:pt x="225" y="279"/>
                  </a:lnTo>
                  <a:lnTo>
                    <a:pt x="225" y="279"/>
                  </a:lnTo>
                  <a:lnTo>
                    <a:pt x="225" y="277"/>
                  </a:lnTo>
                  <a:lnTo>
                    <a:pt x="225" y="277"/>
                  </a:lnTo>
                  <a:lnTo>
                    <a:pt x="223" y="275"/>
                  </a:lnTo>
                  <a:lnTo>
                    <a:pt x="223" y="275"/>
                  </a:lnTo>
                  <a:lnTo>
                    <a:pt x="223" y="275"/>
                  </a:lnTo>
                  <a:lnTo>
                    <a:pt x="223" y="275"/>
                  </a:lnTo>
                  <a:lnTo>
                    <a:pt x="223" y="272"/>
                  </a:lnTo>
                  <a:lnTo>
                    <a:pt x="220" y="270"/>
                  </a:lnTo>
                  <a:lnTo>
                    <a:pt x="220" y="267"/>
                  </a:lnTo>
                  <a:lnTo>
                    <a:pt x="220" y="265"/>
                  </a:lnTo>
                  <a:lnTo>
                    <a:pt x="223" y="263"/>
                  </a:lnTo>
                  <a:lnTo>
                    <a:pt x="223" y="260"/>
                  </a:lnTo>
                  <a:lnTo>
                    <a:pt x="223" y="260"/>
                  </a:lnTo>
                  <a:lnTo>
                    <a:pt x="220" y="258"/>
                  </a:lnTo>
                  <a:lnTo>
                    <a:pt x="220" y="258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1"/>
                  </a:lnTo>
                  <a:lnTo>
                    <a:pt x="220" y="251"/>
                  </a:lnTo>
                  <a:lnTo>
                    <a:pt x="223" y="249"/>
                  </a:lnTo>
                  <a:lnTo>
                    <a:pt x="223" y="249"/>
                  </a:lnTo>
                  <a:lnTo>
                    <a:pt x="225" y="246"/>
                  </a:lnTo>
                  <a:lnTo>
                    <a:pt x="228" y="241"/>
                  </a:lnTo>
                  <a:lnTo>
                    <a:pt x="230" y="239"/>
                  </a:lnTo>
                  <a:lnTo>
                    <a:pt x="230" y="237"/>
                  </a:lnTo>
                  <a:lnTo>
                    <a:pt x="232" y="234"/>
                  </a:lnTo>
                  <a:lnTo>
                    <a:pt x="232" y="234"/>
                  </a:lnTo>
                  <a:lnTo>
                    <a:pt x="232" y="230"/>
                  </a:lnTo>
                  <a:lnTo>
                    <a:pt x="232" y="230"/>
                  </a:lnTo>
                  <a:lnTo>
                    <a:pt x="232" y="225"/>
                  </a:lnTo>
                  <a:lnTo>
                    <a:pt x="230" y="220"/>
                  </a:lnTo>
                  <a:lnTo>
                    <a:pt x="230" y="215"/>
                  </a:lnTo>
                  <a:lnTo>
                    <a:pt x="230" y="215"/>
                  </a:lnTo>
                  <a:lnTo>
                    <a:pt x="230" y="215"/>
                  </a:lnTo>
                  <a:lnTo>
                    <a:pt x="228" y="215"/>
                  </a:lnTo>
                  <a:lnTo>
                    <a:pt x="228" y="215"/>
                  </a:lnTo>
                  <a:lnTo>
                    <a:pt x="228" y="215"/>
                  </a:lnTo>
                  <a:lnTo>
                    <a:pt x="228" y="215"/>
                  </a:lnTo>
                  <a:lnTo>
                    <a:pt x="228" y="213"/>
                  </a:lnTo>
                  <a:lnTo>
                    <a:pt x="228" y="211"/>
                  </a:lnTo>
                  <a:lnTo>
                    <a:pt x="225" y="208"/>
                  </a:lnTo>
                  <a:lnTo>
                    <a:pt x="225" y="208"/>
                  </a:lnTo>
                  <a:lnTo>
                    <a:pt x="225" y="208"/>
                  </a:lnTo>
                  <a:lnTo>
                    <a:pt x="223" y="206"/>
                  </a:lnTo>
                  <a:lnTo>
                    <a:pt x="223" y="206"/>
                  </a:lnTo>
                  <a:lnTo>
                    <a:pt x="225" y="206"/>
                  </a:lnTo>
                  <a:lnTo>
                    <a:pt x="225" y="204"/>
                  </a:lnTo>
                  <a:lnTo>
                    <a:pt x="223" y="204"/>
                  </a:lnTo>
                  <a:lnTo>
                    <a:pt x="223" y="204"/>
                  </a:lnTo>
                  <a:lnTo>
                    <a:pt x="223" y="204"/>
                  </a:lnTo>
                  <a:lnTo>
                    <a:pt x="223" y="204"/>
                  </a:lnTo>
                  <a:lnTo>
                    <a:pt x="223" y="204"/>
                  </a:lnTo>
                  <a:lnTo>
                    <a:pt x="223" y="201"/>
                  </a:lnTo>
                  <a:lnTo>
                    <a:pt x="225" y="201"/>
                  </a:lnTo>
                  <a:lnTo>
                    <a:pt x="223" y="199"/>
                  </a:lnTo>
                  <a:lnTo>
                    <a:pt x="220" y="196"/>
                  </a:lnTo>
                  <a:lnTo>
                    <a:pt x="220" y="196"/>
                  </a:lnTo>
                  <a:lnTo>
                    <a:pt x="223" y="194"/>
                  </a:lnTo>
                  <a:lnTo>
                    <a:pt x="223" y="194"/>
                  </a:lnTo>
                  <a:lnTo>
                    <a:pt x="223" y="194"/>
                  </a:lnTo>
                  <a:lnTo>
                    <a:pt x="223" y="194"/>
                  </a:lnTo>
                  <a:lnTo>
                    <a:pt x="223" y="194"/>
                  </a:lnTo>
                  <a:lnTo>
                    <a:pt x="220" y="194"/>
                  </a:lnTo>
                  <a:lnTo>
                    <a:pt x="220" y="194"/>
                  </a:lnTo>
                  <a:lnTo>
                    <a:pt x="220" y="194"/>
                  </a:lnTo>
                  <a:lnTo>
                    <a:pt x="220" y="192"/>
                  </a:lnTo>
                  <a:lnTo>
                    <a:pt x="220" y="192"/>
                  </a:lnTo>
                  <a:lnTo>
                    <a:pt x="220" y="192"/>
                  </a:lnTo>
                  <a:lnTo>
                    <a:pt x="220" y="192"/>
                  </a:lnTo>
                  <a:lnTo>
                    <a:pt x="220" y="189"/>
                  </a:lnTo>
                  <a:lnTo>
                    <a:pt x="218" y="189"/>
                  </a:lnTo>
                  <a:lnTo>
                    <a:pt x="218" y="189"/>
                  </a:lnTo>
                  <a:lnTo>
                    <a:pt x="218" y="189"/>
                  </a:lnTo>
                  <a:lnTo>
                    <a:pt x="216" y="187"/>
                  </a:lnTo>
                  <a:lnTo>
                    <a:pt x="216" y="187"/>
                  </a:lnTo>
                  <a:lnTo>
                    <a:pt x="216" y="185"/>
                  </a:lnTo>
                  <a:lnTo>
                    <a:pt x="216" y="185"/>
                  </a:lnTo>
                  <a:lnTo>
                    <a:pt x="216" y="185"/>
                  </a:lnTo>
                  <a:lnTo>
                    <a:pt x="216" y="185"/>
                  </a:lnTo>
                  <a:lnTo>
                    <a:pt x="216" y="185"/>
                  </a:lnTo>
                  <a:lnTo>
                    <a:pt x="216" y="182"/>
                  </a:lnTo>
                  <a:lnTo>
                    <a:pt x="216" y="182"/>
                  </a:lnTo>
                  <a:lnTo>
                    <a:pt x="216" y="182"/>
                  </a:lnTo>
                  <a:lnTo>
                    <a:pt x="213" y="182"/>
                  </a:lnTo>
                  <a:lnTo>
                    <a:pt x="213" y="182"/>
                  </a:lnTo>
                  <a:lnTo>
                    <a:pt x="213" y="180"/>
                  </a:lnTo>
                  <a:lnTo>
                    <a:pt x="213" y="180"/>
                  </a:lnTo>
                  <a:lnTo>
                    <a:pt x="211" y="180"/>
                  </a:lnTo>
                  <a:lnTo>
                    <a:pt x="211" y="178"/>
                  </a:lnTo>
                  <a:lnTo>
                    <a:pt x="211" y="178"/>
                  </a:lnTo>
                  <a:lnTo>
                    <a:pt x="211" y="175"/>
                  </a:lnTo>
                  <a:lnTo>
                    <a:pt x="211" y="175"/>
                  </a:lnTo>
                  <a:lnTo>
                    <a:pt x="211" y="173"/>
                  </a:lnTo>
                  <a:lnTo>
                    <a:pt x="209" y="168"/>
                  </a:lnTo>
                  <a:lnTo>
                    <a:pt x="209" y="168"/>
                  </a:lnTo>
                  <a:lnTo>
                    <a:pt x="202" y="163"/>
                  </a:lnTo>
                  <a:lnTo>
                    <a:pt x="197" y="161"/>
                  </a:lnTo>
                  <a:lnTo>
                    <a:pt x="197" y="161"/>
                  </a:lnTo>
                  <a:lnTo>
                    <a:pt x="194" y="161"/>
                  </a:lnTo>
                  <a:lnTo>
                    <a:pt x="194" y="161"/>
                  </a:lnTo>
                  <a:lnTo>
                    <a:pt x="194" y="159"/>
                  </a:lnTo>
                  <a:lnTo>
                    <a:pt x="192" y="159"/>
                  </a:lnTo>
                  <a:lnTo>
                    <a:pt x="190" y="156"/>
                  </a:lnTo>
                  <a:lnTo>
                    <a:pt x="190" y="154"/>
                  </a:lnTo>
                  <a:lnTo>
                    <a:pt x="187" y="154"/>
                  </a:lnTo>
                  <a:lnTo>
                    <a:pt x="187" y="154"/>
                  </a:lnTo>
                  <a:lnTo>
                    <a:pt x="187" y="151"/>
                  </a:lnTo>
                  <a:lnTo>
                    <a:pt x="187" y="151"/>
                  </a:lnTo>
                  <a:lnTo>
                    <a:pt x="187" y="163"/>
                  </a:lnTo>
                  <a:lnTo>
                    <a:pt x="187" y="166"/>
                  </a:lnTo>
                  <a:lnTo>
                    <a:pt x="187" y="168"/>
                  </a:lnTo>
                  <a:lnTo>
                    <a:pt x="187" y="189"/>
                  </a:lnTo>
                  <a:lnTo>
                    <a:pt x="187" y="192"/>
                  </a:lnTo>
                  <a:lnTo>
                    <a:pt x="187" y="215"/>
                  </a:lnTo>
                  <a:lnTo>
                    <a:pt x="187" y="218"/>
                  </a:lnTo>
                  <a:lnTo>
                    <a:pt x="187" y="222"/>
                  </a:lnTo>
                  <a:lnTo>
                    <a:pt x="187" y="234"/>
                  </a:lnTo>
                  <a:lnTo>
                    <a:pt x="187" y="239"/>
                  </a:lnTo>
                  <a:lnTo>
                    <a:pt x="187" y="256"/>
                  </a:lnTo>
                  <a:lnTo>
                    <a:pt x="187" y="258"/>
                  </a:lnTo>
                  <a:lnTo>
                    <a:pt x="187" y="263"/>
                  </a:lnTo>
                  <a:lnTo>
                    <a:pt x="187" y="275"/>
                  </a:lnTo>
                  <a:lnTo>
                    <a:pt x="187" y="279"/>
                  </a:lnTo>
                  <a:lnTo>
                    <a:pt x="187" y="296"/>
                  </a:lnTo>
                  <a:lnTo>
                    <a:pt x="187" y="298"/>
                  </a:lnTo>
                  <a:lnTo>
                    <a:pt x="187" y="303"/>
                  </a:lnTo>
                  <a:lnTo>
                    <a:pt x="187" y="322"/>
                  </a:lnTo>
                  <a:lnTo>
                    <a:pt x="187" y="327"/>
                  </a:lnTo>
                  <a:lnTo>
                    <a:pt x="187" y="350"/>
                  </a:lnTo>
                  <a:lnTo>
                    <a:pt x="187" y="353"/>
                  </a:lnTo>
                  <a:lnTo>
                    <a:pt x="187" y="355"/>
                  </a:lnTo>
                  <a:lnTo>
                    <a:pt x="187" y="369"/>
                  </a:lnTo>
                  <a:lnTo>
                    <a:pt x="187" y="369"/>
                  </a:lnTo>
                  <a:lnTo>
                    <a:pt x="185" y="372"/>
                  </a:lnTo>
                  <a:lnTo>
                    <a:pt x="185" y="372"/>
                  </a:lnTo>
                  <a:lnTo>
                    <a:pt x="183" y="372"/>
                  </a:lnTo>
                  <a:lnTo>
                    <a:pt x="183" y="372"/>
                  </a:lnTo>
                  <a:lnTo>
                    <a:pt x="183" y="372"/>
                  </a:lnTo>
                  <a:lnTo>
                    <a:pt x="178" y="374"/>
                  </a:lnTo>
                  <a:lnTo>
                    <a:pt x="178" y="374"/>
                  </a:lnTo>
                  <a:lnTo>
                    <a:pt x="175" y="374"/>
                  </a:lnTo>
                  <a:lnTo>
                    <a:pt x="173" y="374"/>
                  </a:lnTo>
                  <a:lnTo>
                    <a:pt x="173" y="376"/>
                  </a:lnTo>
                  <a:lnTo>
                    <a:pt x="171" y="376"/>
                  </a:lnTo>
                  <a:lnTo>
                    <a:pt x="166" y="376"/>
                  </a:lnTo>
                  <a:lnTo>
                    <a:pt x="166" y="376"/>
                  </a:lnTo>
                  <a:lnTo>
                    <a:pt x="166" y="376"/>
                  </a:lnTo>
                  <a:lnTo>
                    <a:pt x="166" y="376"/>
                  </a:lnTo>
                  <a:lnTo>
                    <a:pt x="164" y="379"/>
                  </a:lnTo>
                  <a:lnTo>
                    <a:pt x="164" y="379"/>
                  </a:lnTo>
                  <a:lnTo>
                    <a:pt x="164" y="379"/>
                  </a:lnTo>
                  <a:lnTo>
                    <a:pt x="164" y="381"/>
                  </a:lnTo>
                  <a:lnTo>
                    <a:pt x="164" y="381"/>
                  </a:lnTo>
                  <a:lnTo>
                    <a:pt x="164" y="381"/>
                  </a:lnTo>
                  <a:lnTo>
                    <a:pt x="161" y="381"/>
                  </a:lnTo>
                  <a:lnTo>
                    <a:pt x="161" y="386"/>
                  </a:lnTo>
                  <a:lnTo>
                    <a:pt x="161" y="386"/>
                  </a:lnTo>
                  <a:lnTo>
                    <a:pt x="159" y="388"/>
                  </a:lnTo>
                  <a:lnTo>
                    <a:pt x="159" y="388"/>
                  </a:lnTo>
                  <a:lnTo>
                    <a:pt x="154" y="388"/>
                  </a:lnTo>
                  <a:lnTo>
                    <a:pt x="152" y="391"/>
                  </a:lnTo>
                  <a:lnTo>
                    <a:pt x="152" y="388"/>
                  </a:lnTo>
                  <a:lnTo>
                    <a:pt x="152" y="388"/>
                  </a:lnTo>
                  <a:lnTo>
                    <a:pt x="149" y="388"/>
                  </a:lnTo>
                  <a:lnTo>
                    <a:pt x="149" y="388"/>
                  </a:lnTo>
                  <a:lnTo>
                    <a:pt x="149" y="391"/>
                  </a:lnTo>
                  <a:lnTo>
                    <a:pt x="147" y="391"/>
                  </a:lnTo>
                  <a:lnTo>
                    <a:pt x="147" y="393"/>
                  </a:lnTo>
                  <a:lnTo>
                    <a:pt x="149" y="393"/>
                  </a:lnTo>
                  <a:lnTo>
                    <a:pt x="149" y="398"/>
                  </a:lnTo>
                  <a:lnTo>
                    <a:pt x="149" y="398"/>
                  </a:lnTo>
                  <a:lnTo>
                    <a:pt x="149" y="398"/>
                  </a:lnTo>
                  <a:lnTo>
                    <a:pt x="147" y="398"/>
                  </a:lnTo>
                  <a:lnTo>
                    <a:pt x="147" y="400"/>
                  </a:lnTo>
                  <a:lnTo>
                    <a:pt x="147" y="400"/>
                  </a:lnTo>
                  <a:lnTo>
                    <a:pt x="147" y="400"/>
                  </a:lnTo>
                  <a:lnTo>
                    <a:pt x="142" y="402"/>
                  </a:lnTo>
                  <a:lnTo>
                    <a:pt x="142" y="402"/>
                  </a:lnTo>
                  <a:lnTo>
                    <a:pt x="140" y="402"/>
                  </a:lnTo>
                  <a:lnTo>
                    <a:pt x="138" y="402"/>
                  </a:lnTo>
                  <a:lnTo>
                    <a:pt x="138" y="402"/>
                  </a:lnTo>
                  <a:lnTo>
                    <a:pt x="138" y="402"/>
                  </a:lnTo>
                  <a:lnTo>
                    <a:pt x="135" y="400"/>
                  </a:lnTo>
                  <a:lnTo>
                    <a:pt x="135" y="400"/>
                  </a:lnTo>
                  <a:lnTo>
                    <a:pt x="135" y="400"/>
                  </a:lnTo>
                  <a:lnTo>
                    <a:pt x="133" y="398"/>
                  </a:lnTo>
                  <a:lnTo>
                    <a:pt x="133" y="398"/>
                  </a:lnTo>
                  <a:lnTo>
                    <a:pt x="121" y="395"/>
                  </a:lnTo>
                  <a:lnTo>
                    <a:pt x="112" y="398"/>
                  </a:lnTo>
                  <a:lnTo>
                    <a:pt x="109" y="398"/>
                  </a:lnTo>
                  <a:lnTo>
                    <a:pt x="107" y="398"/>
                  </a:lnTo>
                  <a:lnTo>
                    <a:pt x="107" y="398"/>
                  </a:lnTo>
                  <a:lnTo>
                    <a:pt x="107" y="398"/>
                  </a:lnTo>
                  <a:lnTo>
                    <a:pt x="107" y="398"/>
                  </a:lnTo>
                  <a:lnTo>
                    <a:pt x="107" y="398"/>
                  </a:lnTo>
                  <a:lnTo>
                    <a:pt x="107" y="398"/>
                  </a:lnTo>
                  <a:lnTo>
                    <a:pt x="107" y="398"/>
                  </a:lnTo>
                  <a:lnTo>
                    <a:pt x="105" y="398"/>
                  </a:lnTo>
                  <a:lnTo>
                    <a:pt x="105" y="398"/>
                  </a:lnTo>
                  <a:lnTo>
                    <a:pt x="105" y="398"/>
                  </a:lnTo>
                  <a:lnTo>
                    <a:pt x="102" y="400"/>
                  </a:lnTo>
                  <a:lnTo>
                    <a:pt x="102" y="400"/>
                  </a:lnTo>
                  <a:lnTo>
                    <a:pt x="100" y="398"/>
                  </a:lnTo>
                  <a:lnTo>
                    <a:pt x="97" y="398"/>
                  </a:lnTo>
                  <a:lnTo>
                    <a:pt x="93" y="398"/>
                  </a:lnTo>
                  <a:lnTo>
                    <a:pt x="90" y="400"/>
                  </a:lnTo>
                  <a:lnTo>
                    <a:pt x="90" y="400"/>
                  </a:lnTo>
                  <a:lnTo>
                    <a:pt x="86" y="398"/>
                  </a:lnTo>
                  <a:lnTo>
                    <a:pt x="83" y="398"/>
                  </a:lnTo>
                  <a:lnTo>
                    <a:pt x="81" y="393"/>
                  </a:lnTo>
                  <a:lnTo>
                    <a:pt x="78" y="393"/>
                  </a:lnTo>
                  <a:lnTo>
                    <a:pt x="76" y="393"/>
                  </a:lnTo>
                  <a:lnTo>
                    <a:pt x="69" y="391"/>
                  </a:lnTo>
                  <a:lnTo>
                    <a:pt x="67" y="391"/>
                  </a:lnTo>
                  <a:lnTo>
                    <a:pt x="67" y="391"/>
                  </a:lnTo>
                  <a:lnTo>
                    <a:pt x="64" y="391"/>
                  </a:lnTo>
                  <a:lnTo>
                    <a:pt x="64" y="391"/>
                  </a:lnTo>
                  <a:lnTo>
                    <a:pt x="64" y="391"/>
                  </a:lnTo>
                  <a:lnTo>
                    <a:pt x="62" y="391"/>
                  </a:lnTo>
                  <a:lnTo>
                    <a:pt x="60" y="391"/>
                  </a:lnTo>
                  <a:lnTo>
                    <a:pt x="60" y="388"/>
                  </a:lnTo>
                  <a:lnTo>
                    <a:pt x="60" y="388"/>
                  </a:lnTo>
                  <a:lnTo>
                    <a:pt x="60" y="386"/>
                  </a:lnTo>
                  <a:lnTo>
                    <a:pt x="60" y="386"/>
                  </a:lnTo>
                  <a:lnTo>
                    <a:pt x="57" y="386"/>
                  </a:lnTo>
                  <a:lnTo>
                    <a:pt x="57" y="386"/>
                  </a:lnTo>
                  <a:lnTo>
                    <a:pt x="57" y="386"/>
                  </a:lnTo>
                  <a:lnTo>
                    <a:pt x="55" y="388"/>
                  </a:lnTo>
                  <a:lnTo>
                    <a:pt x="52" y="388"/>
                  </a:lnTo>
                  <a:lnTo>
                    <a:pt x="50" y="388"/>
                  </a:lnTo>
                  <a:lnTo>
                    <a:pt x="50" y="386"/>
                  </a:lnTo>
                  <a:lnTo>
                    <a:pt x="50" y="383"/>
                  </a:lnTo>
                  <a:lnTo>
                    <a:pt x="50" y="381"/>
                  </a:lnTo>
                  <a:lnTo>
                    <a:pt x="50" y="379"/>
                  </a:lnTo>
                  <a:lnTo>
                    <a:pt x="48" y="379"/>
                  </a:lnTo>
                  <a:lnTo>
                    <a:pt x="48" y="379"/>
                  </a:lnTo>
                  <a:lnTo>
                    <a:pt x="48" y="376"/>
                  </a:lnTo>
                  <a:lnTo>
                    <a:pt x="45" y="374"/>
                  </a:lnTo>
                  <a:lnTo>
                    <a:pt x="45" y="374"/>
                  </a:lnTo>
                  <a:lnTo>
                    <a:pt x="45" y="372"/>
                  </a:lnTo>
                  <a:lnTo>
                    <a:pt x="45" y="372"/>
                  </a:lnTo>
                  <a:lnTo>
                    <a:pt x="48" y="372"/>
                  </a:lnTo>
                  <a:lnTo>
                    <a:pt x="48" y="372"/>
                  </a:lnTo>
                  <a:lnTo>
                    <a:pt x="48" y="369"/>
                  </a:lnTo>
                  <a:lnTo>
                    <a:pt x="50" y="369"/>
                  </a:lnTo>
                  <a:lnTo>
                    <a:pt x="50" y="367"/>
                  </a:lnTo>
                  <a:lnTo>
                    <a:pt x="50" y="367"/>
                  </a:lnTo>
                  <a:lnTo>
                    <a:pt x="50" y="364"/>
                  </a:lnTo>
                  <a:lnTo>
                    <a:pt x="48" y="364"/>
                  </a:lnTo>
                  <a:lnTo>
                    <a:pt x="48" y="362"/>
                  </a:lnTo>
                  <a:lnTo>
                    <a:pt x="48" y="362"/>
                  </a:lnTo>
                  <a:lnTo>
                    <a:pt x="48" y="362"/>
                  </a:lnTo>
                  <a:lnTo>
                    <a:pt x="48" y="362"/>
                  </a:lnTo>
                  <a:lnTo>
                    <a:pt x="48" y="360"/>
                  </a:lnTo>
                  <a:lnTo>
                    <a:pt x="48" y="360"/>
                  </a:lnTo>
                  <a:lnTo>
                    <a:pt x="48" y="360"/>
                  </a:lnTo>
                  <a:lnTo>
                    <a:pt x="45" y="357"/>
                  </a:lnTo>
                  <a:lnTo>
                    <a:pt x="45" y="357"/>
                  </a:lnTo>
                  <a:lnTo>
                    <a:pt x="45" y="357"/>
                  </a:lnTo>
                  <a:lnTo>
                    <a:pt x="41" y="360"/>
                  </a:lnTo>
                  <a:lnTo>
                    <a:pt x="38" y="360"/>
                  </a:lnTo>
                  <a:lnTo>
                    <a:pt x="38" y="357"/>
                  </a:lnTo>
                  <a:lnTo>
                    <a:pt x="38" y="355"/>
                  </a:lnTo>
                  <a:lnTo>
                    <a:pt x="38" y="353"/>
                  </a:lnTo>
                  <a:lnTo>
                    <a:pt x="38" y="353"/>
                  </a:lnTo>
                  <a:lnTo>
                    <a:pt x="38" y="350"/>
                  </a:lnTo>
                  <a:lnTo>
                    <a:pt x="36" y="350"/>
                  </a:lnTo>
                  <a:lnTo>
                    <a:pt x="36" y="350"/>
                  </a:lnTo>
                  <a:lnTo>
                    <a:pt x="34" y="348"/>
                  </a:lnTo>
                  <a:lnTo>
                    <a:pt x="34" y="348"/>
                  </a:lnTo>
                  <a:lnTo>
                    <a:pt x="34" y="346"/>
                  </a:lnTo>
                  <a:lnTo>
                    <a:pt x="34" y="346"/>
                  </a:lnTo>
                  <a:lnTo>
                    <a:pt x="31" y="346"/>
                  </a:lnTo>
                  <a:lnTo>
                    <a:pt x="31" y="346"/>
                  </a:lnTo>
                  <a:lnTo>
                    <a:pt x="31" y="348"/>
                  </a:lnTo>
                  <a:lnTo>
                    <a:pt x="29" y="348"/>
                  </a:lnTo>
                  <a:lnTo>
                    <a:pt x="26" y="348"/>
                  </a:lnTo>
                  <a:lnTo>
                    <a:pt x="26" y="348"/>
                  </a:lnTo>
                  <a:lnTo>
                    <a:pt x="26" y="348"/>
                  </a:lnTo>
                  <a:lnTo>
                    <a:pt x="24" y="350"/>
                  </a:lnTo>
                  <a:lnTo>
                    <a:pt x="24" y="348"/>
                  </a:lnTo>
                  <a:lnTo>
                    <a:pt x="24" y="348"/>
                  </a:lnTo>
                  <a:lnTo>
                    <a:pt x="24" y="348"/>
                  </a:lnTo>
                  <a:lnTo>
                    <a:pt x="24" y="348"/>
                  </a:lnTo>
                  <a:lnTo>
                    <a:pt x="22" y="350"/>
                  </a:lnTo>
                  <a:lnTo>
                    <a:pt x="22" y="350"/>
                  </a:lnTo>
                  <a:lnTo>
                    <a:pt x="22" y="355"/>
                  </a:lnTo>
                  <a:lnTo>
                    <a:pt x="22" y="355"/>
                  </a:lnTo>
                  <a:lnTo>
                    <a:pt x="22" y="355"/>
                  </a:lnTo>
                  <a:lnTo>
                    <a:pt x="22" y="355"/>
                  </a:lnTo>
                  <a:lnTo>
                    <a:pt x="19" y="355"/>
                  </a:lnTo>
                  <a:lnTo>
                    <a:pt x="19" y="355"/>
                  </a:lnTo>
                  <a:lnTo>
                    <a:pt x="19" y="355"/>
                  </a:lnTo>
                  <a:lnTo>
                    <a:pt x="19" y="355"/>
                  </a:lnTo>
                  <a:lnTo>
                    <a:pt x="19" y="355"/>
                  </a:lnTo>
                  <a:lnTo>
                    <a:pt x="19" y="355"/>
                  </a:lnTo>
                  <a:lnTo>
                    <a:pt x="19" y="357"/>
                  </a:lnTo>
                  <a:lnTo>
                    <a:pt x="19" y="357"/>
                  </a:lnTo>
                  <a:lnTo>
                    <a:pt x="19" y="357"/>
                  </a:lnTo>
                  <a:lnTo>
                    <a:pt x="19" y="357"/>
                  </a:lnTo>
                  <a:lnTo>
                    <a:pt x="17" y="357"/>
                  </a:lnTo>
                  <a:lnTo>
                    <a:pt x="17" y="357"/>
                  </a:lnTo>
                  <a:lnTo>
                    <a:pt x="17" y="360"/>
                  </a:lnTo>
                  <a:lnTo>
                    <a:pt x="19" y="360"/>
                  </a:lnTo>
                  <a:lnTo>
                    <a:pt x="19" y="360"/>
                  </a:lnTo>
                  <a:lnTo>
                    <a:pt x="19" y="360"/>
                  </a:lnTo>
                  <a:lnTo>
                    <a:pt x="17" y="362"/>
                  </a:lnTo>
                  <a:lnTo>
                    <a:pt x="17" y="362"/>
                  </a:lnTo>
                  <a:lnTo>
                    <a:pt x="17" y="360"/>
                  </a:lnTo>
                  <a:lnTo>
                    <a:pt x="17" y="360"/>
                  </a:lnTo>
                  <a:lnTo>
                    <a:pt x="15" y="360"/>
                  </a:lnTo>
                  <a:lnTo>
                    <a:pt x="15" y="362"/>
                  </a:lnTo>
                  <a:lnTo>
                    <a:pt x="15" y="362"/>
                  </a:lnTo>
                  <a:lnTo>
                    <a:pt x="17" y="364"/>
                  </a:lnTo>
                  <a:lnTo>
                    <a:pt x="17" y="367"/>
                  </a:lnTo>
                  <a:lnTo>
                    <a:pt x="17" y="367"/>
                  </a:lnTo>
                  <a:lnTo>
                    <a:pt x="17" y="367"/>
                  </a:lnTo>
                  <a:lnTo>
                    <a:pt x="17" y="367"/>
                  </a:lnTo>
                  <a:lnTo>
                    <a:pt x="17" y="369"/>
                  </a:lnTo>
                  <a:lnTo>
                    <a:pt x="15" y="372"/>
                  </a:lnTo>
                  <a:lnTo>
                    <a:pt x="15" y="372"/>
                  </a:lnTo>
                  <a:lnTo>
                    <a:pt x="15" y="372"/>
                  </a:lnTo>
                  <a:lnTo>
                    <a:pt x="15" y="374"/>
                  </a:lnTo>
                  <a:lnTo>
                    <a:pt x="12" y="374"/>
                  </a:lnTo>
                  <a:lnTo>
                    <a:pt x="12" y="374"/>
                  </a:lnTo>
                  <a:lnTo>
                    <a:pt x="12" y="374"/>
                  </a:lnTo>
                  <a:lnTo>
                    <a:pt x="12" y="374"/>
                  </a:lnTo>
                  <a:lnTo>
                    <a:pt x="12" y="372"/>
                  </a:lnTo>
                  <a:lnTo>
                    <a:pt x="10" y="372"/>
                  </a:lnTo>
                  <a:lnTo>
                    <a:pt x="10" y="372"/>
                  </a:lnTo>
                  <a:lnTo>
                    <a:pt x="8" y="376"/>
                  </a:lnTo>
                  <a:lnTo>
                    <a:pt x="5" y="376"/>
                  </a:lnTo>
                  <a:lnTo>
                    <a:pt x="3" y="379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0" y="381"/>
                  </a:lnTo>
                  <a:lnTo>
                    <a:pt x="0" y="381"/>
                  </a:lnTo>
                  <a:lnTo>
                    <a:pt x="0" y="38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3" y="386"/>
                  </a:lnTo>
                  <a:lnTo>
                    <a:pt x="3" y="388"/>
                  </a:lnTo>
                  <a:lnTo>
                    <a:pt x="3" y="388"/>
                  </a:lnTo>
                  <a:lnTo>
                    <a:pt x="3" y="388"/>
                  </a:lnTo>
                  <a:lnTo>
                    <a:pt x="5" y="388"/>
                  </a:lnTo>
                  <a:lnTo>
                    <a:pt x="5" y="388"/>
                  </a:lnTo>
                  <a:lnTo>
                    <a:pt x="5" y="388"/>
                  </a:lnTo>
                  <a:lnTo>
                    <a:pt x="5" y="391"/>
                  </a:lnTo>
                  <a:lnTo>
                    <a:pt x="5" y="391"/>
                  </a:lnTo>
                  <a:lnTo>
                    <a:pt x="5" y="391"/>
                  </a:lnTo>
                  <a:lnTo>
                    <a:pt x="5" y="393"/>
                  </a:lnTo>
                  <a:lnTo>
                    <a:pt x="5" y="395"/>
                  </a:lnTo>
                  <a:lnTo>
                    <a:pt x="8" y="398"/>
                  </a:lnTo>
                  <a:lnTo>
                    <a:pt x="10" y="400"/>
                  </a:lnTo>
                  <a:lnTo>
                    <a:pt x="12" y="402"/>
                  </a:lnTo>
                  <a:lnTo>
                    <a:pt x="12" y="405"/>
                  </a:lnTo>
                  <a:lnTo>
                    <a:pt x="15" y="407"/>
                  </a:lnTo>
                  <a:lnTo>
                    <a:pt x="15" y="407"/>
                  </a:lnTo>
                  <a:lnTo>
                    <a:pt x="17" y="409"/>
                  </a:lnTo>
                  <a:lnTo>
                    <a:pt x="19" y="412"/>
                  </a:lnTo>
                  <a:lnTo>
                    <a:pt x="19" y="412"/>
                  </a:lnTo>
                  <a:lnTo>
                    <a:pt x="19" y="414"/>
                  </a:lnTo>
                  <a:lnTo>
                    <a:pt x="19" y="414"/>
                  </a:lnTo>
                  <a:lnTo>
                    <a:pt x="19" y="417"/>
                  </a:lnTo>
                  <a:lnTo>
                    <a:pt x="19" y="417"/>
                  </a:lnTo>
                  <a:lnTo>
                    <a:pt x="19" y="419"/>
                  </a:lnTo>
                  <a:lnTo>
                    <a:pt x="19" y="419"/>
                  </a:lnTo>
                  <a:lnTo>
                    <a:pt x="19" y="419"/>
                  </a:lnTo>
                  <a:lnTo>
                    <a:pt x="22" y="419"/>
                  </a:lnTo>
                  <a:lnTo>
                    <a:pt x="22" y="424"/>
                  </a:lnTo>
                  <a:lnTo>
                    <a:pt x="22" y="424"/>
                  </a:lnTo>
                  <a:lnTo>
                    <a:pt x="24" y="426"/>
                  </a:lnTo>
                  <a:lnTo>
                    <a:pt x="24" y="426"/>
                  </a:lnTo>
                  <a:lnTo>
                    <a:pt x="24" y="426"/>
                  </a:lnTo>
                  <a:lnTo>
                    <a:pt x="24" y="426"/>
                  </a:lnTo>
                  <a:lnTo>
                    <a:pt x="26" y="433"/>
                  </a:lnTo>
                  <a:lnTo>
                    <a:pt x="26" y="433"/>
                  </a:lnTo>
                  <a:lnTo>
                    <a:pt x="29" y="438"/>
                  </a:lnTo>
                  <a:lnTo>
                    <a:pt x="29" y="440"/>
                  </a:lnTo>
                  <a:lnTo>
                    <a:pt x="29" y="443"/>
                  </a:lnTo>
                  <a:lnTo>
                    <a:pt x="29" y="443"/>
                  </a:lnTo>
                  <a:lnTo>
                    <a:pt x="29" y="443"/>
                  </a:lnTo>
                  <a:lnTo>
                    <a:pt x="31" y="447"/>
                  </a:lnTo>
                  <a:lnTo>
                    <a:pt x="31" y="447"/>
                  </a:lnTo>
                  <a:lnTo>
                    <a:pt x="31" y="450"/>
                  </a:lnTo>
                  <a:lnTo>
                    <a:pt x="31" y="450"/>
                  </a:lnTo>
                  <a:lnTo>
                    <a:pt x="31" y="450"/>
                  </a:lnTo>
                  <a:lnTo>
                    <a:pt x="34" y="454"/>
                  </a:lnTo>
                  <a:lnTo>
                    <a:pt x="34" y="457"/>
                  </a:lnTo>
                  <a:lnTo>
                    <a:pt x="34" y="457"/>
                  </a:lnTo>
                  <a:lnTo>
                    <a:pt x="34" y="457"/>
                  </a:lnTo>
                  <a:lnTo>
                    <a:pt x="34" y="457"/>
                  </a:lnTo>
                  <a:lnTo>
                    <a:pt x="34" y="457"/>
                  </a:lnTo>
                  <a:lnTo>
                    <a:pt x="34" y="459"/>
                  </a:lnTo>
                  <a:lnTo>
                    <a:pt x="36" y="466"/>
                  </a:lnTo>
                  <a:lnTo>
                    <a:pt x="38" y="473"/>
                  </a:lnTo>
                  <a:lnTo>
                    <a:pt x="38" y="476"/>
                  </a:lnTo>
                  <a:lnTo>
                    <a:pt x="38" y="476"/>
                  </a:lnTo>
                  <a:lnTo>
                    <a:pt x="41" y="480"/>
                  </a:lnTo>
                  <a:lnTo>
                    <a:pt x="43" y="483"/>
                  </a:lnTo>
                  <a:lnTo>
                    <a:pt x="43" y="483"/>
                  </a:lnTo>
                  <a:lnTo>
                    <a:pt x="43" y="485"/>
                  </a:lnTo>
                  <a:lnTo>
                    <a:pt x="43" y="488"/>
                  </a:lnTo>
                  <a:lnTo>
                    <a:pt x="43" y="488"/>
                  </a:lnTo>
                  <a:lnTo>
                    <a:pt x="45" y="495"/>
                  </a:lnTo>
                  <a:lnTo>
                    <a:pt x="48" y="495"/>
                  </a:lnTo>
                  <a:lnTo>
                    <a:pt x="48" y="497"/>
                  </a:lnTo>
                  <a:lnTo>
                    <a:pt x="50" y="502"/>
                  </a:lnTo>
                  <a:lnTo>
                    <a:pt x="52" y="504"/>
                  </a:lnTo>
                  <a:lnTo>
                    <a:pt x="52" y="506"/>
                  </a:lnTo>
                  <a:lnTo>
                    <a:pt x="52" y="509"/>
                  </a:lnTo>
                  <a:lnTo>
                    <a:pt x="57" y="514"/>
                  </a:lnTo>
                  <a:lnTo>
                    <a:pt x="57" y="516"/>
                  </a:lnTo>
                  <a:lnTo>
                    <a:pt x="57" y="518"/>
                  </a:lnTo>
                  <a:lnTo>
                    <a:pt x="57" y="518"/>
                  </a:lnTo>
                  <a:lnTo>
                    <a:pt x="62" y="523"/>
                  </a:lnTo>
                  <a:lnTo>
                    <a:pt x="64" y="530"/>
                  </a:lnTo>
                  <a:lnTo>
                    <a:pt x="64" y="530"/>
                  </a:lnTo>
                  <a:lnTo>
                    <a:pt x="67" y="533"/>
                  </a:lnTo>
                  <a:lnTo>
                    <a:pt x="67" y="535"/>
                  </a:lnTo>
                  <a:lnTo>
                    <a:pt x="67" y="535"/>
                  </a:lnTo>
                  <a:lnTo>
                    <a:pt x="67" y="537"/>
                  </a:lnTo>
                  <a:lnTo>
                    <a:pt x="69" y="537"/>
                  </a:lnTo>
                  <a:lnTo>
                    <a:pt x="71" y="542"/>
                  </a:lnTo>
                  <a:lnTo>
                    <a:pt x="71" y="542"/>
                  </a:lnTo>
                  <a:lnTo>
                    <a:pt x="71" y="542"/>
                  </a:lnTo>
                  <a:lnTo>
                    <a:pt x="74" y="544"/>
                  </a:lnTo>
                  <a:lnTo>
                    <a:pt x="74" y="544"/>
                  </a:lnTo>
                  <a:lnTo>
                    <a:pt x="76" y="549"/>
                  </a:lnTo>
                  <a:lnTo>
                    <a:pt x="76" y="549"/>
                  </a:lnTo>
                  <a:lnTo>
                    <a:pt x="76" y="551"/>
                  </a:lnTo>
                  <a:lnTo>
                    <a:pt x="78" y="554"/>
                  </a:lnTo>
                  <a:lnTo>
                    <a:pt x="81" y="556"/>
                  </a:lnTo>
                  <a:lnTo>
                    <a:pt x="81" y="556"/>
                  </a:lnTo>
                  <a:lnTo>
                    <a:pt x="83" y="559"/>
                  </a:lnTo>
                  <a:lnTo>
                    <a:pt x="83" y="559"/>
                  </a:lnTo>
                  <a:lnTo>
                    <a:pt x="86" y="561"/>
                  </a:lnTo>
                  <a:lnTo>
                    <a:pt x="88" y="566"/>
                  </a:lnTo>
                  <a:lnTo>
                    <a:pt x="88" y="566"/>
                  </a:lnTo>
                  <a:lnTo>
                    <a:pt x="88" y="566"/>
                  </a:lnTo>
                  <a:lnTo>
                    <a:pt x="90" y="570"/>
                  </a:lnTo>
                  <a:lnTo>
                    <a:pt x="93" y="573"/>
                  </a:lnTo>
                  <a:lnTo>
                    <a:pt x="93" y="573"/>
                  </a:lnTo>
                  <a:lnTo>
                    <a:pt x="95" y="577"/>
                  </a:lnTo>
                  <a:lnTo>
                    <a:pt x="95" y="580"/>
                  </a:lnTo>
                  <a:lnTo>
                    <a:pt x="95" y="580"/>
                  </a:lnTo>
                  <a:lnTo>
                    <a:pt x="95" y="580"/>
                  </a:lnTo>
                  <a:lnTo>
                    <a:pt x="95" y="580"/>
                  </a:lnTo>
                  <a:lnTo>
                    <a:pt x="95" y="582"/>
                  </a:lnTo>
                  <a:lnTo>
                    <a:pt x="95" y="582"/>
                  </a:lnTo>
                  <a:lnTo>
                    <a:pt x="95" y="585"/>
                  </a:lnTo>
                  <a:lnTo>
                    <a:pt x="97" y="585"/>
                  </a:lnTo>
                  <a:lnTo>
                    <a:pt x="95" y="587"/>
                  </a:lnTo>
                  <a:lnTo>
                    <a:pt x="97" y="589"/>
                  </a:lnTo>
                  <a:lnTo>
                    <a:pt x="97" y="592"/>
                  </a:lnTo>
                  <a:lnTo>
                    <a:pt x="97" y="599"/>
                  </a:lnTo>
                  <a:lnTo>
                    <a:pt x="100" y="606"/>
                  </a:lnTo>
                  <a:lnTo>
                    <a:pt x="100" y="611"/>
                  </a:lnTo>
                  <a:lnTo>
                    <a:pt x="97" y="611"/>
                  </a:lnTo>
                  <a:lnTo>
                    <a:pt x="97" y="613"/>
                  </a:lnTo>
                  <a:lnTo>
                    <a:pt x="100" y="613"/>
                  </a:lnTo>
                  <a:lnTo>
                    <a:pt x="100" y="615"/>
                  </a:lnTo>
                  <a:lnTo>
                    <a:pt x="100" y="620"/>
                  </a:lnTo>
                  <a:lnTo>
                    <a:pt x="100" y="622"/>
                  </a:lnTo>
                  <a:lnTo>
                    <a:pt x="97" y="627"/>
                  </a:lnTo>
                  <a:lnTo>
                    <a:pt x="97" y="630"/>
                  </a:lnTo>
                  <a:lnTo>
                    <a:pt x="95" y="632"/>
                  </a:lnTo>
                  <a:lnTo>
                    <a:pt x="90" y="639"/>
                  </a:lnTo>
                  <a:lnTo>
                    <a:pt x="88" y="639"/>
                  </a:lnTo>
                  <a:lnTo>
                    <a:pt x="86" y="639"/>
                  </a:lnTo>
                  <a:lnTo>
                    <a:pt x="83" y="639"/>
                  </a:lnTo>
                  <a:lnTo>
                    <a:pt x="81" y="637"/>
                  </a:lnTo>
                  <a:lnTo>
                    <a:pt x="81" y="637"/>
                  </a:lnTo>
                  <a:lnTo>
                    <a:pt x="81" y="634"/>
                  </a:lnTo>
                  <a:lnTo>
                    <a:pt x="78" y="634"/>
                  </a:lnTo>
                  <a:lnTo>
                    <a:pt x="78" y="634"/>
                  </a:lnTo>
                  <a:lnTo>
                    <a:pt x="76" y="637"/>
                  </a:lnTo>
                  <a:lnTo>
                    <a:pt x="76" y="637"/>
                  </a:lnTo>
                  <a:lnTo>
                    <a:pt x="76" y="637"/>
                  </a:lnTo>
                  <a:lnTo>
                    <a:pt x="76" y="639"/>
                  </a:lnTo>
                  <a:lnTo>
                    <a:pt x="76" y="639"/>
                  </a:lnTo>
                  <a:lnTo>
                    <a:pt x="76" y="639"/>
                  </a:lnTo>
                  <a:lnTo>
                    <a:pt x="76" y="641"/>
                  </a:lnTo>
                  <a:lnTo>
                    <a:pt x="76" y="641"/>
                  </a:lnTo>
                  <a:lnTo>
                    <a:pt x="76" y="641"/>
                  </a:lnTo>
                  <a:lnTo>
                    <a:pt x="76" y="641"/>
                  </a:lnTo>
                  <a:lnTo>
                    <a:pt x="74" y="641"/>
                  </a:lnTo>
                  <a:lnTo>
                    <a:pt x="74" y="641"/>
                  </a:lnTo>
                  <a:lnTo>
                    <a:pt x="74" y="641"/>
                  </a:lnTo>
                  <a:lnTo>
                    <a:pt x="74" y="641"/>
                  </a:lnTo>
                  <a:lnTo>
                    <a:pt x="74" y="641"/>
                  </a:lnTo>
                  <a:lnTo>
                    <a:pt x="74" y="641"/>
                  </a:lnTo>
                  <a:lnTo>
                    <a:pt x="74" y="644"/>
                  </a:lnTo>
                  <a:lnTo>
                    <a:pt x="74" y="644"/>
                  </a:lnTo>
                  <a:lnTo>
                    <a:pt x="74" y="644"/>
                  </a:lnTo>
                  <a:lnTo>
                    <a:pt x="74" y="644"/>
                  </a:lnTo>
                  <a:lnTo>
                    <a:pt x="76" y="646"/>
                  </a:lnTo>
                  <a:lnTo>
                    <a:pt x="74" y="646"/>
                  </a:lnTo>
                  <a:lnTo>
                    <a:pt x="74" y="646"/>
                  </a:lnTo>
                  <a:lnTo>
                    <a:pt x="74" y="648"/>
                  </a:lnTo>
                  <a:lnTo>
                    <a:pt x="74" y="648"/>
                  </a:lnTo>
                  <a:lnTo>
                    <a:pt x="74" y="648"/>
                  </a:lnTo>
                  <a:lnTo>
                    <a:pt x="76" y="651"/>
                  </a:lnTo>
                  <a:lnTo>
                    <a:pt x="76" y="651"/>
                  </a:lnTo>
                  <a:lnTo>
                    <a:pt x="74" y="653"/>
                  </a:lnTo>
                  <a:lnTo>
                    <a:pt x="76" y="653"/>
                  </a:lnTo>
                  <a:lnTo>
                    <a:pt x="76" y="653"/>
                  </a:lnTo>
                  <a:lnTo>
                    <a:pt x="76" y="656"/>
                  </a:lnTo>
                  <a:lnTo>
                    <a:pt x="76" y="656"/>
                  </a:lnTo>
                  <a:lnTo>
                    <a:pt x="76" y="656"/>
                  </a:lnTo>
                  <a:lnTo>
                    <a:pt x="76" y="656"/>
                  </a:lnTo>
                  <a:lnTo>
                    <a:pt x="76" y="658"/>
                  </a:lnTo>
                  <a:lnTo>
                    <a:pt x="78" y="656"/>
                  </a:lnTo>
                  <a:lnTo>
                    <a:pt x="78" y="656"/>
                  </a:lnTo>
                  <a:lnTo>
                    <a:pt x="78" y="656"/>
                  </a:lnTo>
                  <a:lnTo>
                    <a:pt x="78" y="656"/>
                  </a:lnTo>
                  <a:lnTo>
                    <a:pt x="78" y="653"/>
                  </a:lnTo>
                  <a:lnTo>
                    <a:pt x="81" y="653"/>
                  </a:lnTo>
                  <a:lnTo>
                    <a:pt x="81" y="653"/>
                  </a:lnTo>
                  <a:lnTo>
                    <a:pt x="83" y="656"/>
                  </a:lnTo>
                  <a:lnTo>
                    <a:pt x="83" y="656"/>
                  </a:lnTo>
                  <a:lnTo>
                    <a:pt x="83" y="658"/>
                  </a:lnTo>
                  <a:lnTo>
                    <a:pt x="83" y="660"/>
                  </a:lnTo>
                  <a:lnTo>
                    <a:pt x="83" y="660"/>
                  </a:lnTo>
                  <a:lnTo>
                    <a:pt x="83" y="660"/>
                  </a:lnTo>
                  <a:lnTo>
                    <a:pt x="86" y="663"/>
                  </a:lnTo>
                  <a:lnTo>
                    <a:pt x="86" y="663"/>
                  </a:lnTo>
                  <a:lnTo>
                    <a:pt x="86" y="663"/>
                  </a:lnTo>
                  <a:lnTo>
                    <a:pt x="86" y="663"/>
                  </a:lnTo>
                  <a:lnTo>
                    <a:pt x="86" y="663"/>
                  </a:lnTo>
                  <a:lnTo>
                    <a:pt x="86" y="665"/>
                  </a:lnTo>
                  <a:lnTo>
                    <a:pt x="88" y="665"/>
                  </a:lnTo>
                  <a:lnTo>
                    <a:pt x="88" y="665"/>
                  </a:lnTo>
                  <a:lnTo>
                    <a:pt x="88" y="667"/>
                  </a:lnTo>
                  <a:lnTo>
                    <a:pt x="88" y="667"/>
                  </a:lnTo>
                  <a:lnTo>
                    <a:pt x="86" y="667"/>
                  </a:lnTo>
                  <a:lnTo>
                    <a:pt x="86" y="665"/>
                  </a:lnTo>
                  <a:lnTo>
                    <a:pt x="86" y="665"/>
                  </a:lnTo>
                  <a:lnTo>
                    <a:pt x="83" y="663"/>
                  </a:lnTo>
                  <a:lnTo>
                    <a:pt x="83" y="663"/>
                  </a:lnTo>
                  <a:lnTo>
                    <a:pt x="83" y="663"/>
                  </a:lnTo>
                  <a:lnTo>
                    <a:pt x="83" y="663"/>
                  </a:lnTo>
                  <a:lnTo>
                    <a:pt x="83" y="660"/>
                  </a:lnTo>
                  <a:lnTo>
                    <a:pt x="83" y="660"/>
                  </a:lnTo>
                  <a:lnTo>
                    <a:pt x="81" y="660"/>
                  </a:lnTo>
                  <a:lnTo>
                    <a:pt x="81" y="660"/>
                  </a:lnTo>
                  <a:lnTo>
                    <a:pt x="81" y="660"/>
                  </a:lnTo>
                  <a:lnTo>
                    <a:pt x="78" y="660"/>
                  </a:lnTo>
                  <a:lnTo>
                    <a:pt x="78" y="660"/>
                  </a:lnTo>
                  <a:lnTo>
                    <a:pt x="81" y="663"/>
                  </a:lnTo>
                  <a:lnTo>
                    <a:pt x="81" y="663"/>
                  </a:lnTo>
                  <a:lnTo>
                    <a:pt x="83" y="663"/>
                  </a:lnTo>
                  <a:lnTo>
                    <a:pt x="83" y="665"/>
                  </a:lnTo>
                  <a:lnTo>
                    <a:pt x="86" y="667"/>
                  </a:lnTo>
                  <a:lnTo>
                    <a:pt x="86" y="667"/>
                  </a:lnTo>
                  <a:lnTo>
                    <a:pt x="86" y="667"/>
                  </a:lnTo>
                  <a:lnTo>
                    <a:pt x="88" y="670"/>
                  </a:lnTo>
                  <a:lnTo>
                    <a:pt x="88" y="672"/>
                  </a:lnTo>
                  <a:lnTo>
                    <a:pt x="90" y="675"/>
                  </a:lnTo>
                  <a:lnTo>
                    <a:pt x="90" y="675"/>
                  </a:lnTo>
                  <a:lnTo>
                    <a:pt x="90" y="677"/>
                  </a:lnTo>
                  <a:lnTo>
                    <a:pt x="95" y="682"/>
                  </a:lnTo>
                  <a:lnTo>
                    <a:pt x="97" y="682"/>
                  </a:lnTo>
                  <a:lnTo>
                    <a:pt x="97" y="684"/>
                  </a:lnTo>
                  <a:lnTo>
                    <a:pt x="97" y="686"/>
                  </a:lnTo>
                  <a:lnTo>
                    <a:pt x="97" y="686"/>
                  </a:lnTo>
                  <a:lnTo>
                    <a:pt x="97" y="689"/>
                  </a:lnTo>
                  <a:lnTo>
                    <a:pt x="97" y="691"/>
                  </a:lnTo>
                  <a:lnTo>
                    <a:pt x="100" y="691"/>
                  </a:lnTo>
                  <a:lnTo>
                    <a:pt x="100" y="691"/>
                  </a:lnTo>
                  <a:lnTo>
                    <a:pt x="102" y="693"/>
                  </a:lnTo>
                  <a:lnTo>
                    <a:pt x="102" y="693"/>
                  </a:lnTo>
                  <a:lnTo>
                    <a:pt x="102" y="696"/>
                  </a:lnTo>
                  <a:lnTo>
                    <a:pt x="105" y="698"/>
                  </a:lnTo>
                  <a:lnTo>
                    <a:pt x="107" y="703"/>
                  </a:lnTo>
                  <a:lnTo>
                    <a:pt x="107" y="705"/>
                  </a:lnTo>
                  <a:lnTo>
                    <a:pt x="107" y="705"/>
                  </a:lnTo>
                  <a:lnTo>
                    <a:pt x="107" y="708"/>
                  </a:lnTo>
                  <a:lnTo>
                    <a:pt x="107" y="708"/>
                  </a:lnTo>
                  <a:lnTo>
                    <a:pt x="107" y="710"/>
                  </a:lnTo>
                  <a:lnTo>
                    <a:pt x="105" y="712"/>
                  </a:lnTo>
                  <a:lnTo>
                    <a:pt x="102" y="712"/>
                  </a:lnTo>
                  <a:lnTo>
                    <a:pt x="102" y="712"/>
                  </a:lnTo>
                  <a:lnTo>
                    <a:pt x="100" y="715"/>
                  </a:lnTo>
                  <a:lnTo>
                    <a:pt x="100" y="717"/>
                  </a:lnTo>
                  <a:lnTo>
                    <a:pt x="100" y="717"/>
                  </a:lnTo>
                  <a:lnTo>
                    <a:pt x="100" y="719"/>
                  </a:lnTo>
                  <a:lnTo>
                    <a:pt x="97" y="719"/>
                  </a:lnTo>
                  <a:lnTo>
                    <a:pt x="97" y="719"/>
                  </a:lnTo>
                  <a:lnTo>
                    <a:pt x="100" y="722"/>
                  </a:lnTo>
                  <a:lnTo>
                    <a:pt x="100" y="722"/>
                  </a:lnTo>
                  <a:lnTo>
                    <a:pt x="100" y="722"/>
                  </a:lnTo>
                  <a:lnTo>
                    <a:pt x="100" y="722"/>
                  </a:lnTo>
                  <a:lnTo>
                    <a:pt x="100" y="722"/>
                  </a:lnTo>
                  <a:lnTo>
                    <a:pt x="100" y="722"/>
                  </a:lnTo>
                  <a:lnTo>
                    <a:pt x="100" y="724"/>
                  </a:lnTo>
                  <a:lnTo>
                    <a:pt x="100" y="724"/>
                  </a:lnTo>
                  <a:lnTo>
                    <a:pt x="100" y="724"/>
                  </a:lnTo>
                  <a:lnTo>
                    <a:pt x="100" y="724"/>
                  </a:lnTo>
                  <a:lnTo>
                    <a:pt x="100" y="727"/>
                  </a:lnTo>
                  <a:lnTo>
                    <a:pt x="97" y="727"/>
                  </a:lnTo>
                  <a:lnTo>
                    <a:pt x="97" y="727"/>
                  </a:lnTo>
                  <a:lnTo>
                    <a:pt x="97" y="727"/>
                  </a:lnTo>
                  <a:lnTo>
                    <a:pt x="100" y="729"/>
                  </a:lnTo>
                  <a:lnTo>
                    <a:pt x="100" y="729"/>
                  </a:lnTo>
                  <a:lnTo>
                    <a:pt x="100" y="729"/>
                  </a:lnTo>
                  <a:lnTo>
                    <a:pt x="102" y="731"/>
                  </a:lnTo>
                  <a:lnTo>
                    <a:pt x="102" y="731"/>
                  </a:lnTo>
                  <a:lnTo>
                    <a:pt x="102" y="731"/>
                  </a:lnTo>
                  <a:lnTo>
                    <a:pt x="102" y="731"/>
                  </a:lnTo>
                  <a:lnTo>
                    <a:pt x="102" y="731"/>
                  </a:lnTo>
                  <a:lnTo>
                    <a:pt x="102" y="731"/>
                  </a:lnTo>
                  <a:lnTo>
                    <a:pt x="102" y="734"/>
                  </a:lnTo>
                  <a:lnTo>
                    <a:pt x="102" y="734"/>
                  </a:lnTo>
                  <a:lnTo>
                    <a:pt x="102" y="734"/>
                  </a:lnTo>
                  <a:lnTo>
                    <a:pt x="102" y="736"/>
                  </a:lnTo>
                  <a:lnTo>
                    <a:pt x="105" y="738"/>
                  </a:lnTo>
                  <a:lnTo>
                    <a:pt x="105" y="738"/>
                  </a:lnTo>
                  <a:lnTo>
                    <a:pt x="107" y="741"/>
                  </a:lnTo>
                  <a:lnTo>
                    <a:pt x="107" y="741"/>
                  </a:lnTo>
                  <a:lnTo>
                    <a:pt x="107" y="738"/>
                  </a:lnTo>
                  <a:lnTo>
                    <a:pt x="107" y="738"/>
                  </a:lnTo>
                  <a:lnTo>
                    <a:pt x="107" y="734"/>
                  </a:lnTo>
                  <a:lnTo>
                    <a:pt x="107" y="734"/>
                  </a:lnTo>
                  <a:lnTo>
                    <a:pt x="107" y="731"/>
                  </a:lnTo>
                  <a:lnTo>
                    <a:pt x="107" y="729"/>
                  </a:lnTo>
                  <a:lnTo>
                    <a:pt x="107" y="729"/>
                  </a:lnTo>
                  <a:lnTo>
                    <a:pt x="105" y="729"/>
                  </a:lnTo>
                  <a:lnTo>
                    <a:pt x="105" y="729"/>
                  </a:lnTo>
                  <a:lnTo>
                    <a:pt x="105" y="727"/>
                  </a:lnTo>
                  <a:lnTo>
                    <a:pt x="105" y="727"/>
                  </a:lnTo>
                  <a:lnTo>
                    <a:pt x="105" y="727"/>
                  </a:lnTo>
                  <a:lnTo>
                    <a:pt x="107" y="727"/>
                  </a:lnTo>
                  <a:lnTo>
                    <a:pt x="107" y="724"/>
                  </a:lnTo>
                  <a:lnTo>
                    <a:pt x="107" y="724"/>
                  </a:lnTo>
                  <a:lnTo>
                    <a:pt x="107" y="724"/>
                  </a:lnTo>
                  <a:lnTo>
                    <a:pt x="109" y="722"/>
                  </a:lnTo>
                  <a:lnTo>
                    <a:pt x="109" y="722"/>
                  </a:lnTo>
                  <a:lnTo>
                    <a:pt x="112" y="722"/>
                  </a:lnTo>
                  <a:lnTo>
                    <a:pt x="116" y="722"/>
                  </a:lnTo>
                  <a:lnTo>
                    <a:pt x="121" y="722"/>
                  </a:lnTo>
                  <a:lnTo>
                    <a:pt x="123" y="724"/>
                  </a:lnTo>
                  <a:lnTo>
                    <a:pt x="126" y="724"/>
                  </a:lnTo>
                  <a:lnTo>
                    <a:pt x="128" y="727"/>
                  </a:lnTo>
                  <a:lnTo>
                    <a:pt x="126" y="729"/>
                  </a:lnTo>
                  <a:lnTo>
                    <a:pt x="126" y="729"/>
                  </a:lnTo>
                  <a:lnTo>
                    <a:pt x="126" y="729"/>
                  </a:lnTo>
                  <a:lnTo>
                    <a:pt x="126" y="731"/>
                  </a:lnTo>
                  <a:lnTo>
                    <a:pt x="126" y="734"/>
                  </a:lnTo>
                  <a:lnTo>
                    <a:pt x="126" y="734"/>
                  </a:lnTo>
                  <a:lnTo>
                    <a:pt x="126" y="736"/>
                  </a:lnTo>
                  <a:lnTo>
                    <a:pt x="126" y="736"/>
                  </a:lnTo>
                  <a:lnTo>
                    <a:pt x="126" y="736"/>
                  </a:lnTo>
                  <a:lnTo>
                    <a:pt x="126" y="736"/>
                  </a:lnTo>
                  <a:lnTo>
                    <a:pt x="126" y="736"/>
                  </a:lnTo>
                  <a:lnTo>
                    <a:pt x="126" y="738"/>
                  </a:lnTo>
                  <a:lnTo>
                    <a:pt x="126" y="741"/>
                  </a:lnTo>
                  <a:lnTo>
                    <a:pt x="126" y="741"/>
                  </a:lnTo>
                  <a:lnTo>
                    <a:pt x="123" y="741"/>
                  </a:lnTo>
                  <a:lnTo>
                    <a:pt x="126" y="741"/>
                  </a:lnTo>
                  <a:lnTo>
                    <a:pt x="126" y="743"/>
                  </a:lnTo>
                  <a:lnTo>
                    <a:pt x="126" y="743"/>
                  </a:lnTo>
                  <a:lnTo>
                    <a:pt x="126" y="743"/>
                  </a:lnTo>
                  <a:lnTo>
                    <a:pt x="126" y="741"/>
                  </a:lnTo>
                  <a:lnTo>
                    <a:pt x="128" y="741"/>
                  </a:lnTo>
                  <a:lnTo>
                    <a:pt x="133" y="741"/>
                  </a:lnTo>
                  <a:lnTo>
                    <a:pt x="135" y="738"/>
                  </a:lnTo>
                  <a:lnTo>
                    <a:pt x="135" y="738"/>
                  </a:lnTo>
                  <a:lnTo>
                    <a:pt x="140" y="741"/>
                  </a:lnTo>
                  <a:lnTo>
                    <a:pt x="140" y="738"/>
                  </a:lnTo>
                  <a:lnTo>
                    <a:pt x="142" y="736"/>
                  </a:lnTo>
                  <a:lnTo>
                    <a:pt x="142" y="736"/>
                  </a:lnTo>
                  <a:lnTo>
                    <a:pt x="142" y="738"/>
                  </a:lnTo>
                  <a:lnTo>
                    <a:pt x="142" y="738"/>
                  </a:lnTo>
                  <a:lnTo>
                    <a:pt x="140" y="741"/>
                  </a:lnTo>
                  <a:lnTo>
                    <a:pt x="140" y="741"/>
                  </a:lnTo>
                  <a:lnTo>
                    <a:pt x="140" y="741"/>
                  </a:lnTo>
                  <a:lnTo>
                    <a:pt x="140" y="741"/>
                  </a:lnTo>
                  <a:lnTo>
                    <a:pt x="142" y="743"/>
                  </a:lnTo>
                  <a:lnTo>
                    <a:pt x="142" y="743"/>
                  </a:lnTo>
                  <a:lnTo>
                    <a:pt x="142" y="743"/>
                  </a:lnTo>
                  <a:lnTo>
                    <a:pt x="147" y="746"/>
                  </a:lnTo>
                  <a:lnTo>
                    <a:pt x="149" y="743"/>
                  </a:lnTo>
                  <a:lnTo>
                    <a:pt x="149" y="743"/>
                  </a:lnTo>
                  <a:lnTo>
                    <a:pt x="152" y="746"/>
                  </a:lnTo>
                  <a:lnTo>
                    <a:pt x="152" y="746"/>
                  </a:lnTo>
                  <a:lnTo>
                    <a:pt x="154" y="748"/>
                  </a:lnTo>
                  <a:lnTo>
                    <a:pt x="154" y="750"/>
                  </a:lnTo>
                  <a:lnTo>
                    <a:pt x="154" y="753"/>
                  </a:lnTo>
                  <a:lnTo>
                    <a:pt x="154" y="753"/>
                  </a:lnTo>
                  <a:lnTo>
                    <a:pt x="152" y="757"/>
                  </a:lnTo>
                  <a:lnTo>
                    <a:pt x="152" y="757"/>
                  </a:lnTo>
                  <a:lnTo>
                    <a:pt x="152" y="757"/>
                  </a:lnTo>
                  <a:lnTo>
                    <a:pt x="152" y="757"/>
                  </a:lnTo>
                  <a:lnTo>
                    <a:pt x="152" y="757"/>
                  </a:lnTo>
                  <a:lnTo>
                    <a:pt x="152" y="757"/>
                  </a:lnTo>
                  <a:lnTo>
                    <a:pt x="154" y="757"/>
                  </a:lnTo>
                  <a:lnTo>
                    <a:pt x="154" y="757"/>
                  </a:lnTo>
                  <a:lnTo>
                    <a:pt x="157" y="757"/>
                  </a:lnTo>
                  <a:lnTo>
                    <a:pt x="157" y="757"/>
                  </a:lnTo>
                  <a:lnTo>
                    <a:pt x="159" y="757"/>
                  </a:lnTo>
                  <a:lnTo>
                    <a:pt x="159" y="760"/>
                  </a:lnTo>
                  <a:lnTo>
                    <a:pt x="161" y="760"/>
                  </a:lnTo>
                  <a:lnTo>
                    <a:pt x="166" y="764"/>
                  </a:lnTo>
                  <a:lnTo>
                    <a:pt x="168" y="767"/>
                  </a:lnTo>
                  <a:lnTo>
                    <a:pt x="168" y="767"/>
                  </a:lnTo>
                  <a:lnTo>
                    <a:pt x="168" y="767"/>
                  </a:lnTo>
                  <a:lnTo>
                    <a:pt x="168" y="767"/>
                  </a:lnTo>
                  <a:lnTo>
                    <a:pt x="171" y="767"/>
                  </a:lnTo>
                  <a:lnTo>
                    <a:pt x="171" y="767"/>
                  </a:lnTo>
                  <a:lnTo>
                    <a:pt x="171" y="767"/>
                  </a:lnTo>
                  <a:lnTo>
                    <a:pt x="173" y="767"/>
                  </a:lnTo>
                  <a:lnTo>
                    <a:pt x="180" y="767"/>
                  </a:lnTo>
                  <a:lnTo>
                    <a:pt x="183" y="767"/>
                  </a:lnTo>
                  <a:lnTo>
                    <a:pt x="183" y="767"/>
                  </a:lnTo>
                  <a:lnTo>
                    <a:pt x="185" y="769"/>
                  </a:lnTo>
                  <a:lnTo>
                    <a:pt x="187" y="769"/>
                  </a:lnTo>
                  <a:lnTo>
                    <a:pt x="187" y="772"/>
                  </a:lnTo>
                  <a:lnTo>
                    <a:pt x="187" y="772"/>
                  </a:lnTo>
                  <a:lnTo>
                    <a:pt x="190" y="772"/>
                  </a:lnTo>
                  <a:lnTo>
                    <a:pt x="190" y="769"/>
                  </a:lnTo>
                  <a:lnTo>
                    <a:pt x="192" y="769"/>
                  </a:lnTo>
                  <a:lnTo>
                    <a:pt x="192" y="769"/>
                  </a:lnTo>
                  <a:lnTo>
                    <a:pt x="190" y="767"/>
                  </a:lnTo>
                  <a:lnTo>
                    <a:pt x="192" y="764"/>
                  </a:lnTo>
                  <a:lnTo>
                    <a:pt x="197" y="762"/>
                  </a:lnTo>
                  <a:lnTo>
                    <a:pt x="199" y="762"/>
                  </a:lnTo>
                  <a:lnTo>
                    <a:pt x="199" y="762"/>
                  </a:lnTo>
                  <a:lnTo>
                    <a:pt x="199" y="762"/>
                  </a:lnTo>
                  <a:lnTo>
                    <a:pt x="202" y="760"/>
                  </a:lnTo>
                  <a:lnTo>
                    <a:pt x="202" y="760"/>
                  </a:lnTo>
                  <a:lnTo>
                    <a:pt x="202" y="757"/>
                  </a:lnTo>
                  <a:lnTo>
                    <a:pt x="204" y="757"/>
                  </a:lnTo>
                  <a:lnTo>
                    <a:pt x="204" y="757"/>
                  </a:lnTo>
                  <a:lnTo>
                    <a:pt x="206" y="757"/>
                  </a:lnTo>
                  <a:lnTo>
                    <a:pt x="206" y="755"/>
                  </a:lnTo>
                  <a:lnTo>
                    <a:pt x="206" y="755"/>
                  </a:lnTo>
                  <a:lnTo>
                    <a:pt x="206" y="755"/>
                  </a:lnTo>
                  <a:lnTo>
                    <a:pt x="206" y="755"/>
                  </a:lnTo>
                  <a:lnTo>
                    <a:pt x="209" y="755"/>
                  </a:lnTo>
                  <a:lnTo>
                    <a:pt x="209" y="753"/>
                  </a:lnTo>
                  <a:lnTo>
                    <a:pt x="213" y="750"/>
                  </a:lnTo>
                  <a:lnTo>
                    <a:pt x="213" y="748"/>
                  </a:lnTo>
                  <a:lnTo>
                    <a:pt x="216" y="748"/>
                  </a:lnTo>
                  <a:lnTo>
                    <a:pt x="223" y="746"/>
                  </a:lnTo>
                  <a:lnTo>
                    <a:pt x="232" y="748"/>
                  </a:lnTo>
                  <a:lnTo>
                    <a:pt x="235" y="748"/>
                  </a:lnTo>
                  <a:lnTo>
                    <a:pt x="235" y="746"/>
                  </a:lnTo>
                  <a:lnTo>
                    <a:pt x="235" y="746"/>
                  </a:lnTo>
                  <a:lnTo>
                    <a:pt x="232" y="743"/>
                  </a:lnTo>
                  <a:lnTo>
                    <a:pt x="232" y="743"/>
                  </a:lnTo>
                  <a:lnTo>
                    <a:pt x="232" y="743"/>
                  </a:lnTo>
                  <a:lnTo>
                    <a:pt x="235" y="741"/>
                  </a:lnTo>
                  <a:lnTo>
                    <a:pt x="235" y="741"/>
                  </a:lnTo>
                  <a:lnTo>
                    <a:pt x="237" y="741"/>
                  </a:lnTo>
                  <a:lnTo>
                    <a:pt x="239" y="741"/>
                  </a:lnTo>
                  <a:lnTo>
                    <a:pt x="244" y="741"/>
                  </a:lnTo>
                  <a:lnTo>
                    <a:pt x="246" y="741"/>
                  </a:lnTo>
                  <a:lnTo>
                    <a:pt x="256" y="746"/>
                  </a:lnTo>
                  <a:lnTo>
                    <a:pt x="258" y="746"/>
                  </a:lnTo>
                  <a:lnTo>
                    <a:pt x="261" y="746"/>
                  </a:lnTo>
                  <a:lnTo>
                    <a:pt x="263" y="743"/>
                  </a:lnTo>
                  <a:lnTo>
                    <a:pt x="265" y="743"/>
                  </a:lnTo>
                  <a:lnTo>
                    <a:pt x="265" y="743"/>
                  </a:lnTo>
                  <a:lnTo>
                    <a:pt x="265" y="741"/>
                  </a:lnTo>
                  <a:lnTo>
                    <a:pt x="265" y="741"/>
                  </a:lnTo>
                  <a:lnTo>
                    <a:pt x="268" y="741"/>
                  </a:lnTo>
                  <a:lnTo>
                    <a:pt x="270" y="741"/>
                  </a:lnTo>
                  <a:lnTo>
                    <a:pt x="270" y="741"/>
                  </a:lnTo>
                  <a:lnTo>
                    <a:pt x="273" y="741"/>
                  </a:lnTo>
                  <a:lnTo>
                    <a:pt x="275" y="741"/>
                  </a:lnTo>
                  <a:lnTo>
                    <a:pt x="280" y="743"/>
                  </a:lnTo>
                  <a:lnTo>
                    <a:pt x="282" y="743"/>
                  </a:lnTo>
                  <a:lnTo>
                    <a:pt x="284" y="743"/>
                  </a:lnTo>
                  <a:lnTo>
                    <a:pt x="287" y="741"/>
                  </a:lnTo>
                  <a:lnTo>
                    <a:pt x="289" y="738"/>
                  </a:lnTo>
                  <a:lnTo>
                    <a:pt x="289" y="738"/>
                  </a:lnTo>
                  <a:lnTo>
                    <a:pt x="291" y="738"/>
                  </a:lnTo>
                  <a:lnTo>
                    <a:pt x="291" y="736"/>
                  </a:lnTo>
                  <a:lnTo>
                    <a:pt x="291" y="734"/>
                  </a:lnTo>
                  <a:lnTo>
                    <a:pt x="291" y="734"/>
                  </a:lnTo>
                  <a:lnTo>
                    <a:pt x="291" y="731"/>
                  </a:lnTo>
                  <a:lnTo>
                    <a:pt x="294" y="731"/>
                  </a:lnTo>
                  <a:lnTo>
                    <a:pt x="301" y="729"/>
                  </a:lnTo>
                  <a:lnTo>
                    <a:pt x="303" y="729"/>
                  </a:lnTo>
                  <a:lnTo>
                    <a:pt x="303" y="729"/>
                  </a:lnTo>
                  <a:lnTo>
                    <a:pt x="303" y="729"/>
                  </a:lnTo>
                  <a:lnTo>
                    <a:pt x="301" y="727"/>
                  </a:lnTo>
                  <a:lnTo>
                    <a:pt x="301" y="727"/>
                  </a:lnTo>
                  <a:lnTo>
                    <a:pt x="301" y="724"/>
                  </a:lnTo>
                  <a:lnTo>
                    <a:pt x="303" y="724"/>
                  </a:lnTo>
                  <a:lnTo>
                    <a:pt x="303" y="722"/>
                  </a:lnTo>
                  <a:lnTo>
                    <a:pt x="306" y="722"/>
                  </a:lnTo>
                  <a:lnTo>
                    <a:pt x="310" y="722"/>
                  </a:lnTo>
                  <a:lnTo>
                    <a:pt x="313" y="722"/>
                  </a:lnTo>
                  <a:lnTo>
                    <a:pt x="317" y="722"/>
                  </a:lnTo>
                  <a:lnTo>
                    <a:pt x="320" y="722"/>
                  </a:lnTo>
                  <a:lnTo>
                    <a:pt x="322" y="719"/>
                  </a:lnTo>
                  <a:lnTo>
                    <a:pt x="325" y="717"/>
                  </a:lnTo>
                  <a:lnTo>
                    <a:pt x="325" y="717"/>
                  </a:lnTo>
                  <a:lnTo>
                    <a:pt x="327" y="717"/>
                  </a:lnTo>
                  <a:lnTo>
                    <a:pt x="327" y="717"/>
                  </a:lnTo>
                  <a:lnTo>
                    <a:pt x="329" y="717"/>
                  </a:lnTo>
                  <a:lnTo>
                    <a:pt x="334" y="719"/>
                  </a:lnTo>
                  <a:lnTo>
                    <a:pt x="336" y="719"/>
                  </a:lnTo>
                  <a:lnTo>
                    <a:pt x="336" y="719"/>
                  </a:lnTo>
                  <a:lnTo>
                    <a:pt x="336" y="719"/>
                  </a:lnTo>
                  <a:lnTo>
                    <a:pt x="336" y="717"/>
                  </a:lnTo>
                  <a:lnTo>
                    <a:pt x="334" y="717"/>
                  </a:lnTo>
                  <a:lnTo>
                    <a:pt x="334" y="717"/>
                  </a:lnTo>
                  <a:lnTo>
                    <a:pt x="336" y="717"/>
                  </a:lnTo>
                  <a:lnTo>
                    <a:pt x="339" y="717"/>
                  </a:lnTo>
                  <a:lnTo>
                    <a:pt x="339" y="717"/>
                  </a:lnTo>
                  <a:lnTo>
                    <a:pt x="339" y="717"/>
                  </a:lnTo>
                  <a:lnTo>
                    <a:pt x="336" y="717"/>
                  </a:lnTo>
                  <a:lnTo>
                    <a:pt x="336" y="719"/>
                  </a:lnTo>
                  <a:lnTo>
                    <a:pt x="339" y="719"/>
                  </a:lnTo>
                  <a:lnTo>
                    <a:pt x="339" y="719"/>
                  </a:lnTo>
                  <a:lnTo>
                    <a:pt x="339" y="719"/>
                  </a:lnTo>
                  <a:lnTo>
                    <a:pt x="339" y="719"/>
                  </a:lnTo>
                  <a:lnTo>
                    <a:pt x="341" y="722"/>
                  </a:lnTo>
                  <a:lnTo>
                    <a:pt x="346" y="722"/>
                  </a:lnTo>
                  <a:lnTo>
                    <a:pt x="346" y="722"/>
                  </a:lnTo>
                  <a:lnTo>
                    <a:pt x="346" y="722"/>
                  </a:lnTo>
                  <a:lnTo>
                    <a:pt x="348" y="722"/>
                  </a:lnTo>
                  <a:lnTo>
                    <a:pt x="348" y="722"/>
                  </a:lnTo>
                  <a:lnTo>
                    <a:pt x="351" y="722"/>
                  </a:lnTo>
                  <a:lnTo>
                    <a:pt x="351" y="722"/>
                  </a:lnTo>
                  <a:lnTo>
                    <a:pt x="351" y="724"/>
                  </a:lnTo>
                  <a:lnTo>
                    <a:pt x="351" y="722"/>
                  </a:lnTo>
                  <a:lnTo>
                    <a:pt x="351" y="722"/>
                  </a:lnTo>
                  <a:lnTo>
                    <a:pt x="351" y="722"/>
                  </a:lnTo>
                  <a:lnTo>
                    <a:pt x="351" y="722"/>
                  </a:lnTo>
                  <a:lnTo>
                    <a:pt x="348" y="722"/>
                  </a:lnTo>
                  <a:lnTo>
                    <a:pt x="348" y="719"/>
                  </a:lnTo>
                  <a:lnTo>
                    <a:pt x="348" y="719"/>
                  </a:lnTo>
                  <a:lnTo>
                    <a:pt x="348" y="719"/>
                  </a:lnTo>
                  <a:lnTo>
                    <a:pt x="351" y="719"/>
                  </a:lnTo>
                  <a:lnTo>
                    <a:pt x="351" y="719"/>
                  </a:lnTo>
                  <a:lnTo>
                    <a:pt x="351" y="722"/>
                  </a:lnTo>
                  <a:lnTo>
                    <a:pt x="353" y="722"/>
                  </a:lnTo>
                  <a:lnTo>
                    <a:pt x="353" y="722"/>
                  </a:lnTo>
                  <a:lnTo>
                    <a:pt x="370" y="724"/>
                  </a:lnTo>
                  <a:lnTo>
                    <a:pt x="370" y="724"/>
                  </a:lnTo>
                  <a:lnTo>
                    <a:pt x="370" y="724"/>
                  </a:lnTo>
                  <a:lnTo>
                    <a:pt x="370" y="724"/>
                  </a:lnTo>
                  <a:lnTo>
                    <a:pt x="367" y="722"/>
                  </a:lnTo>
                  <a:lnTo>
                    <a:pt x="370" y="719"/>
                  </a:lnTo>
                  <a:lnTo>
                    <a:pt x="370" y="719"/>
                  </a:lnTo>
                  <a:lnTo>
                    <a:pt x="370" y="719"/>
                  </a:lnTo>
                  <a:lnTo>
                    <a:pt x="372" y="719"/>
                  </a:lnTo>
                  <a:lnTo>
                    <a:pt x="381" y="717"/>
                  </a:lnTo>
                  <a:lnTo>
                    <a:pt x="384" y="717"/>
                  </a:lnTo>
                  <a:lnTo>
                    <a:pt x="393" y="719"/>
                  </a:lnTo>
                  <a:lnTo>
                    <a:pt x="398" y="719"/>
                  </a:lnTo>
                  <a:lnTo>
                    <a:pt x="400" y="719"/>
                  </a:lnTo>
                  <a:lnTo>
                    <a:pt x="400" y="719"/>
                  </a:lnTo>
                  <a:lnTo>
                    <a:pt x="412" y="722"/>
                  </a:lnTo>
                  <a:lnTo>
                    <a:pt x="414" y="722"/>
                  </a:lnTo>
                  <a:lnTo>
                    <a:pt x="414" y="724"/>
                  </a:lnTo>
                  <a:lnTo>
                    <a:pt x="417" y="724"/>
                  </a:lnTo>
                  <a:lnTo>
                    <a:pt x="422" y="724"/>
                  </a:lnTo>
                  <a:lnTo>
                    <a:pt x="424" y="724"/>
                  </a:lnTo>
                  <a:lnTo>
                    <a:pt x="426" y="727"/>
                  </a:lnTo>
                  <a:lnTo>
                    <a:pt x="429" y="727"/>
                  </a:lnTo>
                  <a:lnTo>
                    <a:pt x="433" y="729"/>
                  </a:lnTo>
                  <a:lnTo>
                    <a:pt x="433" y="729"/>
                  </a:lnTo>
                  <a:lnTo>
                    <a:pt x="436" y="729"/>
                  </a:lnTo>
                  <a:lnTo>
                    <a:pt x="438" y="729"/>
                  </a:lnTo>
                  <a:lnTo>
                    <a:pt x="440" y="729"/>
                  </a:lnTo>
                  <a:lnTo>
                    <a:pt x="445" y="729"/>
                  </a:lnTo>
                  <a:lnTo>
                    <a:pt x="445" y="729"/>
                  </a:lnTo>
                  <a:lnTo>
                    <a:pt x="448" y="731"/>
                  </a:lnTo>
                  <a:lnTo>
                    <a:pt x="448" y="731"/>
                  </a:lnTo>
                  <a:lnTo>
                    <a:pt x="448" y="731"/>
                  </a:lnTo>
                  <a:lnTo>
                    <a:pt x="448" y="729"/>
                  </a:lnTo>
                  <a:lnTo>
                    <a:pt x="448" y="729"/>
                  </a:lnTo>
                  <a:lnTo>
                    <a:pt x="448" y="729"/>
                  </a:lnTo>
                  <a:lnTo>
                    <a:pt x="448" y="729"/>
                  </a:lnTo>
                  <a:lnTo>
                    <a:pt x="448" y="729"/>
                  </a:lnTo>
                  <a:lnTo>
                    <a:pt x="448" y="727"/>
                  </a:lnTo>
                  <a:lnTo>
                    <a:pt x="448" y="727"/>
                  </a:lnTo>
                  <a:lnTo>
                    <a:pt x="450" y="724"/>
                  </a:lnTo>
                  <a:lnTo>
                    <a:pt x="450" y="724"/>
                  </a:lnTo>
                  <a:lnTo>
                    <a:pt x="452" y="722"/>
                  </a:lnTo>
                  <a:lnTo>
                    <a:pt x="452" y="722"/>
                  </a:lnTo>
                  <a:lnTo>
                    <a:pt x="450" y="719"/>
                  </a:lnTo>
                  <a:lnTo>
                    <a:pt x="452" y="717"/>
                  </a:lnTo>
                  <a:lnTo>
                    <a:pt x="452" y="717"/>
                  </a:lnTo>
                  <a:lnTo>
                    <a:pt x="457" y="715"/>
                  </a:lnTo>
                  <a:lnTo>
                    <a:pt x="462" y="715"/>
                  </a:lnTo>
                  <a:lnTo>
                    <a:pt x="467" y="715"/>
                  </a:lnTo>
                  <a:lnTo>
                    <a:pt x="471" y="717"/>
                  </a:lnTo>
                  <a:lnTo>
                    <a:pt x="474" y="717"/>
                  </a:lnTo>
                  <a:lnTo>
                    <a:pt x="474" y="719"/>
                  </a:lnTo>
                  <a:lnTo>
                    <a:pt x="476" y="719"/>
                  </a:lnTo>
                  <a:lnTo>
                    <a:pt x="478" y="719"/>
                  </a:lnTo>
                  <a:lnTo>
                    <a:pt x="478" y="719"/>
                  </a:lnTo>
                  <a:lnTo>
                    <a:pt x="481" y="719"/>
                  </a:lnTo>
                  <a:lnTo>
                    <a:pt x="483" y="719"/>
                  </a:lnTo>
                  <a:lnTo>
                    <a:pt x="485" y="719"/>
                  </a:lnTo>
                  <a:lnTo>
                    <a:pt x="488" y="722"/>
                  </a:lnTo>
                  <a:lnTo>
                    <a:pt x="490" y="719"/>
                  </a:lnTo>
                  <a:lnTo>
                    <a:pt x="490" y="719"/>
                  </a:lnTo>
                  <a:lnTo>
                    <a:pt x="490" y="719"/>
                  </a:lnTo>
                  <a:lnTo>
                    <a:pt x="493" y="719"/>
                  </a:lnTo>
                  <a:lnTo>
                    <a:pt x="493" y="719"/>
                  </a:lnTo>
                  <a:lnTo>
                    <a:pt x="493" y="719"/>
                  </a:lnTo>
                  <a:lnTo>
                    <a:pt x="493" y="719"/>
                  </a:lnTo>
                  <a:lnTo>
                    <a:pt x="493" y="719"/>
                  </a:lnTo>
                  <a:lnTo>
                    <a:pt x="493" y="717"/>
                  </a:lnTo>
                  <a:lnTo>
                    <a:pt x="490" y="715"/>
                  </a:lnTo>
                  <a:lnTo>
                    <a:pt x="490" y="715"/>
                  </a:lnTo>
                  <a:lnTo>
                    <a:pt x="490" y="715"/>
                  </a:lnTo>
                  <a:lnTo>
                    <a:pt x="488" y="715"/>
                  </a:lnTo>
                  <a:lnTo>
                    <a:pt x="488" y="712"/>
                  </a:lnTo>
                  <a:lnTo>
                    <a:pt x="488" y="712"/>
                  </a:lnTo>
                  <a:lnTo>
                    <a:pt x="490" y="708"/>
                  </a:lnTo>
                  <a:lnTo>
                    <a:pt x="490" y="705"/>
                  </a:lnTo>
                  <a:lnTo>
                    <a:pt x="493" y="705"/>
                  </a:lnTo>
                  <a:lnTo>
                    <a:pt x="493" y="703"/>
                  </a:lnTo>
                  <a:lnTo>
                    <a:pt x="497" y="701"/>
                  </a:lnTo>
                  <a:lnTo>
                    <a:pt x="502" y="701"/>
                  </a:lnTo>
                  <a:lnTo>
                    <a:pt x="507" y="698"/>
                  </a:lnTo>
                  <a:lnTo>
                    <a:pt x="514" y="701"/>
                  </a:lnTo>
                  <a:lnTo>
                    <a:pt x="521" y="701"/>
                  </a:lnTo>
                  <a:lnTo>
                    <a:pt x="523" y="703"/>
                  </a:lnTo>
                  <a:lnTo>
                    <a:pt x="523" y="703"/>
                  </a:lnTo>
                  <a:lnTo>
                    <a:pt x="526" y="703"/>
                  </a:lnTo>
                  <a:lnTo>
                    <a:pt x="526" y="703"/>
                  </a:lnTo>
                  <a:lnTo>
                    <a:pt x="528" y="703"/>
                  </a:lnTo>
                  <a:lnTo>
                    <a:pt x="533" y="703"/>
                  </a:lnTo>
                  <a:lnTo>
                    <a:pt x="535" y="703"/>
                  </a:lnTo>
                  <a:lnTo>
                    <a:pt x="538" y="703"/>
                  </a:lnTo>
                  <a:lnTo>
                    <a:pt x="542" y="698"/>
                  </a:lnTo>
                  <a:lnTo>
                    <a:pt x="542" y="698"/>
                  </a:lnTo>
                  <a:lnTo>
                    <a:pt x="542" y="698"/>
                  </a:lnTo>
                  <a:lnTo>
                    <a:pt x="545" y="698"/>
                  </a:lnTo>
                  <a:lnTo>
                    <a:pt x="545" y="698"/>
                  </a:lnTo>
                  <a:lnTo>
                    <a:pt x="545" y="698"/>
                  </a:lnTo>
                  <a:lnTo>
                    <a:pt x="549" y="696"/>
                  </a:lnTo>
                  <a:lnTo>
                    <a:pt x="552" y="693"/>
                  </a:lnTo>
                  <a:lnTo>
                    <a:pt x="554" y="693"/>
                  </a:lnTo>
                  <a:lnTo>
                    <a:pt x="556" y="693"/>
                  </a:lnTo>
                  <a:lnTo>
                    <a:pt x="559" y="691"/>
                  </a:lnTo>
                  <a:lnTo>
                    <a:pt x="559" y="691"/>
                  </a:lnTo>
                  <a:lnTo>
                    <a:pt x="561" y="691"/>
                  </a:lnTo>
                  <a:lnTo>
                    <a:pt x="561" y="691"/>
                  </a:lnTo>
                  <a:lnTo>
                    <a:pt x="566" y="689"/>
                  </a:lnTo>
                  <a:lnTo>
                    <a:pt x="568" y="686"/>
                  </a:lnTo>
                  <a:lnTo>
                    <a:pt x="568" y="686"/>
                  </a:lnTo>
                  <a:lnTo>
                    <a:pt x="568" y="686"/>
                  </a:lnTo>
                  <a:lnTo>
                    <a:pt x="568" y="686"/>
                  </a:lnTo>
                  <a:lnTo>
                    <a:pt x="568" y="686"/>
                  </a:lnTo>
                  <a:lnTo>
                    <a:pt x="568" y="686"/>
                  </a:lnTo>
                  <a:lnTo>
                    <a:pt x="568" y="684"/>
                  </a:lnTo>
                  <a:lnTo>
                    <a:pt x="571" y="684"/>
                  </a:lnTo>
                  <a:lnTo>
                    <a:pt x="575" y="682"/>
                  </a:lnTo>
                  <a:lnTo>
                    <a:pt x="575" y="682"/>
                  </a:lnTo>
                  <a:lnTo>
                    <a:pt x="580" y="677"/>
                  </a:lnTo>
                  <a:lnTo>
                    <a:pt x="580" y="677"/>
                  </a:lnTo>
                  <a:lnTo>
                    <a:pt x="580" y="677"/>
                  </a:lnTo>
                  <a:lnTo>
                    <a:pt x="580" y="677"/>
                  </a:lnTo>
                  <a:lnTo>
                    <a:pt x="580" y="677"/>
                  </a:lnTo>
                  <a:lnTo>
                    <a:pt x="582" y="677"/>
                  </a:lnTo>
                  <a:lnTo>
                    <a:pt x="582" y="677"/>
                  </a:lnTo>
                  <a:lnTo>
                    <a:pt x="582" y="677"/>
                  </a:lnTo>
                  <a:lnTo>
                    <a:pt x="585" y="675"/>
                  </a:lnTo>
                  <a:lnTo>
                    <a:pt x="587" y="672"/>
                  </a:lnTo>
                  <a:lnTo>
                    <a:pt x="587" y="672"/>
                  </a:lnTo>
                  <a:lnTo>
                    <a:pt x="587" y="672"/>
                  </a:lnTo>
                  <a:lnTo>
                    <a:pt x="590" y="672"/>
                  </a:lnTo>
                  <a:lnTo>
                    <a:pt x="590" y="672"/>
                  </a:lnTo>
                  <a:lnTo>
                    <a:pt x="590" y="672"/>
                  </a:lnTo>
                  <a:lnTo>
                    <a:pt x="590" y="670"/>
                  </a:lnTo>
                  <a:lnTo>
                    <a:pt x="592" y="670"/>
                  </a:lnTo>
                  <a:lnTo>
                    <a:pt x="592" y="670"/>
                  </a:lnTo>
                  <a:lnTo>
                    <a:pt x="594" y="667"/>
                  </a:lnTo>
                  <a:lnTo>
                    <a:pt x="597" y="665"/>
                  </a:lnTo>
                  <a:lnTo>
                    <a:pt x="601" y="660"/>
                  </a:lnTo>
                  <a:lnTo>
                    <a:pt x="604" y="660"/>
                  </a:lnTo>
                  <a:lnTo>
                    <a:pt x="606" y="658"/>
                  </a:lnTo>
                  <a:lnTo>
                    <a:pt x="606" y="658"/>
                  </a:lnTo>
                  <a:lnTo>
                    <a:pt x="606" y="658"/>
                  </a:lnTo>
                  <a:lnTo>
                    <a:pt x="608" y="658"/>
                  </a:lnTo>
                  <a:lnTo>
                    <a:pt x="611" y="656"/>
                  </a:lnTo>
                  <a:lnTo>
                    <a:pt x="611" y="656"/>
                  </a:lnTo>
                  <a:lnTo>
                    <a:pt x="611" y="656"/>
                  </a:lnTo>
                  <a:lnTo>
                    <a:pt x="611" y="656"/>
                  </a:lnTo>
                  <a:lnTo>
                    <a:pt x="611" y="656"/>
                  </a:lnTo>
                  <a:lnTo>
                    <a:pt x="611" y="656"/>
                  </a:lnTo>
                  <a:lnTo>
                    <a:pt x="613" y="653"/>
                  </a:lnTo>
                  <a:lnTo>
                    <a:pt x="613" y="653"/>
                  </a:lnTo>
                  <a:lnTo>
                    <a:pt x="616" y="653"/>
                  </a:lnTo>
                  <a:lnTo>
                    <a:pt x="620" y="648"/>
                  </a:lnTo>
                  <a:lnTo>
                    <a:pt x="620" y="646"/>
                  </a:lnTo>
                  <a:lnTo>
                    <a:pt x="623" y="646"/>
                  </a:lnTo>
                  <a:lnTo>
                    <a:pt x="623" y="644"/>
                  </a:lnTo>
                  <a:lnTo>
                    <a:pt x="623" y="641"/>
                  </a:lnTo>
                  <a:lnTo>
                    <a:pt x="625" y="641"/>
                  </a:lnTo>
                  <a:lnTo>
                    <a:pt x="627" y="639"/>
                  </a:lnTo>
                  <a:lnTo>
                    <a:pt x="630" y="639"/>
                  </a:lnTo>
                  <a:lnTo>
                    <a:pt x="632" y="637"/>
                  </a:lnTo>
                  <a:lnTo>
                    <a:pt x="635" y="634"/>
                  </a:lnTo>
                  <a:lnTo>
                    <a:pt x="635" y="634"/>
                  </a:lnTo>
                  <a:lnTo>
                    <a:pt x="635" y="634"/>
                  </a:lnTo>
                  <a:lnTo>
                    <a:pt x="637" y="632"/>
                  </a:lnTo>
                  <a:lnTo>
                    <a:pt x="639" y="632"/>
                  </a:lnTo>
                  <a:lnTo>
                    <a:pt x="639" y="630"/>
                  </a:lnTo>
                  <a:lnTo>
                    <a:pt x="646" y="627"/>
                  </a:lnTo>
                  <a:lnTo>
                    <a:pt x="646" y="625"/>
                  </a:lnTo>
                  <a:lnTo>
                    <a:pt x="646" y="625"/>
                  </a:lnTo>
                  <a:lnTo>
                    <a:pt x="646" y="622"/>
                  </a:lnTo>
                  <a:lnTo>
                    <a:pt x="649" y="620"/>
                  </a:lnTo>
                  <a:lnTo>
                    <a:pt x="649" y="620"/>
                  </a:lnTo>
                  <a:lnTo>
                    <a:pt x="651" y="620"/>
                  </a:lnTo>
                  <a:lnTo>
                    <a:pt x="651" y="620"/>
                  </a:lnTo>
                  <a:lnTo>
                    <a:pt x="651" y="618"/>
                  </a:lnTo>
                  <a:lnTo>
                    <a:pt x="658" y="611"/>
                  </a:lnTo>
                  <a:lnTo>
                    <a:pt x="661" y="611"/>
                  </a:lnTo>
                  <a:lnTo>
                    <a:pt x="663" y="608"/>
                  </a:lnTo>
                  <a:lnTo>
                    <a:pt x="668" y="601"/>
                  </a:lnTo>
                  <a:lnTo>
                    <a:pt x="675" y="594"/>
                  </a:lnTo>
                  <a:lnTo>
                    <a:pt x="677" y="592"/>
                  </a:lnTo>
                  <a:lnTo>
                    <a:pt x="677" y="592"/>
                  </a:lnTo>
                  <a:lnTo>
                    <a:pt x="677" y="589"/>
                  </a:lnTo>
                  <a:lnTo>
                    <a:pt x="677" y="589"/>
                  </a:lnTo>
                  <a:lnTo>
                    <a:pt x="682" y="587"/>
                  </a:lnTo>
                  <a:lnTo>
                    <a:pt x="682" y="587"/>
                  </a:lnTo>
                  <a:lnTo>
                    <a:pt x="682" y="587"/>
                  </a:lnTo>
                  <a:lnTo>
                    <a:pt x="682" y="587"/>
                  </a:lnTo>
                  <a:lnTo>
                    <a:pt x="682" y="585"/>
                  </a:lnTo>
                  <a:lnTo>
                    <a:pt x="682" y="585"/>
                  </a:lnTo>
                  <a:lnTo>
                    <a:pt x="684" y="585"/>
                  </a:lnTo>
                  <a:lnTo>
                    <a:pt x="684" y="582"/>
                  </a:lnTo>
                  <a:lnTo>
                    <a:pt x="684" y="582"/>
                  </a:lnTo>
                  <a:lnTo>
                    <a:pt x="684" y="580"/>
                  </a:lnTo>
                  <a:lnTo>
                    <a:pt x="687" y="580"/>
                  </a:lnTo>
                  <a:lnTo>
                    <a:pt x="689" y="577"/>
                  </a:lnTo>
                  <a:lnTo>
                    <a:pt x="689" y="577"/>
                  </a:lnTo>
                  <a:lnTo>
                    <a:pt x="689" y="575"/>
                  </a:lnTo>
                  <a:lnTo>
                    <a:pt x="689" y="575"/>
                  </a:lnTo>
                  <a:lnTo>
                    <a:pt x="691" y="575"/>
                  </a:lnTo>
                  <a:lnTo>
                    <a:pt x="691" y="573"/>
                  </a:lnTo>
                  <a:lnTo>
                    <a:pt x="691" y="570"/>
                  </a:lnTo>
                  <a:lnTo>
                    <a:pt x="691" y="570"/>
                  </a:lnTo>
                  <a:lnTo>
                    <a:pt x="691" y="570"/>
                  </a:lnTo>
                  <a:lnTo>
                    <a:pt x="691" y="570"/>
                  </a:lnTo>
                  <a:lnTo>
                    <a:pt x="691" y="570"/>
                  </a:lnTo>
                  <a:lnTo>
                    <a:pt x="691" y="570"/>
                  </a:lnTo>
                  <a:lnTo>
                    <a:pt x="694" y="570"/>
                  </a:lnTo>
                  <a:lnTo>
                    <a:pt x="694" y="570"/>
                  </a:lnTo>
                  <a:lnTo>
                    <a:pt x="694" y="570"/>
                  </a:lnTo>
                  <a:lnTo>
                    <a:pt x="694" y="570"/>
                  </a:lnTo>
                  <a:lnTo>
                    <a:pt x="696" y="568"/>
                  </a:lnTo>
                  <a:lnTo>
                    <a:pt x="698" y="568"/>
                  </a:lnTo>
                  <a:lnTo>
                    <a:pt x="698" y="568"/>
                  </a:lnTo>
                  <a:lnTo>
                    <a:pt x="701" y="566"/>
                  </a:lnTo>
                  <a:lnTo>
                    <a:pt x="701" y="566"/>
                  </a:lnTo>
                  <a:lnTo>
                    <a:pt x="703" y="566"/>
                  </a:lnTo>
                  <a:lnTo>
                    <a:pt x="703" y="566"/>
                  </a:lnTo>
                  <a:lnTo>
                    <a:pt x="703" y="563"/>
                  </a:lnTo>
                  <a:lnTo>
                    <a:pt x="703" y="563"/>
                  </a:lnTo>
                  <a:lnTo>
                    <a:pt x="703" y="563"/>
                  </a:lnTo>
                  <a:lnTo>
                    <a:pt x="706" y="563"/>
                  </a:lnTo>
                  <a:lnTo>
                    <a:pt x="706" y="561"/>
                  </a:lnTo>
                  <a:lnTo>
                    <a:pt x="708" y="559"/>
                  </a:lnTo>
                  <a:lnTo>
                    <a:pt x="710" y="556"/>
                  </a:lnTo>
                  <a:lnTo>
                    <a:pt x="710" y="556"/>
                  </a:lnTo>
                  <a:lnTo>
                    <a:pt x="713" y="556"/>
                  </a:lnTo>
                  <a:lnTo>
                    <a:pt x="715" y="554"/>
                  </a:lnTo>
                  <a:lnTo>
                    <a:pt x="715" y="554"/>
                  </a:lnTo>
                  <a:lnTo>
                    <a:pt x="724" y="547"/>
                  </a:lnTo>
                  <a:lnTo>
                    <a:pt x="727" y="542"/>
                  </a:lnTo>
                  <a:lnTo>
                    <a:pt x="729" y="540"/>
                  </a:lnTo>
                  <a:lnTo>
                    <a:pt x="729" y="537"/>
                  </a:lnTo>
                  <a:lnTo>
                    <a:pt x="734" y="533"/>
                  </a:lnTo>
                  <a:lnTo>
                    <a:pt x="739" y="525"/>
                  </a:lnTo>
                  <a:lnTo>
                    <a:pt x="741" y="523"/>
                  </a:lnTo>
                  <a:lnTo>
                    <a:pt x="741" y="523"/>
                  </a:lnTo>
                  <a:lnTo>
                    <a:pt x="741" y="521"/>
                  </a:lnTo>
                  <a:lnTo>
                    <a:pt x="743" y="521"/>
                  </a:lnTo>
                  <a:lnTo>
                    <a:pt x="743" y="518"/>
                  </a:lnTo>
                  <a:lnTo>
                    <a:pt x="753" y="502"/>
                  </a:lnTo>
                  <a:lnTo>
                    <a:pt x="755" y="499"/>
                  </a:lnTo>
                  <a:lnTo>
                    <a:pt x="755" y="499"/>
                  </a:lnTo>
                  <a:lnTo>
                    <a:pt x="755" y="497"/>
                  </a:lnTo>
                  <a:lnTo>
                    <a:pt x="758" y="495"/>
                  </a:lnTo>
                  <a:lnTo>
                    <a:pt x="765" y="480"/>
                  </a:lnTo>
                  <a:lnTo>
                    <a:pt x="767" y="473"/>
                  </a:lnTo>
                  <a:lnTo>
                    <a:pt x="772" y="469"/>
                  </a:lnTo>
                  <a:lnTo>
                    <a:pt x="772" y="469"/>
                  </a:lnTo>
                  <a:lnTo>
                    <a:pt x="779" y="462"/>
                  </a:lnTo>
                  <a:lnTo>
                    <a:pt x="779" y="462"/>
                  </a:lnTo>
                  <a:lnTo>
                    <a:pt x="779" y="459"/>
                  </a:lnTo>
                  <a:lnTo>
                    <a:pt x="779" y="459"/>
                  </a:lnTo>
                  <a:lnTo>
                    <a:pt x="779" y="459"/>
                  </a:lnTo>
                  <a:lnTo>
                    <a:pt x="779" y="459"/>
                  </a:lnTo>
                  <a:lnTo>
                    <a:pt x="779" y="459"/>
                  </a:lnTo>
                  <a:lnTo>
                    <a:pt x="776" y="459"/>
                  </a:lnTo>
                  <a:lnTo>
                    <a:pt x="776" y="462"/>
                  </a:lnTo>
                  <a:lnTo>
                    <a:pt x="776" y="459"/>
                  </a:lnTo>
                  <a:lnTo>
                    <a:pt x="776" y="459"/>
                  </a:lnTo>
                  <a:lnTo>
                    <a:pt x="779" y="459"/>
                  </a:lnTo>
                  <a:lnTo>
                    <a:pt x="779" y="457"/>
                  </a:lnTo>
                  <a:lnTo>
                    <a:pt x="779" y="454"/>
                  </a:lnTo>
                  <a:lnTo>
                    <a:pt x="786" y="440"/>
                  </a:lnTo>
                  <a:lnTo>
                    <a:pt x="793" y="431"/>
                  </a:lnTo>
                  <a:lnTo>
                    <a:pt x="793" y="428"/>
                  </a:lnTo>
                  <a:lnTo>
                    <a:pt x="795" y="428"/>
                  </a:lnTo>
                  <a:lnTo>
                    <a:pt x="795" y="428"/>
                  </a:lnTo>
                  <a:lnTo>
                    <a:pt x="795" y="428"/>
                  </a:lnTo>
                  <a:lnTo>
                    <a:pt x="795" y="426"/>
                  </a:lnTo>
                  <a:lnTo>
                    <a:pt x="795" y="426"/>
                  </a:lnTo>
                  <a:lnTo>
                    <a:pt x="798" y="426"/>
                  </a:lnTo>
                  <a:lnTo>
                    <a:pt x="798" y="424"/>
                  </a:lnTo>
                  <a:lnTo>
                    <a:pt x="800" y="424"/>
                  </a:lnTo>
                  <a:lnTo>
                    <a:pt x="803" y="421"/>
                  </a:lnTo>
                  <a:lnTo>
                    <a:pt x="803" y="419"/>
                  </a:lnTo>
                  <a:lnTo>
                    <a:pt x="803" y="419"/>
                  </a:lnTo>
                  <a:lnTo>
                    <a:pt x="803" y="419"/>
                  </a:lnTo>
                  <a:lnTo>
                    <a:pt x="803" y="419"/>
                  </a:lnTo>
                  <a:lnTo>
                    <a:pt x="803" y="419"/>
                  </a:lnTo>
                  <a:lnTo>
                    <a:pt x="805" y="417"/>
                  </a:lnTo>
                  <a:lnTo>
                    <a:pt x="807" y="414"/>
                  </a:lnTo>
                  <a:lnTo>
                    <a:pt x="817" y="402"/>
                  </a:lnTo>
                  <a:lnTo>
                    <a:pt x="819" y="402"/>
                  </a:lnTo>
                  <a:lnTo>
                    <a:pt x="819" y="402"/>
                  </a:lnTo>
                  <a:lnTo>
                    <a:pt x="819" y="402"/>
                  </a:lnTo>
                  <a:lnTo>
                    <a:pt x="817" y="402"/>
                  </a:lnTo>
                  <a:lnTo>
                    <a:pt x="817" y="400"/>
                  </a:lnTo>
                  <a:lnTo>
                    <a:pt x="817" y="400"/>
                  </a:lnTo>
                  <a:lnTo>
                    <a:pt x="819" y="400"/>
                  </a:lnTo>
                  <a:lnTo>
                    <a:pt x="821" y="400"/>
                  </a:lnTo>
                  <a:lnTo>
                    <a:pt x="824" y="400"/>
                  </a:lnTo>
                  <a:lnTo>
                    <a:pt x="831" y="398"/>
                  </a:lnTo>
                  <a:lnTo>
                    <a:pt x="833" y="395"/>
                  </a:lnTo>
                  <a:lnTo>
                    <a:pt x="833" y="393"/>
                  </a:lnTo>
                  <a:lnTo>
                    <a:pt x="833" y="393"/>
                  </a:lnTo>
                  <a:lnTo>
                    <a:pt x="831" y="395"/>
                  </a:lnTo>
                  <a:lnTo>
                    <a:pt x="831" y="395"/>
                  </a:lnTo>
                  <a:lnTo>
                    <a:pt x="831" y="395"/>
                  </a:lnTo>
                  <a:lnTo>
                    <a:pt x="829" y="393"/>
                  </a:lnTo>
                  <a:lnTo>
                    <a:pt x="831" y="393"/>
                  </a:lnTo>
                  <a:lnTo>
                    <a:pt x="833" y="393"/>
                  </a:lnTo>
                  <a:lnTo>
                    <a:pt x="836" y="393"/>
                  </a:lnTo>
                  <a:lnTo>
                    <a:pt x="840" y="388"/>
                  </a:lnTo>
                  <a:lnTo>
                    <a:pt x="840" y="388"/>
                  </a:lnTo>
                  <a:lnTo>
                    <a:pt x="843" y="386"/>
                  </a:lnTo>
                  <a:lnTo>
                    <a:pt x="843" y="386"/>
                  </a:lnTo>
                  <a:lnTo>
                    <a:pt x="843" y="383"/>
                  </a:lnTo>
                  <a:lnTo>
                    <a:pt x="845" y="383"/>
                  </a:lnTo>
                  <a:lnTo>
                    <a:pt x="845" y="383"/>
                  </a:lnTo>
                  <a:lnTo>
                    <a:pt x="850" y="379"/>
                  </a:lnTo>
                  <a:lnTo>
                    <a:pt x="850" y="376"/>
                  </a:lnTo>
                  <a:lnTo>
                    <a:pt x="852" y="376"/>
                  </a:lnTo>
                  <a:lnTo>
                    <a:pt x="852" y="374"/>
                  </a:lnTo>
                  <a:lnTo>
                    <a:pt x="852" y="372"/>
                  </a:lnTo>
                  <a:lnTo>
                    <a:pt x="852" y="369"/>
                  </a:lnTo>
                  <a:lnTo>
                    <a:pt x="852" y="369"/>
                  </a:lnTo>
                  <a:lnTo>
                    <a:pt x="852" y="369"/>
                  </a:lnTo>
                  <a:lnTo>
                    <a:pt x="852" y="369"/>
                  </a:lnTo>
                  <a:lnTo>
                    <a:pt x="852" y="369"/>
                  </a:lnTo>
                  <a:lnTo>
                    <a:pt x="852" y="367"/>
                  </a:lnTo>
                  <a:lnTo>
                    <a:pt x="855" y="367"/>
                  </a:lnTo>
                  <a:lnTo>
                    <a:pt x="855" y="364"/>
                  </a:lnTo>
                  <a:lnTo>
                    <a:pt x="855" y="364"/>
                  </a:lnTo>
                  <a:lnTo>
                    <a:pt x="855" y="362"/>
                  </a:lnTo>
                  <a:lnTo>
                    <a:pt x="859" y="357"/>
                  </a:lnTo>
                  <a:lnTo>
                    <a:pt x="859" y="355"/>
                  </a:lnTo>
                  <a:lnTo>
                    <a:pt x="862" y="341"/>
                  </a:lnTo>
                  <a:lnTo>
                    <a:pt x="862" y="338"/>
                  </a:lnTo>
                  <a:lnTo>
                    <a:pt x="862" y="338"/>
                  </a:lnTo>
                  <a:lnTo>
                    <a:pt x="862" y="338"/>
                  </a:lnTo>
                  <a:lnTo>
                    <a:pt x="862" y="336"/>
                  </a:lnTo>
                  <a:lnTo>
                    <a:pt x="862" y="336"/>
                  </a:lnTo>
                  <a:lnTo>
                    <a:pt x="862" y="336"/>
                  </a:lnTo>
                  <a:lnTo>
                    <a:pt x="862" y="334"/>
                  </a:lnTo>
                  <a:lnTo>
                    <a:pt x="866" y="317"/>
                  </a:lnTo>
                  <a:lnTo>
                    <a:pt x="871" y="301"/>
                  </a:lnTo>
                  <a:lnTo>
                    <a:pt x="871" y="298"/>
                  </a:lnTo>
                  <a:lnTo>
                    <a:pt x="873" y="298"/>
                  </a:lnTo>
                  <a:lnTo>
                    <a:pt x="873" y="298"/>
                  </a:lnTo>
                  <a:lnTo>
                    <a:pt x="873" y="296"/>
                  </a:lnTo>
                  <a:lnTo>
                    <a:pt x="873" y="296"/>
                  </a:lnTo>
                  <a:lnTo>
                    <a:pt x="876" y="291"/>
                  </a:lnTo>
                  <a:lnTo>
                    <a:pt x="876" y="291"/>
                  </a:lnTo>
                  <a:lnTo>
                    <a:pt x="876" y="289"/>
                  </a:lnTo>
                  <a:lnTo>
                    <a:pt x="876" y="286"/>
                  </a:lnTo>
                  <a:lnTo>
                    <a:pt x="878" y="277"/>
                  </a:lnTo>
                  <a:lnTo>
                    <a:pt x="878" y="275"/>
                  </a:lnTo>
                  <a:lnTo>
                    <a:pt x="869" y="277"/>
                  </a:lnTo>
                  <a:close/>
                  <a:moveTo>
                    <a:pt x="694" y="426"/>
                  </a:moveTo>
                  <a:lnTo>
                    <a:pt x="691" y="428"/>
                  </a:lnTo>
                  <a:lnTo>
                    <a:pt x="691" y="428"/>
                  </a:lnTo>
                  <a:lnTo>
                    <a:pt x="691" y="431"/>
                  </a:lnTo>
                  <a:lnTo>
                    <a:pt x="691" y="431"/>
                  </a:lnTo>
                  <a:lnTo>
                    <a:pt x="691" y="431"/>
                  </a:lnTo>
                  <a:lnTo>
                    <a:pt x="691" y="433"/>
                  </a:lnTo>
                  <a:lnTo>
                    <a:pt x="689" y="433"/>
                  </a:lnTo>
                  <a:lnTo>
                    <a:pt x="687" y="433"/>
                  </a:lnTo>
                  <a:lnTo>
                    <a:pt x="687" y="433"/>
                  </a:lnTo>
                  <a:lnTo>
                    <a:pt x="684" y="435"/>
                  </a:lnTo>
                  <a:lnTo>
                    <a:pt x="684" y="435"/>
                  </a:lnTo>
                  <a:lnTo>
                    <a:pt x="684" y="438"/>
                  </a:lnTo>
                  <a:lnTo>
                    <a:pt x="684" y="438"/>
                  </a:lnTo>
                  <a:lnTo>
                    <a:pt x="684" y="440"/>
                  </a:lnTo>
                  <a:lnTo>
                    <a:pt x="687" y="440"/>
                  </a:lnTo>
                  <a:lnTo>
                    <a:pt x="684" y="440"/>
                  </a:lnTo>
                  <a:lnTo>
                    <a:pt x="684" y="443"/>
                  </a:lnTo>
                  <a:lnTo>
                    <a:pt x="684" y="443"/>
                  </a:lnTo>
                  <a:lnTo>
                    <a:pt x="684" y="443"/>
                  </a:lnTo>
                  <a:lnTo>
                    <a:pt x="679" y="445"/>
                  </a:lnTo>
                  <a:lnTo>
                    <a:pt x="677" y="445"/>
                  </a:lnTo>
                  <a:lnTo>
                    <a:pt x="677" y="447"/>
                  </a:lnTo>
                  <a:lnTo>
                    <a:pt x="677" y="450"/>
                  </a:lnTo>
                  <a:lnTo>
                    <a:pt x="675" y="452"/>
                  </a:lnTo>
                  <a:lnTo>
                    <a:pt x="675" y="452"/>
                  </a:lnTo>
                  <a:lnTo>
                    <a:pt x="675" y="452"/>
                  </a:lnTo>
                  <a:lnTo>
                    <a:pt x="675" y="454"/>
                  </a:lnTo>
                  <a:lnTo>
                    <a:pt x="675" y="457"/>
                  </a:lnTo>
                  <a:lnTo>
                    <a:pt x="677" y="457"/>
                  </a:lnTo>
                  <a:lnTo>
                    <a:pt x="677" y="457"/>
                  </a:lnTo>
                  <a:lnTo>
                    <a:pt x="677" y="457"/>
                  </a:lnTo>
                  <a:lnTo>
                    <a:pt x="677" y="459"/>
                  </a:lnTo>
                  <a:lnTo>
                    <a:pt x="677" y="459"/>
                  </a:lnTo>
                  <a:lnTo>
                    <a:pt x="677" y="462"/>
                  </a:lnTo>
                  <a:lnTo>
                    <a:pt x="677" y="462"/>
                  </a:lnTo>
                  <a:lnTo>
                    <a:pt x="677" y="462"/>
                  </a:lnTo>
                  <a:lnTo>
                    <a:pt x="677" y="462"/>
                  </a:lnTo>
                  <a:lnTo>
                    <a:pt x="675" y="462"/>
                  </a:lnTo>
                  <a:lnTo>
                    <a:pt x="675" y="462"/>
                  </a:lnTo>
                  <a:lnTo>
                    <a:pt x="670" y="466"/>
                  </a:lnTo>
                  <a:lnTo>
                    <a:pt x="668" y="466"/>
                  </a:lnTo>
                  <a:lnTo>
                    <a:pt x="663" y="471"/>
                  </a:lnTo>
                  <a:lnTo>
                    <a:pt x="658" y="471"/>
                  </a:lnTo>
                  <a:lnTo>
                    <a:pt x="656" y="473"/>
                  </a:lnTo>
                  <a:lnTo>
                    <a:pt x="651" y="476"/>
                  </a:lnTo>
                  <a:lnTo>
                    <a:pt x="649" y="476"/>
                  </a:lnTo>
                  <a:lnTo>
                    <a:pt x="646" y="473"/>
                  </a:lnTo>
                  <a:lnTo>
                    <a:pt x="644" y="473"/>
                  </a:lnTo>
                  <a:lnTo>
                    <a:pt x="644" y="473"/>
                  </a:lnTo>
                  <a:lnTo>
                    <a:pt x="642" y="476"/>
                  </a:lnTo>
                  <a:lnTo>
                    <a:pt x="642" y="476"/>
                  </a:lnTo>
                  <a:lnTo>
                    <a:pt x="637" y="476"/>
                  </a:lnTo>
                  <a:lnTo>
                    <a:pt x="637" y="476"/>
                  </a:lnTo>
                  <a:lnTo>
                    <a:pt x="635" y="476"/>
                  </a:lnTo>
                  <a:lnTo>
                    <a:pt x="635" y="478"/>
                  </a:lnTo>
                  <a:lnTo>
                    <a:pt x="635" y="478"/>
                  </a:lnTo>
                  <a:lnTo>
                    <a:pt x="635" y="480"/>
                  </a:lnTo>
                  <a:lnTo>
                    <a:pt x="632" y="480"/>
                  </a:lnTo>
                  <a:lnTo>
                    <a:pt x="632" y="480"/>
                  </a:lnTo>
                  <a:lnTo>
                    <a:pt x="632" y="480"/>
                  </a:lnTo>
                  <a:lnTo>
                    <a:pt x="632" y="480"/>
                  </a:lnTo>
                  <a:lnTo>
                    <a:pt x="630" y="483"/>
                  </a:lnTo>
                  <a:lnTo>
                    <a:pt x="630" y="483"/>
                  </a:lnTo>
                  <a:lnTo>
                    <a:pt x="627" y="483"/>
                  </a:lnTo>
                  <a:lnTo>
                    <a:pt x="627" y="483"/>
                  </a:lnTo>
                  <a:lnTo>
                    <a:pt x="627" y="485"/>
                  </a:lnTo>
                  <a:lnTo>
                    <a:pt x="627" y="485"/>
                  </a:lnTo>
                  <a:lnTo>
                    <a:pt x="627" y="485"/>
                  </a:lnTo>
                  <a:lnTo>
                    <a:pt x="630" y="488"/>
                  </a:lnTo>
                  <a:lnTo>
                    <a:pt x="630" y="488"/>
                  </a:lnTo>
                  <a:lnTo>
                    <a:pt x="627" y="490"/>
                  </a:lnTo>
                  <a:lnTo>
                    <a:pt x="627" y="490"/>
                  </a:lnTo>
                  <a:lnTo>
                    <a:pt x="623" y="495"/>
                  </a:lnTo>
                  <a:lnTo>
                    <a:pt x="623" y="495"/>
                  </a:lnTo>
                  <a:lnTo>
                    <a:pt x="623" y="495"/>
                  </a:lnTo>
                  <a:lnTo>
                    <a:pt x="623" y="497"/>
                  </a:lnTo>
                  <a:lnTo>
                    <a:pt x="623" y="497"/>
                  </a:lnTo>
                  <a:lnTo>
                    <a:pt x="623" y="497"/>
                  </a:lnTo>
                  <a:lnTo>
                    <a:pt x="623" y="499"/>
                  </a:lnTo>
                  <a:lnTo>
                    <a:pt x="623" y="502"/>
                  </a:lnTo>
                  <a:lnTo>
                    <a:pt x="623" y="502"/>
                  </a:lnTo>
                  <a:lnTo>
                    <a:pt x="623" y="502"/>
                  </a:lnTo>
                  <a:lnTo>
                    <a:pt x="620" y="502"/>
                  </a:lnTo>
                  <a:lnTo>
                    <a:pt x="620" y="502"/>
                  </a:lnTo>
                  <a:lnTo>
                    <a:pt x="620" y="502"/>
                  </a:lnTo>
                  <a:lnTo>
                    <a:pt x="620" y="504"/>
                  </a:lnTo>
                  <a:lnTo>
                    <a:pt x="620" y="504"/>
                  </a:lnTo>
                  <a:lnTo>
                    <a:pt x="620" y="506"/>
                  </a:lnTo>
                  <a:lnTo>
                    <a:pt x="620" y="506"/>
                  </a:lnTo>
                  <a:lnTo>
                    <a:pt x="618" y="506"/>
                  </a:lnTo>
                  <a:lnTo>
                    <a:pt x="613" y="506"/>
                  </a:lnTo>
                  <a:lnTo>
                    <a:pt x="611" y="506"/>
                  </a:lnTo>
                  <a:lnTo>
                    <a:pt x="611" y="504"/>
                  </a:lnTo>
                  <a:lnTo>
                    <a:pt x="611" y="504"/>
                  </a:lnTo>
                  <a:lnTo>
                    <a:pt x="608" y="504"/>
                  </a:lnTo>
                  <a:lnTo>
                    <a:pt x="608" y="504"/>
                  </a:lnTo>
                  <a:lnTo>
                    <a:pt x="608" y="504"/>
                  </a:lnTo>
                  <a:lnTo>
                    <a:pt x="608" y="504"/>
                  </a:lnTo>
                  <a:lnTo>
                    <a:pt x="606" y="504"/>
                  </a:lnTo>
                  <a:lnTo>
                    <a:pt x="606" y="504"/>
                  </a:lnTo>
                  <a:lnTo>
                    <a:pt x="604" y="504"/>
                  </a:lnTo>
                  <a:lnTo>
                    <a:pt x="601" y="504"/>
                  </a:lnTo>
                  <a:lnTo>
                    <a:pt x="601" y="502"/>
                  </a:lnTo>
                  <a:lnTo>
                    <a:pt x="599" y="499"/>
                  </a:lnTo>
                  <a:lnTo>
                    <a:pt x="594" y="497"/>
                  </a:lnTo>
                  <a:lnTo>
                    <a:pt x="594" y="497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2" y="492"/>
                  </a:lnTo>
                  <a:lnTo>
                    <a:pt x="592" y="492"/>
                  </a:lnTo>
                  <a:lnTo>
                    <a:pt x="592" y="490"/>
                  </a:lnTo>
                  <a:lnTo>
                    <a:pt x="592" y="490"/>
                  </a:lnTo>
                  <a:lnTo>
                    <a:pt x="590" y="490"/>
                  </a:lnTo>
                  <a:lnTo>
                    <a:pt x="587" y="488"/>
                  </a:lnTo>
                  <a:lnTo>
                    <a:pt x="587" y="488"/>
                  </a:lnTo>
                  <a:lnTo>
                    <a:pt x="587" y="485"/>
                  </a:lnTo>
                  <a:lnTo>
                    <a:pt x="587" y="485"/>
                  </a:lnTo>
                  <a:lnTo>
                    <a:pt x="585" y="485"/>
                  </a:lnTo>
                  <a:lnTo>
                    <a:pt x="585" y="485"/>
                  </a:lnTo>
                  <a:lnTo>
                    <a:pt x="585" y="485"/>
                  </a:lnTo>
                  <a:lnTo>
                    <a:pt x="585" y="485"/>
                  </a:lnTo>
                  <a:lnTo>
                    <a:pt x="582" y="485"/>
                  </a:lnTo>
                  <a:lnTo>
                    <a:pt x="582" y="485"/>
                  </a:lnTo>
                  <a:lnTo>
                    <a:pt x="582" y="485"/>
                  </a:lnTo>
                  <a:lnTo>
                    <a:pt x="582" y="485"/>
                  </a:lnTo>
                  <a:lnTo>
                    <a:pt x="580" y="480"/>
                  </a:lnTo>
                  <a:lnTo>
                    <a:pt x="580" y="480"/>
                  </a:lnTo>
                  <a:lnTo>
                    <a:pt x="582" y="476"/>
                  </a:lnTo>
                  <a:lnTo>
                    <a:pt x="582" y="476"/>
                  </a:lnTo>
                  <a:lnTo>
                    <a:pt x="582" y="476"/>
                  </a:lnTo>
                  <a:lnTo>
                    <a:pt x="582" y="476"/>
                  </a:lnTo>
                  <a:lnTo>
                    <a:pt x="582" y="476"/>
                  </a:lnTo>
                  <a:lnTo>
                    <a:pt x="580" y="476"/>
                  </a:lnTo>
                  <a:lnTo>
                    <a:pt x="580" y="476"/>
                  </a:lnTo>
                  <a:lnTo>
                    <a:pt x="580" y="476"/>
                  </a:lnTo>
                  <a:lnTo>
                    <a:pt x="578" y="473"/>
                  </a:lnTo>
                  <a:lnTo>
                    <a:pt x="578" y="473"/>
                  </a:lnTo>
                  <a:lnTo>
                    <a:pt x="578" y="469"/>
                  </a:lnTo>
                  <a:lnTo>
                    <a:pt x="578" y="469"/>
                  </a:lnTo>
                  <a:lnTo>
                    <a:pt x="575" y="466"/>
                  </a:lnTo>
                  <a:lnTo>
                    <a:pt x="573" y="466"/>
                  </a:lnTo>
                  <a:lnTo>
                    <a:pt x="571" y="462"/>
                  </a:lnTo>
                  <a:lnTo>
                    <a:pt x="568" y="452"/>
                  </a:lnTo>
                  <a:lnTo>
                    <a:pt x="568" y="452"/>
                  </a:lnTo>
                  <a:lnTo>
                    <a:pt x="568" y="452"/>
                  </a:lnTo>
                  <a:lnTo>
                    <a:pt x="566" y="450"/>
                  </a:lnTo>
                  <a:lnTo>
                    <a:pt x="566" y="447"/>
                  </a:lnTo>
                  <a:lnTo>
                    <a:pt x="564" y="447"/>
                  </a:lnTo>
                  <a:lnTo>
                    <a:pt x="564" y="447"/>
                  </a:lnTo>
                  <a:lnTo>
                    <a:pt x="564" y="447"/>
                  </a:lnTo>
                  <a:lnTo>
                    <a:pt x="564" y="445"/>
                  </a:lnTo>
                  <a:lnTo>
                    <a:pt x="564" y="445"/>
                  </a:lnTo>
                  <a:lnTo>
                    <a:pt x="564" y="443"/>
                  </a:lnTo>
                  <a:lnTo>
                    <a:pt x="564" y="443"/>
                  </a:lnTo>
                  <a:lnTo>
                    <a:pt x="564" y="443"/>
                  </a:lnTo>
                  <a:lnTo>
                    <a:pt x="566" y="443"/>
                  </a:lnTo>
                  <a:lnTo>
                    <a:pt x="566" y="443"/>
                  </a:lnTo>
                  <a:lnTo>
                    <a:pt x="566" y="443"/>
                  </a:lnTo>
                  <a:lnTo>
                    <a:pt x="566" y="443"/>
                  </a:lnTo>
                  <a:lnTo>
                    <a:pt x="566" y="443"/>
                  </a:lnTo>
                  <a:lnTo>
                    <a:pt x="566" y="443"/>
                  </a:lnTo>
                  <a:lnTo>
                    <a:pt x="566" y="443"/>
                  </a:lnTo>
                  <a:lnTo>
                    <a:pt x="568" y="443"/>
                  </a:lnTo>
                  <a:lnTo>
                    <a:pt x="568" y="443"/>
                  </a:lnTo>
                  <a:lnTo>
                    <a:pt x="568" y="440"/>
                  </a:lnTo>
                  <a:lnTo>
                    <a:pt x="571" y="440"/>
                  </a:lnTo>
                  <a:lnTo>
                    <a:pt x="571" y="440"/>
                  </a:lnTo>
                  <a:lnTo>
                    <a:pt x="573" y="440"/>
                  </a:lnTo>
                  <a:lnTo>
                    <a:pt x="573" y="440"/>
                  </a:lnTo>
                  <a:lnTo>
                    <a:pt x="573" y="440"/>
                  </a:lnTo>
                  <a:lnTo>
                    <a:pt x="575" y="438"/>
                  </a:lnTo>
                  <a:lnTo>
                    <a:pt x="578" y="438"/>
                  </a:lnTo>
                  <a:lnTo>
                    <a:pt x="578" y="438"/>
                  </a:lnTo>
                  <a:lnTo>
                    <a:pt x="578" y="438"/>
                  </a:lnTo>
                  <a:lnTo>
                    <a:pt x="578" y="438"/>
                  </a:lnTo>
                  <a:lnTo>
                    <a:pt x="580" y="435"/>
                  </a:lnTo>
                  <a:lnTo>
                    <a:pt x="580" y="435"/>
                  </a:lnTo>
                  <a:lnTo>
                    <a:pt x="580" y="435"/>
                  </a:lnTo>
                  <a:lnTo>
                    <a:pt x="580" y="435"/>
                  </a:lnTo>
                  <a:lnTo>
                    <a:pt x="580" y="435"/>
                  </a:lnTo>
                  <a:lnTo>
                    <a:pt x="582" y="435"/>
                  </a:lnTo>
                  <a:lnTo>
                    <a:pt x="582" y="433"/>
                  </a:lnTo>
                  <a:lnTo>
                    <a:pt x="582" y="433"/>
                  </a:lnTo>
                  <a:lnTo>
                    <a:pt x="585" y="431"/>
                  </a:lnTo>
                  <a:lnTo>
                    <a:pt x="585" y="431"/>
                  </a:lnTo>
                  <a:lnTo>
                    <a:pt x="585" y="428"/>
                  </a:lnTo>
                  <a:lnTo>
                    <a:pt x="585" y="428"/>
                  </a:lnTo>
                  <a:lnTo>
                    <a:pt x="585" y="428"/>
                  </a:lnTo>
                  <a:lnTo>
                    <a:pt x="585" y="428"/>
                  </a:lnTo>
                  <a:lnTo>
                    <a:pt x="585" y="428"/>
                  </a:lnTo>
                  <a:lnTo>
                    <a:pt x="585" y="426"/>
                  </a:lnTo>
                  <a:lnTo>
                    <a:pt x="585" y="426"/>
                  </a:lnTo>
                  <a:lnTo>
                    <a:pt x="585" y="426"/>
                  </a:lnTo>
                  <a:lnTo>
                    <a:pt x="585" y="426"/>
                  </a:lnTo>
                  <a:lnTo>
                    <a:pt x="587" y="426"/>
                  </a:lnTo>
                  <a:lnTo>
                    <a:pt x="587" y="426"/>
                  </a:lnTo>
                  <a:lnTo>
                    <a:pt x="587" y="424"/>
                  </a:lnTo>
                  <a:lnTo>
                    <a:pt x="587" y="424"/>
                  </a:lnTo>
                  <a:lnTo>
                    <a:pt x="587" y="424"/>
                  </a:lnTo>
                  <a:lnTo>
                    <a:pt x="590" y="421"/>
                  </a:lnTo>
                  <a:lnTo>
                    <a:pt x="590" y="421"/>
                  </a:lnTo>
                  <a:lnTo>
                    <a:pt x="592" y="421"/>
                  </a:lnTo>
                  <a:lnTo>
                    <a:pt x="592" y="421"/>
                  </a:lnTo>
                  <a:lnTo>
                    <a:pt x="590" y="419"/>
                  </a:lnTo>
                  <a:lnTo>
                    <a:pt x="590" y="419"/>
                  </a:lnTo>
                  <a:lnTo>
                    <a:pt x="592" y="419"/>
                  </a:lnTo>
                  <a:lnTo>
                    <a:pt x="592" y="417"/>
                  </a:lnTo>
                  <a:lnTo>
                    <a:pt x="592" y="417"/>
                  </a:lnTo>
                  <a:lnTo>
                    <a:pt x="592" y="417"/>
                  </a:lnTo>
                  <a:lnTo>
                    <a:pt x="594" y="414"/>
                  </a:lnTo>
                  <a:lnTo>
                    <a:pt x="597" y="412"/>
                  </a:lnTo>
                  <a:lnTo>
                    <a:pt x="597" y="412"/>
                  </a:lnTo>
                  <a:lnTo>
                    <a:pt x="597" y="409"/>
                  </a:lnTo>
                  <a:lnTo>
                    <a:pt x="597" y="409"/>
                  </a:lnTo>
                  <a:lnTo>
                    <a:pt x="597" y="409"/>
                  </a:lnTo>
                  <a:lnTo>
                    <a:pt x="597" y="409"/>
                  </a:lnTo>
                  <a:lnTo>
                    <a:pt x="599" y="409"/>
                  </a:lnTo>
                  <a:lnTo>
                    <a:pt x="599" y="409"/>
                  </a:lnTo>
                  <a:lnTo>
                    <a:pt x="597" y="409"/>
                  </a:lnTo>
                  <a:lnTo>
                    <a:pt x="597" y="407"/>
                  </a:lnTo>
                  <a:lnTo>
                    <a:pt x="597" y="407"/>
                  </a:lnTo>
                  <a:lnTo>
                    <a:pt x="597" y="407"/>
                  </a:lnTo>
                  <a:lnTo>
                    <a:pt x="599" y="407"/>
                  </a:lnTo>
                  <a:lnTo>
                    <a:pt x="599" y="407"/>
                  </a:lnTo>
                  <a:lnTo>
                    <a:pt x="599" y="405"/>
                  </a:lnTo>
                  <a:lnTo>
                    <a:pt x="601" y="405"/>
                  </a:lnTo>
                  <a:lnTo>
                    <a:pt x="601" y="405"/>
                  </a:lnTo>
                  <a:lnTo>
                    <a:pt x="601" y="405"/>
                  </a:lnTo>
                  <a:lnTo>
                    <a:pt x="601" y="405"/>
                  </a:lnTo>
                  <a:lnTo>
                    <a:pt x="601" y="405"/>
                  </a:lnTo>
                  <a:lnTo>
                    <a:pt x="601" y="405"/>
                  </a:lnTo>
                  <a:lnTo>
                    <a:pt x="601" y="405"/>
                  </a:lnTo>
                  <a:lnTo>
                    <a:pt x="601" y="402"/>
                  </a:lnTo>
                  <a:lnTo>
                    <a:pt x="601" y="402"/>
                  </a:lnTo>
                  <a:lnTo>
                    <a:pt x="601" y="402"/>
                  </a:lnTo>
                  <a:lnTo>
                    <a:pt x="601" y="402"/>
                  </a:lnTo>
                  <a:lnTo>
                    <a:pt x="601" y="402"/>
                  </a:lnTo>
                  <a:lnTo>
                    <a:pt x="604" y="400"/>
                  </a:lnTo>
                  <a:lnTo>
                    <a:pt x="604" y="400"/>
                  </a:lnTo>
                  <a:lnTo>
                    <a:pt x="608" y="400"/>
                  </a:lnTo>
                  <a:lnTo>
                    <a:pt x="611" y="400"/>
                  </a:lnTo>
                  <a:lnTo>
                    <a:pt x="611" y="398"/>
                  </a:lnTo>
                  <a:lnTo>
                    <a:pt x="611" y="398"/>
                  </a:lnTo>
                  <a:lnTo>
                    <a:pt x="611" y="398"/>
                  </a:lnTo>
                  <a:lnTo>
                    <a:pt x="613" y="395"/>
                  </a:lnTo>
                  <a:lnTo>
                    <a:pt x="613" y="398"/>
                  </a:lnTo>
                  <a:lnTo>
                    <a:pt x="613" y="398"/>
                  </a:lnTo>
                  <a:lnTo>
                    <a:pt x="613" y="398"/>
                  </a:lnTo>
                  <a:lnTo>
                    <a:pt x="616" y="398"/>
                  </a:lnTo>
                  <a:lnTo>
                    <a:pt x="616" y="398"/>
                  </a:lnTo>
                  <a:lnTo>
                    <a:pt x="618" y="398"/>
                  </a:lnTo>
                  <a:lnTo>
                    <a:pt x="618" y="398"/>
                  </a:lnTo>
                  <a:lnTo>
                    <a:pt x="618" y="398"/>
                  </a:lnTo>
                  <a:lnTo>
                    <a:pt x="618" y="398"/>
                  </a:lnTo>
                  <a:lnTo>
                    <a:pt x="618" y="393"/>
                  </a:lnTo>
                  <a:lnTo>
                    <a:pt x="620" y="391"/>
                  </a:lnTo>
                  <a:lnTo>
                    <a:pt x="623" y="391"/>
                  </a:lnTo>
                  <a:lnTo>
                    <a:pt x="623" y="388"/>
                  </a:lnTo>
                  <a:lnTo>
                    <a:pt x="623" y="388"/>
                  </a:lnTo>
                  <a:lnTo>
                    <a:pt x="625" y="388"/>
                  </a:lnTo>
                  <a:lnTo>
                    <a:pt x="625" y="388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30" y="388"/>
                  </a:lnTo>
                  <a:lnTo>
                    <a:pt x="630" y="388"/>
                  </a:lnTo>
                  <a:lnTo>
                    <a:pt x="632" y="388"/>
                  </a:lnTo>
                  <a:lnTo>
                    <a:pt x="632" y="388"/>
                  </a:lnTo>
                  <a:lnTo>
                    <a:pt x="635" y="386"/>
                  </a:lnTo>
                  <a:lnTo>
                    <a:pt x="635" y="383"/>
                  </a:lnTo>
                  <a:lnTo>
                    <a:pt x="637" y="383"/>
                  </a:lnTo>
                  <a:lnTo>
                    <a:pt x="637" y="381"/>
                  </a:lnTo>
                  <a:lnTo>
                    <a:pt x="644" y="381"/>
                  </a:lnTo>
                  <a:lnTo>
                    <a:pt x="646" y="381"/>
                  </a:lnTo>
                  <a:lnTo>
                    <a:pt x="649" y="379"/>
                  </a:lnTo>
                  <a:lnTo>
                    <a:pt x="651" y="379"/>
                  </a:lnTo>
                  <a:lnTo>
                    <a:pt x="651" y="381"/>
                  </a:lnTo>
                  <a:lnTo>
                    <a:pt x="651" y="381"/>
                  </a:lnTo>
                  <a:lnTo>
                    <a:pt x="651" y="381"/>
                  </a:lnTo>
                  <a:lnTo>
                    <a:pt x="653" y="383"/>
                  </a:lnTo>
                  <a:lnTo>
                    <a:pt x="653" y="386"/>
                  </a:lnTo>
                  <a:lnTo>
                    <a:pt x="653" y="386"/>
                  </a:lnTo>
                  <a:lnTo>
                    <a:pt x="656" y="386"/>
                  </a:lnTo>
                  <a:lnTo>
                    <a:pt x="656" y="388"/>
                  </a:lnTo>
                  <a:lnTo>
                    <a:pt x="658" y="391"/>
                  </a:lnTo>
                  <a:lnTo>
                    <a:pt x="658" y="391"/>
                  </a:lnTo>
                  <a:lnTo>
                    <a:pt x="661" y="391"/>
                  </a:lnTo>
                  <a:lnTo>
                    <a:pt x="661" y="391"/>
                  </a:lnTo>
                  <a:lnTo>
                    <a:pt x="661" y="391"/>
                  </a:lnTo>
                  <a:lnTo>
                    <a:pt x="663" y="391"/>
                  </a:lnTo>
                  <a:lnTo>
                    <a:pt x="663" y="391"/>
                  </a:lnTo>
                  <a:lnTo>
                    <a:pt x="663" y="393"/>
                  </a:lnTo>
                  <a:lnTo>
                    <a:pt x="663" y="393"/>
                  </a:lnTo>
                  <a:lnTo>
                    <a:pt x="665" y="398"/>
                  </a:lnTo>
                  <a:lnTo>
                    <a:pt x="668" y="400"/>
                  </a:lnTo>
                  <a:lnTo>
                    <a:pt x="670" y="400"/>
                  </a:lnTo>
                  <a:lnTo>
                    <a:pt x="670" y="400"/>
                  </a:lnTo>
                  <a:lnTo>
                    <a:pt x="672" y="400"/>
                  </a:lnTo>
                  <a:lnTo>
                    <a:pt x="672" y="402"/>
                  </a:lnTo>
                  <a:lnTo>
                    <a:pt x="672" y="402"/>
                  </a:lnTo>
                  <a:lnTo>
                    <a:pt x="672" y="402"/>
                  </a:lnTo>
                  <a:lnTo>
                    <a:pt x="672" y="405"/>
                  </a:lnTo>
                  <a:lnTo>
                    <a:pt x="675" y="405"/>
                  </a:lnTo>
                  <a:lnTo>
                    <a:pt x="677" y="405"/>
                  </a:lnTo>
                  <a:lnTo>
                    <a:pt x="682" y="409"/>
                  </a:lnTo>
                  <a:lnTo>
                    <a:pt x="682" y="409"/>
                  </a:lnTo>
                  <a:lnTo>
                    <a:pt x="684" y="409"/>
                  </a:lnTo>
                  <a:lnTo>
                    <a:pt x="687" y="412"/>
                  </a:lnTo>
                  <a:lnTo>
                    <a:pt x="687" y="414"/>
                  </a:lnTo>
                  <a:lnTo>
                    <a:pt x="687" y="414"/>
                  </a:lnTo>
                  <a:lnTo>
                    <a:pt x="689" y="417"/>
                  </a:lnTo>
                  <a:lnTo>
                    <a:pt x="689" y="417"/>
                  </a:lnTo>
                  <a:lnTo>
                    <a:pt x="689" y="417"/>
                  </a:lnTo>
                  <a:lnTo>
                    <a:pt x="689" y="419"/>
                  </a:lnTo>
                  <a:lnTo>
                    <a:pt x="691" y="421"/>
                  </a:lnTo>
                  <a:lnTo>
                    <a:pt x="691" y="424"/>
                  </a:lnTo>
                  <a:lnTo>
                    <a:pt x="691" y="424"/>
                  </a:lnTo>
                  <a:lnTo>
                    <a:pt x="691" y="424"/>
                  </a:lnTo>
                  <a:lnTo>
                    <a:pt x="691" y="424"/>
                  </a:lnTo>
                  <a:lnTo>
                    <a:pt x="691" y="426"/>
                  </a:lnTo>
                  <a:lnTo>
                    <a:pt x="694" y="426"/>
                  </a:lnTo>
                  <a:lnTo>
                    <a:pt x="694" y="426"/>
                  </a:lnTo>
                  <a:lnTo>
                    <a:pt x="694" y="426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10837862" y="2601479"/>
              <a:ext cx="533400" cy="300038"/>
            </a:xfrm>
            <a:custGeom>
              <a:avLst/>
              <a:gdLst>
                <a:gd name="T0" fmla="*/ 326 w 336"/>
                <a:gd name="T1" fmla="*/ 12 h 189"/>
                <a:gd name="T2" fmla="*/ 314 w 336"/>
                <a:gd name="T3" fmla="*/ 9 h 189"/>
                <a:gd name="T4" fmla="*/ 305 w 336"/>
                <a:gd name="T5" fmla="*/ 12 h 189"/>
                <a:gd name="T6" fmla="*/ 303 w 336"/>
                <a:gd name="T7" fmla="*/ 14 h 189"/>
                <a:gd name="T8" fmla="*/ 300 w 336"/>
                <a:gd name="T9" fmla="*/ 16 h 189"/>
                <a:gd name="T10" fmla="*/ 298 w 336"/>
                <a:gd name="T11" fmla="*/ 16 h 189"/>
                <a:gd name="T12" fmla="*/ 281 w 336"/>
                <a:gd name="T13" fmla="*/ 21 h 189"/>
                <a:gd name="T14" fmla="*/ 260 w 336"/>
                <a:gd name="T15" fmla="*/ 16 h 189"/>
                <a:gd name="T16" fmla="*/ 248 w 336"/>
                <a:gd name="T17" fmla="*/ 21 h 189"/>
                <a:gd name="T18" fmla="*/ 241 w 336"/>
                <a:gd name="T19" fmla="*/ 26 h 189"/>
                <a:gd name="T20" fmla="*/ 227 w 336"/>
                <a:gd name="T21" fmla="*/ 33 h 189"/>
                <a:gd name="T22" fmla="*/ 225 w 336"/>
                <a:gd name="T23" fmla="*/ 35 h 189"/>
                <a:gd name="T24" fmla="*/ 213 w 336"/>
                <a:gd name="T25" fmla="*/ 42 h 189"/>
                <a:gd name="T26" fmla="*/ 206 w 336"/>
                <a:gd name="T27" fmla="*/ 45 h 189"/>
                <a:gd name="T28" fmla="*/ 196 w 336"/>
                <a:gd name="T29" fmla="*/ 42 h 189"/>
                <a:gd name="T30" fmla="*/ 184 w 336"/>
                <a:gd name="T31" fmla="*/ 40 h 189"/>
                <a:gd name="T32" fmla="*/ 173 w 336"/>
                <a:gd name="T33" fmla="*/ 35 h 189"/>
                <a:gd name="T34" fmla="*/ 170 w 336"/>
                <a:gd name="T35" fmla="*/ 35 h 189"/>
                <a:gd name="T36" fmla="*/ 168 w 336"/>
                <a:gd name="T37" fmla="*/ 35 h 189"/>
                <a:gd name="T38" fmla="*/ 163 w 336"/>
                <a:gd name="T39" fmla="*/ 38 h 189"/>
                <a:gd name="T40" fmla="*/ 156 w 336"/>
                <a:gd name="T41" fmla="*/ 40 h 189"/>
                <a:gd name="T42" fmla="*/ 149 w 336"/>
                <a:gd name="T43" fmla="*/ 47 h 189"/>
                <a:gd name="T44" fmla="*/ 144 w 336"/>
                <a:gd name="T45" fmla="*/ 45 h 189"/>
                <a:gd name="T46" fmla="*/ 125 w 336"/>
                <a:gd name="T47" fmla="*/ 56 h 189"/>
                <a:gd name="T48" fmla="*/ 118 w 336"/>
                <a:gd name="T49" fmla="*/ 59 h 189"/>
                <a:gd name="T50" fmla="*/ 106 w 336"/>
                <a:gd name="T51" fmla="*/ 61 h 189"/>
                <a:gd name="T52" fmla="*/ 92 w 336"/>
                <a:gd name="T53" fmla="*/ 59 h 189"/>
                <a:gd name="T54" fmla="*/ 73 w 336"/>
                <a:gd name="T55" fmla="*/ 47 h 189"/>
                <a:gd name="T56" fmla="*/ 52 w 336"/>
                <a:gd name="T57" fmla="*/ 23 h 189"/>
                <a:gd name="T58" fmla="*/ 49 w 336"/>
                <a:gd name="T59" fmla="*/ 19 h 189"/>
                <a:gd name="T60" fmla="*/ 45 w 336"/>
                <a:gd name="T61" fmla="*/ 14 h 189"/>
                <a:gd name="T62" fmla="*/ 45 w 336"/>
                <a:gd name="T63" fmla="*/ 7 h 189"/>
                <a:gd name="T64" fmla="*/ 40 w 336"/>
                <a:gd name="T65" fmla="*/ 7 h 189"/>
                <a:gd name="T66" fmla="*/ 35 w 336"/>
                <a:gd name="T67" fmla="*/ 0 h 189"/>
                <a:gd name="T68" fmla="*/ 28 w 336"/>
                <a:gd name="T69" fmla="*/ 4 h 189"/>
                <a:gd name="T70" fmla="*/ 12 w 336"/>
                <a:gd name="T71" fmla="*/ 33 h 189"/>
                <a:gd name="T72" fmla="*/ 9 w 336"/>
                <a:gd name="T73" fmla="*/ 38 h 189"/>
                <a:gd name="T74" fmla="*/ 5 w 336"/>
                <a:gd name="T75" fmla="*/ 45 h 189"/>
                <a:gd name="T76" fmla="*/ 0 w 336"/>
                <a:gd name="T77" fmla="*/ 47 h 189"/>
                <a:gd name="T78" fmla="*/ 7 w 336"/>
                <a:gd name="T79" fmla="*/ 56 h 189"/>
                <a:gd name="T80" fmla="*/ 12 w 336"/>
                <a:gd name="T81" fmla="*/ 73 h 189"/>
                <a:gd name="T82" fmla="*/ 21 w 336"/>
                <a:gd name="T83" fmla="*/ 83 h 189"/>
                <a:gd name="T84" fmla="*/ 28 w 336"/>
                <a:gd name="T85" fmla="*/ 87 h 189"/>
                <a:gd name="T86" fmla="*/ 35 w 336"/>
                <a:gd name="T87" fmla="*/ 101 h 189"/>
                <a:gd name="T88" fmla="*/ 38 w 336"/>
                <a:gd name="T89" fmla="*/ 104 h 189"/>
                <a:gd name="T90" fmla="*/ 40 w 336"/>
                <a:gd name="T91" fmla="*/ 111 h 189"/>
                <a:gd name="T92" fmla="*/ 49 w 336"/>
                <a:gd name="T93" fmla="*/ 118 h 189"/>
                <a:gd name="T94" fmla="*/ 61 w 336"/>
                <a:gd name="T95" fmla="*/ 125 h 189"/>
                <a:gd name="T96" fmla="*/ 83 w 336"/>
                <a:gd name="T97" fmla="*/ 139 h 189"/>
                <a:gd name="T98" fmla="*/ 106 w 336"/>
                <a:gd name="T99" fmla="*/ 146 h 189"/>
                <a:gd name="T100" fmla="*/ 130 w 336"/>
                <a:gd name="T101" fmla="*/ 154 h 189"/>
                <a:gd name="T102" fmla="*/ 154 w 336"/>
                <a:gd name="T103" fmla="*/ 163 h 189"/>
                <a:gd name="T104" fmla="*/ 173 w 336"/>
                <a:gd name="T105" fmla="*/ 168 h 189"/>
                <a:gd name="T106" fmla="*/ 194 w 336"/>
                <a:gd name="T107" fmla="*/ 175 h 189"/>
                <a:gd name="T108" fmla="*/ 217 w 336"/>
                <a:gd name="T109" fmla="*/ 184 h 189"/>
                <a:gd name="T110" fmla="*/ 236 w 336"/>
                <a:gd name="T111" fmla="*/ 189 h 189"/>
                <a:gd name="T112" fmla="*/ 296 w 336"/>
                <a:gd name="T113" fmla="*/ 175 h 189"/>
                <a:gd name="T114" fmla="*/ 312 w 336"/>
                <a:gd name="T115" fmla="*/ 151 h 189"/>
                <a:gd name="T116" fmla="*/ 326 w 336"/>
                <a:gd name="T117" fmla="*/ 125 h 189"/>
                <a:gd name="T118" fmla="*/ 336 w 336"/>
                <a:gd name="T119" fmla="*/ 1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6" h="189">
                  <a:moveTo>
                    <a:pt x="336" y="14"/>
                  </a:moveTo>
                  <a:lnTo>
                    <a:pt x="336" y="14"/>
                  </a:lnTo>
                  <a:lnTo>
                    <a:pt x="333" y="14"/>
                  </a:lnTo>
                  <a:lnTo>
                    <a:pt x="329" y="12"/>
                  </a:lnTo>
                  <a:lnTo>
                    <a:pt x="326" y="12"/>
                  </a:lnTo>
                  <a:lnTo>
                    <a:pt x="326" y="12"/>
                  </a:lnTo>
                  <a:lnTo>
                    <a:pt x="322" y="9"/>
                  </a:lnTo>
                  <a:lnTo>
                    <a:pt x="322" y="9"/>
                  </a:lnTo>
                  <a:lnTo>
                    <a:pt x="317" y="9"/>
                  </a:lnTo>
                  <a:lnTo>
                    <a:pt x="314" y="9"/>
                  </a:lnTo>
                  <a:lnTo>
                    <a:pt x="314" y="12"/>
                  </a:lnTo>
                  <a:lnTo>
                    <a:pt x="312" y="12"/>
                  </a:lnTo>
                  <a:lnTo>
                    <a:pt x="310" y="12"/>
                  </a:lnTo>
                  <a:lnTo>
                    <a:pt x="307" y="12"/>
                  </a:lnTo>
                  <a:lnTo>
                    <a:pt x="305" y="12"/>
                  </a:lnTo>
                  <a:lnTo>
                    <a:pt x="305" y="14"/>
                  </a:lnTo>
                  <a:lnTo>
                    <a:pt x="303" y="14"/>
                  </a:lnTo>
                  <a:lnTo>
                    <a:pt x="303" y="14"/>
                  </a:lnTo>
                  <a:lnTo>
                    <a:pt x="303" y="14"/>
                  </a:lnTo>
                  <a:lnTo>
                    <a:pt x="303" y="14"/>
                  </a:lnTo>
                  <a:lnTo>
                    <a:pt x="303" y="16"/>
                  </a:lnTo>
                  <a:lnTo>
                    <a:pt x="303" y="16"/>
                  </a:lnTo>
                  <a:lnTo>
                    <a:pt x="300" y="16"/>
                  </a:lnTo>
                  <a:lnTo>
                    <a:pt x="300" y="16"/>
                  </a:lnTo>
                  <a:lnTo>
                    <a:pt x="300" y="16"/>
                  </a:lnTo>
                  <a:lnTo>
                    <a:pt x="298" y="16"/>
                  </a:lnTo>
                  <a:lnTo>
                    <a:pt x="298" y="16"/>
                  </a:lnTo>
                  <a:lnTo>
                    <a:pt x="298" y="16"/>
                  </a:lnTo>
                  <a:lnTo>
                    <a:pt x="298" y="16"/>
                  </a:lnTo>
                  <a:lnTo>
                    <a:pt x="298" y="16"/>
                  </a:lnTo>
                  <a:lnTo>
                    <a:pt x="296" y="19"/>
                  </a:lnTo>
                  <a:lnTo>
                    <a:pt x="296" y="19"/>
                  </a:lnTo>
                  <a:lnTo>
                    <a:pt x="293" y="21"/>
                  </a:lnTo>
                  <a:lnTo>
                    <a:pt x="284" y="21"/>
                  </a:lnTo>
                  <a:lnTo>
                    <a:pt x="281" y="21"/>
                  </a:lnTo>
                  <a:lnTo>
                    <a:pt x="274" y="21"/>
                  </a:lnTo>
                  <a:lnTo>
                    <a:pt x="272" y="21"/>
                  </a:lnTo>
                  <a:lnTo>
                    <a:pt x="270" y="21"/>
                  </a:lnTo>
                  <a:lnTo>
                    <a:pt x="260" y="16"/>
                  </a:lnTo>
                  <a:lnTo>
                    <a:pt x="260" y="16"/>
                  </a:lnTo>
                  <a:lnTo>
                    <a:pt x="255" y="19"/>
                  </a:lnTo>
                  <a:lnTo>
                    <a:pt x="255" y="16"/>
                  </a:lnTo>
                  <a:lnTo>
                    <a:pt x="253" y="19"/>
                  </a:lnTo>
                  <a:lnTo>
                    <a:pt x="253" y="19"/>
                  </a:lnTo>
                  <a:lnTo>
                    <a:pt x="248" y="21"/>
                  </a:lnTo>
                  <a:lnTo>
                    <a:pt x="246" y="21"/>
                  </a:lnTo>
                  <a:lnTo>
                    <a:pt x="246" y="23"/>
                  </a:lnTo>
                  <a:lnTo>
                    <a:pt x="243" y="23"/>
                  </a:lnTo>
                  <a:lnTo>
                    <a:pt x="241" y="23"/>
                  </a:lnTo>
                  <a:lnTo>
                    <a:pt x="241" y="26"/>
                  </a:lnTo>
                  <a:lnTo>
                    <a:pt x="236" y="28"/>
                  </a:lnTo>
                  <a:lnTo>
                    <a:pt x="234" y="30"/>
                  </a:lnTo>
                  <a:lnTo>
                    <a:pt x="229" y="33"/>
                  </a:lnTo>
                  <a:lnTo>
                    <a:pt x="227" y="33"/>
                  </a:lnTo>
                  <a:lnTo>
                    <a:pt x="227" y="33"/>
                  </a:lnTo>
                  <a:lnTo>
                    <a:pt x="227" y="33"/>
                  </a:lnTo>
                  <a:lnTo>
                    <a:pt x="227" y="33"/>
                  </a:lnTo>
                  <a:lnTo>
                    <a:pt x="227" y="35"/>
                  </a:lnTo>
                  <a:lnTo>
                    <a:pt x="227" y="35"/>
                  </a:lnTo>
                  <a:lnTo>
                    <a:pt x="225" y="35"/>
                  </a:lnTo>
                  <a:lnTo>
                    <a:pt x="222" y="38"/>
                  </a:lnTo>
                  <a:lnTo>
                    <a:pt x="217" y="40"/>
                  </a:lnTo>
                  <a:lnTo>
                    <a:pt x="215" y="40"/>
                  </a:lnTo>
                  <a:lnTo>
                    <a:pt x="215" y="40"/>
                  </a:lnTo>
                  <a:lnTo>
                    <a:pt x="213" y="42"/>
                  </a:lnTo>
                  <a:lnTo>
                    <a:pt x="210" y="42"/>
                  </a:lnTo>
                  <a:lnTo>
                    <a:pt x="210" y="42"/>
                  </a:lnTo>
                  <a:lnTo>
                    <a:pt x="208" y="42"/>
                  </a:lnTo>
                  <a:lnTo>
                    <a:pt x="206" y="42"/>
                  </a:lnTo>
                  <a:lnTo>
                    <a:pt x="206" y="45"/>
                  </a:lnTo>
                  <a:lnTo>
                    <a:pt x="203" y="45"/>
                  </a:lnTo>
                  <a:lnTo>
                    <a:pt x="201" y="45"/>
                  </a:lnTo>
                  <a:lnTo>
                    <a:pt x="199" y="45"/>
                  </a:lnTo>
                  <a:lnTo>
                    <a:pt x="199" y="42"/>
                  </a:lnTo>
                  <a:lnTo>
                    <a:pt x="196" y="42"/>
                  </a:lnTo>
                  <a:lnTo>
                    <a:pt x="194" y="40"/>
                  </a:lnTo>
                  <a:lnTo>
                    <a:pt x="191" y="38"/>
                  </a:lnTo>
                  <a:lnTo>
                    <a:pt x="191" y="38"/>
                  </a:lnTo>
                  <a:lnTo>
                    <a:pt x="187" y="40"/>
                  </a:lnTo>
                  <a:lnTo>
                    <a:pt x="184" y="40"/>
                  </a:lnTo>
                  <a:lnTo>
                    <a:pt x="182" y="40"/>
                  </a:lnTo>
                  <a:lnTo>
                    <a:pt x="182" y="40"/>
                  </a:lnTo>
                  <a:lnTo>
                    <a:pt x="180" y="38"/>
                  </a:lnTo>
                  <a:lnTo>
                    <a:pt x="177" y="38"/>
                  </a:lnTo>
                  <a:lnTo>
                    <a:pt x="173" y="35"/>
                  </a:lnTo>
                  <a:lnTo>
                    <a:pt x="173" y="35"/>
                  </a:lnTo>
                  <a:lnTo>
                    <a:pt x="173" y="38"/>
                  </a:lnTo>
                  <a:lnTo>
                    <a:pt x="173" y="38"/>
                  </a:lnTo>
                  <a:lnTo>
                    <a:pt x="173" y="38"/>
                  </a:lnTo>
                  <a:lnTo>
                    <a:pt x="170" y="35"/>
                  </a:lnTo>
                  <a:lnTo>
                    <a:pt x="170" y="35"/>
                  </a:lnTo>
                  <a:lnTo>
                    <a:pt x="170" y="35"/>
                  </a:lnTo>
                  <a:lnTo>
                    <a:pt x="170" y="35"/>
                  </a:lnTo>
                  <a:lnTo>
                    <a:pt x="168" y="35"/>
                  </a:lnTo>
                  <a:lnTo>
                    <a:pt x="168" y="35"/>
                  </a:lnTo>
                  <a:lnTo>
                    <a:pt x="165" y="35"/>
                  </a:lnTo>
                  <a:lnTo>
                    <a:pt x="165" y="35"/>
                  </a:lnTo>
                  <a:lnTo>
                    <a:pt x="165" y="35"/>
                  </a:lnTo>
                  <a:lnTo>
                    <a:pt x="163" y="38"/>
                  </a:lnTo>
                  <a:lnTo>
                    <a:pt x="163" y="38"/>
                  </a:lnTo>
                  <a:lnTo>
                    <a:pt x="163" y="38"/>
                  </a:lnTo>
                  <a:lnTo>
                    <a:pt x="163" y="38"/>
                  </a:lnTo>
                  <a:lnTo>
                    <a:pt x="161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2"/>
                  </a:lnTo>
                  <a:lnTo>
                    <a:pt x="154" y="45"/>
                  </a:lnTo>
                  <a:lnTo>
                    <a:pt x="151" y="45"/>
                  </a:lnTo>
                  <a:lnTo>
                    <a:pt x="149" y="45"/>
                  </a:lnTo>
                  <a:lnTo>
                    <a:pt x="149" y="47"/>
                  </a:lnTo>
                  <a:lnTo>
                    <a:pt x="146" y="47"/>
                  </a:lnTo>
                  <a:lnTo>
                    <a:pt x="146" y="45"/>
                  </a:lnTo>
                  <a:lnTo>
                    <a:pt x="144" y="45"/>
                  </a:lnTo>
                  <a:lnTo>
                    <a:pt x="144" y="45"/>
                  </a:lnTo>
                  <a:lnTo>
                    <a:pt x="144" y="45"/>
                  </a:lnTo>
                  <a:lnTo>
                    <a:pt x="139" y="49"/>
                  </a:lnTo>
                  <a:lnTo>
                    <a:pt x="135" y="52"/>
                  </a:lnTo>
                  <a:lnTo>
                    <a:pt x="132" y="52"/>
                  </a:lnTo>
                  <a:lnTo>
                    <a:pt x="132" y="54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9"/>
                  </a:lnTo>
                  <a:lnTo>
                    <a:pt x="120" y="59"/>
                  </a:lnTo>
                  <a:lnTo>
                    <a:pt x="118" y="59"/>
                  </a:lnTo>
                  <a:lnTo>
                    <a:pt x="116" y="59"/>
                  </a:lnTo>
                  <a:lnTo>
                    <a:pt x="113" y="59"/>
                  </a:lnTo>
                  <a:lnTo>
                    <a:pt x="111" y="59"/>
                  </a:lnTo>
                  <a:lnTo>
                    <a:pt x="109" y="59"/>
                  </a:lnTo>
                  <a:lnTo>
                    <a:pt x="106" y="61"/>
                  </a:lnTo>
                  <a:lnTo>
                    <a:pt x="104" y="61"/>
                  </a:lnTo>
                  <a:lnTo>
                    <a:pt x="102" y="61"/>
                  </a:lnTo>
                  <a:lnTo>
                    <a:pt x="97" y="59"/>
                  </a:lnTo>
                  <a:lnTo>
                    <a:pt x="94" y="59"/>
                  </a:lnTo>
                  <a:lnTo>
                    <a:pt x="92" y="59"/>
                  </a:lnTo>
                  <a:lnTo>
                    <a:pt x="90" y="59"/>
                  </a:lnTo>
                  <a:lnTo>
                    <a:pt x="87" y="56"/>
                  </a:lnTo>
                  <a:lnTo>
                    <a:pt x="80" y="52"/>
                  </a:lnTo>
                  <a:lnTo>
                    <a:pt x="78" y="49"/>
                  </a:lnTo>
                  <a:lnTo>
                    <a:pt x="73" y="47"/>
                  </a:lnTo>
                  <a:lnTo>
                    <a:pt x="68" y="42"/>
                  </a:lnTo>
                  <a:lnTo>
                    <a:pt x="64" y="38"/>
                  </a:lnTo>
                  <a:lnTo>
                    <a:pt x="59" y="33"/>
                  </a:lnTo>
                  <a:lnTo>
                    <a:pt x="54" y="28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49" y="21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7" y="19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5" y="9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5" y="4"/>
                  </a:lnTo>
                  <a:lnTo>
                    <a:pt x="35" y="2"/>
                  </a:lnTo>
                  <a:lnTo>
                    <a:pt x="35" y="0"/>
                  </a:lnTo>
                  <a:lnTo>
                    <a:pt x="35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28" y="4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14" y="33"/>
                  </a:lnTo>
                  <a:lnTo>
                    <a:pt x="12" y="33"/>
                  </a:lnTo>
                  <a:lnTo>
                    <a:pt x="9" y="33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8"/>
                  </a:lnTo>
                  <a:lnTo>
                    <a:pt x="7" y="38"/>
                  </a:lnTo>
                  <a:lnTo>
                    <a:pt x="7" y="40"/>
                  </a:lnTo>
                  <a:lnTo>
                    <a:pt x="5" y="40"/>
                  </a:lnTo>
                  <a:lnTo>
                    <a:pt x="5" y="42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9"/>
                  </a:lnTo>
                  <a:lnTo>
                    <a:pt x="7" y="64"/>
                  </a:lnTo>
                  <a:lnTo>
                    <a:pt x="9" y="66"/>
                  </a:lnTo>
                  <a:lnTo>
                    <a:pt x="9" y="71"/>
                  </a:lnTo>
                  <a:lnTo>
                    <a:pt x="12" y="73"/>
                  </a:lnTo>
                  <a:lnTo>
                    <a:pt x="16" y="75"/>
                  </a:lnTo>
                  <a:lnTo>
                    <a:pt x="19" y="75"/>
                  </a:lnTo>
                  <a:lnTo>
                    <a:pt x="19" y="78"/>
                  </a:lnTo>
                  <a:lnTo>
                    <a:pt x="19" y="80"/>
                  </a:lnTo>
                  <a:lnTo>
                    <a:pt x="21" y="83"/>
                  </a:lnTo>
                  <a:lnTo>
                    <a:pt x="21" y="85"/>
                  </a:lnTo>
                  <a:lnTo>
                    <a:pt x="23" y="85"/>
                  </a:lnTo>
                  <a:lnTo>
                    <a:pt x="26" y="87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31" y="90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8" y="104"/>
                  </a:lnTo>
                  <a:lnTo>
                    <a:pt x="38" y="104"/>
                  </a:lnTo>
                  <a:lnTo>
                    <a:pt x="38" y="104"/>
                  </a:lnTo>
                  <a:lnTo>
                    <a:pt x="38" y="106"/>
                  </a:lnTo>
                  <a:lnTo>
                    <a:pt x="40" y="106"/>
                  </a:lnTo>
                  <a:lnTo>
                    <a:pt x="40" y="109"/>
                  </a:lnTo>
                  <a:lnTo>
                    <a:pt x="40" y="109"/>
                  </a:lnTo>
                  <a:lnTo>
                    <a:pt x="40" y="111"/>
                  </a:lnTo>
                  <a:lnTo>
                    <a:pt x="40" y="113"/>
                  </a:lnTo>
                  <a:lnTo>
                    <a:pt x="42" y="113"/>
                  </a:lnTo>
                  <a:lnTo>
                    <a:pt x="45" y="116"/>
                  </a:lnTo>
                  <a:lnTo>
                    <a:pt x="49" y="118"/>
                  </a:lnTo>
                  <a:lnTo>
                    <a:pt x="49" y="118"/>
                  </a:lnTo>
                  <a:lnTo>
                    <a:pt x="52" y="118"/>
                  </a:lnTo>
                  <a:lnTo>
                    <a:pt x="52" y="116"/>
                  </a:lnTo>
                  <a:lnTo>
                    <a:pt x="52" y="118"/>
                  </a:lnTo>
                  <a:lnTo>
                    <a:pt x="57" y="120"/>
                  </a:lnTo>
                  <a:lnTo>
                    <a:pt x="61" y="125"/>
                  </a:lnTo>
                  <a:lnTo>
                    <a:pt x="68" y="132"/>
                  </a:lnTo>
                  <a:lnTo>
                    <a:pt x="71" y="135"/>
                  </a:lnTo>
                  <a:lnTo>
                    <a:pt x="73" y="137"/>
                  </a:lnTo>
                  <a:lnTo>
                    <a:pt x="78" y="137"/>
                  </a:lnTo>
                  <a:lnTo>
                    <a:pt x="83" y="139"/>
                  </a:lnTo>
                  <a:lnTo>
                    <a:pt x="87" y="142"/>
                  </a:lnTo>
                  <a:lnTo>
                    <a:pt x="92" y="142"/>
                  </a:lnTo>
                  <a:lnTo>
                    <a:pt x="97" y="144"/>
                  </a:lnTo>
                  <a:lnTo>
                    <a:pt x="102" y="146"/>
                  </a:lnTo>
                  <a:lnTo>
                    <a:pt x="106" y="146"/>
                  </a:lnTo>
                  <a:lnTo>
                    <a:pt x="111" y="149"/>
                  </a:lnTo>
                  <a:lnTo>
                    <a:pt x="116" y="151"/>
                  </a:lnTo>
                  <a:lnTo>
                    <a:pt x="120" y="151"/>
                  </a:lnTo>
                  <a:lnTo>
                    <a:pt x="125" y="154"/>
                  </a:lnTo>
                  <a:lnTo>
                    <a:pt x="130" y="154"/>
                  </a:lnTo>
                  <a:lnTo>
                    <a:pt x="135" y="156"/>
                  </a:lnTo>
                  <a:lnTo>
                    <a:pt x="139" y="158"/>
                  </a:lnTo>
                  <a:lnTo>
                    <a:pt x="144" y="158"/>
                  </a:lnTo>
                  <a:lnTo>
                    <a:pt x="149" y="161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8" y="163"/>
                  </a:lnTo>
                  <a:lnTo>
                    <a:pt x="163" y="165"/>
                  </a:lnTo>
                  <a:lnTo>
                    <a:pt x="168" y="168"/>
                  </a:lnTo>
                  <a:lnTo>
                    <a:pt x="173" y="168"/>
                  </a:lnTo>
                  <a:lnTo>
                    <a:pt x="177" y="170"/>
                  </a:lnTo>
                  <a:lnTo>
                    <a:pt x="180" y="172"/>
                  </a:lnTo>
                  <a:lnTo>
                    <a:pt x="184" y="172"/>
                  </a:lnTo>
                  <a:lnTo>
                    <a:pt x="189" y="175"/>
                  </a:lnTo>
                  <a:lnTo>
                    <a:pt x="194" y="175"/>
                  </a:lnTo>
                  <a:lnTo>
                    <a:pt x="199" y="177"/>
                  </a:lnTo>
                  <a:lnTo>
                    <a:pt x="203" y="180"/>
                  </a:lnTo>
                  <a:lnTo>
                    <a:pt x="208" y="180"/>
                  </a:lnTo>
                  <a:lnTo>
                    <a:pt x="213" y="182"/>
                  </a:lnTo>
                  <a:lnTo>
                    <a:pt x="217" y="184"/>
                  </a:lnTo>
                  <a:lnTo>
                    <a:pt x="220" y="184"/>
                  </a:lnTo>
                  <a:lnTo>
                    <a:pt x="225" y="187"/>
                  </a:lnTo>
                  <a:lnTo>
                    <a:pt x="229" y="187"/>
                  </a:lnTo>
                  <a:lnTo>
                    <a:pt x="232" y="189"/>
                  </a:lnTo>
                  <a:lnTo>
                    <a:pt x="236" y="189"/>
                  </a:lnTo>
                  <a:lnTo>
                    <a:pt x="277" y="189"/>
                  </a:lnTo>
                  <a:lnTo>
                    <a:pt x="286" y="189"/>
                  </a:lnTo>
                  <a:lnTo>
                    <a:pt x="288" y="184"/>
                  </a:lnTo>
                  <a:lnTo>
                    <a:pt x="291" y="180"/>
                  </a:lnTo>
                  <a:lnTo>
                    <a:pt x="296" y="175"/>
                  </a:lnTo>
                  <a:lnTo>
                    <a:pt x="298" y="170"/>
                  </a:lnTo>
                  <a:lnTo>
                    <a:pt x="300" y="165"/>
                  </a:lnTo>
                  <a:lnTo>
                    <a:pt x="305" y="161"/>
                  </a:lnTo>
                  <a:lnTo>
                    <a:pt x="307" y="156"/>
                  </a:lnTo>
                  <a:lnTo>
                    <a:pt x="312" y="151"/>
                  </a:lnTo>
                  <a:lnTo>
                    <a:pt x="314" y="146"/>
                  </a:lnTo>
                  <a:lnTo>
                    <a:pt x="317" y="139"/>
                  </a:lnTo>
                  <a:lnTo>
                    <a:pt x="322" y="135"/>
                  </a:lnTo>
                  <a:lnTo>
                    <a:pt x="324" y="130"/>
                  </a:lnTo>
                  <a:lnTo>
                    <a:pt x="326" y="125"/>
                  </a:lnTo>
                  <a:lnTo>
                    <a:pt x="331" y="120"/>
                  </a:lnTo>
                  <a:lnTo>
                    <a:pt x="333" y="116"/>
                  </a:lnTo>
                  <a:lnTo>
                    <a:pt x="336" y="111"/>
                  </a:lnTo>
                  <a:lnTo>
                    <a:pt x="336" y="14"/>
                  </a:lnTo>
                  <a:lnTo>
                    <a:pt x="336" y="14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10694987" y="2560204"/>
              <a:ext cx="885825" cy="1160463"/>
            </a:xfrm>
            <a:custGeom>
              <a:avLst/>
              <a:gdLst>
                <a:gd name="T0" fmla="*/ 549 w 558"/>
                <a:gd name="T1" fmla="*/ 78 h 731"/>
                <a:gd name="T2" fmla="*/ 539 w 558"/>
                <a:gd name="T3" fmla="*/ 85 h 731"/>
                <a:gd name="T4" fmla="*/ 544 w 558"/>
                <a:gd name="T5" fmla="*/ 71 h 731"/>
                <a:gd name="T6" fmla="*/ 542 w 558"/>
                <a:gd name="T7" fmla="*/ 35 h 731"/>
                <a:gd name="T8" fmla="*/ 551 w 558"/>
                <a:gd name="T9" fmla="*/ 11 h 731"/>
                <a:gd name="T10" fmla="*/ 525 w 558"/>
                <a:gd name="T11" fmla="*/ 0 h 731"/>
                <a:gd name="T12" fmla="*/ 513 w 558"/>
                <a:gd name="T13" fmla="*/ 7 h 731"/>
                <a:gd name="T14" fmla="*/ 494 w 558"/>
                <a:gd name="T15" fmla="*/ 23 h 731"/>
                <a:gd name="T16" fmla="*/ 478 w 558"/>
                <a:gd name="T17" fmla="*/ 26 h 731"/>
                <a:gd name="T18" fmla="*/ 459 w 558"/>
                <a:gd name="T19" fmla="*/ 33 h 731"/>
                <a:gd name="T20" fmla="*/ 426 w 558"/>
                <a:gd name="T21" fmla="*/ 40 h 731"/>
                <a:gd name="T22" fmla="*/ 397 w 558"/>
                <a:gd name="T23" fmla="*/ 38 h 731"/>
                <a:gd name="T24" fmla="*/ 388 w 558"/>
                <a:gd name="T25" fmla="*/ 42 h 731"/>
                <a:gd name="T26" fmla="*/ 343 w 558"/>
                <a:gd name="T27" fmla="*/ 45 h 731"/>
                <a:gd name="T28" fmla="*/ 317 w 558"/>
                <a:gd name="T29" fmla="*/ 61 h 731"/>
                <a:gd name="T30" fmla="*/ 289 w 558"/>
                <a:gd name="T31" fmla="*/ 68 h 731"/>
                <a:gd name="T32" fmla="*/ 263 w 558"/>
                <a:gd name="T33" fmla="*/ 64 h 731"/>
                <a:gd name="T34" fmla="*/ 248 w 558"/>
                <a:gd name="T35" fmla="*/ 66 h 731"/>
                <a:gd name="T36" fmla="*/ 222 w 558"/>
                <a:gd name="T37" fmla="*/ 80 h 731"/>
                <a:gd name="T38" fmla="*/ 184 w 558"/>
                <a:gd name="T39" fmla="*/ 85 h 731"/>
                <a:gd name="T40" fmla="*/ 139 w 558"/>
                <a:gd name="T41" fmla="*/ 45 h 731"/>
                <a:gd name="T42" fmla="*/ 130 w 558"/>
                <a:gd name="T43" fmla="*/ 33 h 731"/>
                <a:gd name="T44" fmla="*/ 104 w 558"/>
                <a:gd name="T45" fmla="*/ 59 h 731"/>
                <a:gd name="T46" fmla="*/ 92 w 558"/>
                <a:gd name="T47" fmla="*/ 73 h 731"/>
                <a:gd name="T48" fmla="*/ 109 w 558"/>
                <a:gd name="T49" fmla="*/ 106 h 731"/>
                <a:gd name="T50" fmla="*/ 128 w 558"/>
                <a:gd name="T51" fmla="*/ 130 h 731"/>
                <a:gd name="T52" fmla="*/ 147 w 558"/>
                <a:gd name="T53" fmla="*/ 146 h 731"/>
                <a:gd name="T54" fmla="*/ 215 w 558"/>
                <a:gd name="T55" fmla="*/ 180 h 731"/>
                <a:gd name="T56" fmla="*/ 279 w 558"/>
                <a:gd name="T57" fmla="*/ 201 h 731"/>
                <a:gd name="T58" fmla="*/ 371 w 558"/>
                <a:gd name="T59" fmla="*/ 220 h 731"/>
                <a:gd name="T60" fmla="*/ 333 w 558"/>
                <a:gd name="T61" fmla="*/ 255 h 731"/>
                <a:gd name="T62" fmla="*/ 296 w 558"/>
                <a:gd name="T63" fmla="*/ 291 h 731"/>
                <a:gd name="T64" fmla="*/ 244 w 558"/>
                <a:gd name="T65" fmla="*/ 348 h 731"/>
                <a:gd name="T66" fmla="*/ 194 w 558"/>
                <a:gd name="T67" fmla="*/ 381 h 731"/>
                <a:gd name="T68" fmla="*/ 154 w 558"/>
                <a:gd name="T69" fmla="*/ 381 h 731"/>
                <a:gd name="T70" fmla="*/ 104 w 558"/>
                <a:gd name="T71" fmla="*/ 409 h 731"/>
                <a:gd name="T72" fmla="*/ 52 w 558"/>
                <a:gd name="T73" fmla="*/ 426 h 731"/>
                <a:gd name="T74" fmla="*/ 12 w 558"/>
                <a:gd name="T75" fmla="*/ 480 h 731"/>
                <a:gd name="T76" fmla="*/ 0 w 558"/>
                <a:gd name="T77" fmla="*/ 677 h 731"/>
                <a:gd name="T78" fmla="*/ 28 w 558"/>
                <a:gd name="T79" fmla="*/ 721 h 731"/>
                <a:gd name="T80" fmla="*/ 42 w 558"/>
                <a:gd name="T81" fmla="*/ 717 h 731"/>
                <a:gd name="T82" fmla="*/ 50 w 558"/>
                <a:gd name="T83" fmla="*/ 705 h 731"/>
                <a:gd name="T84" fmla="*/ 52 w 558"/>
                <a:gd name="T85" fmla="*/ 693 h 731"/>
                <a:gd name="T86" fmla="*/ 57 w 558"/>
                <a:gd name="T87" fmla="*/ 691 h 731"/>
                <a:gd name="T88" fmla="*/ 68 w 558"/>
                <a:gd name="T89" fmla="*/ 679 h 731"/>
                <a:gd name="T90" fmla="*/ 80 w 558"/>
                <a:gd name="T91" fmla="*/ 667 h 731"/>
                <a:gd name="T92" fmla="*/ 104 w 558"/>
                <a:gd name="T93" fmla="*/ 641 h 731"/>
                <a:gd name="T94" fmla="*/ 165 w 558"/>
                <a:gd name="T95" fmla="*/ 584 h 731"/>
                <a:gd name="T96" fmla="*/ 206 w 558"/>
                <a:gd name="T97" fmla="*/ 549 h 731"/>
                <a:gd name="T98" fmla="*/ 277 w 558"/>
                <a:gd name="T99" fmla="*/ 508 h 731"/>
                <a:gd name="T100" fmla="*/ 296 w 558"/>
                <a:gd name="T101" fmla="*/ 487 h 731"/>
                <a:gd name="T102" fmla="*/ 400 w 558"/>
                <a:gd name="T103" fmla="*/ 364 h 731"/>
                <a:gd name="T104" fmla="*/ 442 w 558"/>
                <a:gd name="T105" fmla="*/ 279 h 731"/>
                <a:gd name="T106" fmla="*/ 473 w 558"/>
                <a:gd name="T107" fmla="*/ 224 h 731"/>
                <a:gd name="T108" fmla="*/ 497 w 558"/>
                <a:gd name="T109" fmla="*/ 189 h 731"/>
                <a:gd name="T110" fmla="*/ 516 w 558"/>
                <a:gd name="T111" fmla="*/ 158 h 731"/>
                <a:gd name="T112" fmla="*/ 528 w 558"/>
                <a:gd name="T113" fmla="*/ 132 h 731"/>
                <a:gd name="T114" fmla="*/ 532 w 558"/>
                <a:gd name="T115" fmla="*/ 109 h 731"/>
                <a:gd name="T116" fmla="*/ 551 w 558"/>
                <a:gd name="T117" fmla="*/ 87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8" h="731">
                  <a:moveTo>
                    <a:pt x="558" y="82"/>
                  </a:moveTo>
                  <a:lnTo>
                    <a:pt x="558" y="82"/>
                  </a:lnTo>
                  <a:lnTo>
                    <a:pt x="558" y="82"/>
                  </a:lnTo>
                  <a:lnTo>
                    <a:pt x="556" y="82"/>
                  </a:lnTo>
                  <a:lnTo>
                    <a:pt x="556" y="82"/>
                  </a:lnTo>
                  <a:lnTo>
                    <a:pt x="556" y="82"/>
                  </a:lnTo>
                  <a:lnTo>
                    <a:pt x="554" y="82"/>
                  </a:lnTo>
                  <a:lnTo>
                    <a:pt x="554" y="82"/>
                  </a:lnTo>
                  <a:lnTo>
                    <a:pt x="554" y="82"/>
                  </a:lnTo>
                  <a:lnTo>
                    <a:pt x="551" y="80"/>
                  </a:lnTo>
                  <a:lnTo>
                    <a:pt x="551" y="80"/>
                  </a:lnTo>
                  <a:lnTo>
                    <a:pt x="551" y="80"/>
                  </a:lnTo>
                  <a:lnTo>
                    <a:pt x="549" y="80"/>
                  </a:lnTo>
                  <a:lnTo>
                    <a:pt x="549" y="80"/>
                  </a:lnTo>
                  <a:lnTo>
                    <a:pt x="549" y="78"/>
                  </a:lnTo>
                  <a:lnTo>
                    <a:pt x="546" y="78"/>
                  </a:lnTo>
                  <a:lnTo>
                    <a:pt x="546" y="78"/>
                  </a:lnTo>
                  <a:lnTo>
                    <a:pt x="546" y="78"/>
                  </a:lnTo>
                  <a:lnTo>
                    <a:pt x="546" y="80"/>
                  </a:lnTo>
                  <a:lnTo>
                    <a:pt x="546" y="80"/>
                  </a:lnTo>
                  <a:lnTo>
                    <a:pt x="546" y="82"/>
                  </a:lnTo>
                  <a:lnTo>
                    <a:pt x="549" y="82"/>
                  </a:lnTo>
                  <a:lnTo>
                    <a:pt x="549" y="82"/>
                  </a:lnTo>
                  <a:lnTo>
                    <a:pt x="549" y="82"/>
                  </a:lnTo>
                  <a:lnTo>
                    <a:pt x="549" y="82"/>
                  </a:lnTo>
                  <a:lnTo>
                    <a:pt x="549" y="82"/>
                  </a:lnTo>
                  <a:lnTo>
                    <a:pt x="549" y="82"/>
                  </a:lnTo>
                  <a:lnTo>
                    <a:pt x="549" y="82"/>
                  </a:lnTo>
                  <a:lnTo>
                    <a:pt x="546" y="82"/>
                  </a:lnTo>
                  <a:lnTo>
                    <a:pt x="539" y="85"/>
                  </a:lnTo>
                  <a:lnTo>
                    <a:pt x="537" y="85"/>
                  </a:lnTo>
                  <a:lnTo>
                    <a:pt x="537" y="85"/>
                  </a:lnTo>
                  <a:lnTo>
                    <a:pt x="537" y="82"/>
                  </a:lnTo>
                  <a:lnTo>
                    <a:pt x="539" y="82"/>
                  </a:lnTo>
                  <a:lnTo>
                    <a:pt x="539" y="82"/>
                  </a:lnTo>
                  <a:lnTo>
                    <a:pt x="542" y="82"/>
                  </a:lnTo>
                  <a:lnTo>
                    <a:pt x="542" y="82"/>
                  </a:lnTo>
                  <a:lnTo>
                    <a:pt x="542" y="80"/>
                  </a:lnTo>
                  <a:lnTo>
                    <a:pt x="542" y="80"/>
                  </a:lnTo>
                  <a:lnTo>
                    <a:pt x="542" y="78"/>
                  </a:lnTo>
                  <a:lnTo>
                    <a:pt x="542" y="75"/>
                  </a:lnTo>
                  <a:lnTo>
                    <a:pt x="544" y="75"/>
                  </a:lnTo>
                  <a:lnTo>
                    <a:pt x="544" y="75"/>
                  </a:lnTo>
                  <a:lnTo>
                    <a:pt x="546" y="75"/>
                  </a:lnTo>
                  <a:lnTo>
                    <a:pt x="544" y="71"/>
                  </a:lnTo>
                  <a:lnTo>
                    <a:pt x="544" y="61"/>
                  </a:lnTo>
                  <a:lnTo>
                    <a:pt x="544" y="54"/>
                  </a:lnTo>
                  <a:lnTo>
                    <a:pt x="544" y="52"/>
                  </a:lnTo>
                  <a:lnTo>
                    <a:pt x="544" y="52"/>
                  </a:lnTo>
                  <a:lnTo>
                    <a:pt x="544" y="52"/>
                  </a:lnTo>
                  <a:lnTo>
                    <a:pt x="544" y="49"/>
                  </a:lnTo>
                  <a:lnTo>
                    <a:pt x="546" y="47"/>
                  </a:lnTo>
                  <a:lnTo>
                    <a:pt x="546" y="47"/>
                  </a:lnTo>
                  <a:lnTo>
                    <a:pt x="546" y="45"/>
                  </a:lnTo>
                  <a:lnTo>
                    <a:pt x="544" y="45"/>
                  </a:lnTo>
                  <a:lnTo>
                    <a:pt x="542" y="42"/>
                  </a:lnTo>
                  <a:lnTo>
                    <a:pt x="542" y="40"/>
                  </a:lnTo>
                  <a:lnTo>
                    <a:pt x="542" y="38"/>
                  </a:lnTo>
                  <a:lnTo>
                    <a:pt x="542" y="35"/>
                  </a:lnTo>
                  <a:lnTo>
                    <a:pt x="542" y="35"/>
                  </a:lnTo>
                  <a:lnTo>
                    <a:pt x="544" y="30"/>
                  </a:lnTo>
                  <a:lnTo>
                    <a:pt x="544" y="28"/>
                  </a:lnTo>
                  <a:lnTo>
                    <a:pt x="544" y="28"/>
                  </a:lnTo>
                  <a:lnTo>
                    <a:pt x="544" y="28"/>
                  </a:lnTo>
                  <a:lnTo>
                    <a:pt x="544" y="26"/>
                  </a:lnTo>
                  <a:lnTo>
                    <a:pt x="544" y="26"/>
                  </a:lnTo>
                  <a:lnTo>
                    <a:pt x="544" y="26"/>
                  </a:lnTo>
                  <a:lnTo>
                    <a:pt x="544" y="23"/>
                  </a:lnTo>
                  <a:lnTo>
                    <a:pt x="546" y="21"/>
                  </a:lnTo>
                  <a:lnTo>
                    <a:pt x="549" y="21"/>
                  </a:lnTo>
                  <a:lnTo>
                    <a:pt x="549" y="19"/>
                  </a:lnTo>
                  <a:lnTo>
                    <a:pt x="551" y="19"/>
                  </a:lnTo>
                  <a:lnTo>
                    <a:pt x="551" y="16"/>
                  </a:lnTo>
                  <a:lnTo>
                    <a:pt x="551" y="14"/>
                  </a:lnTo>
                  <a:lnTo>
                    <a:pt x="551" y="11"/>
                  </a:lnTo>
                  <a:lnTo>
                    <a:pt x="551" y="9"/>
                  </a:lnTo>
                  <a:lnTo>
                    <a:pt x="554" y="9"/>
                  </a:lnTo>
                  <a:lnTo>
                    <a:pt x="551" y="7"/>
                  </a:lnTo>
                  <a:lnTo>
                    <a:pt x="551" y="7"/>
                  </a:lnTo>
                  <a:lnTo>
                    <a:pt x="549" y="7"/>
                  </a:lnTo>
                  <a:lnTo>
                    <a:pt x="546" y="7"/>
                  </a:lnTo>
                  <a:lnTo>
                    <a:pt x="546" y="7"/>
                  </a:lnTo>
                  <a:lnTo>
                    <a:pt x="544" y="7"/>
                  </a:lnTo>
                  <a:lnTo>
                    <a:pt x="544" y="7"/>
                  </a:lnTo>
                  <a:lnTo>
                    <a:pt x="539" y="7"/>
                  </a:lnTo>
                  <a:lnTo>
                    <a:pt x="539" y="4"/>
                  </a:lnTo>
                  <a:lnTo>
                    <a:pt x="535" y="2"/>
                  </a:lnTo>
                  <a:lnTo>
                    <a:pt x="530" y="2"/>
                  </a:lnTo>
                  <a:lnTo>
                    <a:pt x="525" y="0"/>
                  </a:lnTo>
                  <a:lnTo>
                    <a:pt x="525" y="0"/>
                  </a:lnTo>
                  <a:lnTo>
                    <a:pt x="525" y="0"/>
                  </a:lnTo>
                  <a:lnTo>
                    <a:pt x="523" y="0"/>
                  </a:lnTo>
                  <a:lnTo>
                    <a:pt x="520" y="2"/>
                  </a:lnTo>
                  <a:lnTo>
                    <a:pt x="518" y="2"/>
                  </a:lnTo>
                  <a:lnTo>
                    <a:pt x="518" y="2"/>
                  </a:lnTo>
                  <a:lnTo>
                    <a:pt x="518" y="2"/>
                  </a:lnTo>
                  <a:lnTo>
                    <a:pt x="518" y="2"/>
                  </a:lnTo>
                  <a:lnTo>
                    <a:pt x="518" y="2"/>
                  </a:lnTo>
                  <a:lnTo>
                    <a:pt x="518" y="2"/>
                  </a:lnTo>
                  <a:lnTo>
                    <a:pt x="518" y="2"/>
                  </a:lnTo>
                  <a:lnTo>
                    <a:pt x="516" y="2"/>
                  </a:lnTo>
                  <a:lnTo>
                    <a:pt x="516" y="2"/>
                  </a:lnTo>
                  <a:lnTo>
                    <a:pt x="513" y="4"/>
                  </a:lnTo>
                  <a:lnTo>
                    <a:pt x="513" y="4"/>
                  </a:lnTo>
                  <a:lnTo>
                    <a:pt x="513" y="7"/>
                  </a:lnTo>
                  <a:lnTo>
                    <a:pt x="511" y="7"/>
                  </a:lnTo>
                  <a:lnTo>
                    <a:pt x="511" y="9"/>
                  </a:lnTo>
                  <a:lnTo>
                    <a:pt x="511" y="9"/>
                  </a:lnTo>
                  <a:lnTo>
                    <a:pt x="511" y="11"/>
                  </a:lnTo>
                  <a:lnTo>
                    <a:pt x="511" y="11"/>
                  </a:lnTo>
                  <a:lnTo>
                    <a:pt x="511" y="11"/>
                  </a:lnTo>
                  <a:lnTo>
                    <a:pt x="509" y="14"/>
                  </a:lnTo>
                  <a:lnTo>
                    <a:pt x="506" y="16"/>
                  </a:lnTo>
                  <a:lnTo>
                    <a:pt x="506" y="16"/>
                  </a:lnTo>
                  <a:lnTo>
                    <a:pt x="504" y="16"/>
                  </a:lnTo>
                  <a:lnTo>
                    <a:pt x="499" y="21"/>
                  </a:lnTo>
                  <a:lnTo>
                    <a:pt x="497" y="21"/>
                  </a:lnTo>
                  <a:lnTo>
                    <a:pt x="494" y="21"/>
                  </a:lnTo>
                  <a:lnTo>
                    <a:pt x="494" y="23"/>
                  </a:lnTo>
                  <a:lnTo>
                    <a:pt x="494" y="23"/>
                  </a:lnTo>
                  <a:lnTo>
                    <a:pt x="494" y="23"/>
                  </a:lnTo>
                  <a:lnTo>
                    <a:pt x="492" y="23"/>
                  </a:lnTo>
                  <a:lnTo>
                    <a:pt x="492" y="23"/>
                  </a:lnTo>
                  <a:lnTo>
                    <a:pt x="490" y="23"/>
                  </a:lnTo>
                  <a:lnTo>
                    <a:pt x="487" y="26"/>
                  </a:lnTo>
                  <a:lnTo>
                    <a:pt x="487" y="26"/>
                  </a:lnTo>
                  <a:lnTo>
                    <a:pt x="483" y="26"/>
                  </a:lnTo>
                  <a:lnTo>
                    <a:pt x="483" y="26"/>
                  </a:lnTo>
                  <a:lnTo>
                    <a:pt x="480" y="26"/>
                  </a:lnTo>
                  <a:lnTo>
                    <a:pt x="480" y="26"/>
                  </a:lnTo>
                  <a:lnTo>
                    <a:pt x="480" y="26"/>
                  </a:lnTo>
                  <a:lnTo>
                    <a:pt x="480" y="26"/>
                  </a:lnTo>
                  <a:lnTo>
                    <a:pt x="480" y="26"/>
                  </a:lnTo>
                  <a:lnTo>
                    <a:pt x="480" y="26"/>
                  </a:lnTo>
                  <a:lnTo>
                    <a:pt x="478" y="26"/>
                  </a:lnTo>
                  <a:lnTo>
                    <a:pt x="478" y="28"/>
                  </a:lnTo>
                  <a:lnTo>
                    <a:pt x="478" y="28"/>
                  </a:lnTo>
                  <a:lnTo>
                    <a:pt x="475" y="28"/>
                  </a:lnTo>
                  <a:lnTo>
                    <a:pt x="473" y="28"/>
                  </a:lnTo>
                  <a:lnTo>
                    <a:pt x="468" y="28"/>
                  </a:lnTo>
                  <a:lnTo>
                    <a:pt x="466" y="28"/>
                  </a:lnTo>
                  <a:lnTo>
                    <a:pt x="466" y="28"/>
                  </a:lnTo>
                  <a:lnTo>
                    <a:pt x="466" y="28"/>
                  </a:lnTo>
                  <a:lnTo>
                    <a:pt x="464" y="28"/>
                  </a:lnTo>
                  <a:lnTo>
                    <a:pt x="464" y="28"/>
                  </a:lnTo>
                  <a:lnTo>
                    <a:pt x="461" y="28"/>
                  </a:lnTo>
                  <a:lnTo>
                    <a:pt x="461" y="28"/>
                  </a:lnTo>
                  <a:lnTo>
                    <a:pt x="459" y="28"/>
                  </a:lnTo>
                  <a:lnTo>
                    <a:pt x="459" y="30"/>
                  </a:lnTo>
                  <a:lnTo>
                    <a:pt x="459" y="33"/>
                  </a:lnTo>
                  <a:lnTo>
                    <a:pt x="457" y="33"/>
                  </a:lnTo>
                  <a:lnTo>
                    <a:pt x="457" y="33"/>
                  </a:lnTo>
                  <a:lnTo>
                    <a:pt x="454" y="35"/>
                  </a:lnTo>
                  <a:lnTo>
                    <a:pt x="452" y="35"/>
                  </a:lnTo>
                  <a:lnTo>
                    <a:pt x="452" y="35"/>
                  </a:lnTo>
                  <a:lnTo>
                    <a:pt x="447" y="35"/>
                  </a:lnTo>
                  <a:lnTo>
                    <a:pt x="447" y="35"/>
                  </a:lnTo>
                  <a:lnTo>
                    <a:pt x="447" y="35"/>
                  </a:lnTo>
                  <a:lnTo>
                    <a:pt x="447" y="35"/>
                  </a:lnTo>
                  <a:lnTo>
                    <a:pt x="445" y="35"/>
                  </a:lnTo>
                  <a:lnTo>
                    <a:pt x="445" y="35"/>
                  </a:lnTo>
                  <a:lnTo>
                    <a:pt x="442" y="38"/>
                  </a:lnTo>
                  <a:lnTo>
                    <a:pt x="435" y="38"/>
                  </a:lnTo>
                  <a:lnTo>
                    <a:pt x="428" y="40"/>
                  </a:lnTo>
                  <a:lnTo>
                    <a:pt x="426" y="40"/>
                  </a:lnTo>
                  <a:lnTo>
                    <a:pt x="426" y="40"/>
                  </a:lnTo>
                  <a:lnTo>
                    <a:pt x="426" y="40"/>
                  </a:lnTo>
                  <a:lnTo>
                    <a:pt x="426" y="40"/>
                  </a:lnTo>
                  <a:lnTo>
                    <a:pt x="423" y="40"/>
                  </a:lnTo>
                  <a:lnTo>
                    <a:pt x="419" y="38"/>
                  </a:lnTo>
                  <a:lnTo>
                    <a:pt x="416" y="38"/>
                  </a:lnTo>
                  <a:lnTo>
                    <a:pt x="416" y="38"/>
                  </a:lnTo>
                  <a:lnTo>
                    <a:pt x="412" y="35"/>
                  </a:lnTo>
                  <a:lnTo>
                    <a:pt x="412" y="35"/>
                  </a:lnTo>
                  <a:lnTo>
                    <a:pt x="407" y="35"/>
                  </a:lnTo>
                  <a:lnTo>
                    <a:pt x="404" y="35"/>
                  </a:lnTo>
                  <a:lnTo>
                    <a:pt x="404" y="38"/>
                  </a:lnTo>
                  <a:lnTo>
                    <a:pt x="402" y="38"/>
                  </a:lnTo>
                  <a:lnTo>
                    <a:pt x="400" y="38"/>
                  </a:lnTo>
                  <a:lnTo>
                    <a:pt x="397" y="38"/>
                  </a:lnTo>
                  <a:lnTo>
                    <a:pt x="395" y="38"/>
                  </a:lnTo>
                  <a:lnTo>
                    <a:pt x="395" y="40"/>
                  </a:lnTo>
                  <a:lnTo>
                    <a:pt x="393" y="40"/>
                  </a:lnTo>
                  <a:lnTo>
                    <a:pt x="393" y="40"/>
                  </a:lnTo>
                  <a:lnTo>
                    <a:pt x="393" y="40"/>
                  </a:lnTo>
                  <a:lnTo>
                    <a:pt x="393" y="40"/>
                  </a:lnTo>
                  <a:lnTo>
                    <a:pt x="393" y="42"/>
                  </a:lnTo>
                  <a:lnTo>
                    <a:pt x="393" y="42"/>
                  </a:lnTo>
                  <a:lnTo>
                    <a:pt x="390" y="42"/>
                  </a:lnTo>
                  <a:lnTo>
                    <a:pt x="390" y="42"/>
                  </a:lnTo>
                  <a:lnTo>
                    <a:pt x="390" y="42"/>
                  </a:lnTo>
                  <a:lnTo>
                    <a:pt x="388" y="42"/>
                  </a:lnTo>
                  <a:lnTo>
                    <a:pt x="388" y="42"/>
                  </a:lnTo>
                  <a:lnTo>
                    <a:pt x="388" y="42"/>
                  </a:lnTo>
                  <a:lnTo>
                    <a:pt x="388" y="42"/>
                  </a:lnTo>
                  <a:lnTo>
                    <a:pt x="388" y="42"/>
                  </a:lnTo>
                  <a:lnTo>
                    <a:pt x="386" y="45"/>
                  </a:lnTo>
                  <a:lnTo>
                    <a:pt x="386" y="45"/>
                  </a:lnTo>
                  <a:lnTo>
                    <a:pt x="383" y="47"/>
                  </a:lnTo>
                  <a:lnTo>
                    <a:pt x="374" y="47"/>
                  </a:lnTo>
                  <a:lnTo>
                    <a:pt x="371" y="47"/>
                  </a:lnTo>
                  <a:lnTo>
                    <a:pt x="364" y="47"/>
                  </a:lnTo>
                  <a:lnTo>
                    <a:pt x="362" y="47"/>
                  </a:lnTo>
                  <a:lnTo>
                    <a:pt x="360" y="47"/>
                  </a:lnTo>
                  <a:lnTo>
                    <a:pt x="350" y="42"/>
                  </a:lnTo>
                  <a:lnTo>
                    <a:pt x="350" y="42"/>
                  </a:lnTo>
                  <a:lnTo>
                    <a:pt x="345" y="45"/>
                  </a:lnTo>
                  <a:lnTo>
                    <a:pt x="345" y="42"/>
                  </a:lnTo>
                  <a:lnTo>
                    <a:pt x="343" y="45"/>
                  </a:lnTo>
                  <a:lnTo>
                    <a:pt x="343" y="45"/>
                  </a:lnTo>
                  <a:lnTo>
                    <a:pt x="338" y="47"/>
                  </a:lnTo>
                  <a:lnTo>
                    <a:pt x="336" y="47"/>
                  </a:lnTo>
                  <a:lnTo>
                    <a:pt x="336" y="49"/>
                  </a:lnTo>
                  <a:lnTo>
                    <a:pt x="333" y="49"/>
                  </a:lnTo>
                  <a:lnTo>
                    <a:pt x="331" y="49"/>
                  </a:lnTo>
                  <a:lnTo>
                    <a:pt x="331" y="52"/>
                  </a:lnTo>
                  <a:lnTo>
                    <a:pt x="326" y="54"/>
                  </a:lnTo>
                  <a:lnTo>
                    <a:pt x="324" y="56"/>
                  </a:lnTo>
                  <a:lnTo>
                    <a:pt x="319" y="59"/>
                  </a:lnTo>
                  <a:lnTo>
                    <a:pt x="317" y="59"/>
                  </a:lnTo>
                  <a:lnTo>
                    <a:pt x="317" y="59"/>
                  </a:lnTo>
                  <a:lnTo>
                    <a:pt x="317" y="59"/>
                  </a:lnTo>
                  <a:lnTo>
                    <a:pt x="317" y="59"/>
                  </a:lnTo>
                  <a:lnTo>
                    <a:pt x="317" y="61"/>
                  </a:lnTo>
                  <a:lnTo>
                    <a:pt x="317" y="61"/>
                  </a:lnTo>
                  <a:lnTo>
                    <a:pt x="315" y="61"/>
                  </a:lnTo>
                  <a:lnTo>
                    <a:pt x="312" y="64"/>
                  </a:lnTo>
                  <a:lnTo>
                    <a:pt x="307" y="66"/>
                  </a:lnTo>
                  <a:lnTo>
                    <a:pt x="305" y="66"/>
                  </a:lnTo>
                  <a:lnTo>
                    <a:pt x="305" y="66"/>
                  </a:lnTo>
                  <a:lnTo>
                    <a:pt x="303" y="68"/>
                  </a:lnTo>
                  <a:lnTo>
                    <a:pt x="300" y="68"/>
                  </a:lnTo>
                  <a:lnTo>
                    <a:pt x="300" y="68"/>
                  </a:lnTo>
                  <a:lnTo>
                    <a:pt x="298" y="68"/>
                  </a:lnTo>
                  <a:lnTo>
                    <a:pt x="296" y="68"/>
                  </a:lnTo>
                  <a:lnTo>
                    <a:pt x="296" y="71"/>
                  </a:lnTo>
                  <a:lnTo>
                    <a:pt x="293" y="71"/>
                  </a:lnTo>
                  <a:lnTo>
                    <a:pt x="291" y="71"/>
                  </a:lnTo>
                  <a:lnTo>
                    <a:pt x="289" y="71"/>
                  </a:lnTo>
                  <a:lnTo>
                    <a:pt x="289" y="68"/>
                  </a:lnTo>
                  <a:lnTo>
                    <a:pt x="286" y="68"/>
                  </a:lnTo>
                  <a:lnTo>
                    <a:pt x="284" y="66"/>
                  </a:lnTo>
                  <a:lnTo>
                    <a:pt x="281" y="64"/>
                  </a:lnTo>
                  <a:lnTo>
                    <a:pt x="281" y="64"/>
                  </a:lnTo>
                  <a:lnTo>
                    <a:pt x="277" y="66"/>
                  </a:lnTo>
                  <a:lnTo>
                    <a:pt x="274" y="66"/>
                  </a:lnTo>
                  <a:lnTo>
                    <a:pt x="272" y="66"/>
                  </a:lnTo>
                  <a:lnTo>
                    <a:pt x="272" y="66"/>
                  </a:lnTo>
                  <a:lnTo>
                    <a:pt x="270" y="64"/>
                  </a:lnTo>
                  <a:lnTo>
                    <a:pt x="267" y="64"/>
                  </a:lnTo>
                  <a:lnTo>
                    <a:pt x="263" y="61"/>
                  </a:lnTo>
                  <a:lnTo>
                    <a:pt x="263" y="61"/>
                  </a:lnTo>
                  <a:lnTo>
                    <a:pt x="263" y="64"/>
                  </a:lnTo>
                  <a:lnTo>
                    <a:pt x="263" y="64"/>
                  </a:lnTo>
                  <a:lnTo>
                    <a:pt x="263" y="64"/>
                  </a:lnTo>
                  <a:lnTo>
                    <a:pt x="260" y="61"/>
                  </a:lnTo>
                  <a:lnTo>
                    <a:pt x="260" y="61"/>
                  </a:lnTo>
                  <a:lnTo>
                    <a:pt x="260" y="61"/>
                  </a:lnTo>
                  <a:lnTo>
                    <a:pt x="260" y="61"/>
                  </a:lnTo>
                  <a:lnTo>
                    <a:pt x="258" y="61"/>
                  </a:lnTo>
                  <a:lnTo>
                    <a:pt x="258" y="61"/>
                  </a:lnTo>
                  <a:lnTo>
                    <a:pt x="255" y="61"/>
                  </a:lnTo>
                  <a:lnTo>
                    <a:pt x="255" y="61"/>
                  </a:lnTo>
                  <a:lnTo>
                    <a:pt x="255" y="61"/>
                  </a:lnTo>
                  <a:lnTo>
                    <a:pt x="253" y="64"/>
                  </a:lnTo>
                  <a:lnTo>
                    <a:pt x="253" y="64"/>
                  </a:lnTo>
                  <a:lnTo>
                    <a:pt x="253" y="64"/>
                  </a:lnTo>
                  <a:lnTo>
                    <a:pt x="253" y="64"/>
                  </a:lnTo>
                  <a:lnTo>
                    <a:pt x="251" y="66"/>
                  </a:lnTo>
                  <a:lnTo>
                    <a:pt x="248" y="66"/>
                  </a:lnTo>
                  <a:lnTo>
                    <a:pt x="246" y="66"/>
                  </a:lnTo>
                  <a:lnTo>
                    <a:pt x="246" y="68"/>
                  </a:lnTo>
                  <a:lnTo>
                    <a:pt x="244" y="71"/>
                  </a:lnTo>
                  <a:lnTo>
                    <a:pt x="241" y="71"/>
                  </a:lnTo>
                  <a:lnTo>
                    <a:pt x="239" y="71"/>
                  </a:lnTo>
                  <a:lnTo>
                    <a:pt x="239" y="73"/>
                  </a:lnTo>
                  <a:lnTo>
                    <a:pt x="236" y="73"/>
                  </a:lnTo>
                  <a:lnTo>
                    <a:pt x="236" y="71"/>
                  </a:lnTo>
                  <a:lnTo>
                    <a:pt x="234" y="71"/>
                  </a:lnTo>
                  <a:lnTo>
                    <a:pt x="234" y="71"/>
                  </a:lnTo>
                  <a:lnTo>
                    <a:pt x="234" y="71"/>
                  </a:lnTo>
                  <a:lnTo>
                    <a:pt x="229" y="75"/>
                  </a:lnTo>
                  <a:lnTo>
                    <a:pt x="225" y="78"/>
                  </a:lnTo>
                  <a:lnTo>
                    <a:pt x="222" y="78"/>
                  </a:lnTo>
                  <a:lnTo>
                    <a:pt x="222" y="80"/>
                  </a:lnTo>
                  <a:lnTo>
                    <a:pt x="215" y="82"/>
                  </a:lnTo>
                  <a:lnTo>
                    <a:pt x="215" y="82"/>
                  </a:lnTo>
                  <a:lnTo>
                    <a:pt x="215" y="82"/>
                  </a:lnTo>
                  <a:lnTo>
                    <a:pt x="215" y="85"/>
                  </a:lnTo>
                  <a:lnTo>
                    <a:pt x="210" y="85"/>
                  </a:lnTo>
                  <a:lnTo>
                    <a:pt x="208" y="85"/>
                  </a:lnTo>
                  <a:lnTo>
                    <a:pt x="206" y="85"/>
                  </a:lnTo>
                  <a:lnTo>
                    <a:pt x="203" y="85"/>
                  </a:lnTo>
                  <a:lnTo>
                    <a:pt x="201" y="85"/>
                  </a:lnTo>
                  <a:lnTo>
                    <a:pt x="199" y="85"/>
                  </a:lnTo>
                  <a:lnTo>
                    <a:pt x="196" y="87"/>
                  </a:lnTo>
                  <a:lnTo>
                    <a:pt x="194" y="87"/>
                  </a:lnTo>
                  <a:lnTo>
                    <a:pt x="192" y="87"/>
                  </a:lnTo>
                  <a:lnTo>
                    <a:pt x="187" y="85"/>
                  </a:lnTo>
                  <a:lnTo>
                    <a:pt x="184" y="85"/>
                  </a:lnTo>
                  <a:lnTo>
                    <a:pt x="182" y="85"/>
                  </a:lnTo>
                  <a:lnTo>
                    <a:pt x="180" y="85"/>
                  </a:lnTo>
                  <a:lnTo>
                    <a:pt x="177" y="82"/>
                  </a:lnTo>
                  <a:lnTo>
                    <a:pt x="170" y="78"/>
                  </a:lnTo>
                  <a:lnTo>
                    <a:pt x="168" y="75"/>
                  </a:lnTo>
                  <a:lnTo>
                    <a:pt x="163" y="73"/>
                  </a:lnTo>
                  <a:lnTo>
                    <a:pt x="158" y="68"/>
                  </a:lnTo>
                  <a:lnTo>
                    <a:pt x="154" y="64"/>
                  </a:lnTo>
                  <a:lnTo>
                    <a:pt x="149" y="59"/>
                  </a:lnTo>
                  <a:lnTo>
                    <a:pt x="144" y="54"/>
                  </a:lnTo>
                  <a:lnTo>
                    <a:pt x="142" y="49"/>
                  </a:lnTo>
                  <a:lnTo>
                    <a:pt x="142" y="47"/>
                  </a:lnTo>
                  <a:lnTo>
                    <a:pt x="139" y="47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37" y="45"/>
                  </a:lnTo>
                  <a:lnTo>
                    <a:pt x="137" y="42"/>
                  </a:lnTo>
                  <a:lnTo>
                    <a:pt x="137" y="42"/>
                  </a:lnTo>
                  <a:lnTo>
                    <a:pt x="135" y="40"/>
                  </a:lnTo>
                  <a:lnTo>
                    <a:pt x="135" y="40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28" y="30"/>
                  </a:lnTo>
                  <a:lnTo>
                    <a:pt x="128" y="30"/>
                  </a:lnTo>
                  <a:lnTo>
                    <a:pt x="125" y="30"/>
                  </a:lnTo>
                  <a:lnTo>
                    <a:pt x="125" y="28"/>
                  </a:lnTo>
                  <a:lnTo>
                    <a:pt x="125" y="26"/>
                  </a:lnTo>
                  <a:lnTo>
                    <a:pt x="125" y="28"/>
                  </a:lnTo>
                  <a:lnTo>
                    <a:pt x="123" y="28"/>
                  </a:lnTo>
                  <a:lnTo>
                    <a:pt x="123" y="28"/>
                  </a:lnTo>
                  <a:lnTo>
                    <a:pt x="123" y="28"/>
                  </a:lnTo>
                  <a:lnTo>
                    <a:pt x="118" y="30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4" y="56"/>
                  </a:lnTo>
                  <a:lnTo>
                    <a:pt x="104" y="59"/>
                  </a:lnTo>
                  <a:lnTo>
                    <a:pt x="102" y="59"/>
                  </a:lnTo>
                  <a:lnTo>
                    <a:pt x="99" y="59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99" y="64"/>
                  </a:lnTo>
                  <a:lnTo>
                    <a:pt x="97" y="64"/>
                  </a:lnTo>
                  <a:lnTo>
                    <a:pt x="97" y="66"/>
                  </a:lnTo>
                  <a:lnTo>
                    <a:pt x="95" y="66"/>
                  </a:lnTo>
                  <a:lnTo>
                    <a:pt x="95" y="68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2" y="73"/>
                  </a:lnTo>
                  <a:lnTo>
                    <a:pt x="92" y="73"/>
                  </a:lnTo>
                  <a:lnTo>
                    <a:pt x="92" y="73"/>
                  </a:lnTo>
                  <a:lnTo>
                    <a:pt x="90" y="73"/>
                  </a:lnTo>
                  <a:lnTo>
                    <a:pt x="90" y="75"/>
                  </a:lnTo>
                  <a:lnTo>
                    <a:pt x="92" y="78"/>
                  </a:lnTo>
                  <a:lnTo>
                    <a:pt x="92" y="80"/>
                  </a:lnTo>
                  <a:lnTo>
                    <a:pt x="97" y="82"/>
                  </a:lnTo>
                  <a:lnTo>
                    <a:pt x="97" y="82"/>
                  </a:lnTo>
                  <a:lnTo>
                    <a:pt x="97" y="85"/>
                  </a:lnTo>
                  <a:lnTo>
                    <a:pt x="97" y="90"/>
                  </a:lnTo>
                  <a:lnTo>
                    <a:pt x="99" y="92"/>
                  </a:lnTo>
                  <a:lnTo>
                    <a:pt x="99" y="97"/>
                  </a:lnTo>
                  <a:lnTo>
                    <a:pt x="102" y="99"/>
                  </a:lnTo>
                  <a:lnTo>
                    <a:pt x="106" y="101"/>
                  </a:lnTo>
                  <a:lnTo>
                    <a:pt x="109" y="101"/>
                  </a:lnTo>
                  <a:lnTo>
                    <a:pt x="109" y="104"/>
                  </a:lnTo>
                  <a:lnTo>
                    <a:pt x="109" y="106"/>
                  </a:lnTo>
                  <a:lnTo>
                    <a:pt x="111" y="109"/>
                  </a:lnTo>
                  <a:lnTo>
                    <a:pt x="111" y="111"/>
                  </a:lnTo>
                  <a:lnTo>
                    <a:pt x="113" y="111"/>
                  </a:lnTo>
                  <a:lnTo>
                    <a:pt x="116" y="113"/>
                  </a:lnTo>
                  <a:lnTo>
                    <a:pt x="118" y="113"/>
                  </a:lnTo>
                  <a:lnTo>
                    <a:pt x="118" y="113"/>
                  </a:lnTo>
                  <a:lnTo>
                    <a:pt x="121" y="116"/>
                  </a:lnTo>
                  <a:lnTo>
                    <a:pt x="123" y="125"/>
                  </a:lnTo>
                  <a:lnTo>
                    <a:pt x="123" y="125"/>
                  </a:lnTo>
                  <a:lnTo>
                    <a:pt x="123" y="127"/>
                  </a:lnTo>
                  <a:lnTo>
                    <a:pt x="125" y="127"/>
                  </a:lnTo>
                  <a:lnTo>
                    <a:pt x="125" y="127"/>
                  </a:lnTo>
                  <a:lnTo>
                    <a:pt x="125" y="127"/>
                  </a:lnTo>
                  <a:lnTo>
                    <a:pt x="128" y="130"/>
                  </a:lnTo>
                  <a:lnTo>
                    <a:pt x="128" y="130"/>
                  </a:lnTo>
                  <a:lnTo>
                    <a:pt x="128" y="130"/>
                  </a:lnTo>
                  <a:lnTo>
                    <a:pt x="128" y="132"/>
                  </a:lnTo>
                  <a:lnTo>
                    <a:pt x="130" y="132"/>
                  </a:lnTo>
                  <a:lnTo>
                    <a:pt x="130" y="135"/>
                  </a:lnTo>
                  <a:lnTo>
                    <a:pt x="130" y="135"/>
                  </a:lnTo>
                  <a:lnTo>
                    <a:pt x="130" y="137"/>
                  </a:lnTo>
                  <a:lnTo>
                    <a:pt x="130" y="139"/>
                  </a:lnTo>
                  <a:lnTo>
                    <a:pt x="132" y="139"/>
                  </a:lnTo>
                  <a:lnTo>
                    <a:pt x="135" y="142"/>
                  </a:lnTo>
                  <a:lnTo>
                    <a:pt x="139" y="144"/>
                  </a:lnTo>
                  <a:lnTo>
                    <a:pt x="139" y="144"/>
                  </a:lnTo>
                  <a:lnTo>
                    <a:pt x="142" y="144"/>
                  </a:lnTo>
                  <a:lnTo>
                    <a:pt x="142" y="142"/>
                  </a:lnTo>
                  <a:lnTo>
                    <a:pt x="142" y="144"/>
                  </a:lnTo>
                  <a:lnTo>
                    <a:pt x="147" y="146"/>
                  </a:lnTo>
                  <a:lnTo>
                    <a:pt x="151" y="151"/>
                  </a:lnTo>
                  <a:lnTo>
                    <a:pt x="158" y="158"/>
                  </a:lnTo>
                  <a:lnTo>
                    <a:pt x="161" y="161"/>
                  </a:lnTo>
                  <a:lnTo>
                    <a:pt x="163" y="163"/>
                  </a:lnTo>
                  <a:lnTo>
                    <a:pt x="168" y="163"/>
                  </a:lnTo>
                  <a:lnTo>
                    <a:pt x="173" y="165"/>
                  </a:lnTo>
                  <a:lnTo>
                    <a:pt x="177" y="168"/>
                  </a:lnTo>
                  <a:lnTo>
                    <a:pt x="182" y="168"/>
                  </a:lnTo>
                  <a:lnTo>
                    <a:pt x="187" y="170"/>
                  </a:lnTo>
                  <a:lnTo>
                    <a:pt x="192" y="172"/>
                  </a:lnTo>
                  <a:lnTo>
                    <a:pt x="196" y="172"/>
                  </a:lnTo>
                  <a:lnTo>
                    <a:pt x="201" y="175"/>
                  </a:lnTo>
                  <a:lnTo>
                    <a:pt x="206" y="177"/>
                  </a:lnTo>
                  <a:lnTo>
                    <a:pt x="210" y="177"/>
                  </a:lnTo>
                  <a:lnTo>
                    <a:pt x="215" y="180"/>
                  </a:lnTo>
                  <a:lnTo>
                    <a:pt x="220" y="180"/>
                  </a:lnTo>
                  <a:lnTo>
                    <a:pt x="225" y="182"/>
                  </a:lnTo>
                  <a:lnTo>
                    <a:pt x="229" y="184"/>
                  </a:lnTo>
                  <a:lnTo>
                    <a:pt x="234" y="184"/>
                  </a:lnTo>
                  <a:lnTo>
                    <a:pt x="239" y="187"/>
                  </a:lnTo>
                  <a:lnTo>
                    <a:pt x="244" y="189"/>
                  </a:lnTo>
                  <a:lnTo>
                    <a:pt x="244" y="189"/>
                  </a:lnTo>
                  <a:lnTo>
                    <a:pt x="248" y="189"/>
                  </a:lnTo>
                  <a:lnTo>
                    <a:pt x="253" y="191"/>
                  </a:lnTo>
                  <a:lnTo>
                    <a:pt x="258" y="194"/>
                  </a:lnTo>
                  <a:lnTo>
                    <a:pt x="263" y="194"/>
                  </a:lnTo>
                  <a:lnTo>
                    <a:pt x="267" y="196"/>
                  </a:lnTo>
                  <a:lnTo>
                    <a:pt x="270" y="198"/>
                  </a:lnTo>
                  <a:lnTo>
                    <a:pt x="274" y="198"/>
                  </a:lnTo>
                  <a:lnTo>
                    <a:pt x="279" y="201"/>
                  </a:lnTo>
                  <a:lnTo>
                    <a:pt x="284" y="201"/>
                  </a:lnTo>
                  <a:lnTo>
                    <a:pt x="289" y="203"/>
                  </a:lnTo>
                  <a:lnTo>
                    <a:pt x="293" y="206"/>
                  </a:lnTo>
                  <a:lnTo>
                    <a:pt x="298" y="206"/>
                  </a:lnTo>
                  <a:lnTo>
                    <a:pt x="303" y="208"/>
                  </a:lnTo>
                  <a:lnTo>
                    <a:pt x="307" y="210"/>
                  </a:lnTo>
                  <a:lnTo>
                    <a:pt x="310" y="210"/>
                  </a:lnTo>
                  <a:lnTo>
                    <a:pt x="315" y="213"/>
                  </a:lnTo>
                  <a:lnTo>
                    <a:pt x="319" y="213"/>
                  </a:lnTo>
                  <a:lnTo>
                    <a:pt x="322" y="215"/>
                  </a:lnTo>
                  <a:lnTo>
                    <a:pt x="326" y="215"/>
                  </a:lnTo>
                  <a:lnTo>
                    <a:pt x="367" y="215"/>
                  </a:lnTo>
                  <a:lnTo>
                    <a:pt x="376" y="215"/>
                  </a:lnTo>
                  <a:lnTo>
                    <a:pt x="374" y="217"/>
                  </a:lnTo>
                  <a:lnTo>
                    <a:pt x="371" y="220"/>
                  </a:lnTo>
                  <a:lnTo>
                    <a:pt x="367" y="222"/>
                  </a:lnTo>
                  <a:lnTo>
                    <a:pt x="364" y="224"/>
                  </a:lnTo>
                  <a:lnTo>
                    <a:pt x="362" y="227"/>
                  </a:lnTo>
                  <a:lnTo>
                    <a:pt x="360" y="229"/>
                  </a:lnTo>
                  <a:lnTo>
                    <a:pt x="357" y="234"/>
                  </a:lnTo>
                  <a:lnTo>
                    <a:pt x="355" y="236"/>
                  </a:lnTo>
                  <a:lnTo>
                    <a:pt x="352" y="239"/>
                  </a:lnTo>
                  <a:lnTo>
                    <a:pt x="352" y="239"/>
                  </a:lnTo>
                  <a:lnTo>
                    <a:pt x="350" y="241"/>
                  </a:lnTo>
                  <a:lnTo>
                    <a:pt x="348" y="243"/>
                  </a:lnTo>
                  <a:lnTo>
                    <a:pt x="345" y="246"/>
                  </a:lnTo>
                  <a:lnTo>
                    <a:pt x="341" y="248"/>
                  </a:lnTo>
                  <a:lnTo>
                    <a:pt x="338" y="251"/>
                  </a:lnTo>
                  <a:lnTo>
                    <a:pt x="336" y="253"/>
                  </a:lnTo>
                  <a:lnTo>
                    <a:pt x="333" y="255"/>
                  </a:lnTo>
                  <a:lnTo>
                    <a:pt x="331" y="258"/>
                  </a:lnTo>
                  <a:lnTo>
                    <a:pt x="329" y="260"/>
                  </a:lnTo>
                  <a:lnTo>
                    <a:pt x="326" y="262"/>
                  </a:lnTo>
                  <a:lnTo>
                    <a:pt x="324" y="265"/>
                  </a:lnTo>
                  <a:lnTo>
                    <a:pt x="322" y="267"/>
                  </a:lnTo>
                  <a:lnTo>
                    <a:pt x="319" y="269"/>
                  </a:lnTo>
                  <a:lnTo>
                    <a:pt x="315" y="274"/>
                  </a:lnTo>
                  <a:lnTo>
                    <a:pt x="312" y="277"/>
                  </a:lnTo>
                  <a:lnTo>
                    <a:pt x="310" y="279"/>
                  </a:lnTo>
                  <a:lnTo>
                    <a:pt x="307" y="281"/>
                  </a:lnTo>
                  <a:lnTo>
                    <a:pt x="305" y="284"/>
                  </a:lnTo>
                  <a:lnTo>
                    <a:pt x="303" y="286"/>
                  </a:lnTo>
                  <a:lnTo>
                    <a:pt x="303" y="286"/>
                  </a:lnTo>
                  <a:lnTo>
                    <a:pt x="298" y="288"/>
                  </a:lnTo>
                  <a:lnTo>
                    <a:pt x="296" y="291"/>
                  </a:lnTo>
                  <a:lnTo>
                    <a:pt x="296" y="293"/>
                  </a:lnTo>
                  <a:lnTo>
                    <a:pt x="296" y="293"/>
                  </a:lnTo>
                  <a:lnTo>
                    <a:pt x="293" y="295"/>
                  </a:lnTo>
                  <a:lnTo>
                    <a:pt x="289" y="298"/>
                  </a:lnTo>
                  <a:lnTo>
                    <a:pt x="286" y="303"/>
                  </a:lnTo>
                  <a:lnTo>
                    <a:pt x="281" y="305"/>
                  </a:lnTo>
                  <a:lnTo>
                    <a:pt x="279" y="310"/>
                  </a:lnTo>
                  <a:lnTo>
                    <a:pt x="277" y="312"/>
                  </a:lnTo>
                  <a:lnTo>
                    <a:pt x="272" y="317"/>
                  </a:lnTo>
                  <a:lnTo>
                    <a:pt x="270" y="319"/>
                  </a:lnTo>
                  <a:lnTo>
                    <a:pt x="267" y="322"/>
                  </a:lnTo>
                  <a:lnTo>
                    <a:pt x="260" y="329"/>
                  </a:lnTo>
                  <a:lnTo>
                    <a:pt x="255" y="336"/>
                  </a:lnTo>
                  <a:lnTo>
                    <a:pt x="248" y="340"/>
                  </a:lnTo>
                  <a:lnTo>
                    <a:pt x="244" y="348"/>
                  </a:lnTo>
                  <a:lnTo>
                    <a:pt x="244" y="348"/>
                  </a:lnTo>
                  <a:lnTo>
                    <a:pt x="236" y="355"/>
                  </a:lnTo>
                  <a:lnTo>
                    <a:pt x="232" y="359"/>
                  </a:lnTo>
                  <a:lnTo>
                    <a:pt x="227" y="366"/>
                  </a:lnTo>
                  <a:lnTo>
                    <a:pt x="220" y="371"/>
                  </a:lnTo>
                  <a:lnTo>
                    <a:pt x="218" y="376"/>
                  </a:lnTo>
                  <a:lnTo>
                    <a:pt x="218" y="376"/>
                  </a:lnTo>
                  <a:lnTo>
                    <a:pt x="213" y="381"/>
                  </a:lnTo>
                  <a:lnTo>
                    <a:pt x="210" y="381"/>
                  </a:lnTo>
                  <a:lnTo>
                    <a:pt x="208" y="381"/>
                  </a:lnTo>
                  <a:lnTo>
                    <a:pt x="206" y="381"/>
                  </a:lnTo>
                  <a:lnTo>
                    <a:pt x="203" y="381"/>
                  </a:lnTo>
                  <a:lnTo>
                    <a:pt x="201" y="381"/>
                  </a:lnTo>
                  <a:lnTo>
                    <a:pt x="199" y="381"/>
                  </a:lnTo>
                  <a:lnTo>
                    <a:pt x="194" y="381"/>
                  </a:lnTo>
                  <a:lnTo>
                    <a:pt x="194" y="381"/>
                  </a:lnTo>
                  <a:lnTo>
                    <a:pt x="192" y="381"/>
                  </a:lnTo>
                  <a:lnTo>
                    <a:pt x="189" y="381"/>
                  </a:lnTo>
                  <a:lnTo>
                    <a:pt x="187" y="378"/>
                  </a:lnTo>
                  <a:lnTo>
                    <a:pt x="184" y="378"/>
                  </a:lnTo>
                  <a:lnTo>
                    <a:pt x="180" y="378"/>
                  </a:lnTo>
                  <a:lnTo>
                    <a:pt x="177" y="378"/>
                  </a:lnTo>
                  <a:lnTo>
                    <a:pt x="175" y="378"/>
                  </a:lnTo>
                  <a:lnTo>
                    <a:pt x="173" y="378"/>
                  </a:lnTo>
                  <a:lnTo>
                    <a:pt x="170" y="378"/>
                  </a:lnTo>
                  <a:lnTo>
                    <a:pt x="168" y="378"/>
                  </a:lnTo>
                  <a:lnTo>
                    <a:pt x="163" y="378"/>
                  </a:lnTo>
                  <a:lnTo>
                    <a:pt x="161" y="378"/>
                  </a:lnTo>
                  <a:lnTo>
                    <a:pt x="158" y="378"/>
                  </a:lnTo>
                  <a:lnTo>
                    <a:pt x="154" y="381"/>
                  </a:lnTo>
                  <a:lnTo>
                    <a:pt x="154" y="381"/>
                  </a:lnTo>
                  <a:lnTo>
                    <a:pt x="147" y="381"/>
                  </a:lnTo>
                  <a:lnTo>
                    <a:pt x="144" y="383"/>
                  </a:lnTo>
                  <a:lnTo>
                    <a:pt x="137" y="383"/>
                  </a:lnTo>
                  <a:lnTo>
                    <a:pt x="135" y="385"/>
                  </a:lnTo>
                  <a:lnTo>
                    <a:pt x="128" y="388"/>
                  </a:lnTo>
                  <a:lnTo>
                    <a:pt x="121" y="393"/>
                  </a:lnTo>
                  <a:lnTo>
                    <a:pt x="116" y="395"/>
                  </a:lnTo>
                  <a:lnTo>
                    <a:pt x="111" y="397"/>
                  </a:lnTo>
                  <a:lnTo>
                    <a:pt x="106" y="402"/>
                  </a:lnTo>
                  <a:lnTo>
                    <a:pt x="106" y="402"/>
                  </a:lnTo>
                  <a:lnTo>
                    <a:pt x="106" y="402"/>
                  </a:lnTo>
                  <a:lnTo>
                    <a:pt x="106" y="404"/>
                  </a:lnTo>
                  <a:lnTo>
                    <a:pt x="104" y="407"/>
                  </a:lnTo>
                  <a:lnTo>
                    <a:pt x="104" y="409"/>
                  </a:lnTo>
                  <a:lnTo>
                    <a:pt x="102" y="411"/>
                  </a:lnTo>
                  <a:lnTo>
                    <a:pt x="102" y="411"/>
                  </a:lnTo>
                  <a:lnTo>
                    <a:pt x="99" y="414"/>
                  </a:lnTo>
                  <a:lnTo>
                    <a:pt x="97" y="414"/>
                  </a:lnTo>
                  <a:lnTo>
                    <a:pt x="95" y="414"/>
                  </a:lnTo>
                  <a:lnTo>
                    <a:pt x="85" y="416"/>
                  </a:lnTo>
                  <a:lnTo>
                    <a:pt x="78" y="416"/>
                  </a:lnTo>
                  <a:lnTo>
                    <a:pt x="71" y="419"/>
                  </a:lnTo>
                  <a:lnTo>
                    <a:pt x="68" y="419"/>
                  </a:lnTo>
                  <a:lnTo>
                    <a:pt x="64" y="419"/>
                  </a:lnTo>
                  <a:lnTo>
                    <a:pt x="61" y="419"/>
                  </a:lnTo>
                  <a:lnTo>
                    <a:pt x="59" y="419"/>
                  </a:lnTo>
                  <a:lnTo>
                    <a:pt x="57" y="421"/>
                  </a:lnTo>
                  <a:lnTo>
                    <a:pt x="52" y="423"/>
                  </a:lnTo>
                  <a:lnTo>
                    <a:pt x="52" y="426"/>
                  </a:lnTo>
                  <a:lnTo>
                    <a:pt x="52" y="426"/>
                  </a:lnTo>
                  <a:lnTo>
                    <a:pt x="52" y="428"/>
                  </a:lnTo>
                  <a:lnTo>
                    <a:pt x="52" y="428"/>
                  </a:lnTo>
                  <a:lnTo>
                    <a:pt x="50" y="428"/>
                  </a:lnTo>
                  <a:lnTo>
                    <a:pt x="50" y="430"/>
                  </a:lnTo>
                  <a:lnTo>
                    <a:pt x="45" y="437"/>
                  </a:lnTo>
                  <a:lnTo>
                    <a:pt x="40" y="442"/>
                  </a:lnTo>
                  <a:lnTo>
                    <a:pt x="35" y="449"/>
                  </a:lnTo>
                  <a:lnTo>
                    <a:pt x="31" y="456"/>
                  </a:lnTo>
                  <a:lnTo>
                    <a:pt x="28" y="459"/>
                  </a:lnTo>
                  <a:lnTo>
                    <a:pt x="26" y="464"/>
                  </a:lnTo>
                  <a:lnTo>
                    <a:pt x="24" y="468"/>
                  </a:lnTo>
                  <a:lnTo>
                    <a:pt x="21" y="471"/>
                  </a:lnTo>
                  <a:lnTo>
                    <a:pt x="16" y="475"/>
                  </a:lnTo>
                  <a:lnTo>
                    <a:pt x="12" y="480"/>
                  </a:lnTo>
                  <a:lnTo>
                    <a:pt x="7" y="485"/>
                  </a:lnTo>
                  <a:lnTo>
                    <a:pt x="2" y="490"/>
                  </a:lnTo>
                  <a:lnTo>
                    <a:pt x="2" y="490"/>
                  </a:lnTo>
                  <a:lnTo>
                    <a:pt x="0" y="492"/>
                  </a:lnTo>
                  <a:lnTo>
                    <a:pt x="0" y="494"/>
                  </a:lnTo>
                  <a:lnTo>
                    <a:pt x="0" y="501"/>
                  </a:lnTo>
                  <a:lnTo>
                    <a:pt x="0" y="508"/>
                  </a:lnTo>
                  <a:lnTo>
                    <a:pt x="0" y="641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0" y="653"/>
                  </a:lnTo>
                  <a:lnTo>
                    <a:pt x="0" y="660"/>
                  </a:lnTo>
                  <a:lnTo>
                    <a:pt x="0" y="665"/>
                  </a:lnTo>
                  <a:lnTo>
                    <a:pt x="0" y="669"/>
                  </a:lnTo>
                  <a:lnTo>
                    <a:pt x="0" y="677"/>
                  </a:lnTo>
                  <a:lnTo>
                    <a:pt x="0" y="679"/>
                  </a:lnTo>
                  <a:lnTo>
                    <a:pt x="2" y="684"/>
                  </a:lnTo>
                  <a:lnTo>
                    <a:pt x="2" y="688"/>
                  </a:lnTo>
                  <a:lnTo>
                    <a:pt x="2" y="688"/>
                  </a:lnTo>
                  <a:lnTo>
                    <a:pt x="5" y="691"/>
                  </a:lnTo>
                  <a:lnTo>
                    <a:pt x="5" y="693"/>
                  </a:lnTo>
                  <a:lnTo>
                    <a:pt x="7" y="695"/>
                  </a:lnTo>
                  <a:lnTo>
                    <a:pt x="9" y="698"/>
                  </a:lnTo>
                  <a:lnTo>
                    <a:pt x="12" y="703"/>
                  </a:lnTo>
                  <a:lnTo>
                    <a:pt x="14" y="705"/>
                  </a:lnTo>
                  <a:lnTo>
                    <a:pt x="16" y="710"/>
                  </a:lnTo>
                  <a:lnTo>
                    <a:pt x="21" y="712"/>
                  </a:lnTo>
                  <a:lnTo>
                    <a:pt x="24" y="714"/>
                  </a:lnTo>
                  <a:lnTo>
                    <a:pt x="26" y="719"/>
                  </a:lnTo>
                  <a:lnTo>
                    <a:pt x="28" y="721"/>
                  </a:lnTo>
                  <a:lnTo>
                    <a:pt x="31" y="724"/>
                  </a:lnTo>
                  <a:lnTo>
                    <a:pt x="31" y="726"/>
                  </a:lnTo>
                  <a:lnTo>
                    <a:pt x="31" y="726"/>
                  </a:lnTo>
                  <a:lnTo>
                    <a:pt x="31" y="731"/>
                  </a:lnTo>
                  <a:lnTo>
                    <a:pt x="31" y="731"/>
                  </a:lnTo>
                  <a:lnTo>
                    <a:pt x="31" y="731"/>
                  </a:lnTo>
                  <a:lnTo>
                    <a:pt x="33" y="731"/>
                  </a:lnTo>
                  <a:lnTo>
                    <a:pt x="33" y="731"/>
                  </a:lnTo>
                  <a:lnTo>
                    <a:pt x="33" y="729"/>
                  </a:lnTo>
                  <a:lnTo>
                    <a:pt x="35" y="726"/>
                  </a:lnTo>
                  <a:lnTo>
                    <a:pt x="35" y="726"/>
                  </a:lnTo>
                  <a:lnTo>
                    <a:pt x="38" y="724"/>
                  </a:lnTo>
                  <a:lnTo>
                    <a:pt x="40" y="721"/>
                  </a:lnTo>
                  <a:lnTo>
                    <a:pt x="40" y="719"/>
                  </a:lnTo>
                  <a:lnTo>
                    <a:pt x="42" y="717"/>
                  </a:lnTo>
                  <a:lnTo>
                    <a:pt x="47" y="710"/>
                  </a:lnTo>
                  <a:lnTo>
                    <a:pt x="47" y="707"/>
                  </a:lnTo>
                  <a:lnTo>
                    <a:pt x="47" y="707"/>
                  </a:lnTo>
                  <a:lnTo>
                    <a:pt x="47" y="705"/>
                  </a:lnTo>
                  <a:lnTo>
                    <a:pt x="47" y="703"/>
                  </a:lnTo>
                  <a:lnTo>
                    <a:pt x="47" y="703"/>
                  </a:lnTo>
                  <a:lnTo>
                    <a:pt x="47" y="705"/>
                  </a:lnTo>
                  <a:lnTo>
                    <a:pt x="47" y="705"/>
                  </a:lnTo>
                  <a:lnTo>
                    <a:pt x="50" y="705"/>
                  </a:lnTo>
                  <a:lnTo>
                    <a:pt x="50" y="705"/>
                  </a:lnTo>
                  <a:lnTo>
                    <a:pt x="50" y="705"/>
                  </a:lnTo>
                  <a:lnTo>
                    <a:pt x="50" y="705"/>
                  </a:lnTo>
                  <a:lnTo>
                    <a:pt x="50" y="705"/>
                  </a:lnTo>
                  <a:lnTo>
                    <a:pt x="50" y="705"/>
                  </a:lnTo>
                  <a:lnTo>
                    <a:pt x="50" y="705"/>
                  </a:lnTo>
                  <a:lnTo>
                    <a:pt x="52" y="703"/>
                  </a:lnTo>
                  <a:lnTo>
                    <a:pt x="52" y="700"/>
                  </a:lnTo>
                  <a:lnTo>
                    <a:pt x="52" y="700"/>
                  </a:lnTo>
                  <a:lnTo>
                    <a:pt x="52" y="700"/>
                  </a:lnTo>
                  <a:lnTo>
                    <a:pt x="52" y="700"/>
                  </a:lnTo>
                  <a:lnTo>
                    <a:pt x="54" y="698"/>
                  </a:lnTo>
                  <a:lnTo>
                    <a:pt x="54" y="698"/>
                  </a:lnTo>
                  <a:lnTo>
                    <a:pt x="54" y="698"/>
                  </a:lnTo>
                  <a:lnTo>
                    <a:pt x="54" y="695"/>
                  </a:lnTo>
                  <a:lnTo>
                    <a:pt x="54" y="695"/>
                  </a:lnTo>
                  <a:lnTo>
                    <a:pt x="54" y="695"/>
                  </a:lnTo>
                  <a:lnTo>
                    <a:pt x="54" y="695"/>
                  </a:lnTo>
                  <a:lnTo>
                    <a:pt x="54" y="693"/>
                  </a:lnTo>
                  <a:lnTo>
                    <a:pt x="54" y="693"/>
                  </a:lnTo>
                  <a:lnTo>
                    <a:pt x="52" y="693"/>
                  </a:lnTo>
                  <a:lnTo>
                    <a:pt x="52" y="693"/>
                  </a:lnTo>
                  <a:lnTo>
                    <a:pt x="52" y="691"/>
                  </a:lnTo>
                  <a:lnTo>
                    <a:pt x="52" y="691"/>
                  </a:lnTo>
                  <a:lnTo>
                    <a:pt x="54" y="691"/>
                  </a:lnTo>
                  <a:lnTo>
                    <a:pt x="54" y="691"/>
                  </a:lnTo>
                  <a:lnTo>
                    <a:pt x="54" y="688"/>
                  </a:lnTo>
                  <a:lnTo>
                    <a:pt x="54" y="688"/>
                  </a:lnTo>
                  <a:lnTo>
                    <a:pt x="54" y="691"/>
                  </a:lnTo>
                  <a:lnTo>
                    <a:pt x="54" y="693"/>
                  </a:lnTo>
                  <a:lnTo>
                    <a:pt x="54" y="693"/>
                  </a:lnTo>
                  <a:lnTo>
                    <a:pt x="54" y="695"/>
                  </a:lnTo>
                  <a:lnTo>
                    <a:pt x="54" y="695"/>
                  </a:lnTo>
                  <a:lnTo>
                    <a:pt x="57" y="693"/>
                  </a:lnTo>
                  <a:lnTo>
                    <a:pt x="57" y="693"/>
                  </a:lnTo>
                  <a:lnTo>
                    <a:pt x="57" y="691"/>
                  </a:lnTo>
                  <a:lnTo>
                    <a:pt x="57" y="691"/>
                  </a:lnTo>
                  <a:lnTo>
                    <a:pt x="59" y="688"/>
                  </a:lnTo>
                  <a:lnTo>
                    <a:pt x="59" y="688"/>
                  </a:lnTo>
                  <a:lnTo>
                    <a:pt x="59" y="688"/>
                  </a:lnTo>
                  <a:lnTo>
                    <a:pt x="59" y="688"/>
                  </a:lnTo>
                  <a:lnTo>
                    <a:pt x="59" y="686"/>
                  </a:lnTo>
                  <a:lnTo>
                    <a:pt x="59" y="686"/>
                  </a:lnTo>
                  <a:lnTo>
                    <a:pt x="59" y="686"/>
                  </a:lnTo>
                  <a:lnTo>
                    <a:pt x="61" y="686"/>
                  </a:lnTo>
                  <a:lnTo>
                    <a:pt x="61" y="686"/>
                  </a:lnTo>
                  <a:lnTo>
                    <a:pt x="64" y="686"/>
                  </a:lnTo>
                  <a:lnTo>
                    <a:pt x="64" y="684"/>
                  </a:lnTo>
                  <a:lnTo>
                    <a:pt x="64" y="684"/>
                  </a:lnTo>
                  <a:lnTo>
                    <a:pt x="66" y="684"/>
                  </a:lnTo>
                  <a:lnTo>
                    <a:pt x="68" y="679"/>
                  </a:lnTo>
                  <a:lnTo>
                    <a:pt x="68" y="679"/>
                  </a:lnTo>
                  <a:lnTo>
                    <a:pt x="68" y="679"/>
                  </a:lnTo>
                  <a:lnTo>
                    <a:pt x="68" y="679"/>
                  </a:lnTo>
                  <a:lnTo>
                    <a:pt x="68" y="679"/>
                  </a:lnTo>
                  <a:lnTo>
                    <a:pt x="68" y="679"/>
                  </a:lnTo>
                  <a:lnTo>
                    <a:pt x="76" y="672"/>
                  </a:lnTo>
                  <a:lnTo>
                    <a:pt x="76" y="669"/>
                  </a:lnTo>
                  <a:lnTo>
                    <a:pt x="78" y="669"/>
                  </a:lnTo>
                  <a:lnTo>
                    <a:pt x="78" y="667"/>
                  </a:lnTo>
                  <a:lnTo>
                    <a:pt x="78" y="667"/>
                  </a:lnTo>
                  <a:lnTo>
                    <a:pt x="80" y="665"/>
                  </a:lnTo>
                  <a:lnTo>
                    <a:pt x="80" y="665"/>
                  </a:lnTo>
                  <a:lnTo>
                    <a:pt x="80" y="665"/>
                  </a:lnTo>
                  <a:lnTo>
                    <a:pt x="80" y="667"/>
                  </a:lnTo>
                  <a:lnTo>
                    <a:pt x="80" y="667"/>
                  </a:lnTo>
                  <a:lnTo>
                    <a:pt x="80" y="667"/>
                  </a:lnTo>
                  <a:lnTo>
                    <a:pt x="83" y="665"/>
                  </a:lnTo>
                  <a:lnTo>
                    <a:pt x="80" y="665"/>
                  </a:lnTo>
                  <a:lnTo>
                    <a:pt x="80" y="665"/>
                  </a:lnTo>
                  <a:lnTo>
                    <a:pt x="83" y="660"/>
                  </a:lnTo>
                  <a:lnTo>
                    <a:pt x="83" y="660"/>
                  </a:lnTo>
                  <a:lnTo>
                    <a:pt x="85" y="660"/>
                  </a:lnTo>
                  <a:lnTo>
                    <a:pt x="85" y="660"/>
                  </a:lnTo>
                  <a:lnTo>
                    <a:pt x="85" y="660"/>
                  </a:lnTo>
                  <a:lnTo>
                    <a:pt x="85" y="660"/>
                  </a:lnTo>
                  <a:lnTo>
                    <a:pt x="87" y="658"/>
                  </a:lnTo>
                  <a:lnTo>
                    <a:pt x="90" y="653"/>
                  </a:lnTo>
                  <a:lnTo>
                    <a:pt x="95" y="650"/>
                  </a:lnTo>
                  <a:lnTo>
                    <a:pt x="97" y="648"/>
                  </a:lnTo>
                  <a:lnTo>
                    <a:pt x="104" y="641"/>
                  </a:lnTo>
                  <a:lnTo>
                    <a:pt x="113" y="629"/>
                  </a:lnTo>
                  <a:lnTo>
                    <a:pt x="118" y="624"/>
                  </a:lnTo>
                  <a:lnTo>
                    <a:pt x="125" y="620"/>
                  </a:lnTo>
                  <a:lnTo>
                    <a:pt x="135" y="608"/>
                  </a:lnTo>
                  <a:lnTo>
                    <a:pt x="144" y="598"/>
                  </a:lnTo>
                  <a:lnTo>
                    <a:pt x="147" y="596"/>
                  </a:lnTo>
                  <a:lnTo>
                    <a:pt x="147" y="596"/>
                  </a:lnTo>
                  <a:lnTo>
                    <a:pt x="149" y="596"/>
                  </a:lnTo>
                  <a:lnTo>
                    <a:pt x="151" y="594"/>
                  </a:lnTo>
                  <a:lnTo>
                    <a:pt x="154" y="591"/>
                  </a:lnTo>
                  <a:lnTo>
                    <a:pt x="158" y="589"/>
                  </a:lnTo>
                  <a:lnTo>
                    <a:pt x="161" y="584"/>
                  </a:lnTo>
                  <a:lnTo>
                    <a:pt x="163" y="584"/>
                  </a:lnTo>
                  <a:lnTo>
                    <a:pt x="163" y="584"/>
                  </a:lnTo>
                  <a:lnTo>
                    <a:pt x="165" y="584"/>
                  </a:lnTo>
                  <a:lnTo>
                    <a:pt x="168" y="579"/>
                  </a:lnTo>
                  <a:lnTo>
                    <a:pt x="168" y="579"/>
                  </a:lnTo>
                  <a:lnTo>
                    <a:pt x="168" y="579"/>
                  </a:lnTo>
                  <a:lnTo>
                    <a:pt x="170" y="579"/>
                  </a:lnTo>
                  <a:lnTo>
                    <a:pt x="170" y="577"/>
                  </a:lnTo>
                  <a:lnTo>
                    <a:pt x="170" y="577"/>
                  </a:lnTo>
                  <a:lnTo>
                    <a:pt x="170" y="577"/>
                  </a:lnTo>
                  <a:lnTo>
                    <a:pt x="170" y="577"/>
                  </a:lnTo>
                  <a:lnTo>
                    <a:pt x="170" y="575"/>
                  </a:lnTo>
                  <a:lnTo>
                    <a:pt x="173" y="575"/>
                  </a:lnTo>
                  <a:lnTo>
                    <a:pt x="175" y="575"/>
                  </a:lnTo>
                  <a:lnTo>
                    <a:pt x="180" y="568"/>
                  </a:lnTo>
                  <a:lnTo>
                    <a:pt x="192" y="558"/>
                  </a:lnTo>
                  <a:lnTo>
                    <a:pt x="199" y="553"/>
                  </a:lnTo>
                  <a:lnTo>
                    <a:pt x="206" y="549"/>
                  </a:lnTo>
                  <a:lnTo>
                    <a:pt x="206" y="549"/>
                  </a:lnTo>
                  <a:lnTo>
                    <a:pt x="208" y="549"/>
                  </a:lnTo>
                  <a:lnTo>
                    <a:pt x="215" y="542"/>
                  </a:lnTo>
                  <a:lnTo>
                    <a:pt x="227" y="537"/>
                  </a:lnTo>
                  <a:lnTo>
                    <a:pt x="227" y="537"/>
                  </a:lnTo>
                  <a:lnTo>
                    <a:pt x="229" y="537"/>
                  </a:lnTo>
                  <a:lnTo>
                    <a:pt x="229" y="537"/>
                  </a:lnTo>
                  <a:lnTo>
                    <a:pt x="248" y="525"/>
                  </a:lnTo>
                  <a:lnTo>
                    <a:pt x="253" y="523"/>
                  </a:lnTo>
                  <a:lnTo>
                    <a:pt x="260" y="518"/>
                  </a:lnTo>
                  <a:lnTo>
                    <a:pt x="272" y="511"/>
                  </a:lnTo>
                  <a:lnTo>
                    <a:pt x="272" y="511"/>
                  </a:lnTo>
                  <a:lnTo>
                    <a:pt x="272" y="508"/>
                  </a:lnTo>
                  <a:lnTo>
                    <a:pt x="274" y="508"/>
                  </a:lnTo>
                  <a:lnTo>
                    <a:pt x="277" y="508"/>
                  </a:lnTo>
                  <a:lnTo>
                    <a:pt x="277" y="506"/>
                  </a:lnTo>
                  <a:lnTo>
                    <a:pt x="277" y="506"/>
                  </a:lnTo>
                  <a:lnTo>
                    <a:pt x="281" y="499"/>
                  </a:lnTo>
                  <a:lnTo>
                    <a:pt x="284" y="499"/>
                  </a:lnTo>
                  <a:lnTo>
                    <a:pt x="286" y="499"/>
                  </a:lnTo>
                  <a:lnTo>
                    <a:pt x="286" y="497"/>
                  </a:lnTo>
                  <a:lnTo>
                    <a:pt x="286" y="497"/>
                  </a:lnTo>
                  <a:lnTo>
                    <a:pt x="286" y="494"/>
                  </a:lnTo>
                  <a:lnTo>
                    <a:pt x="289" y="494"/>
                  </a:lnTo>
                  <a:lnTo>
                    <a:pt x="289" y="494"/>
                  </a:lnTo>
                  <a:lnTo>
                    <a:pt x="289" y="494"/>
                  </a:lnTo>
                  <a:lnTo>
                    <a:pt x="289" y="494"/>
                  </a:lnTo>
                  <a:lnTo>
                    <a:pt x="289" y="494"/>
                  </a:lnTo>
                  <a:lnTo>
                    <a:pt x="291" y="492"/>
                  </a:lnTo>
                  <a:lnTo>
                    <a:pt x="296" y="487"/>
                  </a:lnTo>
                  <a:lnTo>
                    <a:pt x="303" y="480"/>
                  </a:lnTo>
                  <a:lnTo>
                    <a:pt x="307" y="475"/>
                  </a:lnTo>
                  <a:lnTo>
                    <a:pt x="315" y="471"/>
                  </a:lnTo>
                  <a:lnTo>
                    <a:pt x="324" y="459"/>
                  </a:lnTo>
                  <a:lnTo>
                    <a:pt x="324" y="456"/>
                  </a:lnTo>
                  <a:lnTo>
                    <a:pt x="333" y="447"/>
                  </a:lnTo>
                  <a:lnTo>
                    <a:pt x="341" y="440"/>
                  </a:lnTo>
                  <a:lnTo>
                    <a:pt x="350" y="433"/>
                  </a:lnTo>
                  <a:lnTo>
                    <a:pt x="355" y="426"/>
                  </a:lnTo>
                  <a:lnTo>
                    <a:pt x="369" y="411"/>
                  </a:lnTo>
                  <a:lnTo>
                    <a:pt x="374" y="404"/>
                  </a:lnTo>
                  <a:lnTo>
                    <a:pt x="378" y="397"/>
                  </a:lnTo>
                  <a:lnTo>
                    <a:pt x="388" y="381"/>
                  </a:lnTo>
                  <a:lnTo>
                    <a:pt x="395" y="371"/>
                  </a:lnTo>
                  <a:lnTo>
                    <a:pt x="400" y="364"/>
                  </a:lnTo>
                  <a:lnTo>
                    <a:pt x="407" y="355"/>
                  </a:lnTo>
                  <a:lnTo>
                    <a:pt x="409" y="352"/>
                  </a:lnTo>
                  <a:lnTo>
                    <a:pt x="412" y="350"/>
                  </a:lnTo>
                  <a:lnTo>
                    <a:pt x="414" y="345"/>
                  </a:lnTo>
                  <a:lnTo>
                    <a:pt x="421" y="331"/>
                  </a:lnTo>
                  <a:lnTo>
                    <a:pt x="428" y="322"/>
                  </a:lnTo>
                  <a:lnTo>
                    <a:pt x="433" y="314"/>
                  </a:lnTo>
                  <a:lnTo>
                    <a:pt x="433" y="310"/>
                  </a:lnTo>
                  <a:lnTo>
                    <a:pt x="435" y="305"/>
                  </a:lnTo>
                  <a:lnTo>
                    <a:pt x="435" y="305"/>
                  </a:lnTo>
                  <a:lnTo>
                    <a:pt x="433" y="303"/>
                  </a:lnTo>
                  <a:lnTo>
                    <a:pt x="433" y="300"/>
                  </a:lnTo>
                  <a:lnTo>
                    <a:pt x="433" y="300"/>
                  </a:lnTo>
                  <a:lnTo>
                    <a:pt x="440" y="286"/>
                  </a:lnTo>
                  <a:lnTo>
                    <a:pt x="442" y="279"/>
                  </a:lnTo>
                  <a:lnTo>
                    <a:pt x="445" y="274"/>
                  </a:lnTo>
                  <a:lnTo>
                    <a:pt x="449" y="267"/>
                  </a:lnTo>
                  <a:lnTo>
                    <a:pt x="459" y="255"/>
                  </a:lnTo>
                  <a:lnTo>
                    <a:pt x="461" y="253"/>
                  </a:lnTo>
                  <a:lnTo>
                    <a:pt x="464" y="246"/>
                  </a:lnTo>
                  <a:lnTo>
                    <a:pt x="471" y="236"/>
                  </a:lnTo>
                  <a:lnTo>
                    <a:pt x="471" y="236"/>
                  </a:lnTo>
                  <a:lnTo>
                    <a:pt x="471" y="234"/>
                  </a:lnTo>
                  <a:lnTo>
                    <a:pt x="471" y="234"/>
                  </a:lnTo>
                  <a:lnTo>
                    <a:pt x="473" y="232"/>
                  </a:lnTo>
                  <a:lnTo>
                    <a:pt x="473" y="229"/>
                  </a:lnTo>
                  <a:lnTo>
                    <a:pt x="473" y="229"/>
                  </a:lnTo>
                  <a:lnTo>
                    <a:pt x="473" y="227"/>
                  </a:lnTo>
                  <a:lnTo>
                    <a:pt x="473" y="224"/>
                  </a:lnTo>
                  <a:lnTo>
                    <a:pt x="473" y="224"/>
                  </a:lnTo>
                  <a:lnTo>
                    <a:pt x="473" y="224"/>
                  </a:lnTo>
                  <a:lnTo>
                    <a:pt x="473" y="220"/>
                  </a:lnTo>
                  <a:lnTo>
                    <a:pt x="473" y="220"/>
                  </a:lnTo>
                  <a:lnTo>
                    <a:pt x="475" y="217"/>
                  </a:lnTo>
                  <a:lnTo>
                    <a:pt x="480" y="213"/>
                  </a:lnTo>
                  <a:lnTo>
                    <a:pt x="487" y="208"/>
                  </a:lnTo>
                  <a:lnTo>
                    <a:pt x="487" y="206"/>
                  </a:lnTo>
                  <a:lnTo>
                    <a:pt x="490" y="203"/>
                  </a:lnTo>
                  <a:lnTo>
                    <a:pt x="492" y="198"/>
                  </a:lnTo>
                  <a:lnTo>
                    <a:pt x="492" y="198"/>
                  </a:lnTo>
                  <a:lnTo>
                    <a:pt x="492" y="196"/>
                  </a:lnTo>
                  <a:lnTo>
                    <a:pt x="497" y="194"/>
                  </a:lnTo>
                  <a:lnTo>
                    <a:pt x="497" y="191"/>
                  </a:lnTo>
                  <a:lnTo>
                    <a:pt x="497" y="191"/>
                  </a:lnTo>
                  <a:lnTo>
                    <a:pt x="497" y="189"/>
                  </a:lnTo>
                  <a:lnTo>
                    <a:pt x="499" y="189"/>
                  </a:lnTo>
                  <a:lnTo>
                    <a:pt x="499" y="189"/>
                  </a:lnTo>
                  <a:lnTo>
                    <a:pt x="499" y="189"/>
                  </a:lnTo>
                  <a:lnTo>
                    <a:pt x="501" y="187"/>
                  </a:lnTo>
                  <a:lnTo>
                    <a:pt x="501" y="184"/>
                  </a:lnTo>
                  <a:lnTo>
                    <a:pt x="501" y="182"/>
                  </a:lnTo>
                  <a:lnTo>
                    <a:pt x="501" y="180"/>
                  </a:lnTo>
                  <a:lnTo>
                    <a:pt x="504" y="177"/>
                  </a:lnTo>
                  <a:lnTo>
                    <a:pt x="504" y="175"/>
                  </a:lnTo>
                  <a:lnTo>
                    <a:pt x="506" y="170"/>
                  </a:lnTo>
                  <a:lnTo>
                    <a:pt x="506" y="170"/>
                  </a:lnTo>
                  <a:lnTo>
                    <a:pt x="506" y="168"/>
                  </a:lnTo>
                  <a:lnTo>
                    <a:pt x="509" y="165"/>
                  </a:lnTo>
                  <a:lnTo>
                    <a:pt x="511" y="163"/>
                  </a:lnTo>
                  <a:lnTo>
                    <a:pt x="516" y="158"/>
                  </a:lnTo>
                  <a:lnTo>
                    <a:pt x="518" y="158"/>
                  </a:lnTo>
                  <a:lnTo>
                    <a:pt x="518" y="156"/>
                  </a:lnTo>
                  <a:lnTo>
                    <a:pt x="518" y="153"/>
                  </a:lnTo>
                  <a:lnTo>
                    <a:pt x="518" y="151"/>
                  </a:lnTo>
                  <a:lnTo>
                    <a:pt x="518" y="151"/>
                  </a:lnTo>
                  <a:lnTo>
                    <a:pt x="520" y="146"/>
                  </a:lnTo>
                  <a:lnTo>
                    <a:pt x="520" y="146"/>
                  </a:lnTo>
                  <a:lnTo>
                    <a:pt x="520" y="146"/>
                  </a:lnTo>
                  <a:lnTo>
                    <a:pt x="523" y="144"/>
                  </a:lnTo>
                  <a:lnTo>
                    <a:pt x="525" y="144"/>
                  </a:lnTo>
                  <a:lnTo>
                    <a:pt x="528" y="139"/>
                  </a:lnTo>
                  <a:lnTo>
                    <a:pt x="528" y="137"/>
                  </a:lnTo>
                  <a:lnTo>
                    <a:pt x="528" y="137"/>
                  </a:lnTo>
                  <a:lnTo>
                    <a:pt x="528" y="135"/>
                  </a:lnTo>
                  <a:lnTo>
                    <a:pt x="528" y="132"/>
                  </a:lnTo>
                  <a:lnTo>
                    <a:pt x="528" y="130"/>
                  </a:lnTo>
                  <a:lnTo>
                    <a:pt x="528" y="127"/>
                  </a:lnTo>
                  <a:lnTo>
                    <a:pt x="528" y="127"/>
                  </a:lnTo>
                  <a:lnTo>
                    <a:pt x="528" y="123"/>
                  </a:lnTo>
                  <a:lnTo>
                    <a:pt x="528" y="123"/>
                  </a:lnTo>
                  <a:lnTo>
                    <a:pt x="528" y="120"/>
                  </a:lnTo>
                  <a:lnTo>
                    <a:pt x="528" y="120"/>
                  </a:lnTo>
                  <a:lnTo>
                    <a:pt x="528" y="120"/>
                  </a:lnTo>
                  <a:lnTo>
                    <a:pt x="530" y="118"/>
                  </a:lnTo>
                  <a:lnTo>
                    <a:pt x="530" y="116"/>
                  </a:lnTo>
                  <a:lnTo>
                    <a:pt x="530" y="113"/>
                  </a:lnTo>
                  <a:lnTo>
                    <a:pt x="530" y="113"/>
                  </a:lnTo>
                  <a:lnTo>
                    <a:pt x="530" y="111"/>
                  </a:lnTo>
                  <a:lnTo>
                    <a:pt x="532" y="109"/>
                  </a:lnTo>
                  <a:lnTo>
                    <a:pt x="532" y="109"/>
                  </a:lnTo>
                  <a:lnTo>
                    <a:pt x="532" y="106"/>
                  </a:lnTo>
                  <a:lnTo>
                    <a:pt x="532" y="106"/>
                  </a:lnTo>
                  <a:lnTo>
                    <a:pt x="530" y="104"/>
                  </a:lnTo>
                  <a:lnTo>
                    <a:pt x="530" y="101"/>
                  </a:lnTo>
                  <a:lnTo>
                    <a:pt x="532" y="99"/>
                  </a:lnTo>
                  <a:lnTo>
                    <a:pt x="532" y="94"/>
                  </a:lnTo>
                  <a:lnTo>
                    <a:pt x="532" y="92"/>
                  </a:lnTo>
                  <a:lnTo>
                    <a:pt x="532" y="90"/>
                  </a:lnTo>
                  <a:lnTo>
                    <a:pt x="537" y="87"/>
                  </a:lnTo>
                  <a:lnTo>
                    <a:pt x="542" y="85"/>
                  </a:lnTo>
                  <a:lnTo>
                    <a:pt x="549" y="85"/>
                  </a:lnTo>
                  <a:lnTo>
                    <a:pt x="551" y="85"/>
                  </a:lnTo>
                  <a:lnTo>
                    <a:pt x="551" y="85"/>
                  </a:lnTo>
                  <a:lnTo>
                    <a:pt x="551" y="87"/>
                  </a:lnTo>
                  <a:lnTo>
                    <a:pt x="551" y="87"/>
                  </a:lnTo>
                  <a:lnTo>
                    <a:pt x="554" y="87"/>
                  </a:lnTo>
                  <a:lnTo>
                    <a:pt x="554" y="87"/>
                  </a:lnTo>
                  <a:lnTo>
                    <a:pt x="556" y="87"/>
                  </a:lnTo>
                  <a:lnTo>
                    <a:pt x="556" y="87"/>
                  </a:lnTo>
                  <a:lnTo>
                    <a:pt x="556" y="87"/>
                  </a:lnTo>
                  <a:lnTo>
                    <a:pt x="556" y="87"/>
                  </a:lnTo>
                  <a:lnTo>
                    <a:pt x="556" y="87"/>
                  </a:lnTo>
                  <a:lnTo>
                    <a:pt x="558" y="87"/>
                  </a:lnTo>
                  <a:lnTo>
                    <a:pt x="558" y="87"/>
                  </a:lnTo>
                  <a:lnTo>
                    <a:pt x="558" y="87"/>
                  </a:lnTo>
                  <a:lnTo>
                    <a:pt x="558" y="85"/>
                  </a:lnTo>
                  <a:lnTo>
                    <a:pt x="558" y="82"/>
                  </a:lnTo>
                  <a:lnTo>
                    <a:pt x="558" y="82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6089649" y="2733241"/>
              <a:ext cx="255588" cy="258763"/>
            </a:xfrm>
            <a:custGeom>
              <a:avLst/>
              <a:gdLst>
                <a:gd name="T0" fmla="*/ 38 w 161"/>
                <a:gd name="T1" fmla="*/ 125 h 163"/>
                <a:gd name="T2" fmla="*/ 19 w 161"/>
                <a:gd name="T3" fmla="*/ 130 h 163"/>
                <a:gd name="T4" fmla="*/ 38 w 161"/>
                <a:gd name="T5" fmla="*/ 137 h 163"/>
                <a:gd name="T6" fmla="*/ 43 w 161"/>
                <a:gd name="T7" fmla="*/ 132 h 163"/>
                <a:gd name="T8" fmla="*/ 151 w 161"/>
                <a:gd name="T9" fmla="*/ 85 h 163"/>
                <a:gd name="T10" fmla="*/ 137 w 161"/>
                <a:gd name="T11" fmla="*/ 92 h 163"/>
                <a:gd name="T12" fmla="*/ 142 w 161"/>
                <a:gd name="T13" fmla="*/ 78 h 163"/>
                <a:gd name="T14" fmla="*/ 147 w 161"/>
                <a:gd name="T15" fmla="*/ 66 h 163"/>
                <a:gd name="T16" fmla="*/ 144 w 161"/>
                <a:gd name="T17" fmla="*/ 56 h 163"/>
                <a:gd name="T18" fmla="*/ 135 w 161"/>
                <a:gd name="T19" fmla="*/ 47 h 163"/>
                <a:gd name="T20" fmla="*/ 140 w 161"/>
                <a:gd name="T21" fmla="*/ 37 h 163"/>
                <a:gd name="T22" fmla="*/ 133 w 161"/>
                <a:gd name="T23" fmla="*/ 33 h 163"/>
                <a:gd name="T24" fmla="*/ 130 w 161"/>
                <a:gd name="T25" fmla="*/ 26 h 163"/>
                <a:gd name="T26" fmla="*/ 125 w 161"/>
                <a:gd name="T27" fmla="*/ 18 h 163"/>
                <a:gd name="T28" fmla="*/ 114 w 161"/>
                <a:gd name="T29" fmla="*/ 0 h 163"/>
                <a:gd name="T30" fmla="*/ 62 w 161"/>
                <a:gd name="T31" fmla="*/ 4 h 163"/>
                <a:gd name="T32" fmla="*/ 43 w 161"/>
                <a:gd name="T33" fmla="*/ 7 h 163"/>
                <a:gd name="T34" fmla="*/ 40 w 161"/>
                <a:gd name="T35" fmla="*/ 14 h 163"/>
                <a:gd name="T36" fmla="*/ 35 w 161"/>
                <a:gd name="T37" fmla="*/ 21 h 163"/>
                <a:gd name="T38" fmla="*/ 31 w 161"/>
                <a:gd name="T39" fmla="*/ 30 h 163"/>
                <a:gd name="T40" fmla="*/ 28 w 161"/>
                <a:gd name="T41" fmla="*/ 33 h 163"/>
                <a:gd name="T42" fmla="*/ 21 w 161"/>
                <a:gd name="T43" fmla="*/ 37 h 163"/>
                <a:gd name="T44" fmla="*/ 17 w 161"/>
                <a:gd name="T45" fmla="*/ 44 h 163"/>
                <a:gd name="T46" fmla="*/ 2 w 161"/>
                <a:gd name="T47" fmla="*/ 49 h 163"/>
                <a:gd name="T48" fmla="*/ 2 w 161"/>
                <a:gd name="T49" fmla="*/ 54 h 163"/>
                <a:gd name="T50" fmla="*/ 12 w 161"/>
                <a:gd name="T51" fmla="*/ 56 h 163"/>
                <a:gd name="T52" fmla="*/ 9 w 161"/>
                <a:gd name="T53" fmla="*/ 59 h 163"/>
                <a:gd name="T54" fmla="*/ 17 w 161"/>
                <a:gd name="T55" fmla="*/ 61 h 163"/>
                <a:gd name="T56" fmla="*/ 2 w 161"/>
                <a:gd name="T57" fmla="*/ 68 h 163"/>
                <a:gd name="T58" fmla="*/ 7 w 161"/>
                <a:gd name="T59" fmla="*/ 78 h 163"/>
                <a:gd name="T60" fmla="*/ 9 w 161"/>
                <a:gd name="T61" fmla="*/ 73 h 163"/>
                <a:gd name="T62" fmla="*/ 12 w 161"/>
                <a:gd name="T63" fmla="*/ 73 h 163"/>
                <a:gd name="T64" fmla="*/ 12 w 161"/>
                <a:gd name="T65" fmla="*/ 73 h 163"/>
                <a:gd name="T66" fmla="*/ 21 w 161"/>
                <a:gd name="T67" fmla="*/ 71 h 163"/>
                <a:gd name="T68" fmla="*/ 21 w 161"/>
                <a:gd name="T69" fmla="*/ 78 h 163"/>
                <a:gd name="T70" fmla="*/ 12 w 161"/>
                <a:gd name="T71" fmla="*/ 78 h 163"/>
                <a:gd name="T72" fmla="*/ 12 w 161"/>
                <a:gd name="T73" fmla="*/ 85 h 163"/>
                <a:gd name="T74" fmla="*/ 7 w 161"/>
                <a:gd name="T75" fmla="*/ 80 h 163"/>
                <a:gd name="T76" fmla="*/ 2 w 161"/>
                <a:gd name="T77" fmla="*/ 80 h 163"/>
                <a:gd name="T78" fmla="*/ 5 w 161"/>
                <a:gd name="T79" fmla="*/ 87 h 163"/>
                <a:gd name="T80" fmla="*/ 7 w 161"/>
                <a:gd name="T81" fmla="*/ 97 h 163"/>
                <a:gd name="T82" fmla="*/ 17 w 161"/>
                <a:gd name="T83" fmla="*/ 92 h 163"/>
                <a:gd name="T84" fmla="*/ 19 w 161"/>
                <a:gd name="T85" fmla="*/ 97 h 163"/>
                <a:gd name="T86" fmla="*/ 21 w 161"/>
                <a:gd name="T87" fmla="*/ 104 h 163"/>
                <a:gd name="T88" fmla="*/ 19 w 161"/>
                <a:gd name="T89" fmla="*/ 111 h 163"/>
                <a:gd name="T90" fmla="*/ 26 w 161"/>
                <a:gd name="T91" fmla="*/ 115 h 163"/>
                <a:gd name="T92" fmla="*/ 35 w 161"/>
                <a:gd name="T93" fmla="*/ 123 h 163"/>
                <a:gd name="T94" fmla="*/ 45 w 161"/>
                <a:gd name="T95" fmla="*/ 120 h 163"/>
                <a:gd name="T96" fmla="*/ 43 w 161"/>
                <a:gd name="T97" fmla="*/ 125 h 163"/>
                <a:gd name="T98" fmla="*/ 47 w 161"/>
                <a:gd name="T99" fmla="*/ 130 h 163"/>
                <a:gd name="T100" fmla="*/ 54 w 161"/>
                <a:gd name="T101" fmla="*/ 127 h 163"/>
                <a:gd name="T102" fmla="*/ 59 w 161"/>
                <a:gd name="T103" fmla="*/ 127 h 163"/>
                <a:gd name="T104" fmla="*/ 52 w 161"/>
                <a:gd name="T105" fmla="*/ 132 h 163"/>
                <a:gd name="T106" fmla="*/ 45 w 161"/>
                <a:gd name="T107" fmla="*/ 132 h 163"/>
                <a:gd name="T108" fmla="*/ 47 w 161"/>
                <a:gd name="T109" fmla="*/ 137 h 163"/>
                <a:gd name="T110" fmla="*/ 43 w 161"/>
                <a:gd name="T111" fmla="*/ 139 h 163"/>
                <a:gd name="T112" fmla="*/ 92 w 161"/>
                <a:gd name="T113" fmla="*/ 160 h 163"/>
                <a:gd name="T114" fmla="*/ 99 w 161"/>
                <a:gd name="T115" fmla="*/ 163 h 163"/>
                <a:gd name="T116" fmla="*/ 104 w 161"/>
                <a:gd name="T117" fmla="*/ 156 h 163"/>
                <a:gd name="T118" fmla="*/ 116 w 161"/>
                <a:gd name="T119" fmla="*/ 142 h 163"/>
                <a:gd name="T120" fmla="*/ 142 w 161"/>
                <a:gd name="T121" fmla="*/ 118 h 163"/>
                <a:gd name="T122" fmla="*/ 149 w 161"/>
                <a:gd name="T123" fmla="*/ 99 h 163"/>
                <a:gd name="T124" fmla="*/ 161 w 161"/>
                <a:gd name="T125" fmla="*/ 8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1" h="163">
                  <a:moveTo>
                    <a:pt x="43" y="132"/>
                  </a:moveTo>
                  <a:lnTo>
                    <a:pt x="43" y="130"/>
                  </a:lnTo>
                  <a:lnTo>
                    <a:pt x="43" y="130"/>
                  </a:lnTo>
                  <a:lnTo>
                    <a:pt x="43" y="130"/>
                  </a:lnTo>
                  <a:lnTo>
                    <a:pt x="43" y="127"/>
                  </a:lnTo>
                  <a:lnTo>
                    <a:pt x="43" y="127"/>
                  </a:lnTo>
                  <a:lnTo>
                    <a:pt x="40" y="127"/>
                  </a:lnTo>
                  <a:lnTo>
                    <a:pt x="40" y="127"/>
                  </a:lnTo>
                  <a:lnTo>
                    <a:pt x="38" y="127"/>
                  </a:lnTo>
                  <a:lnTo>
                    <a:pt x="38" y="127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5" y="125"/>
                  </a:lnTo>
                  <a:lnTo>
                    <a:pt x="33" y="125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24" y="127"/>
                  </a:lnTo>
                  <a:lnTo>
                    <a:pt x="21" y="127"/>
                  </a:lnTo>
                  <a:lnTo>
                    <a:pt x="21" y="127"/>
                  </a:lnTo>
                  <a:lnTo>
                    <a:pt x="21" y="127"/>
                  </a:lnTo>
                  <a:lnTo>
                    <a:pt x="21" y="127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24" y="130"/>
                  </a:lnTo>
                  <a:lnTo>
                    <a:pt x="28" y="132"/>
                  </a:lnTo>
                  <a:lnTo>
                    <a:pt x="31" y="132"/>
                  </a:lnTo>
                  <a:lnTo>
                    <a:pt x="35" y="134"/>
                  </a:lnTo>
                  <a:lnTo>
                    <a:pt x="35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7"/>
                  </a:lnTo>
                  <a:lnTo>
                    <a:pt x="40" y="137"/>
                  </a:lnTo>
                  <a:lnTo>
                    <a:pt x="38" y="137"/>
                  </a:lnTo>
                  <a:lnTo>
                    <a:pt x="38" y="139"/>
                  </a:lnTo>
                  <a:lnTo>
                    <a:pt x="40" y="139"/>
                  </a:lnTo>
                  <a:lnTo>
                    <a:pt x="40" y="139"/>
                  </a:lnTo>
                  <a:lnTo>
                    <a:pt x="43" y="139"/>
                  </a:lnTo>
                  <a:lnTo>
                    <a:pt x="43" y="137"/>
                  </a:lnTo>
                  <a:lnTo>
                    <a:pt x="40" y="134"/>
                  </a:lnTo>
                  <a:lnTo>
                    <a:pt x="40" y="134"/>
                  </a:lnTo>
                  <a:lnTo>
                    <a:pt x="43" y="134"/>
                  </a:lnTo>
                  <a:lnTo>
                    <a:pt x="43" y="134"/>
                  </a:lnTo>
                  <a:lnTo>
                    <a:pt x="43" y="132"/>
                  </a:lnTo>
                  <a:lnTo>
                    <a:pt x="43" y="132"/>
                  </a:lnTo>
                  <a:close/>
                  <a:moveTo>
                    <a:pt x="161" y="80"/>
                  </a:moveTo>
                  <a:lnTo>
                    <a:pt x="161" y="80"/>
                  </a:lnTo>
                  <a:lnTo>
                    <a:pt x="159" y="80"/>
                  </a:lnTo>
                  <a:lnTo>
                    <a:pt x="159" y="80"/>
                  </a:lnTo>
                  <a:lnTo>
                    <a:pt x="159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4" y="80"/>
                  </a:lnTo>
                  <a:lnTo>
                    <a:pt x="154" y="80"/>
                  </a:lnTo>
                  <a:lnTo>
                    <a:pt x="154" y="82"/>
                  </a:lnTo>
                  <a:lnTo>
                    <a:pt x="151" y="85"/>
                  </a:lnTo>
                  <a:lnTo>
                    <a:pt x="151" y="85"/>
                  </a:lnTo>
                  <a:lnTo>
                    <a:pt x="149" y="87"/>
                  </a:lnTo>
                  <a:lnTo>
                    <a:pt x="147" y="89"/>
                  </a:lnTo>
                  <a:lnTo>
                    <a:pt x="147" y="89"/>
                  </a:lnTo>
                  <a:lnTo>
                    <a:pt x="144" y="89"/>
                  </a:lnTo>
                  <a:lnTo>
                    <a:pt x="144" y="89"/>
                  </a:lnTo>
                  <a:lnTo>
                    <a:pt x="142" y="89"/>
                  </a:lnTo>
                  <a:lnTo>
                    <a:pt x="142" y="87"/>
                  </a:lnTo>
                  <a:lnTo>
                    <a:pt x="140" y="89"/>
                  </a:lnTo>
                  <a:lnTo>
                    <a:pt x="137" y="89"/>
                  </a:lnTo>
                  <a:lnTo>
                    <a:pt x="137" y="92"/>
                  </a:lnTo>
                  <a:lnTo>
                    <a:pt x="137" y="92"/>
                  </a:lnTo>
                  <a:lnTo>
                    <a:pt x="137" y="89"/>
                  </a:lnTo>
                  <a:lnTo>
                    <a:pt x="140" y="87"/>
                  </a:lnTo>
                  <a:lnTo>
                    <a:pt x="140" y="87"/>
                  </a:lnTo>
                  <a:lnTo>
                    <a:pt x="140" y="85"/>
                  </a:lnTo>
                  <a:lnTo>
                    <a:pt x="142" y="80"/>
                  </a:lnTo>
                  <a:lnTo>
                    <a:pt x="142" y="80"/>
                  </a:lnTo>
                  <a:lnTo>
                    <a:pt x="142" y="80"/>
                  </a:lnTo>
                  <a:lnTo>
                    <a:pt x="142" y="80"/>
                  </a:lnTo>
                  <a:lnTo>
                    <a:pt x="142" y="78"/>
                  </a:lnTo>
                  <a:lnTo>
                    <a:pt x="142" y="78"/>
                  </a:lnTo>
                  <a:lnTo>
                    <a:pt x="144" y="78"/>
                  </a:lnTo>
                  <a:lnTo>
                    <a:pt x="144" y="75"/>
                  </a:lnTo>
                  <a:lnTo>
                    <a:pt x="144" y="73"/>
                  </a:lnTo>
                  <a:lnTo>
                    <a:pt x="147" y="73"/>
                  </a:lnTo>
                  <a:lnTo>
                    <a:pt x="147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51" y="71"/>
                  </a:lnTo>
                  <a:lnTo>
                    <a:pt x="149" y="66"/>
                  </a:lnTo>
                  <a:lnTo>
                    <a:pt x="147" y="66"/>
                  </a:lnTo>
                  <a:lnTo>
                    <a:pt x="147" y="66"/>
                  </a:lnTo>
                  <a:lnTo>
                    <a:pt x="144" y="63"/>
                  </a:lnTo>
                  <a:lnTo>
                    <a:pt x="144" y="63"/>
                  </a:lnTo>
                  <a:lnTo>
                    <a:pt x="144" y="63"/>
                  </a:lnTo>
                  <a:lnTo>
                    <a:pt x="144" y="63"/>
                  </a:lnTo>
                  <a:lnTo>
                    <a:pt x="144" y="61"/>
                  </a:lnTo>
                  <a:lnTo>
                    <a:pt x="144" y="61"/>
                  </a:lnTo>
                  <a:lnTo>
                    <a:pt x="144" y="61"/>
                  </a:lnTo>
                  <a:lnTo>
                    <a:pt x="144" y="59"/>
                  </a:lnTo>
                  <a:lnTo>
                    <a:pt x="144" y="59"/>
                  </a:lnTo>
                  <a:lnTo>
                    <a:pt x="144" y="56"/>
                  </a:lnTo>
                  <a:lnTo>
                    <a:pt x="144" y="54"/>
                  </a:lnTo>
                  <a:lnTo>
                    <a:pt x="144" y="49"/>
                  </a:lnTo>
                  <a:lnTo>
                    <a:pt x="144" y="49"/>
                  </a:lnTo>
                  <a:lnTo>
                    <a:pt x="144" y="49"/>
                  </a:lnTo>
                  <a:lnTo>
                    <a:pt x="144" y="49"/>
                  </a:lnTo>
                  <a:lnTo>
                    <a:pt x="144" y="49"/>
                  </a:lnTo>
                  <a:lnTo>
                    <a:pt x="142" y="49"/>
                  </a:lnTo>
                  <a:lnTo>
                    <a:pt x="140" y="49"/>
                  </a:lnTo>
                  <a:lnTo>
                    <a:pt x="137" y="49"/>
                  </a:lnTo>
                  <a:lnTo>
                    <a:pt x="137" y="47"/>
                  </a:lnTo>
                  <a:lnTo>
                    <a:pt x="135" y="47"/>
                  </a:lnTo>
                  <a:lnTo>
                    <a:pt x="137" y="44"/>
                  </a:lnTo>
                  <a:lnTo>
                    <a:pt x="137" y="42"/>
                  </a:lnTo>
                  <a:lnTo>
                    <a:pt x="137" y="42"/>
                  </a:lnTo>
                  <a:lnTo>
                    <a:pt x="140" y="42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5"/>
                  </a:lnTo>
                  <a:lnTo>
                    <a:pt x="137" y="35"/>
                  </a:lnTo>
                  <a:lnTo>
                    <a:pt x="137" y="33"/>
                  </a:lnTo>
                  <a:lnTo>
                    <a:pt x="137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3" y="33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23"/>
                  </a:lnTo>
                  <a:lnTo>
                    <a:pt x="130" y="23"/>
                  </a:lnTo>
                  <a:lnTo>
                    <a:pt x="130" y="23"/>
                  </a:lnTo>
                  <a:lnTo>
                    <a:pt x="128" y="21"/>
                  </a:lnTo>
                  <a:lnTo>
                    <a:pt x="128" y="21"/>
                  </a:lnTo>
                  <a:lnTo>
                    <a:pt x="128" y="21"/>
                  </a:lnTo>
                  <a:lnTo>
                    <a:pt x="125" y="21"/>
                  </a:lnTo>
                  <a:lnTo>
                    <a:pt x="125" y="18"/>
                  </a:lnTo>
                  <a:lnTo>
                    <a:pt x="125" y="18"/>
                  </a:lnTo>
                  <a:lnTo>
                    <a:pt x="125" y="18"/>
                  </a:lnTo>
                  <a:lnTo>
                    <a:pt x="125" y="18"/>
                  </a:lnTo>
                  <a:lnTo>
                    <a:pt x="125" y="16"/>
                  </a:lnTo>
                  <a:lnTo>
                    <a:pt x="123" y="16"/>
                  </a:lnTo>
                  <a:lnTo>
                    <a:pt x="123" y="14"/>
                  </a:lnTo>
                  <a:lnTo>
                    <a:pt x="123" y="11"/>
                  </a:lnTo>
                  <a:lnTo>
                    <a:pt x="121" y="9"/>
                  </a:lnTo>
                  <a:lnTo>
                    <a:pt x="118" y="9"/>
                  </a:lnTo>
                  <a:lnTo>
                    <a:pt x="114" y="4"/>
                  </a:lnTo>
                  <a:lnTo>
                    <a:pt x="114" y="4"/>
                  </a:lnTo>
                  <a:lnTo>
                    <a:pt x="114" y="2"/>
                  </a:lnTo>
                  <a:lnTo>
                    <a:pt x="114" y="0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97" y="0"/>
                  </a:lnTo>
                  <a:lnTo>
                    <a:pt x="73" y="0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7" y="4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4" y="2"/>
                  </a:lnTo>
                  <a:lnTo>
                    <a:pt x="47" y="4"/>
                  </a:lnTo>
                  <a:lnTo>
                    <a:pt x="45" y="4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38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5"/>
                  </a:lnTo>
                  <a:lnTo>
                    <a:pt x="26" y="35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2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2" y="49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7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9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7" y="56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7" y="61"/>
                  </a:lnTo>
                  <a:lnTo>
                    <a:pt x="14" y="6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9" y="61"/>
                  </a:lnTo>
                  <a:lnTo>
                    <a:pt x="7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2" y="61"/>
                  </a:lnTo>
                  <a:lnTo>
                    <a:pt x="2" y="68"/>
                  </a:lnTo>
                  <a:lnTo>
                    <a:pt x="2" y="68"/>
                  </a:lnTo>
                  <a:lnTo>
                    <a:pt x="2" y="68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5" y="71"/>
                  </a:lnTo>
                  <a:lnTo>
                    <a:pt x="5" y="73"/>
                  </a:lnTo>
                  <a:lnTo>
                    <a:pt x="5" y="73"/>
                  </a:lnTo>
                  <a:lnTo>
                    <a:pt x="5" y="75"/>
                  </a:lnTo>
                  <a:lnTo>
                    <a:pt x="5" y="75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7" y="78"/>
                  </a:lnTo>
                  <a:lnTo>
                    <a:pt x="9" y="75"/>
                  </a:lnTo>
                  <a:lnTo>
                    <a:pt x="9" y="75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1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4" y="73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4" y="75"/>
                  </a:lnTo>
                  <a:lnTo>
                    <a:pt x="14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9" y="73"/>
                  </a:lnTo>
                  <a:lnTo>
                    <a:pt x="21" y="73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1" y="73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21" y="75"/>
                  </a:lnTo>
                  <a:lnTo>
                    <a:pt x="21" y="75"/>
                  </a:lnTo>
                  <a:lnTo>
                    <a:pt x="24" y="75"/>
                  </a:lnTo>
                  <a:lnTo>
                    <a:pt x="21" y="75"/>
                  </a:lnTo>
                  <a:lnTo>
                    <a:pt x="21" y="78"/>
                  </a:lnTo>
                  <a:lnTo>
                    <a:pt x="21" y="78"/>
                  </a:lnTo>
                  <a:lnTo>
                    <a:pt x="21" y="78"/>
                  </a:lnTo>
                  <a:lnTo>
                    <a:pt x="19" y="75"/>
                  </a:lnTo>
                  <a:lnTo>
                    <a:pt x="17" y="75"/>
                  </a:lnTo>
                  <a:lnTo>
                    <a:pt x="14" y="75"/>
                  </a:lnTo>
                  <a:lnTo>
                    <a:pt x="14" y="75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2" y="78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12" y="82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4" y="85"/>
                  </a:lnTo>
                  <a:lnTo>
                    <a:pt x="14" y="85"/>
                  </a:lnTo>
                  <a:lnTo>
                    <a:pt x="14" y="87"/>
                  </a:lnTo>
                  <a:lnTo>
                    <a:pt x="12" y="87"/>
                  </a:lnTo>
                  <a:lnTo>
                    <a:pt x="12" y="85"/>
                  </a:lnTo>
                  <a:lnTo>
                    <a:pt x="9" y="85"/>
                  </a:lnTo>
                  <a:lnTo>
                    <a:pt x="7" y="82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2" y="80"/>
                  </a:lnTo>
                  <a:lnTo>
                    <a:pt x="2" y="82"/>
                  </a:lnTo>
                  <a:lnTo>
                    <a:pt x="2" y="8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2" y="85"/>
                  </a:lnTo>
                  <a:lnTo>
                    <a:pt x="2" y="85"/>
                  </a:lnTo>
                  <a:lnTo>
                    <a:pt x="2" y="85"/>
                  </a:lnTo>
                  <a:lnTo>
                    <a:pt x="2" y="87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7" y="92"/>
                  </a:lnTo>
                  <a:lnTo>
                    <a:pt x="7" y="92"/>
                  </a:lnTo>
                  <a:lnTo>
                    <a:pt x="7" y="92"/>
                  </a:lnTo>
                  <a:lnTo>
                    <a:pt x="7" y="92"/>
                  </a:lnTo>
                  <a:lnTo>
                    <a:pt x="7" y="94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7" y="94"/>
                  </a:lnTo>
                  <a:lnTo>
                    <a:pt x="17" y="94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4"/>
                  </a:lnTo>
                  <a:lnTo>
                    <a:pt x="17" y="94"/>
                  </a:lnTo>
                  <a:lnTo>
                    <a:pt x="17" y="94"/>
                  </a:lnTo>
                  <a:lnTo>
                    <a:pt x="17" y="94"/>
                  </a:lnTo>
                  <a:lnTo>
                    <a:pt x="17" y="97"/>
                  </a:lnTo>
                  <a:lnTo>
                    <a:pt x="17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9"/>
                  </a:lnTo>
                  <a:lnTo>
                    <a:pt x="19" y="99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4"/>
                  </a:lnTo>
                  <a:lnTo>
                    <a:pt x="21" y="104"/>
                  </a:lnTo>
                  <a:lnTo>
                    <a:pt x="21" y="104"/>
                  </a:lnTo>
                  <a:lnTo>
                    <a:pt x="21" y="104"/>
                  </a:lnTo>
                  <a:lnTo>
                    <a:pt x="21" y="104"/>
                  </a:lnTo>
                  <a:lnTo>
                    <a:pt x="21" y="104"/>
                  </a:lnTo>
                  <a:lnTo>
                    <a:pt x="21" y="108"/>
                  </a:lnTo>
                  <a:lnTo>
                    <a:pt x="24" y="108"/>
                  </a:lnTo>
                  <a:lnTo>
                    <a:pt x="24" y="108"/>
                  </a:lnTo>
                  <a:lnTo>
                    <a:pt x="26" y="111"/>
                  </a:lnTo>
                  <a:lnTo>
                    <a:pt x="24" y="111"/>
                  </a:lnTo>
                  <a:lnTo>
                    <a:pt x="24" y="108"/>
                  </a:lnTo>
                  <a:lnTo>
                    <a:pt x="21" y="108"/>
                  </a:lnTo>
                  <a:lnTo>
                    <a:pt x="21" y="111"/>
                  </a:lnTo>
                  <a:lnTo>
                    <a:pt x="19" y="111"/>
                  </a:lnTo>
                  <a:lnTo>
                    <a:pt x="19" y="111"/>
                  </a:lnTo>
                  <a:lnTo>
                    <a:pt x="19" y="113"/>
                  </a:lnTo>
                  <a:lnTo>
                    <a:pt x="19" y="113"/>
                  </a:lnTo>
                  <a:lnTo>
                    <a:pt x="21" y="113"/>
                  </a:lnTo>
                  <a:lnTo>
                    <a:pt x="21" y="113"/>
                  </a:lnTo>
                  <a:lnTo>
                    <a:pt x="21" y="113"/>
                  </a:lnTo>
                  <a:lnTo>
                    <a:pt x="21" y="115"/>
                  </a:lnTo>
                  <a:lnTo>
                    <a:pt x="26" y="118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6" y="115"/>
                  </a:lnTo>
                  <a:lnTo>
                    <a:pt x="26" y="118"/>
                  </a:lnTo>
                  <a:lnTo>
                    <a:pt x="26" y="118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3"/>
                  </a:lnTo>
                  <a:lnTo>
                    <a:pt x="43" y="120"/>
                  </a:lnTo>
                  <a:lnTo>
                    <a:pt x="43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5" y="120"/>
                  </a:lnTo>
                  <a:lnTo>
                    <a:pt x="45" y="120"/>
                  </a:lnTo>
                  <a:lnTo>
                    <a:pt x="45" y="120"/>
                  </a:lnTo>
                  <a:lnTo>
                    <a:pt x="45" y="120"/>
                  </a:lnTo>
                  <a:lnTo>
                    <a:pt x="43" y="120"/>
                  </a:lnTo>
                  <a:lnTo>
                    <a:pt x="40" y="123"/>
                  </a:lnTo>
                  <a:lnTo>
                    <a:pt x="40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7"/>
                  </a:lnTo>
                  <a:lnTo>
                    <a:pt x="43" y="127"/>
                  </a:lnTo>
                  <a:lnTo>
                    <a:pt x="45" y="127"/>
                  </a:lnTo>
                  <a:lnTo>
                    <a:pt x="45" y="130"/>
                  </a:lnTo>
                  <a:lnTo>
                    <a:pt x="45" y="130"/>
                  </a:lnTo>
                  <a:lnTo>
                    <a:pt x="45" y="13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47" y="130"/>
                  </a:lnTo>
                  <a:lnTo>
                    <a:pt x="50" y="130"/>
                  </a:lnTo>
                  <a:lnTo>
                    <a:pt x="50" y="130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4" y="130"/>
                  </a:lnTo>
                  <a:lnTo>
                    <a:pt x="54" y="130"/>
                  </a:lnTo>
                  <a:lnTo>
                    <a:pt x="54" y="127"/>
                  </a:lnTo>
                  <a:lnTo>
                    <a:pt x="54" y="127"/>
                  </a:lnTo>
                  <a:lnTo>
                    <a:pt x="54" y="127"/>
                  </a:lnTo>
                  <a:lnTo>
                    <a:pt x="54" y="127"/>
                  </a:lnTo>
                  <a:lnTo>
                    <a:pt x="57" y="127"/>
                  </a:lnTo>
                  <a:lnTo>
                    <a:pt x="57" y="127"/>
                  </a:lnTo>
                  <a:lnTo>
                    <a:pt x="57" y="127"/>
                  </a:lnTo>
                  <a:lnTo>
                    <a:pt x="57" y="127"/>
                  </a:lnTo>
                  <a:lnTo>
                    <a:pt x="57" y="127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9" y="130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54" y="130"/>
                  </a:lnTo>
                  <a:lnTo>
                    <a:pt x="54" y="130"/>
                  </a:lnTo>
                  <a:lnTo>
                    <a:pt x="54" y="132"/>
                  </a:lnTo>
                  <a:lnTo>
                    <a:pt x="52" y="132"/>
                  </a:lnTo>
                  <a:lnTo>
                    <a:pt x="52" y="132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0" y="130"/>
                  </a:lnTo>
                  <a:lnTo>
                    <a:pt x="50" y="132"/>
                  </a:lnTo>
                  <a:lnTo>
                    <a:pt x="50" y="132"/>
                  </a:lnTo>
                  <a:lnTo>
                    <a:pt x="50" y="132"/>
                  </a:lnTo>
                  <a:lnTo>
                    <a:pt x="47" y="132"/>
                  </a:lnTo>
                  <a:lnTo>
                    <a:pt x="47" y="132"/>
                  </a:lnTo>
                  <a:lnTo>
                    <a:pt x="47" y="132"/>
                  </a:lnTo>
                  <a:lnTo>
                    <a:pt x="45" y="132"/>
                  </a:lnTo>
                  <a:lnTo>
                    <a:pt x="45" y="132"/>
                  </a:lnTo>
                  <a:lnTo>
                    <a:pt x="45" y="134"/>
                  </a:lnTo>
                  <a:lnTo>
                    <a:pt x="43" y="134"/>
                  </a:lnTo>
                  <a:lnTo>
                    <a:pt x="43" y="134"/>
                  </a:lnTo>
                  <a:lnTo>
                    <a:pt x="43" y="137"/>
                  </a:lnTo>
                  <a:lnTo>
                    <a:pt x="43" y="137"/>
                  </a:lnTo>
                  <a:lnTo>
                    <a:pt x="45" y="137"/>
                  </a:lnTo>
                  <a:lnTo>
                    <a:pt x="45" y="137"/>
                  </a:lnTo>
                  <a:lnTo>
                    <a:pt x="45" y="137"/>
                  </a:lnTo>
                  <a:lnTo>
                    <a:pt x="45" y="137"/>
                  </a:lnTo>
                  <a:lnTo>
                    <a:pt x="47" y="137"/>
                  </a:lnTo>
                  <a:lnTo>
                    <a:pt x="47" y="137"/>
                  </a:lnTo>
                  <a:lnTo>
                    <a:pt x="47" y="137"/>
                  </a:lnTo>
                  <a:lnTo>
                    <a:pt x="47" y="137"/>
                  </a:lnTo>
                  <a:lnTo>
                    <a:pt x="50" y="137"/>
                  </a:lnTo>
                  <a:lnTo>
                    <a:pt x="50" y="137"/>
                  </a:lnTo>
                  <a:lnTo>
                    <a:pt x="50" y="139"/>
                  </a:lnTo>
                  <a:lnTo>
                    <a:pt x="50" y="139"/>
                  </a:lnTo>
                  <a:lnTo>
                    <a:pt x="47" y="139"/>
                  </a:lnTo>
                  <a:lnTo>
                    <a:pt x="45" y="137"/>
                  </a:lnTo>
                  <a:lnTo>
                    <a:pt x="45" y="137"/>
                  </a:lnTo>
                  <a:lnTo>
                    <a:pt x="43" y="139"/>
                  </a:lnTo>
                  <a:lnTo>
                    <a:pt x="52" y="142"/>
                  </a:lnTo>
                  <a:lnTo>
                    <a:pt x="66" y="146"/>
                  </a:lnTo>
                  <a:lnTo>
                    <a:pt x="78" y="151"/>
                  </a:lnTo>
                  <a:lnTo>
                    <a:pt x="85" y="156"/>
                  </a:lnTo>
                  <a:lnTo>
                    <a:pt x="88" y="158"/>
                  </a:lnTo>
                  <a:lnTo>
                    <a:pt x="90" y="158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90" y="160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2" y="163"/>
                  </a:lnTo>
                  <a:lnTo>
                    <a:pt x="95" y="163"/>
                  </a:lnTo>
                  <a:lnTo>
                    <a:pt x="97" y="163"/>
                  </a:lnTo>
                  <a:lnTo>
                    <a:pt x="97" y="163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9" y="160"/>
                  </a:lnTo>
                  <a:lnTo>
                    <a:pt x="99" y="160"/>
                  </a:lnTo>
                  <a:lnTo>
                    <a:pt x="102" y="160"/>
                  </a:lnTo>
                  <a:lnTo>
                    <a:pt x="102" y="158"/>
                  </a:lnTo>
                  <a:lnTo>
                    <a:pt x="102" y="158"/>
                  </a:lnTo>
                  <a:lnTo>
                    <a:pt x="102" y="158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04" y="156"/>
                  </a:lnTo>
                  <a:lnTo>
                    <a:pt x="104" y="156"/>
                  </a:lnTo>
                  <a:lnTo>
                    <a:pt x="104" y="156"/>
                  </a:lnTo>
                  <a:lnTo>
                    <a:pt x="104" y="156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2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11" y="146"/>
                  </a:lnTo>
                  <a:lnTo>
                    <a:pt x="111" y="146"/>
                  </a:lnTo>
                  <a:lnTo>
                    <a:pt x="116" y="142"/>
                  </a:lnTo>
                  <a:lnTo>
                    <a:pt x="116" y="139"/>
                  </a:lnTo>
                  <a:lnTo>
                    <a:pt x="123" y="134"/>
                  </a:lnTo>
                  <a:lnTo>
                    <a:pt x="125" y="132"/>
                  </a:lnTo>
                  <a:lnTo>
                    <a:pt x="128" y="132"/>
                  </a:lnTo>
                  <a:lnTo>
                    <a:pt x="128" y="132"/>
                  </a:lnTo>
                  <a:lnTo>
                    <a:pt x="130" y="132"/>
                  </a:lnTo>
                  <a:lnTo>
                    <a:pt x="130" y="130"/>
                  </a:lnTo>
                  <a:lnTo>
                    <a:pt x="137" y="123"/>
                  </a:lnTo>
                  <a:lnTo>
                    <a:pt x="140" y="120"/>
                  </a:lnTo>
                  <a:lnTo>
                    <a:pt x="142" y="118"/>
                  </a:lnTo>
                  <a:lnTo>
                    <a:pt x="142" y="118"/>
                  </a:lnTo>
                  <a:lnTo>
                    <a:pt x="144" y="118"/>
                  </a:lnTo>
                  <a:lnTo>
                    <a:pt x="144" y="106"/>
                  </a:lnTo>
                  <a:lnTo>
                    <a:pt x="144" y="106"/>
                  </a:lnTo>
                  <a:lnTo>
                    <a:pt x="144" y="104"/>
                  </a:lnTo>
                  <a:lnTo>
                    <a:pt x="144" y="104"/>
                  </a:lnTo>
                  <a:lnTo>
                    <a:pt x="144" y="104"/>
                  </a:lnTo>
                  <a:lnTo>
                    <a:pt x="147" y="104"/>
                  </a:lnTo>
                  <a:lnTo>
                    <a:pt x="147" y="101"/>
                  </a:lnTo>
                  <a:lnTo>
                    <a:pt x="149" y="99"/>
                  </a:lnTo>
                  <a:lnTo>
                    <a:pt x="149" y="99"/>
                  </a:lnTo>
                  <a:lnTo>
                    <a:pt x="149" y="99"/>
                  </a:lnTo>
                  <a:lnTo>
                    <a:pt x="154" y="99"/>
                  </a:lnTo>
                  <a:lnTo>
                    <a:pt x="156" y="99"/>
                  </a:lnTo>
                  <a:lnTo>
                    <a:pt x="156" y="99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4"/>
                  </a:lnTo>
                  <a:lnTo>
                    <a:pt x="159" y="94"/>
                  </a:lnTo>
                  <a:lnTo>
                    <a:pt x="159" y="92"/>
                  </a:lnTo>
                  <a:lnTo>
                    <a:pt x="159" y="92"/>
                  </a:lnTo>
                  <a:lnTo>
                    <a:pt x="159" y="89"/>
                  </a:lnTo>
                  <a:lnTo>
                    <a:pt x="161" y="82"/>
                  </a:lnTo>
                  <a:lnTo>
                    <a:pt x="161" y="80"/>
                  </a:lnTo>
                  <a:lnTo>
                    <a:pt x="161" y="80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11141074" y="3896879"/>
              <a:ext cx="854075" cy="508000"/>
            </a:xfrm>
            <a:custGeom>
              <a:avLst/>
              <a:gdLst>
                <a:gd name="T0" fmla="*/ 69 w 538"/>
                <a:gd name="T1" fmla="*/ 317 h 320"/>
                <a:gd name="T2" fmla="*/ 348 w 538"/>
                <a:gd name="T3" fmla="*/ 173 h 320"/>
                <a:gd name="T4" fmla="*/ 348 w 538"/>
                <a:gd name="T5" fmla="*/ 173 h 320"/>
                <a:gd name="T6" fmla="*/ 381 w 538"/>
                <a:gd name="T7" fmla="*/ 88 h 320"/>
                <a:gd name="T8" fmla="*/ 381 w 538"/>
                <a:gd name="T9" fmla="*/ 88 h 320"/>
                <a:gd name="T10" fmla="*/ 381 w 538"/>
                <a:gd name="T11" fmla="*/ 88 h 320"/>
                <a:gd name="T12" fmla="*/ 3 w 538"/>
                <a:gd name="T13" fmla="*/ 298 h 320"/>
                <a:gd name="T14" fmla="*/ 5 w 538"/>
                <a:gd name="T15" fmla="*/ 298 h 320"/>
                <a:gd name="T16" fmla="*/ 10 w 538"/>
                <a:gd name="T17" fmla="*/ 298 h 320"/>
                <a:gd name="T18" fmla="*/ 10 w 538"/>
                <a:gd name="T19" fmla="*/ 298 h 320"/>
                <a:gd name="T20" fmla="*/ 3 w 538"/>
                <a:gd name="T21" fmla="*/ 298 h 320"/>
                <a:gd name="T22" fmla="*/ 3 w 538"/>
                <a:gd name="T23" fmla="*/ 298 h 320"/>
                <a:gd name="T24" fmla="*/ 15 w 538"/>
                <a:gd name="T25" fmla="*/ 320 h 320"/>
                <a:gd name="T26" fmla="*/ 15 w 538"/>
                <a:gd name="T27" fmla="*/ 320 h 320"/>
                <a:gd name="T28" fmla="*/ 15 w 538"/>
                <a:gd name="T29" fmla="*/ 320 h 320"/>
                <a:gd name="T30" fmla="*/ 12 w 538"/>
                <a:gd name="T31" fmla="*/ 298 h 320"/>
                <a:gd name="T32" fmla="*/ 12 w 538"/>
                <a:gd name="T33" fmla="*/ 301 h 320"/>
                <a:gd name="T34" fmla="*/ 12 w 538"/>
                <a:gd name="T35" fmla="*/ 301 h 320"/>
                <a:gd name="T36" fmla="*/ 12 w 538"/>
                <a:gd name="T37" fmla="*/ 301 h 320"/>
                <a:gd name="T38" fmla="*/ 8 w 538"/>
                <a:gd name="T39" fmla="*/ 301 h 320"/>
                <a:gd name="T40" fmla="*/ 3 w 538"/>
                <a:gd name="T41" fmla="*/ 303 h 320"/>
                <a:gd name="T42" fmla="*/ 0 w 538"/>
                <a:gd name="T43" fmla="*/ 303 h 320"/>
                <a:gd name="T44" fmla="*/ 12 w 538"/>
                <a:gd name="T45" fmla="*/ 303 h 320"/>
                <a:gd name="T46" fmla="*/ 17 w 538"/>
                <a:gd name="T47" fmla="*/ 301 h 320"/>
                <a:gd name="T48" fmla="*/ 15 w 538"/>
                <a:gd name="T49" fmla="*/ 298 h 320"/>
                <a:gd name="T50" fmla="*/ 504 w 538"/>
                <a:gd name="T51" fmla="*/ 3 h 320"/>
                <a:gd name="T52" fmla="*/ 483 w 538"/>
                <a:gd name="T53" fmla="*/ 36 h 320"/>
                <a:gd name="T54" fmla="*/ 483 w 538"/>
                <a:gd name="T55" fmla="*/ 38 h 320"/>
                <a:gd name="T56" fmla="*/ 483 w 538"/>
                <a:gd name="T57" fmla="*/ 38 h 320"/>
                <a:gd name="T58" fmla="*/ 538 w 538"/>
                <a:gd name="T59" fmla="*/ 178 h 320"/>
                <a:gd name="T60" fmla="*/ 538 w 538"/>
                <a:gd name="T61" fmla="*/ 180 h 320"/>
                <a:gd name="T62" fmla="*/ 538 w 538"/>
                <a:gd name="T63" fmla="*/ 178 h 320"/>
                <a:gd name="T64" fmla="*/ 507 w 538"/>
                <a:gd name="T65" fmla="*/ 26 h 320"/>
                <a:gd name="T66" fmla="*/ 507 w 538"/>
                <a:gd name="T67" fmla="*/ 29 h 320"/>
                <a:gd name="T68" fmla="*/ 509 w 538"/>
                <a:gd name="T69" fmla="*/ 31 h 320"/>
                <a:gd name="T70" fmla="*/ 512 w 538"/>
                <a:gd name="T71" fmla="*/ 31 h 320"/>
                <a:gd name="T72" fmla="*/ 512 w 538"/>
                <a:gd name="T73" fmla="*/ 29 h 320"/>
                <a:gd name="T74" fmla="*/ 507 w 538"/>
                <a:gd name="T75" fmla="*/ 26 h 320"/>
                <a:gd name="T76" fmla="*/ 490 w 538"/>
                <a:gd name="T77" fmla="*/ 111 h 320"/>
                <a:gd name="T78" fmla="*/ 500 w 538"/>
                <a:gd name="T79" fmla="*/ 48 h 320"/>
                <a:gd name="T80" fmla="*/ 495 w 538"/>
                <a:gd name="T81" fmla="*/ 45 h 320"/>
                <a:gd name="T82" fmla="*/ 495 w 538"/>
                <a:gd name="T83" fmla="*/ 40 h 320"/>
                <a:gd name="T84" fmla="*/ 493 w 538"/>
                <a:gd name="T85" fmla="*/ 43 h 320"/>
                <a:gd name="T86" fmla="*/ 490 w 538"/>
                <a:gd name="T87" fmla="*/ 43 h 320"/>
                <a:gd name="T88" fmla="*/ 490 w 538"/>
                <a:gd name="T89" fmla="*/ 45 h 320"/>
                <a:gd name="T90" fmla="*/ 493 w 538"/>
                <a:gd name="T91" fmla="*/ 48 h 320"/>
                <a:gd name="T92" fmla="*/ 495 w 538"/>
                <a:gd name="T93" fmla="*/ 48 h 320"/>
                <a:gd name="T94" fmla="*/ 495 w 538"/>
                <a:gd name="T95" fmla="*/ 50 h 320"/>
                <a:gd name="T96" fmla="*/ 497 w 538"/>
                <a:gd name="T97" fmla="*/ 50 h 320"/>
                <a:gd name="T98" fmla="*/ 497 w 538"/>
                <a:gd name="T99" fmla="*/ 50 h 320"/>
                <a:gd name="T100" fmla="*/ 497 w 538"/>
                <a:gd name="T101" fmla="*/ 55 h 320"/>
                <a:gd name="T102" fmla="*/ 500 w 538"/>
                <a:gd name="T103" fmla="*/ 4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38" h="320">
                  <a:moveTo>
                    <a:pt x="69" y="317"/>
                  </a:moveTo>
                  <a:lnTo>
                    <a:pt x="69" y="317"/>
                  </a:lnTo>
                  <a:lnTo>
                    <a:pt x="69" y="317"/>
                  </a:lnTo>
                  <a:lnTo>
                    <a:pt x="69" y="317"/>
                  </a:lnTo>
                  <a:lnTo>
                    <a:pt x="69" y="317"/>
                  </a:lnTo>
                  <a:close/>
                  <a:moveTo>
                    <a:pt x="348" y="173"/>
                  </a:moveTo>
                  <a:lnTo>
                    <a:pt x="348" y="173"/>
                  </a:lnTo>
                  <a:lnTo>
                    <a:pt x="348" y="173"/>
                  </a:lnTo>
                  <a:lnTo>
                    <a:pt x="348" y="173"/>
                  </a:lnTo>
                  <a:lnTo>
                    <a:pt x="348" y="173"/>
                  </a:lnTo>
                  <a:lnTo>
                    <a:pt x="348" y="173"/>
                  </a:lnTo>
                  <a:close/>
                  <a:moveTo>
                    <a:pt x="381" y="88"/>
                  </a:moveTo>
                  <a:lnTo>
                    <a:pt x="381" y="88"/>
                  </a:lnTo>
                  <a:lnTo>
                    <a:pt x="381" y="88"/>
                  </a:lnTo>
                  <a:lnTo>
                    <a:pt x="381" y="88"/>
                  </a:lnTo>
                  <a:lnTo>
                    <a:pt x="381" y="90"/>
                  </a:lnTo>
                  <a:lnTo>
                    <a:pt x="381" y="88"/>
                  </a:lnTo>
                  <a:lnTo>
                    <a:pt x="381" y="88"/>
                  </a:lnTo>
                  <a:close/>
                  <a:moveTo>
                    <a:pt x="3" y="298"/>
                  </a:moveTo>
                  <a:lnTo>
                    <a:pt x="3" y="298"/>
                  </a:lnTo>
                  <a:lnTo>
                    <a:pt x="3" y="298"/>
                  </a:lnTo>
                  <a:lnTo>
                    <a:pt x="3" y="298"/>
                  </a:lnTo>
                  <a:lnTo>
                    <a:pt x="5" y="298"/>
                  </a:lnTo>
                  <a:lnTo>
                    <a:pt x="5" y="298"/>
                  </a:lnTo>
                  <a:lnTo>
                    <a:pt x="5" y="298"/>
                  </a:lnTo>
                  <a:lnTo>
                    <a:pt x="8" y="298"/>
                  </a:lnTo>
                  <a:lnTo>
                    <a:pt x="10" y="298"/>
                  </a:lnTo>
                  <a:lnTo>
                    <a:pt x="10" y="298"/>
                  </a:lnTo>
                  <a:lnTo>
                    <a:pt x="12" y="298"/>
                  </a:lnTo>
                  <a:lnTo>
                    <a:pt x="10" y="298"/>
                  </a:lnTo>
                  <a:lnTo>
                    <a:pt x="8" y="298"/>
                  </a:lnTo>
                  <a:lnTo>
                    <a:pt x="5" y="296"/>
                  </a:lnTo>
                  <a:lnTo>
                    <a:pt x="3" y="298"/>
                  </a:lnTo>
                  <a:lnTo>
                    <a:pt x="3" y="298"/>
                  </a:lnTo>
                  <a:lnTo>
                    <a:pt x="3" y="298"/>
                  </a:lnTo>
                  <a:lnTo>
                    <a:pt x="3" y="298"/>
                  </a:lnTo>
                  <a:lnTo>
                    <a:pt x="3" y="298"/>
                  </a:lnTo>
                  <a:close/>
                  <a:moveTo>
                    <a:pt x="15" y="320"/>
                  </a:moveTo>
                  <a:lnTo>
                    <a:pt x="15" y="320"/>
                  </a:lnTo>
                  <a:lnTo>
                    <a:pt x="15" y="320"/>
                  </a:lnTo>
                  <a:lnTo>
                    <a:pt x="15" y="320"/>
                  </a:lnTo>
                  <a:lnTo>
                    <a:pt x="15" y="320"/>
                  </a:lnTo>
                  <a:lnTo>
                    <a:pt x="15" y="320"/>
                  </a:lnTo>
                  <a:lnTo>
                    <a:pt x="17" y="317"/>
                  </a:lnTo>
                  <a:lnTo>
                    <a:pt x="15" y="320"/>
                  </a:lnTo>
                  <a:lnTo>
                    <a:pt x="15" y="320"/>
                  </a:lnTo>
                  <a:close/>
                  <a:moveTo>
                    <a:pt x="15" y="298"/>
                  </a:moveTo>
                  <a:lnTo>
                    <a:pt x="12" y="298"/>
                  </a:lnTo>
                  <a:lnTo>
                    <a:pt x="12" y="298"/>
                  </a:lnTo>
                  <a:lnTo>
                    <a:pt x="12" y="298"/>
                  </a:lnTo>
                  <a:lnTo>
                    <a:pt x="12" y="301"/>
                  </a:lnTo>
                  <a:lnTo>
                    <a:pt x="15" y="301"/>
                  </a:lnTo>
                  <a:lnTo>
                    <a:pt x="15" y="301"/>
                  </a:lnTo>
                  <a:lnTo>
                    <a:pt x="12" y="301"/>
                  </a:lnTo>
                  <a:lnTo>
                    <a:pt x="12" y="301"/>
                  </a:lnTo>
                  <a:lnTo>
                    <a:pt x="12" y="301"/>
                  </a:lnTo>
                  <a:lnTo>
                    <a:pt x="12" y="301"/>
                  </a:lnTo>
                  <a:lnTo>
                    <a:pt x="12" y="301"/>
                  </a:lnTo>
                  <a:lnTo>
                    <a:pt x="10" y="301"/>
                  </a:lnTo>
                  <a:lnTo>
                    <a:pt x="8" y="301"/>
                  </a:lnTo>
                  <a:lnTo>
                    <a:pt x="8" y="301"/>
                  </a:lnTo>
                  <a:lnTo>
                    <a:pt x="5" y="303"/>
                  </a:lnTo>
                  <a:lnTo>
                    <a:pt x="3" y="303"/>
                  </a:lnTo>
                  <a:lnTo>
                    <a:pt x="0" y="301"/>
                  </a:lnTo>
                  <a:lnTo>
                    <a:pt x="0" y="301"/>
                  </a:lnTo>
                  <a:lnTo>
                    <a:pt x="0" y="303"/>
                  </a:lnTo>
                  <a:lnTo>
                    <a:pt x="5" y="303"/>
                  </a:lnTo>
                  <a:lnTo>
                    <a:pt x="10" y="303"/>
                  </a:lnTo>
                  <a:lnTo>
                    <a:pt x="12" y="303"/>
                  </a:lnTo>
                  <a:lnTo>
                    <a:pt x="15" y="303"/>
                  </a:lnTo>
                  <a:lnTo>
                    <a:pt x="15" y="301"/>
                  </a:lnTo>
                  <a:lnTo>
                    <a:pt x="17" y="301"/>
                  </a:lnTo>
                  <a:lnTo>
                    <a:pt x="17" y="301"/>
                  </a:lnTo>
                  <a:lnTo>
                    <a:pt x="17" y="301"/>
                  </a:lnTo>
                  <a:lnTo>
                    <a:pt x="15" y="298"/>
                  </a:lnTo>
                  <a:close/>
                  <a:moveTo>
                    <a:pt x="504" y="3"/>
                  </a:moveTo>
                  <a:lnTo>
                    <a:pt x="504" y="3"/>
                  </a:lnTo>
                  <a:lnTo>
                    <a:pt x="504" y="3"/>
                  </a:lnTo>
                  <a:lnTo>
                    <a:pt x="504" y="0"/>
                  </a:lnTo>
                  <a:lnTo>
                    <a:pt x="504" y="3"/>
                  </a:lnTo>
                  <a:close/>
                  <a:moveTo>
                    <a:pt x="483" y="36"/>
                  </a:moveTo>
                  <a:lnTo>
                    <a:pt x="481" y="36"/>
                  </a:lnTo>
                  <a:lnTo>
                    <a:pt x="481" y="36"/>
                  </a:lnTo>
                  <a:lnTo>
                    <a:pt x="483" y="38"/>
                  </a:lnTo>
                  <a:lnTo>
                    <a:pt x="483" y="38"/>
                  </a:lnTo>
                  <a:lnTo>
                    <a:pt x="483" y="38"/>
                  </a:lnTo>
                  <a:lnTo>
                    <a:pt x="483" y="38"/>
                  </a:lnTo>
                  <a:lnTo>
                    <a:pt x="483" y="36"/>
                  </a:lnTo>
                  <a:lnTo>
                    <a:pt x="483" y="36"/>
                  </a:lnTo>
                  <a:close/>
                  <a:moveTo>
                    <a:pt x="538" y="178"/>
                  </a:moveTo>
                  <a:lnTo>
                    <a:pt x="538" y="180"/>
                  </a:lnTo>
                  <a:lnTo>
                    <a:pt x="538" y="182"/>
                  </a:lnTo>
                  <a:lnTo>
                    <a:pt x="538" y="180"/>
                  </a:lnTo>
                  <a:lnTo>
                    <a:pt x="538" y="180"/>
                  </a:lnTo>
                  <a:lnTo>
                    <a:pt x="538" y="178"/>
                  </a:lnTo>
                  <a:lnTo>
                    <a:pt x="538" y="178"/>
                  </a:lnTo>
                  <a:close/>
                  <a:moveTo>
                    <a:pt x="507" y="26"/>
                  </a:moveTo>
                  <a:lnTo>
                    <a:pt x="507" y="26"/>
                  </a:lnTo>
                  <a:lnTo>
                    <a:pt x="507" y="26"/>
                  </a:lnTo>
                  <a:lnTo>
                    <a:pt x="507" y="29"/>
                  </a:lnTo>
                  <a:lnTo>
                    <a:pt x="507" y="29"/>
                  </a:lnTo>
                  <a:lnTo>
                    <a:pt x="507" y="29"/>
                  </a:lnTo>
                  <a:lnTo>
                    <a:pt x="509" y="29"/>
                  </a:lnTo>
                  <a:lnTo>
                    <a:pt x="509" y="29"/>
                  </a:lnTo>
                  <a:lnTo>
                    <a:pt x="509" y="31"/>
                  </a:lnTo>
                  <a:lnTo>
                    <a:pt x="509" y="31"/>
                  </a:lnTo>
                  <a:lnTo>
                    <a:pt x="509" y="31"/>
                  </a:lnTo>
                  <a:lnTo>
                    <a:pt x="512" y="31"/>
                  </a:lnTo>
                  <a:lnTo>
                    <a:pt x="512" y="31"/>
                  </a:lnTo>
                  <a:lnTo>
                    <a:pt x="512" y="29"/>
                  </a:lnTo>
                  <a:lnTo>
                    <a:pt x="512" y="29"/>
                  </a:lnTo>
                  <a:lnTo>
                    <a:pt x="512" y="29"/>
                  </a:lnTo>
                  <a:lnTo>
                    <a:pt x="509" y="29"/>
                  </a:lnTo>
                  <a:lnTo>
                    <a:pt x="507" y="26"/>
                  </a:lnTo>
                  <a:close/>
                  <a:moveTo>
                    <a:pt x="490" y="111"/>
                  </a:moveTo>
                  <a:lnTo>
                    <a:pt x="490" y="111"/>
                  </a:lnTo>
                  <a:lnTo>
                    <a:pt x="490" y="111"/>
                  </a:lnTo>
                  <a:lnTo>
                    <a:pt x="490" y="111"/>
                  </a:lnTo>
                  <a:lnTo>
                    <a:pt x="490" y="111"/>
                  </a:lnTo>
                  <a:close/>
                  <a:moveTo>
                    <a:pt x="500" y="48"/>
                  </a:moveTo>
                  <a:lnTo>
                    <a:pt x="497" y="48"/>
                  </a:lnTo>
                  <a:lnTo>
                    <a:pt x="497" y="48"/>
                  </a:lnTo>
                  <a:lnTo>
                    <a:pt x="495" y="45"/>
                  </a:lnTo>
                  <a:lnTo>
                    <a:pt x="495" y="45"/>
                  </a:lnTo>
                  <a:lnTo>
                    <a:pt x="495" y="43"/>
                  </a:lnTo>
                  <a:lnTo>
                    <a:pt x="495" y="40"/>
                  </a:lnTo>
                  <a:lnTo>
                    <a:pt x="495" y="40"/>
                  </a:lnTo>
                  <a:lnTo>
                    <a:pt x="493" y="43"/>
                  </a:lnTo>
                  <a:lnTo>
                    <a:pt x="493" y="43"/>
                  </a:lnTo>
                  <a:lnTo>
                    <a:pt x="493" y="43"/>
                  </a:lnTo>
                  <a:lnTo>
                    <a:pt x="493" y="43"/>
                  </a:lnTo>
                  <a:lnTo>
                    <a:pt x="490" y="43"/>
                  </a:lnTo>
                  <a:lnTo>
                    <a:pt x="490" y="45"/>
                  </a:lnTo>
                  <a:lnTo>
                    <a:pt x="490" y="45"/>
                  </a:lnTo>
                  <a:lnTo>
                    <a:pt x="490" y="45"/>
                  </a:lnTo>
                  <a:lnTo>
                    <a:pt x="490" y="45"/>
                  </a:lnTo>
                  <a:lnTo>
                    <a:pt x="490" y="45"/>
                  </a:lnTo>
                  <a:lnTo>
                    <a:pt x="493" y="48"/>
                  </a:lnTo>
                  <a:lnTo>
                    <a:pt x="493" y="48"/>
                  </a:lnTo>
                  <a:lnTo>
                    <a:pt x="495" y="48"/>
                  </a:lnTo>
                  <a:lnTo>
                    <a:pt x="495" y="48"/>
                  </a:lnTo>
                  <a:lnTo>
                    <a:pt x="495" y="48"/>
                  </a:lnTo>
                  <a:lnTo>
                    <a:pt x="495" y="50"/>
                  </a:lnTo>
                  <a:lnTo>
                    <a:pt x="495" y="50"/>
                  </a:lnTo>
                  <a:lnTo>
                    <a:pt x="495" y="50"/>
                  </a:lnTo>
                  <a:lnTo>
                    <a:pt x="497" y="50"/>
                  </a:lnTo>
                  <a:lnTo>
                    <a:pt x="497" y="50"/>
                  </a:lnTo>
                  <a:lnTo>
                    <a:pt x="495" y="50"/>
                  </a:lnTo>
                  <a:lnTo>
                    <a:pt x="495" y="50"/>
                  </a:lnTo>
                  <a:lnTo>
                    <a:pt x="497" y="50"/>
                  </a:lnTo>
                  <a:lnTo>
                    <a:pt x="495" y="52"/>
                  </a:lnTo>
                  <a:lnTo>
                    <a:pt x="497" y="52"/>
                  </a:lnTo>
                  <a:lnTo>
                    <a:pt x="497" y="55"/>
                  </a:lnTo>
                  <a:lnTo>
                    <a:pt x="500" y="55"/>
                  </a:lnTo>
                  <a:lnTo>
                    <a:pt x="500" y="55"/>
                  </a:lnTo>
                  <a:lnTo>
                    <a:pt x="500" y="48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5729287" y="2150629"/>
              <a:ext cx="522288" cy="382588"/>
            </a:xfrm>
            <a:custGeom>
              <a:avLst/>
              <a:gdLst>
                <a:gd name="T0" fmla="*/ 326 w 329"/>
                <a:gd name="T1" fmla="*/ 222 h 241"/>
                <a:gd name="T2" fmla="*/ 326 w 329"/>
                <a:gd name="T3" fmla="*/ 213 h 241"/>
                <a:gd name="T4" fmla="*/ 329 w 329"/>
                <a:gd name="T5" fmla="*/ 206 h 241"/>
                <a:gd name="T6" fmla="*/ 326 w 329"/>
                <a:gd name="T7" fmla="*/ 198 h 241"/>
                <a:gd name="T8" fmla="*/ 317 w 329"/>
                <a:gd name="T9" fmla="*/ 184 h 241"/>
                <a:gd name="T10" fmla="*/ 305 w 329"/>
                <a:gd name="T11" fmla="*/ 184 h 241"/>
                <a:gd name="T12" fmla="*/ 298 w 329"/>
                <a:gd name="T13" fmla="*/ 161 h 241"/>
                <a:gd name="T14" fmla="*/ 291 w 329"/>
                <a:gd name="T15" fmla="*/ 127 h 241"/>
                <a:gd name="T16" fmla="*/ 286 w 329"/>
                <a:gd name="T17" fmla="*/ 111 h 241"/>
                <a:gd name="T18" fmla="*/ 265 w 329"/>
                <a:gd name="T19" fmla="*/ 90 h 241"/>
                <a:gd name="T20" fmla="*/ 251 w 329"/>
                <a:gd name="T21" fmla="*/ 80 h 241"/>
                <a:gd name="T22" fmla="*/ 246 w 329"/>
                <a:gd name="T23" fmla="*/ 66 h 241"/>
                <a:gd name="T24" fmla="*/ 232 w 329"/>
                <a:gd name="T25" fmla="*/ 59 h 241"/>
                <a:gd name="T26" fmla="*/ 227 w 329"/>
                <a:gd name="T27" fmla="*/ 47 h 241"/>
                <a:gd name="T28" fmla="*/ 220 w 329"/>
                <a:gd name="T29" fmla="*/ 33 h 241"/>
                <a:gd name="T30" fmla="*/ 206 w 329"/>
                <a:gd name="T31" fmla="*/ 33 h 241"/>
                <a:gd name="T32" fmla="*/ 199 w 329"/>
                <a:gd name="T33" fmla="*/ 30 h 241"/>
                <a:gd name="T34" fmla="*/ 192 w 329"/>
                <a:gd name="T35" fmla="*/ 19 h 241"/>
                <a:gd name="T36" fmla="*/ 173 w 329"/>
                <a:gd name="T37" fmla="*/ 4 h 241"/>
                <a:gd name="T38" fmla="*/ 151 w 329"/>
                <a:gd name="T39" fmla="*/ 2 h 241"/>
                <a:gd name="T40" fmla="*/ 132 w 329"/>
                <a:gd name="T41" fmla="*/ 2 h 241"/>
                <a:gd name="T42" fmla="*/ 113 w 329"/>
                <a:gd name="T43" fmla="*/ 7 h 241"/>
                <a:gd name="T44" fmla="*/ 90 w 329"/>
                <a:gd name="T45" fmla="*/ 9 h 241"/>
                <a:gd name="T46" fmla="*/ 73 w 329"/>
                <a:gd name="T47" fmla="*/ 9 h 241"/>
                <a:gd name="T48" fmla="*/ 54 w 329"/>
                <a:gd name="T49" fmla="*/ 45 h 241"/>
                <a:gd name="T50" fmla="*/ 7 w 329"/>
                <a:gd name="T51" fmla="*/ 111 h 241"/>
                <a:gd name="T52" fmla="*/ 26 w 329"/>
                <a:gd name="T53" fmla="*/ 123 h 241"/>
                <a:gd name="T54" fmla="*/ 40 w 329"/>
                <a:gd name="T55" fmla="*/ 142 h 241"/>
                <a:gd name="T56" fmla="*/ 45 w 329"/>
                <a:gd name="T57" fmla="*/ 144 h 241"/>
                <a:gd name="T58" fmla="*/ 57 w 329"/>
                <a:gd name="T59" fmla="*/ 139 h 241"/>
                <a:gd name="T60" fmla="*/ 52 w 329"/>
                <a:gd name="T61" fmla="*/ 146 h 241"/>
                <a:gd name="T62" fmla="*/ 42 w 329"/>
                <a:gd name="T63" fmla="*/ 154 h 241"/>
                <a:gd name="T64" fmla="*/ 50 w 329"/>
                <a:gd name="T65" fmla="*/ 156 h 241"/>
                <a:gd name="T66" fmla="*/ 52 w 329"/>
                <a:gd name="T67" fmla="*/ 158 h 241"/>
                <a:gd name="T68" fmla="*/ 54 w 329"/>
                <a:gd name="T69" fmla="*/ 163 h 241"/>
                <a:gd name="T70" fmla="*/ 83 w 329"/>
                <a:gd name="T71" fmla="*/ 170 h 241"/>
                <a:gd name="T72" fmla="*/ 121 w 329"/>
                <a:gd name="T73" fmla="*/ 163 h 241"/>
                <a:gd name="T74" fmla="*/ 163 w 329"/>
                <a:gd name="T75" fmla="*/ 170 h 241"/>
                <a:gd name="T76" fmla="*/ 192 w 329"/>
                <a:gd name="T77" fmla="*/ 172 h 241"/>
                <a:gd name="T78" fmla="*/ 180 w 329"/>
                <a:gd name="T79" fmla="*/ 191 h 241"/>
                <a:gd name="T80" fmla="*/ 149 w 329"/>
                <a:gd name="T81" fmla="*/ 182 h 241"/>
                <a:gd name="T82" fmla="*/ 123 w 329"/>
                <a:gd name="T83" fmla="*/ 182 h 241"/>
                <a:gd name="T84" fmla="*/ 87 w 329"/>
                <a:gd name="T85" fmla="*/ 194 h 241"/>
                <a:gd name="T86" fmla="*/ 42 w 329"/>
                <a:gd name="T87" fmla="*/ 208 h 241"/>
                <a:gd name="T88" fmla="*/ 45 w 329"/>
                <a:gd name="T89" fmla="*/ 217 h 241"/>
                <a:gd name="T90" fmla="*/ 52 w 329"/>
                <a:gd name="T91" fmla="*/ 215 h 241"/>
                <a:gd name="T92" fmla="*/ 57 w 329"/>
                <a:gd name="T93" fmla="*/ 222 h 241"/>
                <a:gd name="T94" fmla="*/ 68 w 329"/>
                <a:gd name="T95" fmla="*/ 225 h 241"/>
                <a:gd name="T96" fmla="*/ 83 w 329"/>
                <a:gd name="T97" fmla="*/ 222 h 241"/>
                <a:gd name="T98" fmla="*/ 99 w 329"/>
                <a:gd name="T99" fmla="*/ 227 h 241"/>
                <a:gd name="T100" fmla="*/ 113 w 329"/>
                <a:gd name="T101" fmla="*/ 213 h 241"/>
                <a:gd name="T102" fmla="*/ 109 w 329"/>
                <a:gd name="T103" fmla="*/ 222 h 241"/>
                <a:gd name="T104" fmla="*/ 97 w 329"/>
                <a:gd name="T105" fmla="*/ 225 h 241"/>
                <a:gd name="T106" fmla="*/ 73 w 329"/>
                <a:gd name="T107" fmla="*/ 227 h 241"/>
                <a:gd name="T108" fmla="*/ 52 w 329"/>
                <a:gd name="T109" fmla="*/ 222 h 241"/>
                <a:gd name="T110" fmla="*/ 42 w 329"/>
                <a:gd name="T111" fmla="*/ 239 h 241"/>
                <a:gd name="T112" fmla="*/ 97 w 329"/>
                <a:gd name="T113" fmla="*/ 234 h 241"/>
                <a:gd name="T114" fmla="*/ 225 w 329"/>
                <a:gd name="T115" fmla="*/ 222 h 241"/>
                <a:gd name="T116" fmla="*/ 236 w 329"/>
                <a:gd name="T117" fmla="*/ 222 h 241"/>
                <a:gd name="T118" fmla="*/ 251 w 329"/>
                <a:gd name="T119" fmla="*/ 229 h 241"/>
                <a:gd name="T120" fmla="*/ 267 w 329"/>
                <a:gd name="T121" fmla="*/ 236 h 241"/>
                <a:gd name="T122" fmla="*/ 300 w 329"/>
                <a:gd name="T123" fmla="*/ 234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9" h="241">
                  <a:moveTo>
                    <a:pt x="329" y="229"/>
                  </a:moveTo>
                  <a:lnTo>
                    <a:pt x="329" y="232"/>
                  </a:lnTo>
                  <a:lnTo>
                    <a:pt x="329" y="232"/>
                  </a:lnTo>
                  <a:lnTo>
                    <a:pt x="329" y="232"/>
                  </a:lnTo>
                  <a:lnTo>
                    <a:pt x="329" y="229"/>
                  </a:lnTo>
                  <a:lnTo>
                    <a:pt x="329" y="229"/>
                  </a:lnTo>
                  <a:lnTo>
                    <a:pt x="326" y="229"/>
                  </a:lnTo>
                  <a:lnTo>
                    <a:pt x="326" y="229"/>
                  </a:lnTo>
                  <a:lnTo>
                    <a:pt x="326" y="229"/>
                  </a:lnTo>
                  <a:lnTo>
                    <a:pt x="326" y="229"/>
                  </a:lnTo>
                  <a:lnTo>
                    <a:pt x="326" y="229"/>
                  </a:lnTo>
                  <a:lnTo>
                    <a:pt x="326" y="229"/>
                  </a:lnTo>
                  <a:lnTo>
                    <a:pt x="326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6" y="227"/>
                  </a:lnTo>
                  <a:lnTo>
                    <a:pt x="326" y="227"/>
                  </a:lnTo>
                  <a:lnTo>
                    <a:pt x="326" y="227"/>
                  </a:lnTo>
                  <a:lnTo>
                    <a:pt x="326" y="225"/>
                  </a:lnTo>
                  <a:lnTo>
                    <a:pt x="326" y="225"/>
                  </a:lnTo>
                  <a:lnTo>
                    <a:pt x="326" y="222"/>
                  </a:lnTo>
                  <a:lnTo>
                    <a:pt x="326" y="222"/>
                  </a:lnTo>
                  <a:lnTo>
                    <a:pt x="326" y="222"/>
                  </a:lnTo>
                  <a:lnTo>
                    <a:pt x="326" y="222"/>
                  </a:lnTo>
                  <a:lnTo>
                    <a:pt x="326" y="222"/>
                  </a:lnTo>
                  <a:lnTo>
                    <a:pt x="324" y="222"/>
                  </a:lnTo>
                  <a:lnTo>
                    <a:pt x="324" y="220"/>
                  </a:lnTo>
                  <a:lnTo>
                    <a:pt x="326" y="220"/>
                  </a:lnTo>
                  <a:lnTo>
                    <a:pt x="326" y="220"/>
                  </a:lnTo>
                  <a:lnTo>
                    <a:pt x="326" y="217"/>
                  </a:lnTo>
                  <a:lnTo>
                    <a:pt x="326" y="217"/>
                  </a:lnTo>
                  <a:lnTo>
                    <a:pt x="329" y="217"/>
                  </a:lnTo>
                  <a:lnTo>
                    <a:pt x="329" y="217"/>
                  </a:lnTo>
                  <a:lnTo>
                    <a:pt x="329" y="217"/>
                  </a:lnTo>
                  <a:lnTo>
                    <a:pt x="329" y="215"/>
                  </a:lnTo>
                  <a:lnTo>
                    <a:pt x="329" y="215"/>
                  </a:lnTo>
                  <a:lnTo>
                    <a:pt x="329" y="215"/>
                  </a:lnTo>
                  <a:lnTo>
                    <a:pt x="329" y="215"/>
                  </a:lnTo>
                  <a:lnTo>
                    <a:pt x="329" y="215"/>
                  </a:lnTo>
                  <a:lnTo>
                    <a:pt x="329" y="213"/>
                  </a:lnTo>
                  <a:lnTo>
                    <a:pt x="329" y="213"/>
                  </a:lnTo>
                  <a:lnTo>
                    <a:pt x="326" y="213"/>
                  </a:lnTo>
                  <a:lnTo>
                    <a:pt x="326" y="213"/>
                  </a:lnTo>
                  <a:lnTo>
                    <a:pt x="326" y="213"/>
                  </a:lnTo>
                  <a:lnTo>
                    <a:pt x="326" y="213"/>
                  </a:lnTo>
                  <a:lnTo>
                    <a:pt x="326" y="213"/>
                  </a:lnTo>
                  <a:lnTo>
                    <a:pt x="326" y="213"/>
                  </a:lnTo>
                  <a:lnTo>
                    <a:pt x="326" y="213"/>
                  </a:lnTo>
                  <a:lnTo>
                    <a:pt x="326" y="210"/>
                  </a:lnTo>
                  <a:lnTo>
                    <a:pt x="326" y="210"/>
                  </a:lnTo>
                  <a:lnTo>
                    <a:pt x="326" y="210"/>
                  </a:lnTo>
                  <a:lnTo>
                    <a:pt x="326" y="210"/>
                  </a:lnTo>
                  <a:lnTo>
                    <a:pt x="326" y="210"/>
                  </a:lnTo>
                  <a:lnTo>
                    <a:pt x="326" y="208"/>
                  </a:lnTo>
                  <a:lnTo>
                    <a:pt x="326" y="208"/>
                  </a:lnTo>
                  <a:lnTo>
                    <a:pt x="326" y="208"/>
                  </a:lnTo>
                  <a:lnTo>
                    <a:pt x="326" y="208"/>
                  </a:lnTo>
                  <a:lnTo>
                    <a:pt x="326" y="208"/>
                  </a:lnTo>
                  <a:lnTo>
                    <a:pt x="326" y="208"/>
                  </a:lnTo>
                  <a:lnTo>
                    <a:pt x="326" y="208"/>
                  </a:lnTo>
                  <a:lnTo>
                    <a:pt x="329" y="208"/>
                  </a:lnTo>
                  <a:lnTo>
                    <a:pt x="329" y="208"/>
                  </a:lnTo>
                  <a:lnTo>
                    <a:pt x="329" y="208"/>
                  </a:lnTo>
                  <a:lnTo>
                    <a:pt x="329" y="208"/>
                  </a:lnTo>
                  <a:lnTo>
                    <a:pt x="329" y="206"/>
                  </a:lnTo>
                  <a:lnTo>
                    <a:pt x="329" y="206"/>
                  </a:lnTo>
                  <a:lnTo>
                    <a:pt x="329" y="206"/>
                  </a:lnTo>
                  <a:lnTo>
                    <a:pt x="329" y="203"/>
                  </a:lnTo>
                  <a:lnTo>
                    <a:pt x="329" y="203"/>
                  </a:lnTo>
                  <a:lnTo>
                    <a:pt x="329" y="203"/>
                  </a:lnTo>
                  <a:lnTo>
                    <a:pt x="329" y="203"/>
                  </a:lnTo>
                  <a:lnTo>
                    <a:pt x="329" y="206"/>
                  </a:lnTo>
                  <a:lnTo>
                    <a:pt x="326" y="206"/>
                  </a:lnTo>
                  <a:lnTo>
                    <a:pt x="326" y="206"/>
                  </a:lnTo>
                  <a:lnTo>
                    <a:pt x="326" y="206"/>
                  </a:lnTo>
                  <a:lnTo>
                    <a:pt x="326" y="203"/>
                  </a:lnTo>
                  <a:lnTo>
                    <a:pt x="326" y="203"/>
                  </a:lnTo>
                  <a:lnTo>
                    <a:pt x="326" y="203"/>
                  </a:lnTo>
                  <a:lnTo>
                    <a:pt x="326" y="203"/>
                  </a:lnTo>
                  <a:lnTo>
                    <a:pt x="326" y="203"/>
                  </a:lnTo>
                  <a:lnTo>
                    <a:pt x="326" y="201"/>
                  </a:lnTo>
                  <a:lnTo>
                    <a:pt x="326" y="201"/>
                  </a:lnTo>
                  <a:lnTo>
                    <a:pt x="326" y="201"/>
                  </a:lnTo>
                  <a:lnTo>
                    <a:pt x="326" y="201"/>
                  </a:lnTo>
                  <a:lnTo>
                    <a:pt x="326" y="201"/>
                  </a:lnTo>
                  <a:lnTo>
                    <a:pt x="326" y="198"/>
                  </a:lnTo>
                  <a:lnTo>
                    <a:pt x="326" y="198"/>
                  </a:lnTo>
                  <a:lnTo>
                    <a:pt x="326" y="198"/>
                  </a:lnTo>
                  <a:lnTo>
                    <a:pt x="324" y="198"/>
                  </a:lnTo>
                  <a:lnTo>
                    <a:pt x="324" y="198"/>
                  </a:lnTo>
                  <a:lnTo>
                    <a:pt x="324" y="198"/>
                  </a:lnTo>
                  <a:lnTo>
                    <a:pt x="324" y="198"/>
                  </a:lnTo>
                  <a:lnTo>
                    <a:pt x="322" y="196"/>
                  </a:lnTo>
                  <a:lnTo>
                    <a:pt x="322" y="196"/>
                  </a:lnTo>
                  <a:lnTo>
                    <a:pt x="322" y="196"/>
                  </a:lnTo>
                  <a:lnTo>
                    <a:pt x="322" y="194"/>
                  </a:lnTo>
                  <a:lnTo>
                    <a:pt x="319" y="194"/>
                  </a:lnTo>
                  <a:lnTo>
                    <a:pt x="319" y="191"/>
                  </a:lnTo>
                  <a:lnTo>
                    <a:pt x="319" y="191"/>
                  </a:lnTo>
                  <a:lnTo>
                    <a:pt x="319" y="191"/>
                  </a:lnTo>
                  <a:lnTo>
                    <a:pt x="319" y="191"/>
                  </a:lnTo>
                  <a:lnTo>
                    <a:pt x="319" y="189"/>
                  </a:lnTo>
                  <a:lnTo>
                    <a:pt x="319" y="189"/>
                  </a:lnTo>
                  <a:lnTo>
                    <a:pt x="319" y="189"/>
                  </a:lnTo>
                  <a:lnTo>
                    <a:pt x="319" y="187"/>
                  </a:lnTo>
                  <a:lnTo>
                    <a:pt x="317" y="184"/>
                  </a:lnTo>
                  <a:lnTo>
                    <a:pt x="317" y="184"/>
                  </a:lnTo>
                  <a:lnTo>
                    <a:pt x="317" y="182"/>
                  </a:lnTo>
                  <a:lnTo>
                    <a:pt x="317" y="184"/>
                  </a:lnTo>
                  <a:lnTo>
                    <a:pt x="317" y="184"/>
                  </a:lnTo>
                  <a:lnTo>
                    <a:pt x="315" y="184"/>
                  </a:lnTo>
                  <a:lnTo>
                    <a:pt x="315" y="182"/>
                  </a:lnTo>
                  <a:lnTo>
                    <a:pt x="315" y="182"/>
                  </a:lnTo>
                  <a:lnTo>
                    <a:pt x="315" y="182"/>
                  </a:lnTo>
                  <a:lnTo>
                    <a:pt x="315" y="182"/>
                  </a:lnTo>
                  <a:lnTo>
                    <a:pt x="312" y="182"/>
                  </a:lnTo>
                  <a:lnTo>
                    <a:pt x="312" y="182"/>
                  </a:lnTo>
                  <a:lnTo>
                    <a:pt x="312" y="182"/>
                  </a:lnTo>
                  <a:lnTo>
                    <a:pt x="312" y="182"/>
                  </a:lnTo>
                  <a:lnTo>
                    <a:pt x="310" y="180"/>
                  </a:lnTo>
                  <a:lnTo>
                    <a:pt x="310" y="180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07" y="182"/>
                  </a:lnTo>
                  <a:lnTo>
                    <a:pt x="307" y="184"/>
                  </a:lnTo>
                  <a:lnTo>
                    <a:pt x="305" y="187"/>
                  </a:lnTo>
                  <a:lnTo>
                    <a:pt x="305" y="187"/>
                  </a:lnTo>
                  <a:lnTo>
                    <a:pt x="305" y="187"/>
                  </a:lnTo>
                  <a:lnTo>
                    <a:pt x="305" y="187"/>
                  </a:lnTo>
                  <a:lnTo>
                    <a:pt x="305" y="184"/>
                  </a:lnTo>
                  <a:lnTo>
                    <a:pt x="305" y="184"/>
                  </a:lnTo>
                  <a:lnTo>
                    <a:pt x="305" y="184"/>
                  </a:lnTo>
                  <a:lnTo>
                    <a:pt x="303" y="184"/>
                  </a:lnTo>
                  <a:lnTo>
                    <a:pt x="303" y="182"/>
                  </a:lnTo>
                  <a:lnTo>
                    <a:pt x="303" y="182"/>
                  </a:lnTo>
                  <a:lnTo>
                    <a:pt x="303" y="182"/>
                  </a:lnTo>
                  <a:lnTo>
                    <a:pt x="303" y="180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300" y="175"/>
                  </a:lnTo>
                  <a:lnTo>
                    <a:pt x="300" y="175"/>
                  </a:lnTo>
                  <a:lnTo>
                    <a:pt x="296" y="172"/>
                  </a:lnTo>
                  <a:lnTo>
                    <a:pt x="296" y="172"/>
                  </a:lnTo>
                  <a:lnTo>
                    <a:pt x="293" y="170"/>
                  </a:lnTo>
                  <a:lnTo>
                    <a:pt x="293" y="168"/>
                  </a:lnTo>
                  <a:lnTo>
                    <a:pt x="293" y="165"/>
                  </a:lnTo>
                  <a:lnTo>
                    <a:pt x="291" y="165"/>
                  </a:lnTo>
                  <a:lnTo>
                    <a:pt x="291" y="165"/>
                  </a:lnTo>
                  <a:lnTo>
                    <a:pt x="296" y="161"/>
                  </a:lnTo>
                  <a:lnTo>
                    <a:pt x="298" y="161"/>
                  </a:lnTo>
                  <a:lnTo>
                    <a:pt x="298" y="158"/>
                  </a:lnTo>
                  <a:lnTo>
                    <a:pt x="298" y="156"/>
                  </a:lnTo>
                  <a:lnTo>
                    <a:pt x="298" y="154"/>
                  </a:lnTo>
                  <a:lnTo>
                    <a:pt x="298" y="154"/>
                  </a:lnTo>
                  <a:lnTo>
                    <a:pt x="298" y="151"/>
                  </a:lnTo>
                  <a:lnTo>
                    <a:pt x="296" y="151"/>
                  </a:lnTo>
                  <a:lnTo>
                    <a:pt x="296" y="151"/>
                  </a:lnTo>
                  <a:lnTo>
                    <a:pt x="296" y="149"/>
                  </a:lnTo>
                  <a:lnTo>
                    <a:pt x="296" y="146"/>
                  </a:lnTo>
                  <a:lnTo>
                    <a:pt x="296" y="142"/>
                  </a:lnTo>
                  <a:lnTo>
                    <a:pt x="296" y="139"/>
                  </a:lnTo>
                  <a:lnTo>
                    <a:pt x="296" y="139"/>
                  </a:lnTo>
                  <a:lnTo>
                    <a:pt x="296" y="135"/>
                  </a:lnTo>
                  <a:lnTo>
                    <a:pt x="293" y="135"/>
                  </a:lnTo>
                  <a:lnTo>
                    <a:pt x="293" y="132"/>
                  </a:lnTo>
                  <a:lnTo>
                    <a:pt x="291" y="132"/>
                  </a:lnTo>
                  <a:lnTo>
                    <a:pt x="291" y="132"/>
                  </a:lnTo>
                  <a:lnTo>
                    <a:pt x="291" y="132"/>
                  </a:lnTo>
                  <a:lnTo>
                    <a:pt x="289" y="130"/>
                  </a:lnTo>
                  <a:lnTo>
                    <a:pt x="291" y="130"/>
                  </a:lnTo>
                  <a:lnTo>
                    <a:pt x="291" y="130"/>
                  </a:lnTo>
                  <a:lnTo>
                    <a:pt x="291" y="127"/>
                  </a:lnTo>
                  <a:lnTo>
                    <a:pt x="286" y="127"/>
                  </a:lnTo>
                  <a:lnTo>
                    <a:pt x="284" y="127"/>
                  </a:lnTo>
                  <a:lnTo>
                    <a:pt x="284" y="125"/>
                  </a:lnTo>
                  <a:lnTo>
                    <a:pt x="284" y="123"/>
                  </a:lnTo>
                  <a:lnTo>
                    <a:pt x="284" y="120"/>
                  </a:lnTo>
                  <a:lnTo>
                    <a:pt x="284" y="120"/>
                  </a:lnTo>
                  <a:lnTo>
                    <a:pt x="284" y="118"/>
                  </a:lnTo>
                  <a:lnTo>
                    <a:pt x="286" y="118"/>
                  </a:lnTo>
                  <a:lnTo>
                    <a:pt x="286" y="118"/>
                  </a:lnTo>
                  <a:lnTo>
                    <a:pt x="286" y="118"/>
                  </a:lnTo>
                  <a:lnTo>
                    <a:pt x="286" y="116"/>
                  </a:lnTo>
                  <a:lnTo>
                    <a:pt x="286" y="116"/>
                  </a:lnTo>
                  <a:lnTo>
                    <a:pt x="286" y="116"/>
                  </a:lnTo>
                  <a:lnTo>
                    <a:pt x="286" y="113"/>
                  </a:lnTo>
                  <a:lnTo>
                    <a:pt x="289" y="113"/>
                  </a:lnTo>
                  <a:lnTo>
                    <a:pt x="289" y="113"/>
                  </a:lnTo>
                  <a:lnTo>
                    <a:pt x="286" y="113"/>
                  </a:lnTo>
                  <a:lnTo>
                    <a:pt x="286" y="113"/>
                  </a:lnTo>
                  <a:lnTo>
                    <a:pt x="286" y="113"/>
                  </a:lnTo>
                  <a:lnTo>
                    <a:pt x="286" y="111"/>
                  </a:lnTo>
                  <a:lnTo>
                    <a:pt x="286" y="111"/>
                  </a:lnTo>
                  <a:lnTo>
                    <a:pt x="286" y="111"/>
                  </a:lnTo>
                  <a:lnTo>
                    <a:pt x="286" y="111"/>
                  </a:lnTo>
                  <a:lnTo>
                    <a:pt x="286" y="111"/>
                  </a:lnTo>
                  <a:lnTo>
                    <a:pt x="286" y="111"/>
                  </a:lnTo>
                  <a:lnTo>
                    <a:pt x="284" y="109"/>
                  </a:lnTo>
                  <a:lnTo>
                    <a:pt x="284" y="109"/>
                  </a:lnTo>
                  <a:lnTo>
                    <a:pt x="284" y="109"/>
                  </a:lnTo>
                  <a:lnTo>
                    <a:pt x="281" y="106"/>
                  </a:lnTo>
                  <a:lnTo>
                    <a:pt x="281" y="106"/>
                  </a:lnTo>
                  <a:lnTo>
                    <a:pt x="279" y="104"/>
                  </a:lnTo>
                  <a:lnTo>
                    <a:pt x="277" y="101"/>
                  </a:lnTo>
                  <a:lnTo>
                    <a:pt x="274" y="101"/>
                  </a:lnTo>
                  <a:lnTo>
                    <a:pt x="272" y="99"/>
                  </a:lnTo>
                  <a:lnTo>
                    <a:pt x="272" y="99"/>
                  </a:lnTo>
                  <a:lnTo>
                    <a:pt x="272" y="97"/>
                  </a:lnTo>
                  <a:lnTo>
                    <a:pt x="272" y="94"/>
                  </a:lnTo>
                  <a:lnTo>
                    <a:pt x="272" y="92"/>
                  </a:lnTo>
                  <a:lnTo>
                    <a:pt x="270" y="92"/>
                  </a:lnTo>
                  <a:lnTo>
                    <a:pt x="270" y="92"/>
                  </a:lnTo>
                  <a:lnTo>
                    <a:pt x="270" y="92"/>
                  </a:lnTo>
                  <a:lnTo>
                    <a:pt x="267" y="92"/>
                  </a:lnTo>
                  <a:lnTo>
                    <a:pt x="267" y="90"/>
                  </a:lnTo>
                  <a:lnTo>
                    <a:pt x="265" y="90"/>
                  </a:lnTo>
                  <a:lnTo>
                    <a:pt x="262" y="87"/>
                  </a:lnTo>
                  <a:lnTo>
                    <a:pt x="262" y="87"/>
                  </a:lnTo>
                  <a:lnTo>
                    <a:pt x="262" y="87"/>
                  </a:lnTo>
                  <a:lnTo>
                    <a:pt x="262" y="87"/>
                  </a:lnTo>
                  <a:lnTo>
                    <a:pt x="260" y="87"/>
                  </a:lnTo>
                  <a:lnTo>
                    <a:pt x="260" y="87"/>
                  </a:lnTo>
                  <a:lnTo>
                    <a:pt x="260" y="87"/>
                  </a:lnTo>
                  <a:lnTo>
                    <a:pt x="258" y="87"/>
                  </a:lnTo>
                  <a:lnTo>
                    <a:pt x="255" y="85"/>
                  </a:lnTo>
                  <a:lnTo>
                    <a:pt x="255" y="85"/>
                  </a:lnTo>
                  <a:lnTo>
                    <a:pt x="255" y="85"/>
                  </a:lnTo>
                  <a:lnTo>
                    <a:pt x="255" y="85"/>
                  </a:lnTo>
                  <a:lnTo>
                    <a:pt x="255" y="85"/>
                  </a:lnTo>
                  <a:lnTo>
                    <a:pt x="255" y="85"/>
                  </a:lnTo>
                  <a:lnTo>
                    <a:pt x="255" y="83"/>
                  </a:lnTo>
                  <a:lnTo>
                    <a:pt x="255" y="83"/>
                  </a:lnTo>
                  <a:lnTo>
                    <a:pt x="255" y="83"/>
                  </a:lnTo>
                  <a:lnTo>
                    <a:pt x="253" y="83"/>
                  </a:lnTo>
                  <a:lnTo>
                    <a:pt x="253" y="80"/>
                  </a:lnTo>
                  <a:lnTo>
                    <a:pt x="253" y="80"/>
                  </a:lnTo>
                  <a:lnTo>
                    <a:pt x="253" y="80"/>
                  </a:lnTo>
                  <a:lnTo>
                    <a:pt x="251" y="80"/>
                  </a:lnTo>
                  <a:lnTo>
                    <a:pt x="251" y="80"/>
                  </a:lnTo>
                  <a:lnTo>
                    <a:pt x="251" y="80"/>
                  </a:lnTo>
                  <a:lnTo>
                    <a:pt x="251" y="80"/>
                  </a:lnTo>
                  <a:lnTo>
                    <a:pt x="248" y="80"/>
                  </a:lnTo>
                  <a:lnTo>
                    <a:pt x="248" y="78"/>
                  </a:lnTo>
                  <a:lnTo>
                    <a:pt x="248" y="78"/>
                  </a:lnTo>
                  <a:lnTo>
                    <a:pt x="251" y="78"/>
                  </a:lnTo>
                  <a:lnTo>
                    <a:pt x="251" y="78"/>
                  </a:lnTo>
                  <a:lnTo>
                    <a:pt x="253" y="78"/>
                  </a:lnTo>
                  <a:lnTo>
                    <a:pt x="251" y="78"/>
                  </a:lnTo>
                  <a:lnTo>
                    <a:pt x="251" y="75"/>
                  </a:lnTo>
                  <a:lnTo>
                    <a:pt x="248" y="73"/>
                  </a:lnTo>
                  <a:lnTo>
                    <a:pt x="248" y="73"/>
                  </a:lnTo>
                  <a:lnTo>
                    <a:pt x="246" y="73"/>
                  </a:lnTo>
                  <a:lnTo>
                    <a:pt x="246" y="71"/>
                  </a:lnTo>
                  <a:lnTo>
                    <a:pt x="246" y="68"/>
                  </a:lnTo>
                  <a:lnTo>
                    <a:pt x="246" y="68"/>
                  </a:lnTo>
                  <a:lnTo>
                    <a:pt x="246" y="68"/>
                  </a:lnTo>
                  <a:lnTo>
                    <a:pt x="246" y="68"/>
                  </a:lnTo>
                  <a:lnTo>
                    <a:pt x="246" y="68"/>
                  </a:lnTo>
                  <a:lnTo>
                    <a:pt x="246" y="66"/>
                  </a:lnTo>
                  <a:lnTo>
                    <a:pt x="246" y="66"/>
                  </a:lnTo>
                  <a:lnTo>
                    <a:pt x="244" y="66"/>
                  </a:lnTo>
                  <a:lnTo>
                    <a:pt x="244" y="66"/>
                  </a:lnTo>
                  <a:lnTo>
                    <a:pt x="244" y="66"/>
                  </a:lnTo>
                  <a:lnTo>
                    <a:pt x="241" y="66"/>
                  </a:lnTo>
                  <a:lnTo>
                    <a:pt x="241" y="66"/>
                  </a:lnTo>
                  <a:lnTo>
                    <a:pt x="241" y="66"/>
                  </a:lnTo>
                  <a:lnTo>
                    <a:pt x="239" y="66"/>
                  </a:lnTo>
                  <a:lnTo>
                    <a:pt x="239" y="66"/>
                  </a:lnTo>
                  <a:lnTo>
                    <a:pt x="239" y="66"/>
                  </a:lnTo>
                  <a:lnTo>
                    <a:pt x="239" y="66"/>
                  </a:lnTo>
                  <a:lnTo>
                    <a:pt x="239" y="66"/>
                  </a:lnTo>
                  <a:lnTo>
                    <a:pt x="239" y="64"/>
                  </a:lnTo>
                  <a:lnTo>
                    <a:pt x="239" y="61"/>
                  </a:lnTo>
                  <a:lnTo>
                    <a:pt x="239" y="61"/>
                  </a:lnTo>
                  <a:lnTo>
                    <a:pt x="236" y="61"/>
                  </a:lnTo>
                  <a:lnTo>
                    <a:pt x="236" y="61"/>
                  </a:lnTo>
                  <a:lnTo>
                    <a:pt x="236" y="59"/>
                  </a:lnTo>
                  <a:lnTo>
                    <a:pt x="234" y="59"/>
                  </a:lnTo>
                  <a:lnTo>
                    <a:pt x="234" y="59"/>
                  </a:lnTo>
                  <a:lnTo>
                    <a:pt x="234" y="59"/>
                  </a:lnTo>
                  <a:lnTo>
                    <a:pt x="234" y="59"/>
                  </a:lnTo>
                  <a:lnTo>
                    <a:pt x="232" y="59"/>
                  </a:lnTo>
                  <a:lnTo>
                    <a:pt x="232" y="59"/>
                  </a:lnTo>
                  <a:lnTo>
                    <a:pt x="229" y="59"/>
                  </a:lnTo>
                  <a:lnTo>
                    <a:pt x="229" y="56"/>
                  </a:lnTo>
                  <a:lnTo>
                    <a:pt x="229" y="56"/>
                  </a:lnTo>
                  <a:lnTo>
                    <a:pt x="229" y="56"/>
                  </a:lnTo>
                  <a:lnTo>
                    <a:pt x="229" y="56"/>
                  </a:lnTo>
                  <a:lnTo>
                    <a:pt x="232" y="54"/>
                  </a:lnTo>
                  <a:lnTo>
                    <a:pt x="232" y="54"/>
                  </a:lnTo>
                  <a:lnTo>
                    <a:pt x="232" y="54"/>
                  </a:lnTo>
                  <a:lnTo>
                    <a:pt x="229" y="54"/>
                  </a:lnTo>
                  <a:lnTo>
                    <a:pt x="229" y="52"/>
                  </a:lnTo>
                  <a:lnTo>
                    <a:pt x="229" y="52"/>
                  </a:lnTo>
                  <a:lnTo>
                    <a:pt x="229" y="52"/>
                  </a:lnTo>
                  <a:lnTo>
                    <a:pt x="227" y="52"/>
                  </a:lnTo>
                  <a:lnTo>
                    <a:pt x="227" y="52"/>
                  </a:lnTo>
                  <a:lnTo>
                    <a:pt x="227" y="52"/>
                  </a:lnTo>
                  <a:lnTo>
                    <a:pt x="227" y="49"/>
                  </a:lnTo>
                  <a:lnTo>
                    <a:pt x="227" y="49"/>
                  </a:lnTo>
                  <a:lnTo>
                    <a:pt x="227" y="49"/>
                  </a:lnTo>
                  <a:lnTo>
                    <a:pt x="227" y="49"/>
                  </a:lnTo>
                  <a:lnTo>
                    <a:pt x="227" y="47"/>
                  </a:lnTo>
                  <a:lnTo>
                    <a:pt x="227" y="47"/>
                  </a:lnTo>
                  <a:lnTo>
                    <a:pt x="227" y="47"/>
                  </a:lnTo>
                  <a:lnTo>
                    <a:pt x="227" y="45"/>
                  </a:lnTo>
                  <a:lnTo>
                    <a:pt x="227" y="45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7" y="42"/>
                  </a:lnTo>
                  <a:lnTo>
                    <a:pt x="227" y="42"/>
                  </a:lnTo>
                  <a:lnTo>
                    <a:pt x="227" y="42"/>
                  </a:lnTo>
                  <a:lnTo>
                    <a:pt x="225" y="42"/>
                  </a:lnTo>
                  <a:lnTo>
                    <a:pt x="225" y="40"/>
                  </a:lnTo>
                  <a:lnTo>
                    <a:pt x="225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38"/>
                  </a:lnTo>
                  <a:lnTo>
                    <a:pt x="222" y="38"/>
                  </a:lnTo>
                  <a:lnTo>
                    <a:pt x="222" y="35"/>
                  </a:lnTo>
                  <a:lnTo>
                    <a:pt x="222" y="35"/>
                  </a:lnTo>
                  <a:lnTo>
                    <a:pt x="222" y="35"/>
                  </a:lnTo>
                  <a:lnTo>
                    <a:pt x="220" y="33"/>
                  </a:lnTo>
                  <a:lnTo>
                    <a:pt x="220" y="33"/>
                  </a:lnTo>
                  <a:lnTo>
                    <a:pt x="220" y="33"/>
                  </a:lnTo>
                  <a:lnTo>
                    <a:pt x="220" y="33"/>
                  </a:lnTo>
                  <a:lnTo>
                    <a:pt x="218" y="33"/>
                  </a:lnTo>
                  <a:lnTo>
                    <a:pt x="218" y="33"/>
                  </a:lnTo>
                  <a:lnTo>
                    <a:pt x="215" y="33"/>
                  </a:lnTo>
                  <a:lnTo>
                    <a:pt x="215" y="33"/>
                  </a:lnTo>
                  <a:lnTo>
                    <a:pt x="218" y="30"/>
                  </a:lnTo>
                  <a:lnTo>
                    <a:pt x="218" y="30"/>
                  </a:lnTo>
                  <a:lnTo>
                    <a:pt x="218" y="30"/>
                  </a:lnTo>
                  <a:lnTo>
                    <a:pt x="215" y="30"/>
                  </a:lnTo>
                  <a:lnTo>
                    <a:pt x="215" y="30"/>
                  </a:lnTo>
                  <a:lnTo>
                    <a:pt x="215" y="30"/>
                  </a:lnTo>
                  <a:lnTo>
                    <a:pt x="213" y="30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08" y="30"/>
                  </a:lnTo>
                  <a:lnTo>
                    <a:pt x="208" y="30"/>
                  </a:lnTo>
                  <a:lnTo>
                    <a:pt x="208" y="33"/>
                  </a:lnTo>
                  <a:lnTo>
                    <a:pt x="208" y="33"/>
                  </a:lnTo>
                  <a:lnTo>
                    <a:pt x="206" y="33"/>
                  </a:lnTo>
                  <a:lnTo>
                    <a:pt x="206" y="33"/>
                  </a:lnTo>
                  <a:lnTo>
                    <a:pt x="206" y="33"/>
                  </a:lnTo>
                  <a:lnTo>
                    <a:pt x="206" y="33"/>
                  </a:lnTo>
                  <a:lnTo>
                    <a:pt x="206" y="30"/>
                  </a:lnTo>
                  <a:lnTo>
                    <a:pt x="206" y="30"/>
                  </a:lnTo>
                  <a:lnTo>
                    <a:pt x="206" y="30"/>
                  </a:lnTo>
                  <a:lnTo>
                    <a:pt x="206" y="30"/>
                  </a:lnTo>
                  <a:lnTo>
                    <a:pt x="206" y="30"/>
                  </a:lnTo>
                  <a:lnTo>
                    <a:pt x="206" y="30"/>
                  </a:lnTo>
                  <a:lnTo>
                    <a:pt x="206" y="30"/>
                  </a:lnTo>
                  <a:lnTo>
                    <a:pt x="203" y="30"/>
                  </a:lnTo>
                  <a:lnTo>
                    <a:pt x="203" y="30"/>
                  </a:lnTo>
                  <a:lnTo>
                    <a:pt x="203" y="28"/>
                  </a:lnTo>
                  <a:lnTo>
                    <a:pt x="206" y="28"/>
                  </a:lnTo>
                  <a:lnTo>
                    <a:pt x="206" y="28"/>
                  </a:lnTo>
                  <a:lnTo>
                    <a:pt x="203" y="28"/>
                  </a:lnTo>
                  <a:lnTo>
                    <a:pt x="203" y="28"/>
                  </a:lnTo>
                  <a:lnTo>
                    <a:pt x="203" y="28"/>
                  </a:lnTo>
                  <a:lnTo>
                    <a:pt x="203" y="28"/>
                  </a:lnTo>
                  <a:lnTo>
                    <a:pt x="203" y="28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199" y="30"/>
                  </a:lnTo>
                  <a:lnTo>
                    <a:pt x="199" y="30"/>
                  </a:lnTo>
                  <a:lnTo>
                    <a:pt x="199" y="30"/>
                  </a:lnTo>
                  <a:lnTo>
                    <a:pt x="199" y="30"/>
                  </a:lnTo>
                  <a:lnTo>
                    <a:pt x="199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28"/>
                  </a:lnTo>
                  <a:lnTo>
                    <a:pt x="196" y="28"/>
                  </a:lnTo>
                  <a:lnTo>
                    <a:pt x="196" y="28"/>
                  </a:lnTo>
                  <a:lnTo>
                    <a:pt x="194" y="26"/>
                  </a:lnTo>
                  <a:lnTo>
                    <a:pt x="194" y="26"/>
                  </a:lnTo>
                  <a:lnTo>
                    <a:pt x="192" y="26"/>
                  </a:lnTo>
                  <a:lnTo>
                    <a:pt x="192" y="26"/>
                  </a:lnTo>
                  <a:lnTo>
                    <a:pt x="192" y="23"/>
                  </a:lnTo>
                  <a:lnTo>
                    <a:pt x="192" y="23"/>
                  </a:lnTo>
                  <a:lnTo>
                    <a:pt x="192" y="23"/>
                  </a:lnTo>
                  <a:lnTo>
                    <a:pt x="192" y="23"/>
                  </a:lnTo>
                  <a:lnTo>
                    <a:pt x="192" y="21"/>
                  </a:lnTo>
                  <a:lnTo>
                    <a:pt x="192" y="21"/>
                  </a:lnTo>
                  <a:lnTo>
                    <a:pt x="192" y="21"/>
                  </a:lnTo>
                  <a:lnTo>
                    <a:pt x="192" y="21"/>
                  </a:lnTo>
                  <a:lnTo>
                    <a:pt x="192" y="19"/>
                  </a:lnTo>
                  <a:lnTo>
                    <a:pt x="192" y="19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84" y="16"/>
                  </a:lnTo>
                  <a:lnTo>
                    <a:pt x="182" y="14"/>
                  </a:lnTo>
                  <a:lnTo>
                    <a:pt x="180" y="12"/>
                  </a:lnTo>
                  <a:lnTo>
                    <a:pt x="180" y="9"/>
                  </a:lnTo>
                  <a:lnTo>
                    <a:pt x="180" y="9"/>
                  </a:lnTo>
                  <a:lnTo>
                    <a:pt x="177" y="9"/>
                  </a:lnTo>
                  <a:lnTo>
                    <a:pt x="177" y="9"/>
                  </a:lnTo>
                  <a:lnTo>
                    <a:pt x="177" y="9"/>
                  </a:lnTo>
                  <a:lnTo>
                    <a:pt x="175" y="9"/>
                  </a:lnTo>
                  <a:lnTo>
                    <a:pt x="175" y="7"/>
                  </a:lnTo>
                  <a:lnTo>
                    <a:pt x="175" y="7"/>
                  </a:lnTo>
                  <a:lnTo>
                    <a:pt x="175" y="7"/>
                  </a:lnTo>
                  <a:lnTo>
                    <a:pt x="175" y="7"/>
                  </a:lnTo>
                  <a:lnTo>
                    <a:pt x="175" y="7"/>
                  </a:lnTo>
                  <a:lnTo>
                    <a:pt x="173" y="7"/>
                  </a:lnTo>
                  <a:lnTo>
                    <a:pt x="173" y="4"/>
                  </a:lnTo>
                  <a:lnTo>
                    <a:pt x="170" y="4"/>
                  </a:lnTo>
                  <a:lnTo>
                    <a:pt x="173" y="4"/>
                  </a:lnTo>
                  <a:lnTo>
                    <a:pt x="173" y="4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3" y="2"/>
                  </a:lnTo>
                  <a:lnTo>
                    <a:pt x="163" y="2"/>
                  </a:lnTo>
                  <a:lnTo>
                    <a:pt x="163" y="2"/>
                  </a:lnTo>
                  <a:lnTo>
                    <a:pt x="163" y="2"/>
                  </a:lnTo>
                  <a:lnTo>
                    <a:pt x="161" y="2"/>
                  </a:lnTo>
                  <a:lnTo>
                    <a:pt x="161" y="2"/>
                  </a:lnTo>
                  <a:lnTo>
                    <a:pt x="158" y="2"/>
                  </a:lnTo>
                  <a:lnTo>
                    <a:pt x="156" y="2"/>
                  </a:lnTo>
                  <a:lnTo>
                    <a:pt x="156" y="2"/>
                  </a:lnTo>
                  <a:lnTo>
                    <a:pt x="154" y="2"/>
                  </a:lnTo>
                  <a:lnTo>
                    <a:pt x="154" y="2"/>
                  </a:lnTo>
                  <a:lnTo>
                    <a:pt x="154" y="2"/>
                  </a:lnTo>
                  <a:lnTo>
                    <a:pt x="151" y="2"/>
                  </a:lnTo>
                  <a:lnTo>
                    <a:pt x="151" y="2"/>
                  </a:lnTo>
                  <a:lnTo>
                    <a:pt x="142" y="2"/>
                  </a:lnTo>
                  <a:lnTo>
                    <a:pt x="139" y="2"/>
                  </a:lnTo>
                  <a:lnTo>
                    <a:pt x="139" y="2"/>
                  </a:lnTo>
                  <a:lnTo>
                    <a:pt x="139" y="2"/>
                  </a:lnTo>
                  <a:lnTo>
                    <a:pt x="139" y="2"/>
                  </a:lnTo>
                  <a:lnTo>
                    <a:pt x="139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35" y="0"/>
                  </a:lnTo>
                  <a:lnTo>
                    <a:pt x="135" y="2"/>
                  </a:lnTo>
                  <a:lnTo>
                    <a:pt x="135" y="2"/>
                  </a:lnTo>
                  <a:lnTo>
                    <a:pt x="135" y="2"/>
                  </a:lnTo>
                  <a:lnTo>
                    <a:pt x="135" y="2"/>
                  </a:lnTo>
                  <a:lnTo>
                    <a:pt x="135" y="2"/>
                  </a:lnTo>
                  <a:lnTo>
                    <a:pt x="135" y="2"/>
                  </a:lnTo>
                  <a:lnTo>
                    <a:pt x="132" y="2"/>
                  </a:lnTo>
                  <a:lnTo>
                    <a:pt x="132" y="2"/>
                  </a:lnTo>
                  <a:lnTo>
                    <a:pt x="132" y="2"/>
                  </a:lnTo>
                  <a:lnTo>
                    <a:pt x="132" y="2"/>
                  </a:lnTo>
                  <a:lnTo>
                    <a:pt x="132" y="2"/>
                  </a:lnTo>
                  <a:lnTo>
                    <a:pt x="130" y="2"/>
                  </a:lnTo>
                  <a:lnTo>
                    <a:pt x="130" y="2"/>
                  </a:lnTo>
                  <a:lnTo>
                    <a:pt x="130" y="2"/>
                  </a:lnTo>
                  <a:lnTo>
                    <a:pt x="130" y="2"/>
                  </a:lnTo>
                  <a:lnTo>
                    <a:pt x="130" y="2"/>
                  </a:lnTo>
                  <a:lnTo>
                    <a:pt x="130" y="4"/>
                  </a:lnTo>
                  <a:lnTo>
                    <a:pt x="130" y="4"/>
                  </a:lnTo>
                  <a:lnTo>
                    <a:pt x="130" y="4"/>
                  </a:lnTo>
                  <a:lnTo>
                    <a:pt x="130" y="4"/>
                  </a:lnTo>
                  <a:lnTo>
                    <a:pt x="130" y="4"/>
                  </a:lnTo>
                  <a:lnTo>
                    <a:pt x="130" y="7"/>
                  </a:lnTo>
                  <a:lnTo>
                    <a:pt x="123" y="7"/>
                  </a:lnTo>
                  <a:lnTo>
                    <a:pt x="123" y="7"/>
                  </a:lnTo>
                  <a:lnTo>
                    <a:pt x="121" y="7"/>
                  </a:lnTo>
                  <a:lnTo>
                    <a:pt x="118" y="7"/>
                  </a:lnTo>
                  <a:lnTo>
                    <a:pt x="118" y="7"/>
                  </a:lnTo>
                  <a:lnTo>
                    <a:pt x="116" y="7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1" y="7"/>
                  </a:lnTo>
                  <a:lnTo>
                    <a:pt x="111" y="7"/>
                  </a:lnTo>
                  <a:lnTo>
                    <a:pt x="111" y="7"/>
                  </a:lnTo>
                  <a:lnTo>
                    <a:pt x="109" y="7"/>
                  </a:lnTo>
                  <a:lnTo>
                    <a:pt x="109" y="9"/>
                  </a:lnTo>
                  <a:lnTo>
                    <a:pt x="109" y="9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4" y="9"/>
                  </a:lnTo>
                  <a:lnTo>
                    <a:pt x="104" y="9"/>
                  </a:lnTo>
                  <a:lnTo>
                    <a:pt x="102" y="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99" y="12"/>
                  </a:lnTo>
                  <a:lnTo>
                    <a:pt x="99" y="12"/>
                  </a:lnTo>
                  <a:lnTo>
                    <a:pt x="99" y="12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5" y="12"/>
                  </a:lnTo>
                  <a:lnTo>
                    <a:pt x="92" y="9"/>
                  </a:lnTo>
                  <a:lnTo>
                    <a:pt x="92" y="9"/>
                  </a:lnTo>
                  <a:lnTo>
                    <a:pt x="90" y="9"/>
                  </a:lnTo>
                  <a:lnTo>
                    <a:pt x="90" y="9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3" y="9"/>
                  </a:lnTo>
                  <a:lnTo>
                    <a:pt x="83" y="9"/>
                  </a:lnTo>
                  <a:lnTo>
                    <a:pt x="83" y="9"/>
                  </a:lnTo>
                  <a:lnTo>
                    <a:pt x="83" y="9"/>
                  </a:lnTo>
                  <a:lnTo>
                    <a:pt x="83" y="12"/>
                  </a:lnTo>
                  <a:lnTo>
                    <a:pt x="80" y="12"/>
                  </a:lnTo>
                  <a:lnTo>
                    <a:pt x="80" y="12"/>
                  </a:lnTo>
                  <a:lnTo>
                    <a:pt x="78" y="9"/>
                  </a:lnTo>
                  <a:lnTo>
                    <a:pt x="78" y="9"/>
                  </a:lnTo>
                  <a:lnTo>
                    <a:pt x="78" y="9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3" y="7"/>
                  </a:lnTo>
                  <a:lnTo>
                    <a:pt x="73" y="9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6" y="9"/>
                  </a:lnTo>
                  <a:lnTo>
                    <a:pt x="66" y="12"/>
                  </a:lnTo>
                  <a:lnTo>
                    <a:pt x="64" y="12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1" y="23"/>
                  </a:lnTo>
                  <a:lnTo>
                    <a:pt x="61" y="26"/>
                  </a:lnTo>
                  <a:lnTo>
                    <a:pt x="61" y="26"/>
                  </a:lnTo>
                  <a:lnTo>
                    <a:pt x="61" y="26"/>
                  </a:lnTo>
                  <a:lnTo>
                    <a:pt x="59" y="26"/>
                  </a:lnTo>
                  <a:lnTo>
                    <a:pt x="59" y="28"/>
                  </a:lnTo>
                  <a:lnTo>
                    <a:pt x="57" y="28"/>
                  </a:lnTo>
                  <a:lnTo>
                    <a:pt x="57" y="33"/>
                  </a:lnTo>
                  <a:lnTo>
                    <a:pt x="57" y="35"/>
                  </a:lnTo>
                  <a:lnTo>
                    <a:pt x="57" y="38"/>
                  </a:lnTo>
                  <a:lnTo>
                    <a:pt x="54" y="38"/>
                  </a:lnTo>
                  <a:lnTo>
                    <a:pt x="54" y="45"/>
                  </a:lnTo>
                  <a:lnTo>
                    <a:pt x="54" y="47"/>
                  </a:lnTo>
                  <a:lnTo>
                    <a:pt x="54" y="49"/>
                  </a:lnTo>
                  <a:lnTo>
                    <a:pt x="54" y="49"/>
                  </a:lnTo>
                  <a:lnTo>
                    <a:pt x="54" y="49"/>
                  </a:lnTo>
                  <a:lnTo>
                    <a:pt x="54" y="49"/>
                  </a:lnTo>
                  <a:lnTo>
                    <a:pt x="54" y="49"/>
                  </a:lnTo>
                  <a:lnTo>
                    <a:pt x="47" y="61"/>
                  </a:lnTo>
                  <a:lnTo>
                    <a:pt x="42" y="68"/>
                  </a:lnTo>
                  <a:lnTo>
                    <a:pt x="35" y="80"/>
                  </a:lnTo>
                  <a:lnTo>
                    <a:pt x="31" y="85"/>
                  </a:lnTo>
                  <a:lnTo>
                    <a:pt x="31" y="87"/>
                  </a:lnTo>
                  <a:lnTo>
                    <a:pt x="21" y="97"/>
                  </a:lnTo>
                  <a:lnTo>
                    <a:pt x="19" y="99"/>
                  </a:lnTo>
                  <a:lnTo>
                    <a:pt x="12" y="101"/>
                  </a:lnTo>
                  <a:lnTo>
                    <a:pt x="9" y="104"/>
                  </a:lnTo>
                  <a:lnTo>
                    <a:pt x="0" y="106"/>
                  </a:lnTo>
                  <a:lnTo>
                    <a:pt x="2" y="106"/>
                  </a:lnTo>
                  <a:lnTo>
                    <a:pt x="5" y="111"/>
                  </a:lnTo>
                  <a:lnTo>
                    <a:pt x="5" y="113"/>
                  </a:lnTo>
                  <a:lnTo>
                    <a:pt x="5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7" y="111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5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9" y="109"/>
                  </a:lnTo>
                  <a:lnTo>
                    <a:pt x="12" y="109"/>
                  </a:lnTo>
                  <a:lnTo>
                    <a:pt x="12" y="109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9" y="111"/>
                  </a:lnTo>
                  <a:lnTo>
                    <a:pt x="19" y="113"/>
                  </a:lnTo>
                  <a:lnTo>
                    <a:pt x="21" y="116"/>
                  </a:lnTo>
                  <a:lnTo>
                    <a:pt x="24" y="118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31" y="125"/>
                  </a:lnTo>
                  <a:lnTo>
                    <a:pt x="31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1" y="130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7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8" y="139"/>
                  </a:lnTo>
                  <a:lnTo>
                    <a:pt x="38" y="139"/>
                  </a:lnTo>
                  <a:lnTo>
                    <a:pt x="38" y="139"/>
                  </a:lnTo>
                  <a:lnTo>
                    <a:pt x="40" y="142"/>
                  </a:lnTo>
                  <a:lnTo>
                    <a:pt x="40" y="144"/>
                  </a:lnTo>
                  <a:lnTo>
                    <a:pt x="40" y="146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40" y="151"/>
                  </a:lnTo>
                  <a:lnTo>
                    <a:pt x="42" y="151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42" y="146"/>
                  </a:lnTo>
                  <a:lnTo>
                    <a:pt x="42" y="146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2" y="144"/>
                  </a:lnTo>
                  <a:lnTo>
                    <a:pt x="45" y="144"/>
                  </a:lnTo>
                  <a:lnTo>
                    <a:pt x="45" y="144"/>
                  </a:lnTo>
                  <a:lnTo>
                    <a:pt x="45" y="144"/>
                  </a:lnTo>
                  <a:lnTo>
                    <a:pt x="47" y="144"/>
                  </a:lnTo>
                  <a:lnTo>
                    <a:pt x="47" y="144"/>
                  </a:lnTo>
                  <a:lnTo>
                    <a:pt x="47" y="142"/>
                  </a:lnTo>
                  <a:lnTo>
                    <a:pt x="47" y="144"/>
                  </a:lnTo>
                  <a:lnTo>
                    <a:pt x="45" y="144"/>
                  </a:lnTo>
                  <a:lnTo>
                    <a:pt x="45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7" y="149"/>
                  </a:lnTo>
                  <a:lnTo>
                    <a:pt x="47" y="149"/>
                  </a:lnTo>
                  <a:lnTo>
                    <a:pt x="50" y="146"/>
                  </a:lnTo>
                  <a:lnTo>
                    <a:pt x="50" y="146"/>
                  </a:lnTo>
                  <a:lnTo>
                    <a:pt x="50" y="146"/>
                  </a:lnTo>
                  <a:lnTo>
                    <a:pt x="50" y="144"/>
                  </a:lnTo>
                  <a:lnTo>
                    <a:pt x="52" y="144"/>
                  </a:lnTo>
                  <a:lnTo>
                    <a:pt x="52" y="144"/>
                  </a:lnTo>
                  <a:lnTo>
                    <a:pt x="52" y="144"/>
                  </a:lnTo>
                  <a:lnTo>
                    <a:pt x="54" y="144"/>
                  </a:lnTo>
                  <a:lnTo>
                    <a:pt x="54" y="142"/>
                  </a:lnTo>
                  <a:lnTo>
                    <a:pt x="54" y="142"/>
                  </a:lnTo>
                  <a:lnTo>
                    <a:pt x="54" y="139"/>
                  </a:lnTo>
                  <a:lnTo>
                    <a:pt x="54" y="139"/>
                  </a:lnTo>
                  <a:lnTo>
                    <a:pt x="54" y="139"/>
                  </a:lnTo>
                  <a:lnTo>
                    <a:pt x="57" y="139"/>
                  </a:lnTo>
                  <a:lnTo>
                    <a:pt x="57" y="139"/>
                  </a:lnTo>
                  <a:lnTo>
                    <a:pt x="57" y="139"/>
                  </a:lnTo>
                  <a:lnTo>
                    <a:pt x="57" y="139"/>
                  </a:lnTo>
                  <a:lnTo>
                    <a:pt x="57" y="139"/>
                  </a:lnTo>
                  <a:lnTo>
                    <a:pt x="57" y="139"/>
                  </a:lnTo>
                  <a:lnTo>
                    <a:pt x="57" y="137"/>
                  </a:lnTo>
                  <a:lnTo>
                    <a:pt x="59" y="137"/>
                  </a:lnTo>
                  <a:lnTo>
                    <a:pt x="59" y="139"/>
                  </a:lnTo>
                  <a:lnTo>
                    <a:pt x="59" y="139"/>
                  </a:lnTo>
                  <a:lnTo>
                    <a:pt x="64" y="139"/>
                  </a:lnTo>
                  <a:lnTo>
                    <a:pt x="61" y="139"/>
                  </a:lnTo>
                  <a:lnTo>
                    <a:pt x="61" y="139"/>
                  </a:lnTo>
                  <a:lnTo>
                    <a:pt x="61" y="139"/>
                  </a:lnTo>
                  <a:lnTo>
                    <a:pt x="61" y="139"/>
                  </a:lnTo>
                  <a:lnTo>
                    <a:pt x="61" y="139"/>
                  </a:lnTo>
                  <a:lnTo>
                    <a:pt x="59" y="139"/>
                  </a:lnTo>
                  <a:lnTo>
                    <a:pt x="59" y="139"/>
                  </a:lnTo>
                  <a:lnTo>
                    <a:pt x="59" y="139"/>
                  </a:lnTo>
                  <a:lnTo>
                    <a:pt x="59" y="142"/>
                  </a:lnTo>
                  <a:lnTo>
                    <a:pt x="57" y="142"/>
                  </a:lnTo>
                  <a:lnTo>
                    <a:pt x="57" y="142"/>
                  </a:lnTo>
                  <a:lnTo>
                    <a:pt x="54" y="144"/>
                  </a:lnTo>
                  <a:lnTo>
                    <a:pt x="54" y="144"/>
                  </a:lnTo>
                  <a:lnTo>
                    <a:pt x="52" y="146"/>
                  </a:lnTo>
                  <a:lnTo>
                    <a:pt x="52" y="146"/>
                  </a:lnTo>
                  <a:lnTo>
                    <a:pt x="52" y="146"/>
                  </a:lnTo>
                  <a:lnTo>
                    <a:pt x="52" y="146"/>
                  </a:lnTo>
                  <a:lnTo>
                    <a:pt x="54" y="146"/>
                  </a:lnTo>
                  <a:lnTo>
                    <a:pt x="52" y="146"/>
                  </a:lnTo>
                  <a:lnTo>
                    <a:pt x="52" y="146"/>
                  </a:lnTo>
                  <a:lnTo>
                    <a:pt x="52" y="146"/>
                  </a:lnTo>
                  <a:lnTo>
                    <a:pt x="52" y="149"/>
                  </a:lnTo>
                  <a:lnTo>
                    <a:pt x="50" y="149"/>
                  </a:lnTo>
                  <a:lnTo>
                    <a:pt x="50" y="149"/>
                  </a:lnTo>
                  <a:lnTo>
                    <a:pt x="50" y="149"/>
                  </a:lnTo>
                  <a:lnTo>
                    <a:pt x="47" y="151"/>
                  </a:lnTo>
                  <a:lnTo>
                    <a:pt x="47" y="149"/>
                  </a:lnTo>
                  <a:lnTo>
                    <a:pt x="47" y="149"/>
                  </a:lnTo>
                  <a:lnTo>
                    <a:pt x="47" y="149"/>
                  </a:lnTo>
                  <a:lnTo>
                    <a:pt x="45" y="149"/>
                  </a:lnTo>
                  <a:lnTo>
                    <a:pt x="45" y="149"/>
                  </a:lnTo>
                  <a:lnTo>
                    <a:pt x="45" y="149"/>
                  </a:lnTo>
                  <a:lnTo>
                    <a:pt x="42" y="149"/>
                  </a:lnTo>
                  <a:lnTo>
                    <a:pt x="42" y="151"/>
                  </a:lnTo>
                  <a:lnTo>
                    <a:pt x="42" y="151"/>
                  </a:lnTo>
                  <a:lnTo>
                    <a:pt x="42" y="151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2" y="156"/>
                  </a:lnTo>
                  <a:lnTo>
                    <a:pt x="42" y="156"/>
                  </a:lnTo>
                  <a:lnTo>
                    <a:pt x="42" y="156"/>
                  </a:lnTo>
                  <a:lnTo>
                    <a:pt x="42" y="158"/>
                  </a:lnTo>
                  <a:lnTo>
                    <a:pt x="45" y="158"/>
                  </a:lnTo>
                  <a:lnTo>
                    <a:pt x="45" y="158"/>
                  </a:lnTo>
                  <a:lnTo>
                    <a:pt x="45" y="158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5" y="158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7" y="156"/>
                  </a:lnTo>
                  <a:lnTo>
                    <a:pt x="47" y="156"/>
                  </a:lnTo>
                  <a:lnTo>
                    <a:pt x="50" y="156"/>
                  </a:lnTo>
                  <a:lnTo>
                    <a:pt x="50" y="156"/>
                  </a:lnTo>
                  <a:lnTo>
                    <a:pt x="52" y="156"/>
                  </a:lnTo>
                  <a:lnTo>
                    <a:pt x="52" y="156"/>
                  </a:lnTo>
                  <a:lnTo>
                    <a:pt x="52" y="156"/>
                  </a:lnTo>
                  <a:lnTo>
                    <a:pt x="52" y="156"/>
                  </a:lnTo>
                  <a:lnTo>
                    <a:pt x="54" y="154"/>
                  </a:lnTo>
                  <a:lnTo>
                    <a:pt x="54" y="154"/>
                  </a:lnTo>
                  <a:lnTo>
                    <a:pt x="54" y="151"/>
                  </a:lnTo>
                  <a:lnTo>
                    <a:pt x="54" y="149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4" y="154"/>
                  </a:lnTo>
                  <a:lnTo>
                    <a:pt x="54" y="154"/>
                  </a:lnTo>
                  <a:lnTo>
                    <a:pt x="57" y="156"/>
                  </a:lnTo>
                  <a:lnTo>
                    <a:pt x="57" y="156"/>
                  </a:lnTo>
                  <a:lnTo>
                    <a:pt x="57" y="158"/>
                  </a:lnTo>
                  <a:lnTo>
                    <a:pt x="57" y="158"/>
                  </a:lnTo>
                  <a:lnTo>
                    <a:pt x="57" y="158"/>
                  </a:lnTo>
                  <a:lnTo>
                    <a:pt x="54" y="158"/>
                  </a:lnTo>
                  <a:lnTo>
                    <a:pt x="54" y="158"/>
                  </a:lnTo>
                  <a:lnTo>
                    <a:pt x="54" y="156"/>
                  </a:lnTo>
                  <a:lnTo>
                    <a:pt x="52" y="156"/>
                  </a:lnTo>
                  <a:lnTo>
                    <a:pt x="52" y="158"/>
                  </a:lnTo>
                  <a:lnTo>
                    <a:pt x="52" y="158"/>
                  </a:lnTo>
                  <a:lnTo>
                    <a:pt x="52" y="158"/>
                  </a:lnTo>
                  <a:lnTo>
                    <a:pt x="52" y="158"/>
                  </a:lnTo>
                  <a:lnTo>
                    <a:pt x="52" y="156"/>
                  </a:lnTo>
                  <a:lnTo>
                    <a:pt x="52" y="158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3"/>
                  </a:lnTo>
                  <a:lnTo>
                    <a:pt x="47" y="165"/>
                  </a:lnTo>
                  <a:lnTo>
                    <a:pt x="50" y="165"/>
                  </a:lnTo>
                  <a:lnTo>
                    <a:pt x="50" y="168"/>
                  </a:lnTo>
                  <a:lnTo>
                    <a:pt x="50" y="168"/>
                  </a:lnTo>
                  <a:lnTo>
                    <a:pt x="52" y="168"/>
                  </a:lnTo>
                  <a:lnTo>
                    <a:pt x="52" y="165"/>
                  </a:lnTo>
                  <a:lnTo>
                    <a:pt x="52" y="165"/>
                  </a:lnTo>
                  <a:lnTo>
                    <a:pt x="54" y="165"/>
                  </a:lnTo>
                  <a:lnTo>
                    <a:pt x="54" y="163"/>
                  </a:lnTo>
                  <a:lnTo>
                    <a:pt x="54" y="163"/>
                  </a:lnTo>
                  <a:lnTo>
                    <a:pt x="54" y="163"/>
                  </a:lnTo>
                  <a:lnTo>
                    <a:pt x="54" y="163"/>
                  </a:lnTo>
                  <a:lnTo>
                    <a:pt x="54" y="163"/>
                  </a:lnTo>
                  <a:lnTo>
                    <a:pt x="54" y="163"/>
                  </a:lnTo>
                  <a:lnTo>
                    <a:pt x="54" y="165"/>
                  </a:lnTo>
                  <a:lnTo>
                    <a:pt x="54" y="165"/>
                  </a:lnTo>
                  <a:lnTo>
                    <a:pt x="54" y="165"/>
                  </a:lnTo>
                  <a:lnTo>
                    <a:pt x="54" y="165"/>
                  </a:lnTo>
                  <a:lnTo>
                    <a:pt x="54" y="165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52" y="170"/>
                  </a:lnTo>
                  <a:lnTo>
                    <a:pt x="52" y="170"/>
                  </a:lnTo>
                  <a:lnTo>
                    <a:pt x="52" y="170"/>
                  </a:lnTo>
                  <a:lnTo>
                    <a:pt x="52" y="170"/>
                  </a:lnTo>
                  <a:lnTo>
                    <a:pt x="57" y="170"/>
                  </a:lnTo>
                  <a:lnTo>
                    <a:pt x="59" y="170"/>
                  </a:lnTo>
                  <a:lnTo>
                    <a:pt x="61" y="170"/>
                  </a:lnTo>
                  <a:lnTo>
                    <a:pt x="66" y="170"/>
                  </a:lnTo>
                  <a:lnTo>
                    <a:pt x="68" y="170"/>
                  </a:lnTo>
                  <a:lnTo>
                    <a:pt x="73" y="170"/>
                  </a:lnTo>
                  <a:lnTo>
                    <a:pt x="76" y="170"/>
                  </a:lnTo>
                  <a:lnTo>
                    <a:pt x="78" y="170"/>
                  </a:lnTo>
                  <a:lnTo>
                    <a:pt x="78" y="170"/>
                  </a:lnTo>
                  <a:lnTo>
                    <a:pt x="83" y="170"/>
                  </a:lnTo>
                  <a:lnTo>
                    <a:pt x="85" y="170"/>
                  </a:lnTo>
                  <a:lnTo>
                    <a:pt x="90" y="170"/>
                  </a:lnTo>
                  <a:lnTo>
                    <a:pt x="92" y="170"/>
                  </a:lnTo>
                  <a:lnTo>
                    <a:pt x="95" y="170"/>
                  </a:lnTo>
                  <a:lnTo>
                    <a:pt x="99" y="170"/>
                  </a:lnTo>
                  <a:lnTo>
                    <a:pt x="102" y="170"/>
                  </a:lnTo>
                  <a:lnTo>
                    <a:pt x="106" y="170"/>
                  </a:lnTo>
                  <a:lnTo>
                    <a:pt x="109" y="170"/>
                  </a:lnTo>
                  <a:lnTo>
                    <a:pt x="109" y="170"/>
                  </a:lnTo>
                  <a:lnTo>
                    <a:pt x="109" y="168"/>
                  </a:lnTo>
                  <a:lnTo>
                    <a:pt x="109" y="168"/>
                  </a:lnTo>
                  <a:lnTo>
                    <a:pt x="109" y="168"/>
                  </a:lnTo>
                  <a:lnTo>
                    <a:pt x="109" y="165"/>
                  </a:lnTo>
                  <a:lnTo>
                    <a:pt x="111" y="165"/>
                  </a:lnTo>
                  <a:lnTo>
                    <a:pt x="111" y="163"/>
                  </a:lnTo>
                  <a:lnTo>
                    <a:pt x="113" y="163"/>
                  </a:lnTo>
                  <a:lnTo>
                    <a:pt x="116" y="161"/>
                  </a:lnTo>
                  <a:lnTo>
                    <a:pt x="118" y="161"/>
                  </a:lnTo>
                  <a:lnTo>
                    <a:pt x="121" y="161"/>
                  </a:lnTo>
                  <a:lnTo>
                    <a:pt x="121" y="161"/>
                  </a:lnTo>
                  <a:lnTo>
                    <a:pt x="121" y="163"/>
                  </a:lnTo>
                  <a:lnTo>
                    <a:pt x="121" y="163"/>
                  </a:lnTo>
                  <a:lnTo>
                    <a:pt x="123" y="163"/>
                  </a:lnTo>
                  <a:lnTo>
                    <a:pt x="128" y="158"/>
                  </a:lnTo>
                  <a:lnTo>
                    <a:pt x="130" y="158"/>
                  </a:lnTo>
                  <a:lnTo>
                    <a:pt x="132" y="158"/>
                  </a:lnTo>
                  <a:lnTo>
                    <a:pt x="135" y="158"/>
                  </a:lnTo>
                  <a:lnTo>
                    <a:pt x="139" y="161"/>
                  </a:lnTo>
                  <a:lnTo>
                    <a:pt x="142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3"/>
                  </a:lnTo>
                  <a:lnTo>
                    <a:pt x="144" y="163"/>
                  </a:lnTo>
                  <a:lnTo>
                    <a:pt x="147" y="168"/>
                  </a:lnTo>
                  <a:lnTo>
                    <a:pt x="147" y="168"/>
                  </a:lnTo>
                  <a:lnTo>
                    <a:pt x="149" y="168"/>
                  </a:lnTo>
                  <a:lnTo>
                    <a:pt x="149" y="170"/>
                  </a:lnTo>
                  <a:lnTo>
                    <a:pt x="151" y="170"/>
                  </a:lnTo>
                  <a:lnTo>
                    <a:pt x="154" y="168"/>
                  </a:lnTo>
                  <a:lnTo>
                    <a:pt x="156" y="165"/>
                  </a:lnTo>
                  <a:lnTo>
                    <a:pt x="158" y="168"/>
                  </a:lnTo>
                  <a:lnTo>
                    <a:pt x="161" y="168"/>
                  </a:lnTo>
                  <a:lnTo>
                    <a:pt x="161" y="168"/>
                  </a:lnTo>
                  <a:lnTo>
                    <a:pt x="163" y="170"/>
                  </a:lnTo>
                  <a:lnTo>
                    <a:pt x="163" y="170"/>
                  </a:lnTo>
                  <a:lnTo>
                    <a:pt x="163" y="172"/>
                  </a:lnTo>
                  <a:lnTo>
                    <a:pt x="163" y="175"/>
                  </a:lnTo>
                  <a:lnTo>
                    <a:pt x="163" y="175"/>
                  </a:lnTo>
                  <a:lnTo>
                    <a:pt x="165" y="175"/>
                  </a:lnTo>
                  <a:lnTo>
                    <a:pt x="168" y="177"/>
                  </a:lnTo>
                  <a:lnTo>
                    <a:pt x="170" y="177"/>
                  </a:lnTo>
                  <a:lnTo>
                    <a:pt x="170" y="177"/>
                  </a:lnTo>
                  <a:lnTo>
                    <a:pt x="173" y="177"/>
                  </a:lnTo>
                  <a:lnTo>
                    <a:pt x="175" y="177"/>
                  </a:lnTo>
                  <a:lnTo>
                    <a:pt x="177" y="175"/>
                  </a:lnTo>
                  <a:lnTo>
                    <a:pt x="180" y="175"/>
                  </a:lnTo>
                  <a:lnTo>
                    <a:pt x="182" y="175"/>
                  </a:lnTo>
                  <a:lnTo>
                    <a:pt x="184" y="172"/>
                  </a:lnTo>
                  <a:lnTo>
                    <a:pt x="184" y="172"/>
                  </a:lnTo>
                  <a:lnTo>
                    <a:pt x="187" y="172"/>
                  </a:lnTo>
                  <a:lnTo>
                    <a:pt x="187" y="172"/>
                  </a:lnTo>
                  <a:lnTo>
                    <a:pt x="187" y="172"/>
                  </a:lnTo>
                  <a:lnTo>
                    <a:pt x="189" y="172"/>
                  </a:lnTo>
                  <a:lnTo>
                    <a:pt x="189" y="170"/>
                  </a:lnTo>
                  <a:lnTo>
                    <a:pt x="189" y="170"/>
                  </a:lnTo>
                  <a:lnTo>
                    <a:pt x="192" y="172"/>
                  </a:lnTo>
                  <a:lnTo>
                    <a:pt x="192" y="172"/>
                  </a:lnTo>
                  <a:lnTo>
                    <a:pt x="194" y="172"/>
                  </a:lnTo>
                  <a:lnTo>
                    <a:pt x="194" y="172"/>
                  </a:lnTo>
                  <a:lnTo>
                    <a:pt x="194" y="175"/>
                  </a:lnTo>
                  <a:lnTo>
                    <a:pt x="196" y="175"/>
                  </a:lnTo>
                  <a:lnTo>
                    <a:pt x="196" y="175"/>
                  </a:lnTo>
                  <a:lnTo>
                    <a:pt x="196" y="175"/>
                  </a:lnTo>
                  <a:lnTo>
                    <a:pt x="196" y="175"/>
                  </a:lnTo>
                  <a:lnTo>
                    <a:pt x="196" y="177"/>
                  </a:lnTo>
                  <a:lnTo>
                    <a:pt x="199" y="177"/>
                  </a:lnTo>
                  <a:lnTo>
                    <a:pt x="199" y="180"/>
                  </a:lnTo>
                  <a:lnTo>
                    <a:pt x="199" y="182"/>
                  </a:lnTo>
                  <a:lnTo>
                    <a:pt x="196" y="184"/>
                  </a:lnTo>
                  <a:lnTo>
                    <a:pt x="194" y="187"/>
                  </a:lnTo>
                  <a:lnTo>
                    <a:pt x="192" y="187"/>
                  </a:lnTo>
                  <a:lnTo>
                    <a:pt x="189" y="187"/>
                  </a:lnTo>
                  <a:lnTo>
                    <a:pt x="187" y="187"/>
                  </a:lnTo>
                  <a:lnTo>
                    <a:pt x="184" y="187"/>
                  </a:lnTo>
                  <a:lnTo>
                    <a:pt x="182" y="187"/>
                  </a:lnTo>
                  <a:lnTo>
                    <a:pt x="182" y="187"/>
                  </a:lnTo>
                  <a:lnTo>
                    <a:pt x="180" y="189"/>
                  </a:lnTo>
                  <a:lnTo>
                    <a:pt x="180" y="191"/>
                  </a:lnTo>
                  <a:lnTo>
                    <a:pt x="177" y="191"/>
                  </a:lnTo>
                  <a:lnTo>
                    <a:pt x="175" y="189"/>
                  </a:lnTo>
                  <a:lnTo>
                    <a:pt x="170" y="189"/>
                  </a:lnTo>
                  <a:lnTo>
                    <a:pt x="170" y="189"/>
                  </a:lnTo>
                  <a:lnTo>
                    <a:pt x="168" y="189"/>
                  </a:lnTo>
                  <a:lnTo>
                    <a:pt x="165" y="189"/>
                  </a:lnTo>
                  <a:lnTo>
                    <a:pt x="165" y="189"/>
                  </a:lnTo>
                  <a:lnTo>
                    <a:pt x="165" y="187"/>
                  </a:lnTo>
                  <a:lnTo>
                    <a:pt x="165" y="187"/>
                  </a:lnTo>
                  <a:lnTo>
                    <a:pt x="163" y="187"/>
                  </a:lnTo>
                  <a:lnTo>
                    <a:pt x="163" y="187"/>
                  </a:lnTo>
                  <a:lnTo>
                    <a:pt x="161" y="187"/>
                  </a:lnTo>
                  <a:lnTo>
                    <a:pt x="161" y="187"/>
                  </a:lnTo>
                  <a:lnTo>
                    <a:pt x="161" y="187"/>
                  </a:lnTo>
                  <a:lnTo>
                    <a:pt x="161" y="184"/>
                  </a:lnTo>
                  <a:lnTo>
                    <a:pt x="158" y="184"/>
                  </a:lnTo>
                  <a:lnTo>
                    <a:pt x="158" y="184"/>
                  </a:lnTo>
                  <a:lnTo>
                    <a:pt x="156" y="184"/>
                  </a:lnTo>
                  <a:lnTo>
                    <a:pt x="154" y="184"/>
                  </a:lnTo>
                  <a:lnTo>
                    <a:pt x="151" y="184"/>
                  </a:lnTo>
                  <a:lnTo>
                    <a:pt x="151" y="184"/>
                  </a:lnTo>
                  <a:lnTo>
                    <a:pt x="149" y="182"/>
                  </a:lnTo>
                  <a:lnTo>
                    <a:pt x="147" y="180"/>
                  </a:lnTo>
                  <a:lnTo>
                    <a:pt x="147" y="180"/>
                  </a:lnTo>
                  <a:lnTo>
                    <a:pt x="147" y="180"/>
                  </a:lnTo>
                  <a:lnTo>
                    <a:pt x="144" y="180"/>
                  </a:lnTo>
                  <a:lnTo>
                    <a:pt x="144" y="177"/>
                  </a:lnTo>
                  <a:lnTo>
                    <a:pt x="142" y="177"/>
                  </a:lnTo>
                  <a:lnTo>
                    <a:pt x="139" y="177"/>
                  </a:lnTo>
                  <a:lnTo>
                    <a:pt x="139" y="177"/>
                  </a:lnTo>
                  <a:lnTo>
                    <a:pt x="135" y="175"/>
                  </a:lnTo>
                  <a:lnTo>
                    <a:pt x="135" y="175"/>
                  </a:lnTo>
                  <a:lnTo>
                    <a:pt x="135" y="175"/>
                  </a:lnTo>
                  <a:lnTo>
                    <a:pt x="135" y="175"/>
                  </a:lnTo>
                  <a:lnTo>
                    <a:pt x="132" y="175"/>
                  </a:lnTo>
                  <a:lnTo>
                    <a:pt x="130" y="172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5" y="172"/>
                  </a:lnTo>
                  <a:lnTo>
                    <a:pt x="125" y="172"/>
                  </a:lnTo>
                  <a:lnTo>
                    <a:pt x="125" y="175"/>
                  </a:lnTo>
                  <a:lnTo>
                    <a:pt x="123" y="177"/>
                  </a:lnTo>
                  <a:lnTo>
                    <a:pt x="123" y="180"/>
                  </a:lnTo>
                  <a:lnTo>
                    <a:pt x="123" y="182"/>
                  </a:lnTo>
                  <a:lnTo>
                    <a:pt x="121" y="182"/>
                  </a:lnTo>
                  <a:lnTo>
                    <a:pt x="118" y="182"/>
                  </a:lnTo>
                  <a:lnTo>
                    <a:pt x="118" y="182"/>
                  </a:lnTo>
                  <a:lnTo>
                    <a:pt x="116" y="182"/>
                  </a:lnTo>
                  <a:lnTo>
                    <a:pt x="109" y="182"/>
                  </a:lnTo>
                  <a:lnTo>
                    <a:pt x="109" y="182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04" y="184"/>
                  </a:lnTo>
                  <a:lnTo>
                    <a:pt x="104" y="184"/>
                  </a:lnTo>
                  <a:lnTo>
                    <a:pt x="99" y="182"/>
                  </a:lnTo>
                  <a:lnTo>
                    <a:pt x="99" y="182"/>
                  </a:lnTo>
                  <a:lnTo>
                    <a:pt x="97" y="184"/>
                  </a:lnTo>
                  <a:lnTo>
                    <a:pt x="92" y="184"/>
                  </a:lnTo>
                  <a:lnTo>
                    <a:pt x="92" y="184"/>
                  </a:lnTo>
                  <a:lnTo>
                    <a:pt x="92" y="184"/>
                  </a:lnTo>
                  <a:lnTo>
                    <a:pt x="92" y="189"/>
                  </a:lnTo>
                  <a:lnTo>
                    <a:pt x="92" y="189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0" y="194"/>
                  </a:lnTo>
                  <a:lnTo>
                    <a:pt x="87" y="194"/>
                  </a:lnTo>
                  <a:lnTo>
                    <a:pt x="85" y="194"/>
                  </a:lnTo>
                  <a:lnTo>
                    <a:pt x="78" y="194"/>
                  </a:lnTo>
                  <a:lnTo>
                    <a:pt x="66" y="194"/>
                  </a:lnTo>
                  <a:lnTo>
                    <a:pt x="57" y="194"/>
                  </a:lnTo>
                  <a:lnTo>
                    <a:pt x="50" y="194"/>
                  </a:lnTo>
                  <a:lnTo>
                    <a:pt x="47" y="194"/>
                  </a:lnTo>
                  <a:lnTo>
                    <a:pt x="45" y="194"/>
                  </a:lnTo>
                  <a:lnTo>
                    <a:pt x="45" y="196"/>
                  </a:lnTo>
                  <a:lnTo>
                    <a:pt x="42" y="196"/>
                  </a:lnTo>
                  <a:lnTo>
                    <a:pt x="42" y="196"/>
                  </a:lnTo>
                  <a:lnTo>
                    <a:pt x="42" y="198"/>
                  </a:lnTo>
                  <a:lnTo>
                    <a:pt x="42" y="198"/>
                  </a:lnTo>
                  <a:lnTo>
                    <a:pt x="42" y="198"/>
                  </a:lnTo>
                  <a:lnTo>
                    <a:pt x="42" y="201"/>
                  </a:lnTo>
                  <a:lnTo>
                    <a:pt x="42" y="201"/>
                  </a:lnTo>
                  <a:lnTo>
                    <a:pt x="42" y="201"/>
                  </a:lnTo>
                  <a:lnTo>
                    <a:pt x="42" y="203"/>
                  </a:lnTo>
                  <a:lnTo>
                    <a:pt x="42" y="206"/>
                  </a:lnTo>
                  <a:lnTo>
                    <a:pt x="42" y="206"/>
                  </a:lnTo>
                  <a:lnTo>
                    <a:pt x="42" y="208"/>
                  </a:lnTo>
                  <a:lnTo>
                    <a:pt x="42" y="208"/>
                  </a:lnTo>
                  <a:lnTo>
                    <a:pt x="42" y="208"/>
                  </a:lnTo>
                  <a:lnTo>
                    <a:pt x="40" y="213"/>
                  </a:lnTo>
                  <a:lnTo>
                    <a:pt x="40" y="213"/>
                  </a:lnTo>
                  <a:lnTo>
                    <a:pt x="40" y="213"/>
                  </a:lnTo>
                  <a:lnTo>
                    <a:pt x="40" y="213"/>
                  </a:lnTo>
                  <a:lnTo>
                    <a:pt x="40" y="215"/>
                  </a:lnTo>
                  <a:lnTo>
                    <a:pt x="40" y="213"/>
                  </a:lnTo>
                  <a:lnTo>
                    <a:pt x="40" y="213"/>
                  </a:lnTo>
                  <a:lnTo>
                    <a:pt x="40" y="213"/>
                  </a:lnTo>
                  <a:lnTo>
                    <a:pt x="40" y="215"/>
                  </a:lnTo>
                  <a:lnTo>
                    <a:pt x="40" y="215"/>
                  </a:lnTo>
                  <a:lnTo>
                    <a:pt x="40" y="217"/>
                  </a:lnTo>
                  <a:lnTo>
                    <a:pt x="40" y="217"/>
                  </a:lnTo>
                  <a:lnTo>
                    <a:pt x="40" y="217"/>
                  </a:lnTo>
                  <a:lnTo>
                    <a:pt x="40" y="217"/>
                  </a:lnTo>
                  <a:lnTo>
                    <a:pt x="40" y="217"/>
                  </a:lnTo>
                  <a:lnTo>
                    <a:pt x="40" y="217"/>
                  </a:lnTo>
                  <a:lnTo>
                    <a:pt x="40" y="217"/>
                  </a:lnTo>
                  <a:lnTo>
                    <a:pt x="42" y="217"/>
                  </a:lnTo>
                  <a:lnTo>
                    <a:pt x="42" y="217"/>
                  </a:lnTo>
                  <a:lnTo>
                    <a:pt x="45" y="217"/>
                  </a:lnTo>
                  <a:lnTo>
                    <a:pt x="45" y="217"/>
                  </a:lnTo>
                  <a:lnTo>
                    <a:pt x="45" y="217"/>
                  </a:lnTo>
                  <a:lnTo>
                    <a:pt x="42" y="217"/>
                  </a:lnTo>
                  <a:lnTo>
                    <a:pt x="42" y="217"/>
                  </a:lnTo>
                  <a:lnTo>
                    <a:pt x="40" y="220"/>
                  </a:lnTo>
                  <a:lnTo>
                    <a:pt x="40" y="222"/>
                  </a:lnTo>
                  <a:lnTo>
                    <a:pt x="40" y="225"/>
                  </a:lnTo>
                  <a:lnTo>
                    <a:pt x="40" y="225"/>
                  </a:lnTo>
                  <a:lnTo>
                    <a:pt x="42" y="227"/>
                  </a:lnTo>
                  <a:lnTo>
                    <a:pt x="45" y="225"/>
                  </a:lnTo>
                  <a:lnTo>
                    <a:pt x="47" y="225"/>
                  </a:lnTo>
                  <a:lnTo>
                    <a:pt x="47" y="222"/>
                  </a:lnTo>
                  <a:lnTo>
                    <a:pt x="47" y="222"/>
                  </a:lnTo>
                  <a:lnTo>
                    <a:pt x="47" y="220"/>
                  </a:lnTo>
                  <a:lnTo>
                    <a:pt x="47" y="220"/>
                  </a:lnTo>
                  <a:lnTo>
                    <a:pt x="47" y="217"/>
                  </a:lnTo>
                  <a:lnTo>
                    <a:pt x="47" y="217"/>
                  </a:lnTo>
                  <a:lnTo>
                    <a:pt x="50" y="217"/>
                  </a:lnTo>
                  <a:lnTo>
                    <a:pt x="50" y="217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3"/>
                  </a:lnTo>
                  <a:lnTo>
                    <a:pt x="52" y="215"/>
                  </a:lnTo>
                  <a:lnTo>
                    <a:pt x="50" y="217"/>
                  </a:lnTo>
                  <a:lnTo>
                    <a:pt x="50" y="217"/>
                  </a:lnTo>
                  <a:lnTo>
                    <a:pt x="47" y="220"/>
                  </a:lnTo>
                  <a:lnTo>
                    <a:pt x="47" y="220"/>
                  </a:lnTo>
                  <a:lnTo>
                    <a:pt x="50" y="220"/>
                  </a:lnTo>
                  <a:lnTo>
                    <a:pt x="50" y="222"/>
                  </a:lnTo>
                  <a:lnTo>
                    <a:pt x="50" y="222"/>
                  </a:lnTo>
                  <a:lnTo>
                    <a:pt x="50" y="222"/>
                  </a:lnTo>
                  <a:lnTo>
                    <a:pt x="52" y="220"/>
                  </a:lnTo>
                  <a:lnTo>
                    <a:pt x="52" y="220"/>
                  </a:lnTo>
                  <a:lnTo>
                    <a:pt x="52" y="220"/>
                  </a:lnTo>
                  <a:lnTo>
                    <a:pt x="52" y="220"/>
                  </a:lnTo>
                  <a:lnTo>
                    <a:pt x="54" y="222"/>
                  </a:lnTo>
                  <a:lnTo>
                    <a:pt x="54" y="222"/>
                  </a:lnTo>
                  <a:lnTo>
                    <a:pt x="54" y="222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7" y="220"/>
                  </a:lnTo>
                  <a:lnTo>
                    <a:pt x="57" y="222"/>
                  </a:lnTo>
                  <a:lnTo>
                    <a:pt x="57" y="222"/>
                  </a:lnTo>
                  <a:lnTo>
                    <a:pt x="57" y="222"/>
                  </a:lnTo>
                  <a:lnTo>
                    <a:pt x="57" y="222"/>
                  </a:lnTo>
                  <a:lnTo>
                    <a:pt x="57" y="222"/>
                  </a:lnTo>
                  <a:lnTo>
                    <a:pt x="57" y="222"/>
                  </a:lnTo>
                  <a:lnTo>
                    <a:pt x="57" y="222"/>
                  </a:lnTo>
                  <a:lnTo>
                    <a:pt x="57" y="225"/>
                  </a:lnTo>
                  <a:lnTo>
                    <a:pt x="57" y="225"/>
                  </a:lnTo>
                  <a:lnTo>
                    <a:pt x="59" y="225"/>
                  </a:lnTo>
                  <a:lnTo>
                    <a:pt x="61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5"/>
                  </a:lnTo>
                  <a:lnTo>
                    <a:pt x="64" y="225"/>
                  </a:lnTo>
                  <a:lnTo>
                    <a:pt x="64" y="225"/>
                  </a:lnTo>
                  <a:lnTo>
                    <a:pt x="64" y="225"/>
                  </a:lnTo>
                  <a:lnTo>
                    <a:pt x="66" y="225"/>
                  </a:lnTo>
                  <a:lnTo>
                    <a:pt x="66" y="225"/>
                  </a:lnTo>
                  <a:lnTo>
                    <a:pt x="68" y="225"/>
                  </a:lnTo>
                  <a:lnTo>
                    <a:pt x="68" y="225"/>
                  </a:lnTo>
                  <a:lnTo>
                    <a:pt x="68" y="225"/>
                  </a:lnTo>
                  <a:lnTo>
                    <a:pt x="68" y="225"/>
                  </a:lnTo>
                  <a:lnTo>
                    <a:pt x="71" y="225"/>
                  </a:lnTo>
                  <a:lnTo>
                    <a:pt x="73" y="225"/>
                  </a:lnTo>
                  <a:lnTo>
                    <a:pt x="73" y="225"/>
                  </a:lnTo>
                  <a:lnTo>
                    <a:pt x="73" y="225"/>
                  </a:lnTo>
                  <a:lnTo>
                    <a:pt x="76" y="225"/>
                  </a:lnTo>
                  <a:lnTo>
                    <a:pt x="76" y="222"/>
                  </a:lnTo>
                  <a:lnTo>
                    <a:pt x="76" y="222"/>
                  </a:lnTo>
                  <a:lnTo>
                    <a:pt x="78" y="222"/>
                  </a:lnTo>
                  <a:lnTo>
                    <a:pt x="80" y="222"/>
                  </a:lnTo>
                  <a:lnTo>
                    <a:pt x="80" y="220"/>
                  </a:lnTo>
                  <a:lnTo>
                    <a:pt x="80" y="220"/>
                  </a:lnTo>
                  <a:lnTo>
                    <a:pt x="80" y="217"/>
                  </a:lnTo>
                  <a:lnTo>
                    <a:pt x="80" y="217"/>
                  </a:lnTo>
                  <a:lnTo>
                    <a:pt x="80" y="217"/>
                  </a:lnTo>
                  <a:lnTo>
                    <a:pt x="80" y="217"/>
                  </a:lnTo>
                  <a:lnTo>
                    <a:pt x="83" y="217"/>
                  </a:lnTo>
                  <a:lnTo>
                    <a:pt x="83" y="220"/>
                  </a:lnTo>
                  <a:lnTo>
                    <a:pt x="83" y="220"/>
                  </a:lnTo>
                  <a:lnTo>
                    <a:pt x="83" y="220"/>
                  </a:lnTo>
                  <a:lnTo>
                    <a:pt x="83" y="220"/>
                  </a:lnTo>
                  <a:lnTo>
                    <a:pt x="83" y="222"/>
                  </a:lnTo>
                  <a:lnTo>
                    <a:pt x="83" y="222"/>
                  </a:lnTo>
                  <a:lnTo>
                    <a:pt x="83" y="222"/>
                  </a:lnTo>
                  <a:lnTo>
                    <a:pt x="85" y="222"/>
                  </a:lnTo>
                  <a:lnTo>
                    <a:pt x="85" y="222"/>
                  </a:lnTo>
                  <a:lnTo>
                    <a:pt x="85" y="222"/>
                  </a:lnTo>
                  <a:lnTo>
                    <a:pt x="85" y="222"/>
                  </a:lnTo>
                  <a:lnTo>
                    <a:pt x="85" y="222"/>
                  </a:lnTo>
                  <a:lnTo>
                    <a:pt x="85" y="222"/>
                  </a:lnTo>
                  <a:lnTo>
                    <a:pt x="87" y="225"/>
                  </a:lnTo>
                  <a:lnTo>
                    <a:pt x="87" y="225"/>
                  </a:lnTo>
                  <a:lnTo>
                    <a:pt x="87" y="225"/>
                  </a:lnTo>
                  <a:lnTo>
                    <a:pt x="87" y="225"/>
                  </a:lnTo>
                  <a:lnTo>
                    <a:pt x="90" y="225"/>
                  </a:lnTo>
                  <a:lnTo>
                    <a:pt x="90" y="225"/>
                  </a:lnTo>
                  <a:lnTo>
                    <a:pt x="90" y="225"/>
                  </a:lnTo>
                  <a:lnTo>
                    <a:pt x="90" y="225"/>
                  </a:lnTo>
                  <a:lnTo>
                    <a:pt x="92" y="225"/>
                  </a:lnTo>
                  <a:lnTo>
                    <a:pt x="92" y="225"/>
                  </a:lnTo>
                  <a:lnTo>
                    <a:pt x="92" y="225"/>
                  </a:lnTo>
                  <a:lnTo>
                    <a:pt x="95" y="222"/>
                  </a:lnTo>
                  <a:lnTo>
                    <a:pt x="99" y="225"/>
                  </a:lnTo>
                  <a:lnTo>
                    <a:pt x="99" y="225"/>
                  </a:lnTo>
                  <a:lnTo>
                    <a:pt x="99" y="227"/>
                  </a:lnTo>
                  <a:lnTo>
                    <a:pt x="99" y="227"/>
                  </a:lnTo>
                  <a:lnTo>
                    <a:pt x="102" y="227"/>
                  </a:lnTo>
                  <a:lnTo>
                    <a:pt x="102" y="227"/>
                  </a:lnTo>
                  <a:lnTo>
                    <a:pt x="102" y="227"/>
                  </a:lnTo>
                  <a:lnTo>
                    <a:pt x="104" y="225"/>
                  </a:lnTo>
                  <a:lnTo>
                    <a:pt x="106" y="225"/>
                  </a:lnTo>
                  <a:lnTo>
                    <a:pt x="106" y="222"/>
                  </a:lnTo>
                  <a:lnTo>
                    <a:pt x="106" y="222"/>
                  </a:lnTo>
                  <a:lnTo>
                    <a:pt x="106" y="222"/>
                  </a:lnTo>
                  <a:lnTo>
                    <a:pt x="106" y="220"/>
                  </a:lnTo>
                  <a:lnTo>
                    <a:pt x="106" y="220"/>
                  </a:lnTo>
                  <a:lnTo>
                    <a:pt x="106" y="217"/>
                  </a:lnTo>
                  <a:lnTo>
                    <a:pt x="106" y="215"/>
                  </a:lnTo>
                  <a:lnTo>
                    <a:pt x="106" y="215"/>
                  </a:lnTo>
                  <a:lnTo>
                    <a:pt x="106" y="213"/>
                  </a:lnTo>
                  <a:lnTo>
                    <a:pt x="109" y="213"/>
                  </a:lnTo>
                  <a:lnTo>
                    <a:pt x="109" y="213"/>
                  </a:lnTo>
                  <a:lnTo>
                    <a:pt x="109" y="213"/>
                  </a:lnTo>
                  <a:lnTo>
                    <a:pt x="111" y="213"/>
                  </a:lnTo>
                  <a:lnTo>
                    <a:pt x="111" y="213"/>
                  </a:lnTo>
                  <a:lnTo>
                    <a:pt x="113" y="213"/>
                  </a:lnTo>
                  <a:lnTo>
                    <a:pt x="113" y="213"/>
                  </a:lnTo>
                  <a:lnTo>
                    <a:pt x="113" y="213"/>
                  </a:lnTo>
                  <a:lnTo>
                    <a:pt x="116" y="213"/>
                  </a:lnTo>
                  <a:lnTo>
                    <a:pt x="116" y="213"/>
                  </a:lnTo>
                  <a:lnTo>
                    <a:pt x="113" y="213"/>
                  </a:lnTo>
                  <a:lnTo>
                    <a:pt x="113" y="213"/>
                  </a:lnTo>
                  <a:lnTo>
                    <a:pt x="111" y="213"/>
                  </a:lnTo>
                  <a:lnTo>
                    <a:pt x="111" y="213"/>
                  </a:lnTo>
                  <a:lnTo>
                    <a:pt x="111" y="213"/>
                  </a:lnTo>
                  <a:lnTo>
                    <a:pt x="111" y="213"/>
                  </a:lnTo>
                  <a:lnTo>
                    <a:pt x="111" y="215"/>
                  </a:lnTo>
                  <a:lnTo>
                    <a:pt x="109" y="215"/>
                  </a:lnTo>
                  <a:lnTo>
                    <a:pt x="109" y="215"/>
                  </a:lnTo>
                  <a:lnTo>
                    <a:pt x="109" y="215"/>
                  </a:lnTo>
                  <a:lnTo>
                    <a:pt x="106" y="215"/>
                  </a:lnTo>
                  <a:lnTo>
                    <a:pt x="106" y="215"/>
                  </a:lnTo>
                  <a:lnTo>
                    <a:pt x="106" y="217"/>
                  </a:lnTo>
                  <a:lnTo>
                    <a:pt x="106" y="220"/>
                  </a:lnTo>
                  <a:lnTo>
                    <a:pt x="109" y="220"/>
                  </a:lnTo>
                  <a:lnTo>
                    <a:pt x="109" y="222"/>
                  </a:lnTo>
                  <a:lnTo>
                    <a:pt x="109" y="222"/>
                  </a:lnTo>
                  <a:lnTo>
                    <a:pt x="109" y="222"/>
                  </a:lnTo>
                  <a:lnTo>
                    <a:pt x="109" y="222"/>
                  </a:lnTo>
                  <a:lnTo>
                    <a:pt x="109" y="222"/>
                  </a:lnTo>
                  <a:lnTo>
                    <a:pt x="109" y="222"/>
                  </a:lnTo>
                  <a:lnTo>
                    <a:pt x="109" y="222"/>
                  </a:lnTo>
                  <a:lnTo>
                    <a:pt x="106" y="225"/>
                  </a:lnTo>
                  <a:lnTo>
                    <a:pt x="106" y="227"/>
                  </a:lnTo>
                  <a:lnTo>
                    <a:pt x="104" y="227"/>
                  </a:lnTo>
                  <a:lnTo>
                    <a:pt x="102" y="227"/>
                  </a:lnTo>
                  <a:lnTo>
                    <a:pt x="102" y="227"/>
                  </a:lnTo>
                  <a:lnTo>
                    <a:pt x="102" y="227"/>
                  </a:lnTo>
                  <a:lnTo>
                    <a:pt x="99" y="227"/>
                  </a:lnTo>
                  <a:lnTo>
                    <a:pt x="99" y="227"/>
                  </a:lnTo>
                  <a:lnTo>
                    <a:pt x="99" y="227"/>
                  </a:lnTo>
                  <a:lnTo>
                    <a:pt x="99" y="227"/>
                  </a:lnTo>
                  <a:lnTo>
                    <a:pt x="99" y="227"/>
                  </a:lnTo>
                  <a:lnTo>
                    <a:pt x="99" y="225"/>
                  </a:lnTo>
                  <a:lnTo>
                    <a:pt x="99" y="225"/>
                  </a:lnTo>
                  <a:lnTo>
                    <a:pt x="97" y="225"/>
                  </a:lnTo>
                  <a:lnTo>
                    <a:pt x="97" y="225"/>
                  </a:lnTo>
                  <a:lnTo>
                    <a:pt x="97" y="225"/>
                  </a:lnTo>
                  <a:lnTo>
                    <a:pt x="97" y="225"/>
                  </a:lnTo>
                  <a:lnTo>
                    <a:pt x="97" y="225"/>
                  </a:lnTo>
                  <a:lnTo>
                    <a:pt x="97" y="225"/>
                  </a:lnTo>
                  <a:lnTo>
                    <a:pt x="95" y="225"/>
                  </a:lnTo>
                  <a:lnTo>
                    <a:pt x="95" y="225"/>
                  </a:lnTo>
                  <a:lnTo>
                    <a:pt x="95" y="227"/>
                  </a:lnTo>
                  <a:lnTo>
                    <a:pt x="92" y="227"/>
                  </a:lnTo>
                  <a:lnTo>
                    <a:pt x="92" y="227"/>
                  </a:lnTo>
                  <a:lnTo>
                    <a:pt x="92" y="227"/>
                  </a:lnTo>
                  <a:lnTo>
                    <a:pt x="90" y="227"/>
                  </a:lnTo>
                  <a:lnTo>
                    <a:pt x="90" y="227"/>
                  </a:lnTo>
                  <a:lnTo>
                    <a:pt x="90" y="227"/>
                  </a:lnTo>
                  <a:lnTo>
                    <a:pt x="87" y="227"/>
                  </a:lnTo>
                  <a:lnTo>
                    <a:pt x="85" y="225"/>
                  </a:lnTo>
                  <a:lnTo>
                    <a:pt x="85" y="225"/>
                  </a:lnTo>
                  <a:lnTo>
                    <a:pt x="85" y="225"/>
                  </a:lnTo>
                  <a:lnTo>
                    <a:pt x="83" y="222"/>
                  </a:lnTo>
                  <a:lnTo>
                    <a:pt x="83" y="222"/>
                  </a:lnTo>
                  <a:lnTo>
                    <a:pt x="80" y="222"/>
                  </a:lnTo>
                  <a:lnTo>
                    <a:pt x="80" y="222"/>
                  </a:lnTo>
                  <a:lnTo>
                    <a:pt x="80" y="225"/>
                  </a:lnTo>
                  <a:lnTo>
                    <a:pt x="78" y="225"/>
                  </a:lnTo>
                  <a:lnTo>
                    <a:pt x="78" y="225"/>
                  </a:lnTo>
                  <a:lnTo>
                    <a:pt x="76" y="225"/>
                  </a:lnTo>
                  <a:lnTo>
                    <a:pt x="73" y="227"/>
                  </a:lnTo>
                  <a:lnTo>
                    <a:pt x="71" y="225"/>
                  </a:lnTo>
                  <a:lnTo>
                    <a:pt x="71" y="225"/>
                  </a:lnTo>
                  <a:lnTo>
                    <a:pt x="71" y="225"/>
                  </a:lnTo>
                  <a:lnTo>
                    <a:pt x="71" y="225"/>
                  </a:lnTo>
                  <a:lnTo>
                    <a:pt x="68" y="225"/>
                  </a:lnTo>
                  <a:lnTo>
                    <a:pt x="68" y="225"/>
                  </a:lnTo>
                  <a:lnTo>
                    <a:pt x="66" y="225"/>
                  </a:lnTo>
                  <a:lnTo>
                    <a:pt x="66" y="225"/>
                  </a:lnTo>
                  <a:lnTo>
                    <a:pt x="64" y="225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1" y="227"/>
                  </a:lnTo>
                  <a:lnTo>
                    <a:pt x="59" y="227"/>
                  </a:lnTo>
                  <a:lnTo>
                    <a:pt x="59" y="227"/>
                  </a:lnTo>
                  <a:lnTo>
                    <a:pt x="57" y="225"/>
                  </a:lnTo>
                  <a:lnTo>
                    <a:pt x="54" y="225"/>
                  </a:lnTo>
                  <a:lnTo>
                    <a:pt x="54" y="225"/>
                  </a:lnTo>
                  <a:lnTo>
                    <a:pt x="54" y="225"/>
                  </a:lnTo>
                  <a:lnTo>
                    <a:pt x="54" y="227"/>
                  </a:lnTo>
                  <a:lnTo>
                    <a:pt x="54" y="227"/>
                  </a:lnTo>
                  <a:lnTo>
                    <a:pt x="52" y="225"/>
                  </a:lnTo>
                  <a:lnTo>
                    <a:pt x="52" y="222"/>
                  </a:lnTo>
                  <a:lnTo>
                    <a:pt x="50" y="225"/>
                  </a:lnTo>
                  <a:lnTo>
                    <a:pt x="50" y="225"/>
                  </a:lnTo>
                  <a:lnTo>
                    <a:pt x="50" y="225"/>
                  </a:lnTo>
                  <a:lnTo>
                    <a:pt x="50" y="225"/>
                  </a:lnTo>
                  <a:lnTo>
                    <a:pt x="47" y="227"/>
                  </a:lnTo>
                  <a:lnTo>
                    <a:pt x="47" y="227"/>
                  </a:lnTo>
                  <a:lnTo>
                    <a:pt x="45" y="227"/>
                  </a:lnTo>
                  <a:lnTo>
                    <a:pt x="42" y="227"/>
                  </a:lnTo>
                  <a:lnTo>
                    <a:pt x="40" y="229"/>
                  </a:lnTo>
                  <a:lnTo>
                    <a:pt x="40" y="229"/>
                  </a:lnTo>
                  <a:lnTo>
                    <a:pt x="40" y="229"/>
                  </a:lnTo>
                  <a:lnTo>
                    <a:pt x="40" y="229"/>
                  </a:lnTo>
                  <a:lnTo>
                    <a:pt x="40" y="232"/>
                  </a:lnTo>
                  <a:lnTo>
                    <a:pt x="40" y="234"/>
                  </a:lnTo>
                  <a:lnTo>
                    <a:pt x="40" y="234"/>
                  </a:lnTo>
                  <a:lnTo>
                    <a:pt x="40" y="234"/>
                  </a:lnTo>
                  <a:lnTo>
                    <a:pt x="42" y="236"/>
                  </a:lnTo>
                  <a:lnTo>
                    <a:pt x="42" y="236"/>
                  </a:lnTo>
                  <a:lnTo>
                    <a:pt x="42" y="236"/>
                  </a:lnTo>
                  <a:lnTo>
                    <a:pt x="42" y="239"/>
                  </a:lnTo>
                  <a:lnTo>
                    <a:pt x="42" y="239"/>
                  </a:lnTo>
                  <a:lnTo>
                    <a:pt x="42" y="239"/>
                  </a:lnTo>
                  <a:lnTo>
                    <a:pt x="45" y="239"/>
                  </a:lnTo>
                  <a:lnTo>
                    <a:pt x="47" y="239"/>
                  </a:lnTo>
                  <a:lnTo>
                    <a:pt x="54" y="239"/>
                  </a:lnTo>
                  <a:lnTo>
                    <a:pt x="54" y="239"/>
                  </a:lnTo>
                  <a:lnTo>
                    <a:pt x="57" y="239"/>
                  </a:lnTo>
                  <a:lnTo>
                    <a:pt x="61" y="236"/>
                  </a:lnTo>
                  <a:lnTo>
                    <a:pt x="61" y="236"/>
                  </a:lnTo>
                  <a:lnTo>
                    <a:pt x="66" y="234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3" y="234"/>
                  </a:lnTo>
                  <a:lnTo>
                    <a:pt x="73" y="234"/>
                  </a:lnTo>
                  <a:lnTo>
                    <a:pt x="73" y="234"/>
                  </a:lnTo>
                  <a:lnTo>
                    <a:pt x="73" y="234"/>
                  </a:lnTo>
                  <a:lnTo>
                    <a:pt x="73" y="232"/>
                  </a:lnTo>
                  <a:lnTo>
                    <a:pt x="78" y="232"/>
                  </a:lnTo>
                  <a:lnTo>
                    <a:pt x="80" y="232"/>
                  </a:lnTo>
                  <a:lnTo>
                    <a:pt x="83" y="234"/>
                  </a:lnTo>
                  <a:lnTo>
                    <a:pt x="83" y="234"/>
                  </a:lnTo>
                  <a:lnTo>
                    <a:pt x="87" y="234"/>
                  </a:lnTo>
                  <a:lnTo>
                    <a:pt x="97" y="234"/>
                  </a:lnTo>
                  <a:lnTo>
                    <a:pt x="99" y="234"/>
                  </a:lnTo>
                  <a:lnTo>
                    <a:pt x="113" y="227"/>
                  </a:lnTo>
                  <a:lnTo>
                    <a:pt x="113" y="227"/>
                  </a:lnTo>
                  <a:lnTo>
                    <a:pt x="116" y="225"/>
                  </a:lnTo>
                  <a:lnTo>
                    <a:pt x="121" y="222"/>
                  </a:lnTo>
                  <a:lnTo>
                    <a:pt x="123" y="222"/>
                  </a:lnTo>
                  <a:lnTo>
                    <a:pt x="123" y="220"/>
                  </a:lnTo>
                  <a:lnTo>
                    <a:pt x="125" y="220"/>
                  </a:lnTo>
                  <a:lnTo>
                    <a:pt x="128" y="220"/>
                  </a:lnTo>
                  <a:lnTo>
                    <a:pt x="142" y="220"/>
                  </a:lnTo>
                  <a:lnTo>
                    <a:pt x="147" y="220"/>
                  </a:lnTo>
                  <a:lnTo>
                    <a:pt x="165" y="220"/>
                  </a:lnTo>
                  <a:lnTo>
                    <a:pt x="170" y="220"/>
                  </a:lnTo>
                  <a:lnTo>
                    <a:pt x="184" y="220"/>
                  </a:lnTo>
                  <a:lnTo>
                    <a:pt x="203" y="220"/>
                  </a:lnTo>
                  <a:lnTo>
                    <a:pt x="222" y="222"/>
                  </a:lnTo>
                  <a:lnTo>
                    <a:pt x="225" y="222"/>
                  </a:lnTo>
                  <a:lnTo>
                    <a:pt x="225" y="222"/>
                  </a:lnTo>
                  <a:lnTo>
                    <a:pt x="225" y="222"/>
                  </a:lnTo>
                  <a:lnTo>
                    <a:pt x="225" y="222"/>
                  </a:lnTo>
                  <a:lnTo>
                    <a:pt x="225" y="222"/>
                  </a:lnTo>
                  <a:lnTo>
                    <a:pt x="225" y="222"/>
                  </a:lnTo>
                  <a:lnTo>
                    <a:pt x="225" y="222"/>
                  </a:lnTo>
                  <a:lnTo>
                    <a:pt x="225" y="222"/>
                  </a:lnTo>
                  <a:lnTo>
                    <a:pt x="225" y="222"/>
                  </a:lnTo>
                  <a:lnTo>
                    <a:pt x="227" y="222"/>
                  </a:lnTo>
                  <a:lnTo>
                    <a:pt x="227" y="222"/>
                  </a:lnTo>
                  <a:lnTo>
                    <a:pt x="227" y="222"/>
                  </a:lnTo>
                  <a:lnTo>
                    <a:pt x="229" y="222"/>
                  </a:lnTo>
                  <a:lnTo>
                    <a:pt x="229" y="222"/>
                  </a:lnTo>
                  <a:lnTo>
                    <a:pt x="229" y="222"/>
                  </a:lnTo>
                  <a:lnTo>
                    <a:pt x="232" y="222"/>
                  </a:lnTo>
                  <a:lnTo>
                    <a:pt x="232" y="222"/>
                  </a:lnTo>
                  <a:lnTo>
                    <a:pt x="232" y="222"/>
                  </a:lnTo>
                  <a:lnTo>
                    <a:pt x="232" y="222"/>
                  </a:lnTo>
                  <a:lnTo>
                    <a:pt x="232" y="222"/>
                  </a:lnTo>
                  <a:lnTo>
                    <a:pt x="232" y="222"/>
                  </a:lnTo>
                  <a:lnTo>
                    <a:pt x="232" y="222"/>
                  </a:lnTo>
                  <a:lnTo>
                    <a:pt x="234" y="222"/>
                  </a:lnTo>
                  <a:lnTo>
                    <a:pt x="234" y="222"/>
                  </a:lnTo>
                  <a:lnTo>
                    <a:pt x="234" y="222"/>
                  </a:lnTo>
                  <a:lnTo>
                    <a:pt x="234" y="222"/>
                  </a:lnTo>
                  <a:lnTo>
                    <a:pt x="234" y="222"/>
                  </a:lnTo>
                  <a:lnTo>
                    <a:pt x="236" y="222"/>
                  </a:lnTo>
                  <a:lnTo>
                    <a:pt x="236" y="222"/>
                  </a:lnTo>
                  <a:lnTo>
                    <a:pt x="239" y="222"/>
                  </a:lnTo>
                  <a:lnTo>
                    <a:pt x="239" y="222"/>
                  </a:lnTo>
                  <a:lnTo>
                    <a:pt x="239" y="225"/>
                  </a:lnTo>
                  <a:lnTo>
                    <a:pt x="239" y="225"/>
                  </a:lnTo>
                  <a:lnTo>
                    <a:pt x="239" y="225"/>
                  </a:lnTo>
                  <a:lnTo>
                    <a:pt x="239" y="227"/>
                  </a:lnTo>
                  <a:lnTo>
                    <a:pt x="239" y="229"/>
                  </a:lnTo>
                  <a:lnTo>
                    <a:pt x="239" y="229"/>
                  </a:lnTo>
                  <a:lnTo>
                    <a:pt x="239" y="229"/>
                  </a:lnTo>
                  <a:lnTo>
                    <a:pt x="239" y="232"/>
                  </a:lnTo>
                  <a:lnTo>
                    <a:pt x="241" y="232"/>
                  </a:lnTo>
                  <a:lnTo>
                    <a:pt x="241" y="232"/>
                  </a:lnTo>
                  <a:lnTo>
                    <a:pt x="241" y="232"/>
                  </a:lnTo>
                  <a:lnTo>
                    <a:pt x="244" y="232"/>
                  </a:lnTo>
                  <a:lnTo>
                    <a:pt x="244" y="232"/>
                  </a:lnTo>
                  <a:lnTo>
                    <a:pt x="244" y="232"/>
                  </a:lnTo>
                  <a:lnTo>
                    <a:pt x="244" y="229"/>
                  </a:lnTo>
                  <a:lnTo>
                    <a:pt x="246" y="227"/>
                  </a:lnTo>
                  <a:lnTo>
                    <a:pt x="248" y="227"/>
                  </a:lnTo>
                  <a:lnTo>
                    <a:pt x="251" y="229"/>
                  </a:lnTo>
                  <a:lnTo>
                    <a:pt x="251" y="229"/>
                  </a:lnTo>
                  <a:lnTo>
                    <a:pt x="251" y="232"/>
                  </a:lnTo>
                  <a:lnTo>
                    <a:pt x="251" y="232"/>
                  </a:lnTo>
                  <a:lnTo>
                    <a:pt x="251" y="232"/>
                  </a:lnTo>
                  <a:lnTo>
                    <a:pt x="251" y="232"/>
                  </a:lnTo>
                  <a:lnTo>
                    <a:pt x="253" y="232"/>
                  </a:lnTo>
                  <a:lnTo>
                    <a:pt x="253" y="232"/>
                  </a:lnTo>
                  <a:lnTo>
                    <a:pt x="255" y="232"/>
                  </a:lnTo>
                  <a:lnTo>
                    <a:pt x="255" y="234"/>
                  </a:lnTo>
                  <a:lnTo>
                    <a:pt x="255" y="234"/>
                  </a:lnTo>
                  <a:lnTo>
                    <a:pt x="255" y="234"/>
                  </a:lnTo>
                  <a:lnTo>
                    <a:pt x="260" y="234"/>
                  </a:lnTo>
                  <a:lnTo>
                    <a:pt x="260" y="234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9"/>
                  </a:lnTo>
                  <a:lnTo>
                    <a:pt x="265" y="239"/>
                  </a:lnTo>
                  <a:lnTo>
                    <a:pt x="265" y="239"/>
                  </a:lnTo>
                  <a:lnTo>
                    <a:pt x="265" y="236"/>
                  </a:lnTo>
                  <a:lnTo>
                    <a:pt x="267" y="236"/>
                  </a:lnTo>
                  <a:lnTo>
                    <a:pt x="267" y="236"/>
                  </a:lnTo>
                  <a:lnTo>
                    <a:pt x="270" y="236"/>
                  </a:lnTo>
                  <a:lnTo>
                    <a:pt x="270" y="236"/>
                  </a:lnTo>
                  <a:lnTo>
                    <a:pt x="272" y="236"/>
                  </a:lnTo>
                  <a:lnTo>
                    <a:pt x="274" y="236"/>
                  </a:lnTo>
                  <a:lnTo>
                    <a:pt x="274" y="239"/>
                  </a:lnTo>
                  <a:lnTo>
                    <a:pt x="277" y="241"/>
                  </a:lnTo>
                  <a:lnTo>
                    <a:pt x="277" y="241"/>
                  </a:lnTo>
                  <a:lnTo>
                    <a:pt x="286" y="239"/>
                  </a:lnTo>
                  <a:lnTo>
                    <a:pt x="289" y="236"/>
                  </a:lnTo>
                  <a:lnTo>
                    <a:pt x="291" y="236"/>
                  </a:lnTo>
                  <a:lnTo>
                    <a:pt x="291" y="234"/>
                  </a:lnTo>
                  <a:lnTo>
                    <a:pt x="291" y="234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8" y="236"/>
                  </a:lnTo>
                  <a:lnTo>
                    <a:pt x="298" y="234"/>
                  </a:lnTo>
                  <a:lnTo>
                    <a:pt x="300" y="234"/>
                  </a:lnTo>
                  <a:lnTo>
                    <a:pt x="300" y="234"/>
                  </a:lnTo>
                  <a:lnTo>
                    <a:pt x="300" y="234"/>
                  </a:lnTo>
                  <a:lnTo>
                    <a:pt x="300" y="234"/>
                  </a:lnTo>
                  <a:lnTo>
                    <a:pt x="300" y="234"/>
                  </a:lnTo>
                  <a:lnTo>
                    <a:pt x="303" y="236"/>
                  </a:lnTo>
                  <a:lnTo>
                    <a:pt x="305" y="236"/>
                  </a:lnTo>
                  <a:lnTo>
                    <a:pt x="310" y="236"/>
                  </a:lnTo>
                  <a:lnTo>
                    <a:pt x="312" y="236"/>
                  </a:lnTo>
                  <a:lnTo>
                    <a:pt x="315" y="234"/>
                  </a:lnTo>
                  <a:lnTo>
                    <a:pt x="317" y="234"/>
                  </a:lnTo>
                  <a:lnTo>
                    <a:pt x="322" y="234"/>
                  </a:lnTo>
                  <a:lnTo>
                    <a:pt x="324" y="234"/>
                  </a:lnTo>
                  <a:lnTo>
                    <a:pt x="326" y="236"/>
                  </a:lnTo>
                  <a:lnTo>
                    <a:pt x="329" y="236"/>
                  </a:lnTo>
                  <a:lnTo>
                    <a:pt x="329" y="234"/>
                  </a:lnTo>
                  <a:lnTo>
                    <a:pt x="329" y="232"/>
                  </a:lnTo>
                  <a:lnTo>
                    <a:pt x="329" y="232"/>
                  </a:lnTo>
                  <a:lnTo>
                    <a:pt x="329" y="229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1" name="Freeform 80"/>
            <p:cNvSpPr>
              <a:spLocks noEditPoints="1"/>
            </p:cNvSpPr>
            <p:nvPr/>
          </p:nvSpPr>
          <p:spPr bwMode="auto">
            <a:xfrm>
              <a:off x="7764462" y="3434916"/>
              <a:ext cx="87313" cy="142875"/>
            </a:xfrm>
            <a:custGeom>
              <a:avLst/>
              <a:gdLst>
                <a:gd name="T0" fmla="*/ 14 w 55"/>
                <a:gd name="T1" fmla="*/ 71 h 90"/>
                <a:gd name="T2" fmla="*/ 12 w 55"/>
                <a:gd name="T3" fmla="*/ 69 h 90"/>
                <a:gd name="T4" fmla="*/ 10 w 55"/>
                <a:gd name="T5" fmla="*/ 69 h 90"/>
                <a:gd name="T6" fmla="*/ 5 w 55"/>
                <a:gd name="T7" fmla="*/ 71 h 90"/>
                <a:gd name="T8" fmla="*/ 3 w 55"/>
                <a:gd name="T9" fmla="*/ 73 h 90"/>
                <a:gd name="T10" fmla="*/ 3 w 55"/>
                <a:gd name="T11" fmla="*/ 73 h 90"/>
                <a:gd name="T12" fmla="*/ 3 w 55"/>
                <a:gd name="T13" fmla="*/ 76 h 90"/>
                <a:gd name="T14" fmla="*/ 3 w 55"/>
                <a:gd name="T15" fmla="*/ 78 h 90"/>
                <a:gd name="T16" fmla="*/ 0 w 55"/>
                <a:gd name="T17" fmla="*/ 78 h 90"/>
                <a:gd name="T18" fmla="*/ 3 w 55"/>
                <a:gd name="T19" fmla="*/ 85 h 90"/>
                <a:gd name="T20" fmla="*/ 5 w 55"/>
                <a:gd name="T21" fmla="*/ 85 h 90"/>
                <a:gd name="T22" fmla="*/ 5 w 55"/>
                <a:gd name="T23" fmla="*/ 85 h 90"/>
                <a:gd name="T24" fmla="*/ 5 w 55"/>
                <a:gd name="T25" fmla="*/ 88 h 90"/>
                <a:gd name="T26" fmla="*/ 5 w 55"/>
                <a:gd name="T27" fmla="*/ 88 h 90"/>
                <a:gd name="T28" fmla="*/ 5 w 55"/>
                <a:gd name="T29" fmla="*/ 90 h 90"/>
                <a:gd name="T30" fmla="*/ 7 w 55"/>
                <a:gd name="T31" fmla="*/ 90 h 90"/>
                <a:gd name="T32" fmla="*/ 7 w 55"/>
                <a:gd name="T33" fmla="*/ 85 h 90"/>
                <a:gd name="T34" fmla="*/ 10 w 55"/>
                <a:gd name="T35" fmla="*/ 85 h 90"/>
                <a:gd name="T36" fmla="*/ 10 w 55"/>
                <a:gd name="T37" fmla="*/ 85 h 90"/>
                <a:gd name="T38" fmla="*/ 12 w 55"/>
                <a:gd name="T39" fmla="*/ 85 h 90"/>
                <a:gd name="T40" fmla="*/ 12 w 55"/>
                <a:gd name="T41" fmla="*/ 83 h 90"/>
                <a:gd name="T42" fmla="*/ 12 w 55"/>
                <a:gd name="T43" fmla="*/ 83 h 90"/>
                <a:gd name="T44" fmla="*/ 14 w 55"/>
                <a:gd name="T45" fmla="*/ 81 h 90"/>
                <a:gd name="T46" fmla="*/ 17 w 55"/>
                <a:gd name="T47" fmla="*/ 78 h 90"/>
                <a:gd name="T48" fmla="*/ 17 w 55"/>
                <a:gd name="T49" fmla="*/ 78 h 90"/>
                <a:gd name="T50" fmla="*/ 17 w 55"/>
                <a:gd name="T51" fmla="*/ 76 h 90"/>
                <a:gd name="T52" fmla="*/ 17 w 55"/>
                <a:gd name="T53" fmla="*/ 73 h 90"/>
                <a:gd name="T54" fmla="*/ 52 w 55"/>
                <a:gd name="T55" fmla="*/ 2 h 90"/>
                <a:gd name="T56" fmla="*/ 55 w 55"/>
                <a:gd name="T57" fmla="*/ 2 h 90"/>
                <a:gd name="T58" fmla="*/ 55 w 55"/>
                <a:gd name="T59" fmla="*/ 2 h 90"/>
                <a:gd name="T60" fmla="*/ 55 w 55"/>
                <a:gd name="T61" fmla="*/ 0 h 90"/>
                <a:gd name="T62" fmla="*/ 52 w 55"/>
                <a:gd name="T63" fmla="*/ 0 h 90"/>
                <a:gd name="T64" fmla="*/ 50 w 55"/>
                <a:gd name="T65" fmla="*/ 2 h 90"/>
                <a:gd name="T66" fmla="*/ 50 w 55"/>
                <a:gd name="T67" fmla="*/ 2 h 90"/>
                <a:gd name="T68" fmla="*/ 50 w 55"/>
                <a:gd name="T69" fmla="*/ 5 h 90"/>
                <a:gd name="T70" fmla="*/ 48 w 55"/>
                <a:gd name="T71" fmla="*/ 5 h 90"/>
                <a:gd name="T72" fmla="*/ 48 w 55"/>
                <a:gd name="T73" fmla="*/ 7 h 90"/>
                <a:gd name="T74" fmla="*/ 50 w 55"/>
                <a:gd name="T75" fmla="*/ 7 h 90"/>
                <a:gd name="T76" fmla="*/ 50 w 55"/>
                <a:gd name="T77" fmla="*/ 10 h 90"/>
                <a:gd name="T78" fmla="*/ 52 w 55"/>
                <a:gd name="T79" fmla="*/ 7 h 90"/>
                <a:gd name="T80" fmla="*/ 52 w 55"/>
                <a:gd name="T81" fmla="*/ 10 h 90"/>
                <a:gd name="T82" fmla="*/ 52 w 55"/>
                <a:gd name="T83" fmla="*/ 10 h 90"/>
                <a:gd name="T84" fmla="*/ 52 w 55"/>
                <a:gd name="T85" fmla="*/ 7 h 90"/>
                <a:gd name="T86" fmla="*/ 52 w 55"/>
                <a:gd name="T87" fmla="*/ 7 h 90"/>
                <a:gd name="T88" fmla="*/ 52 w 55"/>
                <a:gd name="T89" fmla="*/ 5 h 90"/>
                <a:gd name="T90" fmla="*/ 55 w 55"/>
                <a:gd name="T91" fmla="*/ 5 h 90"/>
                <a:gd name="T92" fmla="*/ 55 w 55"/>
                <a:gd name="T93" fmla="*/ 5 h 90"/>
                <a:gd name="T94" fmla="*/ 55 w 55"/>
                <a:gd name="T95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5" h="90">
                  <a:moveTo>
                    <a:pt x="17" y="73"/>
                  </a:moveTo>
                  <a:lnTo>
                    <a:pt x="14" y="71"/>
                  </a:lnTo>
                  <a:lnTo>
                    <a:pt x="14" y="69"/>
                  </a:lnTo>
                  <a:lnTo>
                    <a:pt x="12" y="69"/>
                  </a:lnTo>
                  <a:lnTo>
                    <a:pt x="12" y="69"/>
                  </a:lnTo>
                  <a:lnTo>
                    <a:pt x="10" y="69"/>
                  </a:lnTo>
                  <a:lnTo>
                    <a:pt x="7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6"/>
                  </a:lnTo>
                  <a:lnTo>
                    <a:pt x="3" y="76"/>
                  </a:lnTo>
                  <a:lnTo>
                    <a:pt x="3" y="76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0" y="78"/>
                  </a:lnTo>
                  <a:lnTo>
                    <a:pt x="3" y="78"/>
                  </a:lnTo>
                  <a:lnTo>
                    <a:pt x="3" y="85"/>
                  </a:lnTo>
                  <a:lnTo>
                    <a:pt x="3" y="85"/>
                  </a:lnTo>
                  <a:lnTo>
                    <a:pt x="5" y="85"/>
                  </a:lnTo>
                  <a:lnTo>
                    <a:pt x="5" y="85"/>
                  </a:lnTo>
                  <a:lnTo>
                    <a:pt x="5" y="85"/>
                  </a:lnTo>
                  <a:lnTo>
                    <a:pt x="5" y="88"/>
                  </a:lnTo>
                  <a:lnTo>
                    <a:pt x="5" y="88"/>
                  </a:lnTo>
                  <a:lnTo>
                    <a:pt x="5" y="88"/>
                  </a:lnTo>
                  <a:lnTo>
                    <a:pt x="5" y="88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88"/>
                  </a:lnTo>
                  <a:lnTo>
                    <a:pt x="7" y="90"/>
                  </a:lnTo>
                  <a:lnTo>
                    <a:pt x="7" y="88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4" y="81"/>
                  </a:lnTo>
                  <a:lnTo>
                    <a:pt x="14" y="81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3"/>
                  </a:lnTo>
                  <a:close/>
                  <a:moveTo>
                    <a:pt x="55" y="2"/>
                  </a:moveTo>
                  <a:lnTo>
                    <a:pt x="52" y="2"/>
                  </a:lnTo>
                  <a:lnTo>
                    <a:pt x="52" y="2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2" y="7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9669462" y="3668279"/>
              <a:ext cx="168275" cy="149225"/>
            </a:xfrm>
            <a:custGeom>
              <a:avLst/>
              <a:gdLst>
                <a:gd name="T0" fmla="*/ 104 w 106"/>
                <a:gd name="T1" fmla="*/ 52 h 94"/>
                <a:gd name="T2" fmla="*/ 104 w 106"/>
                <a:gd name="T3" fmla="*/ 45 h 94"/>
                <a:gd name="T4" fmla="*/ 104 w 106"/>
                <a:gd name="T5" fmla="*/ 38 h 94"/>
                <a:gd name="T6" fmla="*/ 104 w 106"/>
                <a:gd name="T7" fmla="*/ 31 h 94"/>
                <a:gd name="T8" fmla="*/ 102 w 106"/>
                <a:gd name="T9" fmla="*/ 26 h 94"/>
                <a:gd name="T10" fmla="*/ 99 w 106"/>
                <a:gd name="T11" fmla="*/ 21 h 94"/>
                <a:gd name="T12" fmla="*/ 92 w 106"/>
                <a:gd name="T13" fmla="*/ 16 h 94"/>
                <a:gd name="T14" fmla="*/ 90 w 106"/>
                <a:gd name="T15" fmla="*/ 12 h 94"/>
                <a:gd name="T16" fmla="*/ 90 w 106"/>
                <a:gd name="T17" fmla="*/ 9 h 94"/>
                <a:gd name="T18" fmla="*/ 87 w 106"/>
                <a:gd name="T19" fmla="*/ 5 h 94"/>
                <a:gd name="T20" fmla="*/ 85 w 106"/>
                <a:gd name="T21" fmla="*/ 5 h 94"/>
                <a:gd name="T22" fmla="*/ 85 w 106"/>
                <a:gd name="T23" fmla="*/ 0 h 94"/>
                <a:gd name="T24" fmla="*/ 83 w 106"/>
                <a:gd name="T25" fmla="*/ 0 h 94"/>
                <a:gd name="T26" fmla="*/ 78 w 106"/>
                <a:gd name="T27" fmla="*/ 2 h 94"/>
                <a:gd name="T28" fmla="*/ 76 w 106"/>
                <a:gd name="T29" fmla="*/ 5 h 94"/>
                <a:gd name="T30" fmla="*/ 71 w 106"/>
                <a:gd name="T31" fmla="*/ 12 h 94"/>
                <a:gd name="T32" fmla="*/ 69 w 106"/>
                <a:gd name="T33" fmla="*/ 14 h 94"/>
                <a:gd name="T34" fmla="*/ 61 w 106"/>
                <a:gd name="T35" fmla="*/ 19 h 94"/>
                <a:gd name="T36" fmla="*/ 54 w 106"/>
                <a:gd name="T37" fmla="*/ 21 h 94"/>
                <a:gd name="T38" fmla="*/ 50 w 106"/>
                <a:gd name="T39" fmla="*/ 14 h 94"/>
                <a:gd name="T40" fmla="*/ 50 w 106"/>
                <a:gd name="T41" fmla="*/ 16 h 94"/>
                <a:gd name="T42" fmla="*/ 43 w 106"/>
                <a:gd name="T43" fmla="*/ 16 h 94"/>
                <a:gd name="T44" fmla="*/ 35 w 106"/>
                <a:gd name="T45" fmla="*/ 19 h 94"/>
                <a:gd name="T46" fmla="*/ 31 w 106"/>
                <a:gd name="T47" fmla="*/ 23 h 94"/>
                <a:gd name="T48" fmla="*/ 21 w 106"/>
                <a:gd name="T49" fmla="*/ 28 h 94"/>
                <a:gd name="T50" fmla="*/ 14 w 106"/>
                <a:gd name="T51" fmla="*/ 42 h 94"/>
                <a:gd name="T52" fmla="*/ 14 w 106"/>
                <a:gd name="T53" fmla="*/ 61 h 94"/>
                <a:gd name="T54" fmla="*/ 5 w 106"/>
                <a:gd name="T55" fmla="*/ 66 h 94"/>
                <a:gd name="T56" fmla="*/ 2 w 106"/>
                <a:gd name="T57" fmla="*/ 68 h 94"/>
                <a:gd name="T58" fmla="*/ 0 w 106"/>
                <a:gd name="T59" fmla="*/ 73 h 94"/>
                <a:gd name="T60" fmla="*/ 0 w 106"/>
                <a:gd name="T61" fmla="*/ 78 h 94"/>
                <a:gd name="T62" fmla="*/ 2 w 106"/>
                <a:gd name="T63" fmla="*/ 85 h 94"/>
                <a:gd name="T64" fmla="*/ 9 w 106"/>
                <a:gd name="T65" fmla="*/ 83 h 94"/>
                <a:gd name="T66" fmla="*/ 21 w 106"/>
                <a:gd name="T67" fmla="*/ 83 h 94"/>
                <a:gd name="T68" fmla="*/ 24 w 106"/>
                <a:gd name="T69" fmla="*/ 87 h 94"/>
                <a:gd name="T70" fmla="*/ 24 w 106"/>
                <a:gd name="T71" fmla="*/ 90 h 94"/>
                <a:gd name="T72" fmla="*/ 28 w 106"/>
                <a:gd name="T73" fmla="*/ 92 h 94"/>
                <a:gd name="T74" fmla="*/ 38 w 106"/>
                <a:gd name="T75" fmla="*/ 92 h 94"/>
                <a:gd name="T76" fmla="*/ 40 w 106"/>
                <a:gd name="T77" fmla="*/ 92 h 94"/>
                <a:gd name="T78" fmla="*/ 45 w 106"/>
                <a:gd name="T79" fmla="*/ 90 h 94"/>
                <a:gd name="T80" fmla="*/ 52 w 106"/>
                <a:gd name="T81" fmla="*/ 90 h 94"/>
                <a:gd name="T82" fmla="*/ 54 w 106"/>
                <a:gd name="T83" fmla="*/ 83 h 94"/>
                <a:gd name="T84" fmla="*/ 57 w 106"/>
                <a:gd name="T85" fmla="*/ 66 h 94"/>
                <a:gd name="T86" fmla="*/ 59 w 106"/>
                <a:gd name="T87" fmla="*/ 68 h 94"/>
                <a:gd name="T88" fmla="*/ 64 w 106"/>
                <a:gd name="T89" fmla="*/ 71 h 94"/>
                <a:gd name="T90" fmla="*/ 71 w 106"/>
                <a:gd name="T91" fmla="*/ 68 h 94"/>
                <a:gd name="T92" fmla="*/ 76 w 106"/>
                <a:gd name="T93" fmla="*/ 68 h 94"/>
                <a:gd name="T94" fmla="*/ 78 w 106"/>
                <a:gd name="T95" fmla="*/ 66 h 94"/>
                <a:gd name="T96" fmla="*/ 83 w 106"/>
                <a:gd name="T97" fmla="*/ 66 h 94"/>
                <a:gd name="T98" fmla="*/ 90 w 106"/>
                <a:gd name="T99" fmla="*/ 71 h 94"/>
                <a:gd name="T100" fmla="*/ 97 w 106"/>
                <a:gd name="T101" fmla="*/ 68 h 94"/>
                <a:gd name="T102" fmla="*/ 102 w 106"/>
                <a:gd name="T103" fmla="*/ 71 h 94"/>
                <a:gd name="T104" fmla="*/ 106 w 106"/>
                <a:gd name="T105" fmla="*/ 6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" h="94">
                  <a:moveTo>
                    <a:pt x="106" y="54"/>
                  </a:moveTo>
                  <a:lnTo>
                    <a:pt x="106" y="52"/>
                  </a:lnTo>
                  <a:lnTo>
                    <a:pt x="106" y="52"/>
                  </a:lnTo>
                  <a:lnTo>
                    <a:pt x="106" y="52"/>
                  </a:lnTo>
                  <a:lnTo>
                    <a:pt x="104" y="50"/>
                  </a:lnTo>
                  <a:lnTo>
                    <a:pt x="104" y="52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102" y="47"/>
                  </a:lnTo>
                  <a:lnTo>
                    <a:pt x="104" y="45"/>
                  </a:lnTo>
                  <a:lnTo>
                    <a:pt x="104" y="45"/>
                  </a:lnTo>
                  <a:lnTo>
                    <a:pt x="104" y="45"/>
                  </a:lnTo>
                  <a:lnTo>
                    <a:pt x="104" y="42"/>
                  </a:lnTo>
                  <a:lnTo>
                    <a:pt x="104" y="42"/>
                  </a:lnTo>
                  <a:lnTo>
                    <a:pt x="104" y="42"/>
                  </a:lnTo>
                  <a:lnTo>
                    <a:pt x="104" y="40"/>
                  </a:lnTo>
                  <a:lnTo>
                    <a:pt x="104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5"/>
                  </a:lnTo>
                  <a:lnTo>
                    <a:pt x="104" y="35"/>
                  </a:lnTo>
                  <a:lnTo>
                    <a:pt x="104" y="35"/>
                  </a:lnTo>
                  <a:lnTo>
                    <a:pt x="104" y="35"/>
                  </a:lnTo>
                  <a:lnTo>
                    <a:pt x="104" y="31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2" y="28"/>
                  </a:lnTo>
                  <a:lnTo>
                    <a:pt x="102" y="26"/>
                  </a:lnTo>
                  <a:lnTo>
                    <a:pt x="102" y="26"/>
                  </a:lnTo>
                  <a:lnTo>
                    <a:pt x="102" y="23"/>
                  </a:lnTo>
                  <a:lnTo>
                    <a:pt x="99" y="23"/>
                  </a:lnTo>
                  <a:lnTo>
                    <a:pt x="99" y="23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9" y="19"/>
                  </a:lnTo>
                  <a:lnTo>
                    <a:pt x="99" y="19"/>
                  </a:lnTo>
                  <a:lnTo>
                    <a:pt x="99" y="19"/>
                  </a:lnTo>
                  <a:lnTo>
                    <a:pt x="97" y="16"/>
                  </a:lnTo>
                  <a:lnTo>
                    <a:pt x="95" y="16"/>
                  </a:lnTo>
                  <a:lnTo>
                    <a:pt x="92" y="16"/>
                  </a:lnTo>
                  <a:lnTo>
                    <a:pt x="92" y="14"/>
                  </a:lnTo>
                  <a:lnTo>
                    <a:pt x="92" y="14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0" y="9"/>
                  </a:lnTo>
                  <a:lnTo>
                    <a:pt x="87" y="7"/>
                  </a:lnTo>
                  <a:lnTo>
                    <a:pt x="87" y="7"/>
                  </a:lnTo>
                  <a:lnTo>
                    <a:pt x="87" y="5"/>
                  </a:lnTo>
                  <a:lnTo>
                    <a:pt x="87" y="5"/>
                  </a:lnTo>
                  <a:lnTo>
                    <a:pt x="87" y="5"/>
                  </a:lnTo>
                  <a:lnTo>
                    <a:pt x="87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2"/>
                  </a:lnTo>
                  <a:lnTo>
                    <a:pt x="85" y="2"/>
                  </a:lnTo>
                  <a:lnTo>
                    <a:pt x="85" y="2"/>
                  </a:lnTo>
                  <a:lnTo>
                    <a:pt x="85" y="2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2"/>
                  </a:lnTo>
                  <a:lnTo>
                    <a:pt x="78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3" y="9"/>
                  </a:lnTo>
                  <a:lnTo>
                    <a:pt x="71" y="9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59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19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5" y="14"/>
                  </a:lnTo>
                  <a:lnTo>
                    <a:pt x="45" y="16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38" y="16"/>
                  </a:lnTo>
                  <a:lnTo>
                    <a:pt x="35" y="19"/>
                  </a:lnTo>
                  <a:lnTo>
                    <a:pt x="33" y="19"/>
                  </a:lnTo>
                  <a:lnTo>
                    <a:pt x="31" y="21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4" y="26"/>
                  </a:lnTo>
                  <a:lnTo>
                    <a:pt x="24" y="28"/>
                  </a:lnTo>
                  <a:lnTo>
                    <a:pt x="21" y="28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9" y="33"/>
                  </a:lnTo>
                  <a:lnTo>
                    <a:pt x="16" y="35"/>
                  </a:lnTo>
                  <a:lnTo>
                    <a:pt x="14" y="40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5"/>
                  </a:lnTo>
                  <a:lnTo>
                    <a:pt x="14" y="54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61"/>
                  </a:lnTo>
                  <a:lnTo>
                    <a:pt x="12" y="61"/>
                  </a:lnTo>
                  <a:lnTo>
                    <a:pt x="12" y="64"/>
                  </a:lnTo>
                  <a:lnTo>
                    <a:pt x="9" y="64"/>
                  </a:lnTo>
                  <a:lnTo>
                    <a:pt x="7" y="64"/>
                  </a:lnTo>
                  <a:lnTo>
                    <a:pt x="7" y="64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2" y="68"/>
                  </a:lnTo>
                  <a:lnTo>
                    <a:pt x="2" y="68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2" y="80"/>
                  </a:lnTo>
                  <a:lnTo>
                    <a:pt x="0" y="85"/>
                  </a:lnTo>
                  <a:lnTo>
                    <a:pt x="2" y="85"/>
                  </a:lnTo>
                  <a:lnTo>
                    <a:pt x="2" y="85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7" y="87"/>
                  </a:lnTo>
                  <a:lnTo>
                    <a:pt x="7" y="87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12" y="80"/>
                  </a:lnTo>
                  <a:lnTo>
                    <a:pt x="14" y="83"/>
                  </a:lnTo>
                  <a:lnTo>
                    <a:pt x="16" y="83"/>
                  </a:lnTo>
                  <a:lnTo>
                    <a:pt x="19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5"/>
                  </a:lnTo>
                  <a:lnTo>
                    <a:pt x="24" y="85"/>
                  </a:lnTo>
                  <a:lnTo>
                    <a:pt x="24" y="85"/>
                  </a:lnTo>
                  <a:lnTo>
                    <a:pt x="24" y="85"/>
                  </a:lnTo>
                  <a:lnTo>
                    <a:pt x="24" y="87"/>
                  </a:lnTo>
                  <a:lnTo>
                    <a:pt x="24" y="87"/>
                  </a:lnTo>
                  <a:lnTo>
                    <a:pt x="24" y="87"/>
                  </a:lnTo>
                  <a:lnTo>
                    <a:pt x="24" y="87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4"/>
                  </a:lnTo>
                  <a:lnTo>
                    <a:pt x="26" y="94"/>
                  </a:lnTo>
                  <a:lnTo>
                    <a:pt x="28" y="92"/>
                  </a:lnTo>
                  <a:lnTo>
                    <a:pt x="28" y="92"/>
                  </a:lnTo>
                  <a:lnTo>
                    <a:pt x="31" y="92"/>
                  </a:lnTo>
                  <a:lnTo>
                    <a:pt x="33" y="92"/>
                  </a:lnTo>
                  <a:lnTo>
                    <a:pt x="33" y="94"/>
                  </a:lnTo>
                  <a:lnTo>
                    <a:pt x="35" y="94"/>
                  </a:lnTo>
                  <a:lnTo>
                    <a:pt x="35" y="92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43" y="92"/>
                  </a:lnTo>
                  <a:lnTo>
                    <a:pt x="45" y="92"/>
                  </a:lnTo>
                  <a:lnTo>
                    <a:pt x="45" y="92"/>
                  </a:lnTo>
                  <a:lnTo>
                    <a:pt x="45" y="92"/>
                  </a:lnTo>
                  <a:lnTo>
                    <a:pt x="45" y="92"/>
                  </a:lnTo>
                  <a:lnTo>
                    <a:pt x="45" y="90"/>
                  </a:lnTo>
                  <a:lnTo>
                    <a:pt x="47" y="90"/>
                  </a:lnTo>
                  <a:lnTo>
                    <a:pt x="47" y="90"/>
                  </a:lnTo>
                  <a:lnTo>
                    <a:pt x="47" y="90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4" y="87"/>
                  </a:lnTo>
                  <a:lnTo>
                    <a:pt x="54" y="87"/>
                  </a:lnTo>
                  <a:lnTo>
                    <a:pt x="54" y="85"/>
                  </a:lnTo>
                  <a:lnTo>
                    <a:pt x="54" y="85"/>
                  </a:lnTo>
                  <a:lnTo>
                    <a:pt x="54" y="83"/>
                  </a:lnTo>
                  <a:lnTo>
                    <a:pt x="54" y="78"/>
                  </a:lnTo>
                  <a:lnTo>
                    <a:pt x="57" y="73"/>
                  </a:lnTo>
                  <a:lnTo>
                    <a:pt x="57" y="71"/>
                  </a:lnTo>
                  <a:lnTo>
                    <a:pt x="57" y="68"/>
                  </a:lnTo>
                  <a:lnTo>
                    <a:pt x="57" y="66"/>
                  </a:lnTo>
                  <a:lnTo>
                    <a:pt x="57" y="66"/>
                  </a:lnTo>
                  <a:lnTo>
                    <a:pt x="57" y="66"/>
                  </a:lnTo>
                  <a:lnTo>
                    <a:pt x="57" y="66"/>
                  </a:lnTo>
                  <a:lnTo>
                    <a:pt x="57" y="66"/>
                  </a:lnTo>
                  <a:lnTo>
                    <a:pt x="57" y="66"/>
                  </a:lnTo>
                  <a:lnTo>
                    <a:pt x="59" y="68"/>
                  </a:lnTo>
                  <a:lnTo>
                    <a:pt x="59" y="68"/>
                  </a:lnTo>
                  <a:lnTo>
                    <a:pt x="59" y="68"/>
                  </a:lnTo>
                  <a:lnTo>
                    <a:pt x="59" y="68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64" y="71"/>
                  </a:lnTo>
                  <a:lnTo>
                    <a:pt x="64" y="71"/>
                  </a:lnTo>
                  <a:lnTo>
                    <a:pt x="66" y="73"/>
                  </a:lnTo>
                  <a:lnTo>
                    <a:pt x="66" y="73"/>
                  </a:lnTo>
                  <a:lnTo>
                    <a:pt x="69" y="73"/>
                  </a:lnTo>
                  <a:lnTo>
                    <a:pt x="69" y="73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3" y="68"/>
                  </a:lnTo>
                  <a:lnTo>
                    <a:pt x="73" y="68"/>
                  </a:lnTo>
                  <a:lnTo>
                    <a:pt x="76" y="68"/>
                  </a:lnTo>
                  <a:lnTo>
                    <a:pt x="76" y="68"/>
                  </a:lnTo>
                  <a:lnTo>
                    <a:pt x="78" y="68"/>
                  </a:lnTo>
                  <a:lnTo>
                    <a:pt x="78" y="68"/>
                  </a:lnTo>
                  <a:lnTo>
                    <a:pt x="78" y="66"/>
                  </a:lnTo>
                  <a:lnTo>
                    <a:pt x="78" y="66"/>
                  </a:lnTo>
                  <a:lnTo>
                    <a:pt x="78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8"/>
                  </a:lnTo>
                  <a:lnTo>
                    <a:pt x="83" y="68"/>
                  </a:lnTo>
                  <a:lnTo>
                    <a:pt x="85" y="71"/>
                  </a:lnTo>
                  <a:lnTo>
                    <a:pt x="87" y="71"/>
                  </a:lnTo>
                  <a:lnTo>
                    <a:pt x="90" y="71"/>
                  </a:lnTo>
                  <a:lnTo>
                    <a:pt x="90" y="71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5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9" y="71"/>
                  </a:lnTo>
                  <a:lnTo>
                    <a:pt x="102" y="71"/>
                  </a:lnTo>
                  <a:lnTo>
                    <a:pt x="102" y="71"/>
                  </a:lnTo>
                  <a:lnTo>
                    <a:pt x="102" y="71"/>
                  </a:lnTo>
                  <a:lnTo>
                    <a:pt x="102" y="68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6" y="66"/>
                  </a:lnTo>
                  <a:lnTo>
                    <a:pt x="106" y="66"/>
                  </a:lnTo>
                  <a:lnTo>
                    <a:pt x="106" y="61"/>
                  </a:lnTo>
                  <a:lnTo>
                    <a:pt x="106" y="59"/>
                  </a:lnTo>
                  <a:lnTo>
                    <a:pt x="106" y="54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11904662" y="5378016"/>
              <a:ext cx="55563" cy="47625"/>
            </a:xfrm>
            <a:custGeom>
              <a:avLst/>
              <a:gdLst>
                <a:gd name="T0" fmla="*/ 33 w 35"/>
                <a:gd name="T1" fmla="*/ 16 h 30"/>
                <a:gd name="T2" fmla="*/ 31 w 35"/>
                <a:gd name="T3" fmla="*/ 14 h 30"/>
                <a:gd name="T4" fmla="*/ 31 w 35"/>
                <a:gd name="T5" fmla="*/ 14 h 30"/>
                <a:gd name="T6" fmla="*/ 28 w 35"/>
                <a:gd name="T7" fmla="*/ 11 h 30"/>
                <a:gd name="T8" fmla="*/ 28 w 35"/>
                <a:gd name="T9" fmla="*/ 11 h 30"/>
                <a:gd name="T10" fmla="*/ 28 w 35"/>
                <a:gd name="T11" fmla="*/ 9 h 30"/>
                <a:gd name="T12" fmla="*/ 26 w 35"/>
                <a:gd name="T13" fmla="*/ 7 h 30"/>
                <a:gd name="T14" fmla="*/ 26 w 35"/>
                <a:gd name="T15" fmla="*/ 4 h 30"/>
                <a:gd name="T16" fmla="*/ 26 w 35"/>
                <a:gd name="T17" fmla="*/ 4 h 30"/>
                <a:gd name="T18" fmla="*/ 23 w 35"/>
                <a:gd name="T19" fmla="*/ 2 h 30"/>
                <a:gd name="T20" fmla="*/ 21 w 35"/>
                <a:gd name="T21" fmla="*/ 2 h 30"/>
                <a:gd name="T22" fmla="*/ 19 w 35"/>
                <a:gd name="T23" fmla="*/ 2 h 30"/>
                <a:gd name="T24" fmla="*/ 16 w 35"/>
                <a:gd name="T25" fmla="*/ 2 h 30"/>
                <a:gd name="T26" fmla="*/ 14 w 35"/>
                <a:gd name="T27" fmla="*/ 0 h 30"/>
                <a:gd name="T28" fmla="*/ 12 w 35"/>
                <a:gd name="T29" fmla="*/ 0 h 30"/>
                <a:gd name="T30" fmla="*/ 7 w 35"/>
                <a:gd name="T31" fmla="*/ 2 h 30"/>
                <a:gd name="T32" fmla="*/ 4 w 35"/>
                <a:gd name="T33" fmla="*/ 4 h 30"/>
                <a:gd name="T34" fmla="*/ 4 w 35"/>
                <a:gd name="T35" fmla="*/ 4 h 30"/>
                <a:gd name="T36" fmla="*/ 4 w 35"/>
                <a:gd name="T37" fmla="*/ 4 h 30"/>
                <a:gd name="T38" fmla="*/ 4 w 35"/>
                <a:gd name="T39" fmla="*/ 7 h 30"/>
                <a:gd name="T40" fmla="*/ 2 w 35"/>
                <a:gd name="T41" fmla="*/ 7 h 30"/>
                <a:gd name="T42" fmla="*/ 0 w 35"/>
                <a:gd name="T43" fmla="*/ 9 h 30"/>
                <a:gd name="T44" fmla="*/ 2 w 35"/>
                <a:gd name="T45" fmla="*/ 11 h 30"/>
                <a:gd name="T46" fmla="*/ 4 w 35"/>
                <a:gd name="T47" fmla="*/ 16 h 30"/>
                <a:gd name="T48" fmla="*/ 4 w 35"/>
                <a:gd name="T49" fmla="*/ 19 h 30"/>
                <a:gd name="T50" fmla="*/ 4 w 35"/>
                <a:gd name="T51" fmla="*/ 21 h 30"/>
                <a:gd name="T52" fmla="*/ 7 w 35"/>
                <a:gd name="T53" fmla="*/ 23 h 30"/>
                <a:gd name="T54" fmla="*/ 9 w 35"/>
                <a:gd name="T55" fmla="*/ 23 h 30"/>
                <a:gd name="T56" fmla="*/ 12 w 35"/>
                <a:gd name="T57" fmla="*/ 23 h 30"/>
                <a:gd name="T58" fmla="*/ 12 w 35"/>
                <a:gd name="T59" fmla="*/ 26 h 30"/>
                <a:gd name="T60" fmla="*/ 14 w 35"/>
                <a:gd name="T61" fmla="*/ 28 h 30"/>
                <a:gd name="T62" fmla="*/ 19 w 35"/>
                <a:gd name="T63" fmla="*/ 28 h 30"/>
                <a:gd name="T64" fmla="*/ 19 w 35"/>
                <a:gd name="T65" fmla="*/ 30 h 30"/>
                <a:gd name="T66" fmla="*/ 23 w 35"/>
                <a:gd name="T67" fmla="*/ 30 h 30"/>
                <a:gd name="T68" fmla="*/ 23 w 35"/>
                <a:gd name="T69" fmla="*/ 30 h 30"/>
                <a:gd name="T70" fmla="*/ 26 w 35"/>
                <a:gd name="T71" fmla="*/ 30 h 30"/>
                <a:gd name="T72" fmla="*/ 28 w 35"/>
                <a:gd name="T73" fmla="*/ 28 h 30"/>
                <a:gd name="T74" fmla="*/ 33 w 35"/>
                <a:gd name="T75" fmla="*/ 28 h 30"/>
                <a:gd name="T76" fmla="*/ 33 w 35"/>
                <a:gd name="T77" fmla="*/ 26 h 30"/>
                <a:gd name="T78" fmla="*/ 33 w 35"/>
                <a:gd name="T79" fmla="*/ 23 h 30"/>
                <a:gd name="T80" fmla="*/ 35 w 35"/>
                <a:gd name="T81" fmla="*/ 19 h 30"/>
                <a:gd name="T82" fmla="*/ 35 w 35"/>
                <a:gd name="T8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" h="30">
                  <a:moveTo>
                    <a:pt x="35" y="16"/>
                  </a:moveTo>
                  <a:lnTo>
                    <a:pt x="33" y="16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9" y="2"/>
                  </a:lnTo>
                  <a:lnTo>
                    <a:pt x="7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12" y="23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6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30"/>
                  </a:lnTo>
                  <a:lnTo>
                    <a:pt x="21" y="30"/>
                  </a:lnTo>
                  <a:lnTo>
                    <a:pt x="23" y="30"/>
                  </a:lnTo>
                  <a:lnTo>
                    <a:pt x="23" y="28"/>
                  </a:lnTo>
                  <a:lnTo>
                    <a:pt x="23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31" y="28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3"/>
                  </a:lnTo>
                  <a:lnTo>
                    <a:pt x="33" y="19"/>
                  </a:lnTo>
                  <a:lnTo>
                    <a:pt x="35" y="19"/>
                  </a:lnTo>
                  <a:lnTo>
                    <a:pt x="35" y="16"/>
                  </a:lnTo>
                  <a:lnTo>
                    <a:pt x="35" y="16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7445374" y="2395104"/>
              <a:ext cx="1017588" cy="822325"/>
            </a:xfrm>
            <a:custGeom>
              <a:avLst/>
              <a:gdLst>
                <a:gd name="T0" fmla="*/ 244 w 641"/>
                <a:gd name="T1" fmla="*/ 506 h 518"/>
                <a:gd name="T2" fmla="*/ 634 w 641"/>
                <a:gd name="T3" fmla="*/ 89 h 518"/>
                <a:gd name="T4" fmla="*/ 570 w 641"/>
                <a:gd name="T5" fmla="*/ 9 h 518"/>
                <a:gd name="T6" fmla="*/ 559 w 641"/>
                <a:gd name="T7" fmla="*/ 21 h 518"/>
                <a:gd name="T8" fmla="*/ 542 w 641"/>
                <a:gd name="T9" fmla="*/ 26 h 518"/>
                <a:gd name="T10" fmla="*/ 530 w 641"/>
                <a:gd name="T11" fmla="*/ 33 h 518"/>
                <a:gd name="T12" fmla="*/ 514 w 641"/>
                <a:gd name="T13" fmla="*/ 44 h 518"/>
                <a:gd name="T14" fmla="*/ 386 w 641"/>
                <a:gd name="T15" fmla="*/ 44 h 518"/>
                <a:gd name="T16" fmla="*/ 310 w 641"/>
                <a:gd name="T17" fmla="*/ 44 h 518"/>
                <a:gd name="T18" fmla="*/ 239 w 641"/>
                <a:gd name="T19" fmla="*/ 47 h 518"/>
                <a:gd name="T20" fmla="*/ 142 w 641"/>
                <a:gd name="T21" fmla="*/ 2 h 518"/>
                <a:gd name="T22" fmla="*/ 52 w 641"/>
                <a:gd name="T23" fmla="*/ 75 h 518"/>
                <a:gd name="T24" fmla="*/ 52 w 641"/>
                <a:gd name="T25" fmla="*/ 149 h 518"/>
                <a:gd name="T26" fmla="*/ 62 w 641"/>
                <a:gd name="T27" fmla="*/ 177 h 518"/>
                <a:gd name="T28" fmla="*/ 52 w 641"/>
                <a:gd name="T29" fmla="*/ 205 h 518"/>
                <a:gd name="T30" fmla="*/ 26 w 641"/>
                <a:gd name="T31" fmla="*/ 239 h 518"/>
                <a:gd name="T32" fmla="*/ 5 w 641"/>
                <a:gd name="T33" fmla="*/ 267 h 518"/>
                <a:gd name="T34" fmla="*/ 3 w 641"/>
                <a:gd name="T35" fmla="*/ 298 h 518"/>
                <a:gd name="T36" fmla="*/ 3 w 641"/>
                <a:gd name="T37" fmla="*/ 343 h 518"/>
                <a:gd name="T38" fmla="*/ 3 w 641"/>
                <a:gd name="T39" fmla="*/ 378 h 518"/>
                <a:gd name="T40" fmla="*/ 36 w 641"/>
                <a:gd name="T41" fmla="*/ 404 h 518"/>
                <a:gd name="T42" fmla="*/ 43 w 641"/>
                <a:gd name="T43" fmla="*/ 397 h 518"/>
                <a:gd name="T44" fmla="*/ 47 w 641"/>
                <a:gd name="T45" fmla="*/ 399 h 518"/>
                <a:gd name="T46" fmla="*/ 90 w 641"/>
                <a:gd name="T47" fmla="*/ 407 h 518"/>
                <a:gd name="T48" fmla="*/ 133 w 641"/>
                <a:gd name="T49" fmla="*/ 437 h 518"/>
                <a:gd name="T50" fmla="*/ 142 w 641"/>
                <a:gd name="T51" fmla="*/ 442 h 518"/>
                <a:gd name="T52" fmla="*/ 147 w 641"/>
                <a:gd name="T53" fmla="*/ 449 h 518"/>
                <a:gd name="T54" fmla="*/ 149 w 641"/>
                <a:gd name="T55" fmla="*/ 459 h 518"/>
                <a:gd name="T56" fmla="*/ 154 w 641"/>
                <a:gd name="T57" fmla="*/ 459 h 518"/>
                <a:gd name="T58" fmla="*/ 149 w 641"/>
                <a:gd name="T59" fmla="*/ 470 h 518"/>
                <a:gd name="T60" fmla="*/ 149 w 641"/>
                <a:gd name="T61" fmla="*/ 489 h 518"/>
                <a:gd name="T62" fmla="*/ 171 w 641"/>
                <a:gd name="T63" fmla="*/ 511 h 518"/>
                <a:gd name="T64" fmla="*/ 180 w 641"/>
                <a:gd name="T65" fmla="*/ 518 h 518"/>
                <a:gd name="T66" fmla="*/ 185 w 641"/>
                <a:gd name="T67" fmla="*/ 518 h 518"/>
                <a:gd name="T68" fmla="*/ 192 w 641"/>
                <a:gd name="T69" fmla="*/ 508 h 518"/>
                <a:gd name="T70" fmla="*/ 211 w 641"/>
                <a:gd name="T71" fmla="*/ 506 h 518"/>
                <a:gd name="T72" fmla="*/ 215 w 641"/>
                <a:gd name="T73" fmla="*/ 506 h 518"/>
                <a:gd name="T74" fmla="*/ 220 w 641"/>
                <a:gd name="T75" fmla="*/ 501 h 518"/>
                <a:gd name="T76" fmla="*/ 218 w 641"/>
                <a:gd name="T77" fmla="*/ 494 h 518"/>
                <a:gd name="T78" fmla="*/ 232 w 641"/>
                <a:gd name="T79" fmla="*/ 513 h 518"/>
                <a:gd name="T80" fmla="*/ 230 w 641"/>
                <a:gd name="T81" fmla="*/ 501 h 518"/>
                <a:gd name="T82" fmla="*/ 232 w 641"/>
                <a:gd name="T83" fmla="*/ 506 h 518"/>
                <a:gd name="T84" fmla="*/ 234 w 641"/>
                <a:gd name="T85" fmla="*/ 494 h 518"/>
                <a:gd name="T86" fmla="*/ 246 w 641"/>
                <a:gd name="T87" fmla="*/ 504 h 518"/>
                <a:gd name="T88" fmla="*/ 260 w 641"/>
                <a:gd name="T89" fmla="*/ 501 h 518"/>
                <a:gd name="T90" fmla="*/ 260 w 641"/>
                <a:gd name="T91" fmla="*/ 504 h 518"/>
                <a:gd name="T92" fmla="*/ 301 w 641"/>
                <a:gd name="T93" fmla="*/ 501 h 518"/>
                <a:gd name="T94" fmla="*/ 296 w 641"/>
                <a:gd name="T95" fmla="*/ 482 h 518"/>
                <a:gd name="T96" fmla="*/ 310 w 641"/>
                <a:gd name="T97" fmla="*/ 494 h 518"/>
                <a:gd name="T98" fmla="*/ 317 w 641"/>
                <a:gd name="T99" fmla="*/ 487 h 518"/>
                <a:gd name="T100" fmla="*/ 329 w 641"/>
                <a:gd name="T101" fmla="*/ 452 h 518"/>
                <a:gd name="T102" fmla="*/ 339 w 641"/>
                <a:gd name="T103" fmla="*/ 428 h 518"/>
                <a:gd name="T104" fmla="*/ 381 w 641"/>
                <a:gd name="T105" fmla="*/ 383 h 518"/>
                <a:gd name="T106" fmla="*/ 431 w 641"/>
                <a:gd name="T107" fmla="*/ 373 h 518"/>
                <a:gd name="T108" fmla="*/ 464 w 641"/>
                <a:gd name="T109" fmla="*/ 402 h 518"/>
                <a:gd name="T110" fmla="*/ 485 w 641"/>
                <a:gd name="T111" fmla="*/ 373 h 518"/>
                <a:gd name="T112" fmla="*/ 499 w 641"/>
                <a:gd name="T113" fmla="*/ 338 h 518"/>
                <a:gd name="T114" fmla="*/ 521 w 641"/>
                <a:gd name="T115" fmla="*/ 293 h 518"/>
                <a:gd name="T116" fmla="*/ 542 w 641"/>
                <a:gd name="T117" fmla="*/ 274 h 518"/>
                <a:gd name="T118" fmla="*/ 566 w 641"/>
                <a:gd name="T119" fmla="*/ 222 h 518"/>
                <a:gd name="T120" fmla="*/ 592 w 641"/>
                <a:gd name="T121" fmla="*/ 160 h 518"/>
                <a:gd name="T122" fmla="*/ 630 w 641"/>
                <a:gd name="T123" fmla="*/ 134 h 518"/>
                <a:gd name="T124" fmla="*/ 639 w 641"/>
                <a:gd name="T125" fmla="*/ 106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1" h="518">
                  <a:moveTo>
                    <a:pt x="260" y="506"/>
                  </a:moveTo>
                  <a:lnTo>
                    <a:pt x="258" y="506"/>
                  </a:lnTo>
                  <a:lnTo>
                    <a:pt x="258" y="508"/>
                  </a:lnTo>
                  <a:lnTo>
                    <a:pt x="256" y="508"/>
                  </a:lnTo>
                  <a:lnTo>
                    <a:pt x="256" y="508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51" y="506"/>
                  </a:lnTo>
                  <a:lnTo>
                    <a:pt x="249" y="508"/>
                  </a:lnTo>
                  <a:lnTo>
                    <a:pt x="249" y="508"/>
                  </a:lnTo>
                  <a:lnTo>
                    <a:pt x="249" y="508"/>
                  </a:lnTo>
                  <a:lnTo>
                    <a:pt x="251" y="508"/>
                  </a:lnTo>
                  <a:lnTo>
                    <a:pt x="253" y="511"/>
                  </a:lnTo>
                  <a:lnTo>
                    <a:pt x="256" y="511"/>
                  </a:lnTo>
                  <a:lnTo>
                    <a:pt x="258" y="508"/>
                  </a:lnTo>
                  <a:lnTo>
                    <a:pt x="258" y="508"/>
                  </a:lnTo>
                  <a:lnTo>
                    <a:pt x="260" y="508"/>
                  </a:lnTo>
                  <a:lnTo>
                    <a:pt x="263" y="508"/>
                  </a:lnTo>
                  <a:lnTo>
                    <a:pt x="263" y="508"/>
                  </a:lnTo>
                  <a:lnTo>
                    <a:pt x="263" y="506"/>
                  </a:lnTo>
                  <a:lnTo>
                    <a:pt x="263" y="506"/>
                  </a:lnTo>
                  <a:lnTo>
                    <a:pt x="260" y="506"/>
                  </a:lnTo>
                  <a:close/>
                  <a:moveTo>
                    <a:pt x="246" y="506"/>
                  </a:moveTo>
                  <a:lnTo>
                    <a:pt x="244" y="506"/>
                  </a:lnTo>
                  <a:lnTo>
                    <a:pt x="244" y="506"/>
                  </a:lnTo>
                  <a:lnTo>
                    <a:pt x="244" y="504"/>
                  </a:lnTo>
                  <a:lnTo>
                    <a:pt x="244" y="506"/>
                  </a:lnTo>
                  <a:lnTo>
                    <a:pt x="244" y="506"/>
                  </a:lnTo>
                  <a:lnTo>
                    <a:pt x="242" y="506"/>
                  </a:lnTo>
                  <a:lnTo>
                    <a:pt x="242" y="508"/>
                  </a:lnTo>
                  <a:lnTo>
                    <a:pt x="239" y="511"/>
                  </a:lnTo>
                  <a:lnTo>
                    <a:pt x="239" y="511"/>
                  </a:lnTo>
                  <a:lnTo>
                    <a:pt x="239" y="513"/>
                  </a:lnTo>
                  <a:lnTo>
                    <a:pt x="242" y="513"/>
                  </a:lnTo>
                  <a:lnTo>
                    <a:pt x="246" y="511"/>
                  </a:lnTo>
                  <a:lnTo>
                    <a:pt x="246" y="511"/>
                  </a:lnTo>
                  <a:lnTo>
                    <a:pt x="246" y="511"/>
                  </a:lnTo>
                  <a:lnTo>
                    <a:pt x="249" y="511"/>
                  </a:lnTo>
                  <a:lnTo>
                    <a:pt x="249" y="508"/>
                  </a:lnTo>
                  <a:lnTo>
                    <a:pt x="249" y="508"/>
                  </a:lnTo>
                  <a:lnTo>
                    <a:pt x="249" y="508"/>
                  </a:lnTo>
                  <a:lnTo>
                    <a:pt x="249" y="508"/>
                  </a:lnTo>
                  <a:lnTo>
                    <a:pt x="249" y="506"/>
                  </a:lnTo>
                  <a:lnTo>
                    <a:pt x="249" y="506"/>
                  </a:lnTo>
                  <a:lnTo>
                    <a:pt x="246" y="506"/>
                  </a:lnTo>
                  <a:close/>
                  <a:moveTo>
                    <a:pt x="641" y="94"/>
                  </a:moveTo>
                  <a:lnTo>
                    <a:pt x="641" y="94"/>
                  </a:lnTo>
                  <a:lnTo>
                    <a:pt x="641" y="92"/>
                  </a:lnTo>
                  <a:lnTo>
                    <a:pt x="639" y="92"/>
                  </a:lnTo>
                  <a:lnTo>
                    <a:pt x="639" y="94"/>
                  </a:lnTo>
                  <a:lnTo>
                    <a:pt x="639" y="94"/>
                  </a:lnTo>
                  <a:lnTo>
                    <a:pt x="639" y="94"/>
                  </a:lnTo>
                  <a:lnTo>
                    <a:pt x="637" y="92"/>
                  </a:lnTo>
                  <a:lnTo>
                    <a:pt x="637" y="92"/>
                  </a:lnTo>
                  <a:lnTo>
                    <a:pt x="637" y="92"/>
                  </a:lnTo>
                  <a:lnTo>
                    <a:pt x="634" y="89"/>
                  </a:lnTo>
                  <a:lnTo>
                    <a:pt x="634" y="89"/>
                  </a:lnTo>
                  <a:lnTo>
                    <a:pt x="637" y="89"/>
                  </a:lnTo>
                  <a:lnTo>
                    <a:pt x="637" y="89"/>
                  </a:lnTo>
                  <a:lnTo>
                    <a:pt x="634" y="89"/>
                  </a:lnTo>
                  <a:lnTo>
                    <a:pt x="634" y="87"/>
                  </a:lnTo>
                  <a:lnTo>
                    <a:pt x="632" y="87"/>
                  </a:lnTo>
                  <a:lnTo>
                    <a:pt x="632" y="87"/>
                  </a:lnTo>
                  <a:lnTo>
                    <a:pt x="634" y="87"/>
                  </a:lnTo>
                  <a:lnTo>
                    <a:pt x="632" y="85"/>
                  </a:lnTo>
                  <a:lnTo>
                    <a:pt x="632" y="85"/>
                  </a:lnTo>
                  <a:lnTo>
                    <a:pt x="627" y="85"/>
                  </a:lnTo>
                  <a:lnTo>
                    <a:pt x="618" y="85"/>
                  </a:lnTo>
                  <a:lnTo>
                    <a:pt x="615" y="82"/>
                  </a:lnTo>
                  <a:lnTo>
                    <a:pt x="615" y="82"/>
                  </a:lnTo>
                  <a:lnTo>
                    <a:pt x="615" y="82"/>
                  </a:lnTo>
                  <a:lnTo>
                    <a:pt x="615" y="82"/>
                  </a:lnTo>
                  <a:lnTo>
                    <a:pt x="615" y="80"/>
                  </a:lnTo>
                  <a:lnTo>
                    <a:pt x="615" y="80"/>
                  </a:lnTo>
                  <a:lnTo>
                    <a:pt x="615" y="78"/>
                  </a:lnTo>
                  <a:lnTo>
                    <a:pt x="615" y="78"/>
                  </a:lnTo>
                  <a:lnTo>
                    <a:pt x="615" y="73"/>
                  </a:lnTo>
                  <a:lnTo>
                    <a:pt x="613" y="59"/>
                  </a:lnTo>
                  <a:lnTo>
                    <a:pt x="608" y="44"/>
                  </a:lnTo>
                  <a:lnTo>
                    <a:pt x="596" y="28"/>
                  </a:lnTo>
                  <a:lnTo>
                    <a:pt x="585" y="11"/>
                  </a:lnTo>
                  <a:lnTo>
                    <a:pt x="570" y="9"/>
                  </a:lnTo>
                  <a:lnTo>
                    <a:pt x="570" y="9"/>
                  </a:lnTo>
                  <a:lnTo>
                    <a:pt x="570" y="9"/>
                  </a:lnTo>
                  <a:lnTo>
                    <a:pt x="568" y="11"/>
                  </a:lnTo>
                  <a:lnTo>
                    <a:pt x="570" y="11"/>
                  </a:lnTo>
                  <a:lnTo>
                    <a:pt x="568" y="11"/>
                  </a:lnTo>
                  <a:lnTo>
                    <a:pt x="566" y="14"/>
                  </a:lnTo>
                  <a:lnTo>
                    <a:pt x="566" y="14"/>
                  </a:lnTo>
                  <a:lnTo>
                    <a:pt x="566" y="16"/>
                  </a:lnTo>
                  <a:lnTo>
                    <a:pt x="566" y="16"/>
                  </a:lnTo>
                  <a:lnTo>
                    <a:pt x="566" y="16"/>
                  </a:lnTo>
                  <a:lnTo>
                    <a:pt x="566" y="16"/>
                  </a:lnTo>
                  <a:lnTo>
                    <a:pt x="566" y="16"/>
                  </a:lnTo>
                  <a:lnTo>
                    <a:pt x="566" y="16"/>
                  </a:lnTo>
                  <a:lnTo>
                    <a:pt x="566" y="16"/>
                  </a:lnTo>
                  <a:lnTo>
                    <a:pt x="566" y="16"/>
                  </a:lnTo>
                  <a:lnTo>
                    <a:pt x="563" y="16"/>
                  </a:lnTo>
                  <a:lnTo>
                    <a:pt x="563" y="18"/>
                  </a:lnTo>
                  <a:lnTo>
                    <a:pt x="566" y="18"/>
                  </a:lnTo>
                  <a:lnTo>
                    <a:pt x="563" y="18"/>
                  </a:lnTo>
                  <a:lnTo>
                    <a:pt x="563" y="18"/>
                  </a:lnTo>
                  <a:lnTo>
                    <a:pt x="561" y="18"/>
                  </a:lnTo>
                  <a:lnTo>
                    <a:pt x="561" y="21"/>
                  </a:lnTo>
                  <a:lnTo>
                    <a:pt x="561" y="21"/>
                  </a:lnTo>
                  <a:lnTo>
                    <a:pt x="561" y="18"/>
                  </a:lnTo>
                  <a:lnTo>
                    <a:pt x="561" y="18"/>
                  </a:lnTo>
                  <a:lnTo>
                    <a:pt x="559" y="18"/>
                  </a:lnTo>
                  <a:lnTo>
                    <a:pt x="559" y="18"/>
                  </a:lnTo>
                  <a:lnTo>
                    <a:pt x="559" y="21"/>
                  </a:lnTo>
                  <a:lnTo>
                    <a:pt x="559" y="21"/>
                  </a:lnTo>
                  <a:lnTo>
                    <a:pt x="559" y="21"/>
                  </a:lnTo>
                  <a:lnTo>
                    <a:pt x="559" y="18"/>
                  </a:lnTo>
                  <a:lnTo>
                    <a:pt x="559" y="21"/>
                  </a:lnTo>
                  <a:lnTo>
                    <a:pt x="556" y="21"/>
                  </a:lnTo>
                  <a:lnTo>
                    <a:pt x="556" y="18"/>
                  </a:lnTo>
                  <a:lnTo>
                    <a:pt x="556" y="18"/>
                  </a:lnTo>
                  <a:lnTo>
                    <a:pt x="556" y="18"/>
                  </a:lnTo>
                  <a:lnTo>
                    <a:pt x="554" y="18"/>
                  </a:lnTo>
                  <a:lnTo>
                    <a:pt x="554" y="18"/>
                  </a:lnTo>
                  <a:lnTo>
                    <a:pt x="549" y="21"/>
                  </a:lnTo>
                  <a:lnTo>
                    <a:pt x="547" y="23"/>
                  </a:lnTo>
                  <a:lnTo>
                    <a:pt x="547" y="21"/>
                  </a:lnTo>
                  <a:lnTo>
                    <a:pt x="547" y="23"/>
                  </a:lnTo>
                  <a:lnTo>
                    <a:pt x="544" y="23"/>
                  </a:lnTo>
                  <a:lnTo>
                    <a:pt x="544" y="23"/>
                  </a:lnTo>
                  <a:lnTo>
                    <a:pt x="544" y="23"/>
                  </a:lnTo>
                  <a:lnTo>
                    <a:pt x="544" y="23"/>
                  </a:lnTo>
                  <a:lnTo>
                    <a:pt x="544" y="23"/>
                  </a:lnTo>
                  <a:lnTo>
                    <a:pt x="544" y="23"/>
                  </a:lnTo>
                  <a:lnTo>
                    <a:pt x="544" y="23"/>
                  </a:lnTo>
                  <a:lnTo>
                    <a:pt x="544" y="23"/>
                  </a:lnTo>
                  <a:lnTo>
                    <a:pt x="544" y="23"/>
                  </a:lnTo>
                  <a:lnTo>
                    <a:pt x="542" y="26"/>
                  </a:lnTo>
                  <a:lnTo>
                    <a:pt x="542" y="26"/>
                  </a:lnTo>
                  <a:lnTo>
                    <a:pt x="542" y="26"/>
                  </a:lnTo>
                  <a:lnTo>
                    <a:pt x="542" y="26"/>
                  </a:lnTo>
                  <a:lnTo>
                    <a:pt x="542" y="26"/>
                  </a:lnTo>
                  <a:lnTo>
                    <a:pt x="542" y="26"/>
                  </a:lnTo>
                  <a:lnTo>
                    <a:pt x="542" y="26"/>
                  </a:lnTo>
                  <a:lnTo>
                    <a:pt x="542" y="26"/>
                  </a:lnTo>
                  <a:lnTo>
                    <a:pt x="542" y="28"/>
                  </a:lnTo>
                  <a:lnTo>
                    <a:pt x="542" y="28"/>
                  </a:lnTo>
                  <a:lnTo>
                    <a:pt x="542" y="28"/>
                  </a:lnTo>
                  <a:lnTo>
                    <a:pt x="542" y="28"/>
                  </a:lnTo>
                  <a:lnTo>
                    <a:pt x="542" y="28"/>
                  </a:lnTo>
                  <a:lnTo>
                    <a:pt x="542" y="28"/>
                  </a:lnTo>
                  <a:lnTo>
                    <a:pt x="540" y="28"/>
                  </a:lnTo>
                  <a:lnTo>
                    <a:pt x="540" y="28"/>
                  </a:lnTo>
                  <a:lnTo>
                    <a:pt x="540" y="28"/>
                  </a:lnTo>
                  <a:lnTo>
                    <a:pt x="540" y="28"/>
                  </a:lnTo>
                  <a:lnTo>
                    <a:pt x="540" y="28"/>
                  </a:lnTo>
                  <a:lnTo>
                    <a:pt x="540" y="28"/>
                  </a:lnTo>
                  <a:lnTo>
                    <a:pt x="537" y="30"/>
                  </a:lnTo>
                  <a:lnTo>
                    <a:pt x="537" y="30"/>
                  </a:lnTo>
                  <a:lnTo>
                    <a:pt x="537" y="30"/>
                  </a:lnTo>
                  <a:lnTo>
                    <a:pt x="535" y="33"/>
                  </a:lnTo>
                  <a:lnTo>
                    <a:pt x="535" y="33"/>
                  </a:lnTo>
                  <a:lnTo>
                    <a:pt x="535" y="33"/>
                  </a:lnTo>
                  <a:lnTo>
                    <a:pt x="535" y="33"/>
                  </a:lnTo>
                  <a:lnTo>
                    <a:pt x="533" y="33"/>
                  </a:lnTo>
                  <a:lnTo>
                    <a:pt x="533" y="33"/>
                  </a:lnTo>
                  <a:lnTo>
                    <a:pt x="533" y="33"/>
                  </a:lnTo>
                  <a:lnTo>
                    <a:pt x="533" y="33"/>
                  </a:lnTo>
                  <a:lnTo>
                    <a:pt x="533" y="33"/>
                  </a:lnTo>
                  <a:lnTo>
                    <a:pt x="533" y="33"/>
                  </a:lnTo>
                  <a:lnTo>
                    <a:pt x="533" y="33"/>
                  </a:lnTo>
                  <a:lnTo>
                    <a:pt x="530" y="33"/>
                  </a:lnTo>
                  <a:lnTo>
                    <a:pt x="530" y="33"/>
                  </a:lnTo>
                  <a:lnTo>
                    <a:pt x="530" y="33"/>
                  </a:lnTo>
                  <a:lnTo>
                    <a:pt x="528" y="35"/>
                  </a:lnTo>
                  <a:lnTo>
                    <a:pt x="528" y="37"/>
                  </a:lnTo>
                  <a:lnTo>
                    <a:pt x="528" y="37"/>
                  </a:lnTo>
                  <a:lnTo>
                    <a:pt x="528" y="37"/>
                  </a:lnTo>
                  <a:lnTo>
                    <a:pt x="528" y="37"/>
                  </a:lnTo>
                  <a:lnTo>
                    <a:pt x="528" y="40"/>
                  </a:lnTo>
                  <a:lnTo>
                    <a:pt x="528" y="40"/>
                  </a:lnTo>
                  <a:lnTo>
                    <a:pt x="528" y="40"/>
                  </a:lnTo>
                  <a:lnTo>
                    <a:pt x="528" y="40"/>
                  </a:lnTo>
                  <a:lnTo>
                    <a:pt x="525" y="42"/>
                  </a:lnTo>
                  <a:lnTo>
                    <a:pt x="525" y="42"/>
                  </a:lnTo>
                  <a:lnTo>
                    <a:pt x="525" y="44"/>
                  </a:lnTo>
                  <a:lnTo>
                    <a:pt x="525" y="44"/>
                  </a:lnTo>
                  <a:lnTo>
                    <a:pt x="523" y="44"/>
                  </a:lnTo>
                  <a:lnTo>
                    <a:pt x="523" y="44"/>
                  </a:lnTo>
                  <a:lnTo>
                    <a:pt x="523" y="44"/>
                  </a:lnTo>
                  <a:lnTo>
                    <a:pt x="521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6" y="44"/>
                  </a:lnTo>
                  <a:lnTo>
                    <a:pt x="516" y="44"/>
                  </a:lnTo>
                  <a:lnTo>
                    <a:pt x="516" y="44"/>
                  </a:lnTo>
                  <a:lnTo>
                    <a:pt x="516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2"/>
                  </a:lnTo>
                  <a:lnTo>
                    <a:pt x="511" y="42"/>
                  </a:lnTo>
                  <a:lnTo>
                    <a:pt x="509" y="42"/>
                  </a:lnTo>
                  <a:lnTo>
                    <a:pt x="509" y="42"/>
                  </a:lnTo>
                  <a:lnTo>
                    <a:pt x="507" y="42"/>
                  </a:lnTo>
                  <a:lnTo>
                    <a:pt x="507" y="42"/>
                  </a:lnTo>
                  <a:lnTo>
                    <a:pt x="504" y="42"/>
                  </a:lnTo>
                  <a:lnTo>
                    <a:pt x="502" y="42"/>
                  </a:lnTo>
                  <a:lnTo>
                    <a:pt x="502" y="42"/>
                  </a:lnTo>
                  <a:lnTo>
                    <a:pt x="497" y="40"/>
                  </a:lnTo>
                  <a:lnTo>
                    <a:pt x="490" y="35"/>
                  </a:lnTo>
                  <a:lnTo>
                    <a:pt x="485" y="33"/>
                  </a:lnTo>
                  <a:lnTo>
                    <a:pt x="469" y="28"/>
                  </a:lnTo>
                  <a:lnTo>
                    <a:pt x="443" y="28"/>
                  </a:lnTo>
                  <a:lnTo>
                    <a:pt x="433" y="28"/>
                  </a:lnTo>
                  <a:lnTo>
                    <a:pt x="428" y="28"/>
                  </a:lnTo>
                  <a:lnTo>
                    <a:pt x="426" y="28"/>
                  </a:lnTo>
                  <a:lnTo>
                    <a:pt x="400" y="35"/>
                  </a:lnTo>
                  <a:lnTo>
                    <a:pt x="398" y="35"/>
                  </a:lnTo>
                  <a:lnTo>
                    <a:pt x="388" y="40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86" y="44"/>
                  </a:lnTo>
                  <a:lnTo>
                    <a:pt x="386" y="44"/>
                  </a:lnTo>
                  <a:lnTo>
                    <a:pt x="386" y="44"/>
                  </a:lnTo>
                  <a:lnTo>
                    <a:pt x="386" y="44"/>
                  </a:lnTo>
                  <a:lnTo>
                    <a:pt x="386" y="44"/>
                  </a:lnTo>
                  <a:lnTo>
                    <a:pt x="386" y="44"/>
                  </a:lnTo>
                  <a:lnTo>
                    <a:pt x="383" y="44"/>
                  </a:lnTo>
                  <a:lnTo>
                    <a:pt x="381" y="47"/>
                  </a:lnTo>
                  <a:lnTo>
                    <a:pt x="372" y="59"/>
                  </a:lnTo>
                  <a:lnTo>
                    <a:pt x="372" y="59"/>
                  </a:lnTo>
                  <a:lnTo>
                    <a:pt x="372" y="59"/>
                  </a:lnTo>
                  <a:lnTo>
                    <a:pt x="372" y="59"/>
                  </a:lnTo>
                  <a:lnTo>
                    <a:pt x="372" y="59"/>
                  </a:lnTo>
                  <a:lnTo>
                    <a:pt x="369" y="59"/>
                  </a:lnTo>
                  <a:lnTo>
                    <a:pt x="357" y="59"/>
                  </a:lnTo>
                  <a:lnTo>
                    <a:pt x="357" y="59"/>
                  </a:lnTo>
                  <a:lnTo>
                    <a:pt x="355" y="59"/>
                  </a:lnTo>
                  <a:lnTo>
                    <a:pt x="353" y="59"/>
                  </a:lnTo>
                  <a:lnTo>
                    <a:pt x="336" y="56"/>
                  </a:lnTo>
                  <a:lnTo>
                    <a:pt x="336" y="56"/>
                  </a:lnTo>
                  <a:lnTo>
                    <a:pt x="322" y="54"/>
                  </a:lnTo>
                  <a:lnTo>
                    <a:pt x="320" y="52"/>
                  </a:lnTo>
                  <a:lnTo>
                    <a:pt x="317" y="52"/>
                  </a:lnTo>
                  <a:lnTo>
                    <a:pt x="317" y="49"/>
                  </a:lnTo>
                  <a:lnTo>
                    <a:pt x="315" y="47"/>
                  </a:lnTo>
                  <a:lnTo>
                    <a:pt x="313" y="44"/>
                  </a:lnTo>
                  <a:lnTo>
                    <a:pt x="313" y="44"/>
                  </a:lnTo>
                  <a:lnTo>
                    <a:pt x="310" y="44"/>
                  </a:lnTo>
                  <a:lnTo>
                    <a:pt x="310" y="44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4"/>
                  </a:lnTo>
                  <a:lnTo>
                    <a:pt x="301" y="40"/>
                  </a:lnTo>
                  <a:lnTo>
                    <a:pt x="298" y="37"/>
                  </a:lnTo>
                  <a:lnTo>
                    <a:pt x="298" y="37"/>
                  </a:lnTo>
                  <a:lnTo>
                    <a:pt x="298" y="37"/>
                  </a:lnTo>
                  <a:lnTo>
                    <a:pt x="298" y="37"/>
                  </a:lnTo>
                  <a:lnTo>
                    <a:pt x="296" y="37"/>
                  </a:lnTo>
                  <a:lnTo>
                    <a:pt x="296" y="37"/>
                  </a:lnTo>
                  <a:lnTo>
                    <a:pt x="294" y="35"/>
                  </a:lnTo>
                  <a:lnTo>
                    <a:pt x="291" y="35"/>
                  </a:lnTo>
                  <a:lnTo>
                    <a:pt x="291" y="33"/>
                  </a:lnTo>
                  <a:lnTo>
                    <a:pt x="291" y="33"/>
                  </a:lnTo>
                  <a:lnTo>
                    <a:pt x="289" y="33"/>
                  </a:lnTo>
                  <a:lnTo>
                    <a:pt x="275" y="30"/>
                  </a:lnTo>
                  <a:lnTo>
                    <a:pt x="272" y="30"/>
                  </a:lnTo>
                  <a:lnTo>
                    <a:pt x="272" y="30"/>
                  </a:lnTo>
                  <a:lnTo>
                    <a:pt x="253" y="42"/>
                  </a:lnTo>
                  <a:lnTo>
                    <a:pt x="251" y="42"/>
                  </a:lnTo>
                  <a:lnTo>
                    <a:pt x="249" y="42"/>
                  </a:lnTo>
                  <a:lnTo>
                    <a:pt x="244" y="42"/>
                  </a:lnTo>
                  <a:lnTo>
                    <a:pt x="242" y="42"/>
                  </a:lnTo>
                  <a:lnTo>
                    <a:pt x="239" y="47"/>
                  </a:lnTo>
                  <a:lnTo>
                    <a:pt x="237" y="49"/>
                  </a:lnTo>
                  <a:lnTo>
                    <a:pt x="234" y="49"/>
                  </a:lnTo>
                  <a:lnTo>
                    <a:pt x="234" y="49"/>
                  </a:lnTo>
                  <a:lnTo>
                    <a:pt x="234" y="49"/>
                  </a:lnTo>
                  <a:lnTo>
                    <a:pt x="230" y="49"/>
                  </a:lnTo>
                  <a:lnTo>
                    <a:pt x="227" y="49"/>
                  </a:lnTo>
                  <a:lnTo>
                    <a:pt x="227" y="49"/>
                  </a:lnTo>
                  <a:lnTo>
                    <a:pt x="225" y="47"/>
                  </a:lnTo>
                  <a:lnTo>
                    <a:pt x="223" y="44"/>
                  </a:lnTo>
                  <a:lnTo>
                    <a:pt x="220" y="42"/>
                  </a:lnTo>
                  <a:lnTo>
                    <a:pt x="218" y="40"/>
                  </a:lnTo>
                  <a:lnTo>
                    <a:pt x="213" y="30"/>
                  </a:lnTo>
                  <a:lnTo>
                    <a:pt x="206" y="21"/>
                  </a:lnTo>
                  <a:lnTo>
                    <a:pt x="197" y="14"/>
                  </a:lnTo>
                  <a:lnTo>
                    <a:pt x="194" y="11"/>
                  </a:lnTo>
                  <a:lnTo>
                    <a:pt x="192" y="11"/>
                  </a:lnTo>
                  <a:lnTo>
                    <a:pt x="189" y="11"/>
                  </a:lnTo>
                  <a:lnTo>
                    <a:pt x="189" y="11"/>
                  </a:lnTo>
                  <a:lnTo>
                    <a:pt x="187" y="14"/>
                  </a:lnTo>
                  <a:lnTo>
                    <a:pt x="185" y="14"/>
                  </a:lnTo>
                  <a:lnTo>
                    <a:pt x="185" y="14"/>
                  </a:lnTo>
                  <a:lnTo>
                    <a:pt x="185" y="14"/>
                  </a:lnTo>
                  <a:lnTo>
                    <a:pt x="185" y="14"/>
                  </a:lnTo>
                  <a:lnTo>
                    <a:pt x="168" y="7"/>
                  </a:lnTo>
                  <a:lnTo>
                    <a:pt x="154" y="2"/>
                  </a:lnTo>
                  <a:lnTo>
                    <a:pt x="152" y="0"/>
                  </a:lnTo>
                  <a:lnTo>
                    <a:pt x="145" y="2"/>
                  </a:lnTo>
                  <a:lnTo>
                    <a:pt x="142" y="2"/>
                  </a:lnTo>
                  <a:lnTo>
                    <a:pt x="142" y="4"/>
                  </a:lnTo>
                  <a:lnTo>
                    <a:pt x="142" y="7"/>
                  </a:lnTo>
                  <a:lnTo>
                    <a:pt x="140" y="7"/>
                  </a:lnTo>
                  <a:lnTo>
                    <a:pt x="140" y="7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28" y="9"/>
                  </a:lnTo>
                  <a:lnTo>
                    <a:pt x="123" y="9"/>
                  </a:lnTo>
                  <a:lnTo>
                    <a:pt x="121" y="9"/>
                  </a:lnTo>
                  <a:lnTo>
                    <a:pt x="118" y="9"/>
                  </a:lnTo>
                  <a:lnTo>
                    <a:pt x="118" y="7"/>
                  </a:lnTo>
                  <a:lnTo>
                    <a:pt x="116" y="7"/>
                  </a:lnTo>
                  <a:lnTo>
                    <a:pt x="114" y="7"/>
                  </a:lnTo>
                  <a:lnTo>
                    <a:pt x="104" y="9"/>
                  </a:lnTo>
                  <a:lnTo>
                    <a:pt x="97" y="11"/>
                  </a:lnTo>
                  <a:lnTo>
                    <a:pt x="95" y="11"/>
                  </a:lnTo>
                  <a:lnTo>
                    <a:pt x="92" y="14"/>
                  </a:lnTo>
                  <a:lnTo>
                    <a:pt x="83" y="21"/>
                  </a:lnTo>
                  <a:lnTo>
                    <a:pt x="83" y="23"/>
                  </a:lnTo>
                  <a:lnTo>
                    <a:pt x="81" y="23"/>
                  </a:lnTo>
                  <a:lnTo>
                    <a:pt x="78" y="23"/>
                  </a:lnTo>
                  <a:lnTo>
                    <a:pt x="78" y="35"/>
                  </a:lnTo>
                  <a:lnTo>
                    <a:pt x="78" y="37"/>
                  </a:lnTo>
                  <a:lnTo>
                    <a:pt x="76" y="49"/>
                  </a:lnTo>
                  <a:lnTo>
                    <a:pt x="66" y="63"/>
                  </a:lnTo>
                  <a:lnTo>
                    <a:pt x="64" y="66"/>
                  </a:lnTo>
                  <a:lnTo>
                    <a:pt x="52" y="75"/>
                  </a:lnTo>
                  <a:lnTo>
                    <a:pt x="52" y="75"/>
                  </a:lnTo>
                  <a:lnTo>
                    <a:pt x="52" y="89"/>
                  </a:lnTo>
                  <a:lnTo>
                    <a:pt x="50" y="97"/>
                  </a:lnTo>
                  <a:lnTo>
                    <a:pt x="50" y="99"/>
                  </a:lnTo>
                  <a:lnTo>
                    <a:pt x="52" y="101"/>
                  </a:lnTo>
                  <a:lnTo>
                    <a:pt x="52" y="104"/>
                  </a:lnTo>
                  <a:lnTo>
                    <a:pt x="52" y="106"/>
                  </a:lnTo>
                  <a:lnTo>
                    <a:pt x="50" y="106"/>
                  </a:lnTo>
                  <a:lnTo>
                    <a:pt x="50" y="108"/>
                  </a:lnTo>
                  <a:lnTo>
                    <a:pt x="50" y="108"/>
                  </a:lnTo>
                  <a:lnTo>
                    <a:pt x="50" y="111"/>
                  </a:lnTo>
                  <a:lnTo>
                    <a:pt x="50" y="113"/>
                  </a:lnTo>
                  <a:lnTo>
                    <a:pt x="50" y="113"/>
                  </a:lnTo>
                  <a:lnTo>
                    <a:pt x="50" y="113"/>
                  </a:lnTo>
                  <a:lnTo>
                    <a:pt x="50" y="113"/>
                  </a:lnTo>
                  <a:lnTo>
                    <a:pt x="52" y="113"/>
                  </a:lnTo>
                  <a:lnTo>
                    <a:pt x="52" y="115"/>
                  </a:lnTo>
                  <a:lnTo>
                    <a:pt x="52" y="115"/>
                  </a:lnTo>
                  <a:lnTo>
                    <a:pt x="52" y="118"/>
                  </a:lnTo>
                  <a:lnTo>
                    <a:pt x="52" y="118"/>
                  </a:lnTo>
                  <a:lnTo>
                    <a:pt x="50" y="120"/>
                  </a:lnTo>
                  <a:lnTo>
                    <a:pt x="47" y="120"/>
                  </a:lnTo>
                  <a:lnTo>
                    <a:pt x="45" y="127"/>
                  </a:lnTo>
                  <a:lnTo>
                    <a:pt x="43" y="130"/>
                  </a:lnTo>
                  <a:lnTo>
                    <a:pt x="43" y="130"/>
                  </a:lnTo>
                  <a:lnTo>
                    <a:pt x="43" y="134"/>
                  </a:lnTo>
                  <a:lnTo>
                    <a:pt x="43" y="134"/>
                  </a:lnTo>
                  <a:lnTo>
                    <a:pt x="43" y="137"/>
                  </a:lnTo>
                  <a:lnTo>
                    <a:pt x="52" y="149"/>
                  </a:lnTo>
                  <a:lnTo>
                    <a:pt x="55" y="151"/>
                  </a:lnTo>
                  <a:lnTo>
                    <a:pt x="55" y="151"/>
                  </a:lnTo>
                  <a:lnTo>
                    <a:pt x="55" y="151"/>
                  </a:lnTo>
                  <a:lnTo>
                    <a:pt x="55" y="151"/>
                  </a:lnTo>
                  <a:lnTo>
                    <a:pt x="55" y="151"/>
                  </a:lnTo>
                  <a:lnTo>
                    <a:pt x="57" y="151"/>
                  </a:lnTo>
                  <a:lnTo>
                    <a:pt x="55" y="153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57" y="156"/>
                  </a:lnTo>
                  <a:lnTo>
                    <a:pt x="57" y="158"/>
                  </a:lnTo>
                  <a:lnTo>
                    <a:pt x="57" y="158"/>
                  </a:lnTo>
                  <a:lnTo>
                    <a:pt x="57" y="163"/>
                  </a:lnTo>
                  <a:lnTo>
                    <a:pt x="57" y="165"/>
                  </a:lnTo>
                  <a:lnTo>
                    <a:pt x="57" y="168"/>
                  </a:lnTo>
                  <a:lnTo>
                    <a:pt x="57" y="168"/>
                  </a:lnTo>
                  <a:lnTo>
                    <a:pt x="57" y="168"/>
                  </a:lnTo>
                  <a:lnTo>
                    <a:pt x="57" y="170"/>
                  </a:lnTo>
                  <a:lnTo>
                    <a:pt x="57" y="170"/>
                  </a:lnTo>
                  <a:lnTo>
                    <a:pt x="57" y="170"/>
                  </a:lnTo>
                  <a:lnTo>
                    <a:pt x="59" y="170"/>
                  </a:lnTo>
                  <a:lnTo>
                    <a:pt x="59" y="172"/>
                  </a:lnTo>
                  <a:lnTo>
                    <a:pt x="59" y="172"/>
                  </a:lnTo>
                  <a:lnTo>
                    <a:pt x="59" y="172"/>
                  </a:lnTo>
                  <a:lnTo>
                    <a:pt x="62" y="172"/>
                  </a:lnTo>
                  <a:lnTo>
                    <a:pt x="62" y="175"/>
                  </a:lnTo>
                  <a:lnTo>
                    <a:pt x="62" y="175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79"/>
                  </a:lnTo>
                  <a:lnTo>
                    <a:pt x="62" y="179"/>
                  </a:lnTo>
                  <a:lnTo>
                    <a:pt x="59" y="184"/>
                  </a:lnTo>
                  <a:lnTo>
                    <a:pt x="59" y="184"/>
                  </a:lnTo>
                  <a:lnTo>
                    <a:pt x="59" y="186"/>
                  </a:lnTo>
                  <a:lnTo>
                    <a:pt x="59" y="189"/>
                  </a:lnTo>
                  <a:lnTo>
                    <a:pt x="59" y="189"/>
                  </a:lnTo>
                  <a:lnTo>
                    <a:pt x="57" y="189"/>
                  </a:lnTo>
                  <a:lnTo>
                    <a:pt x="55" y="189"/>
                  </a:lnTo>
                  <a:lnTo>
                    <a:pt x="52" y="186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6"/>
                  </a:lnTo>
                  <a:lnTo>
                    <a:pt x="47" y="196"/>
                  </a:lnTo>
                  <a:lnTo>
                    <a:pt x="50" y="198"/>
                  </a:lnTo>
                  <a:lnTo>
                    <a:pt x="52" y="203"/>
                  </a:lnTo>
                  <a:lnTo>
                    <a:pt x="52" y="203"/>
                  </a:lnTo>
                  <a:lnTo>
                    <a:pt x="52" y="203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0" y="208"/>
                  </a:lnTo>
                  <a:lnTo>
                    <a:pt x="50" y="208"/>
                  </a:lnTo>
                  <a:lnTo>
                    <a:pt x="50" y="208"/>
                  </a:lnTo>
                  <a:lnTo>
                    <a:pt x="50" y="213"/>
                  </a:lnTo>
                  <a:lnTo>
                    <a:pt x="50" y="215"/>
                  </a:lnTo>
                  <a:lnTo>
                    <a:pt x="47" y="217"/>
                  </a:lnTo>
                  <a:lnTo>
                    <a:pt x="45" y="220"/>
                  </a:lnTo>
                  <a:lnTo>
                    <a:pt x="45" y="220"/>
                  </a:lnTo>
                  <a:lnTo>
                    <a:pt x="40" y="220"/>
                  </a:lnTo>
                  <a:lnTo>
                    <a:pt x="40" y="220"/>
                  </a:lnTo>
                  <a:lnTo>
                    <a:pt x="36" y="222"/>
                  </a:lnTo>
                  <a:lnTo>
                    <a:pt x="36" y="222"/>
                  </a:lnTo>
                  <a:lnTo>
                    <a:pt x="33" y="224"/>
                  </a:lnTo>
                  <a:lnTo>
                    <a:pt x="33" y="224"/>
                  </a:lnTo>
                  <a:lnTo>
                    <a:pt x="33" y="224"/>
                  </a:lnTo>
                  <a:lnTo>
                    <a:pt x="36" y="227"/>
                  </a:lnTo>
                  <a:lnTo>
                    <a:pt x="36" y="229"/>
                  </a:lnTo>
                  <a:lnTo>
                    <a:pt x="36" y="229"/>
                  </a:lnTo>
                  <a:lnTo>
                    <a:pt x="33" y="231"/>
                  </a:lnTo>
                  <a:lnTo>
                    <a:pt x="33" y="231"/>
                  </a:lnTo>
                  <a:lnTo>
                    <a:pt x="31" y="231"/>
                  </a:lnTo>
                  <a:lnTo>
                    <a:pt x="31" y="231"/>
                  </a:lnTo>
                  <a:lnTo>
                    <a:pt x="31" y="231"/>
                  </a:lnTo>
                  <a:lnTo>
                    <a:pt x="31" y="234"/>
                  </a:lnTo>
                  <a:lnTo>
                    <a:pt x="31" y="234"/>
                  </a:lnTo>
                  <a:lnTo>
                    <a:pt x="31" y="234"/>
                  </a:lnTo>
                  <a:lnTo>
                    <a:pt x="26" y="239"/>
                  </a:lnTo>
                  <a:lnTo>
                    <a:pt x="26" y="239"/>
                  </a:lnTo>
                  <a:lnTo>
                    <a:pt x="26" y="239"/>
                  </a:lnTo>
                  <a:lnTo>
                    <a:pt x="26" y="239"/>
                  </a:lnTo>
                  <a:lnTo>
                    <a:pt x="24" y="241"/>
                  </a:lnTo>
                  <a:lnTo>
                    <a:pt x="24" y="243"/>
                  </a:lnTo>
                  <a:lnTo>
                    <a:pt x="24" y="243"/>
                  </a:lnTo>
                  <a:lnTo>
                    <a:pt x="26" y="246"/>
                  </a:lnTo>
                  <a:lnTo>
                    <a:pt x="26" y="246"/>
                  </a:lnTo>
                  <a:lnTo>
                    <a:pt x="26" y="250"/>
                  </a:lnTo>
                  <a:lnTo>
                    <a:pt x="26" y="250"/>
                  </a:lnTo>
                  <a:lnTo>
                    <a:pt x="24" y="253"/>
                  </a:lnTo>
                  <a:lnTo>
                    <a:pt x="21" y="257"/>
                  </a:lnTo>
                  <a:lnTo>
                    <a:pt x="21" y="260"/>
                  </a:lnTo>
                  <a:lnTo>
                    <a:pt x="19" y="262"/>
                  </a:lnTo>
                  <a:lnTo>
                    <a:pt x="17" y="262"/>
                  </a:lnTo>
                  <a:lnTo>
                    <a:pt x="17" y="262"/>
                  </a:lnTo>
                  <a:lnTo>
                    <a:pt x="14" y="262"/>
                  </a:lnTo>
                  <a:lnTo>
                    <a:pt x="14" y="262"/>
                  </a:lnTo>
                  <a:lnTo>
                    <a:pt x="14" y="262"/>
                  </a:lnTo>
                  <a:lnTo>
                    <a:pt x="14" y="262"/>
                  </a:lnTo>
                  <a:lnTo>
                    <a:pt x="12" y="262"/>
                  </a:lnTo>
                  <a:lnTo>
                    <a:pt x="12" y="262"/>
                  </a:lnTo>
                  <a:lnTo>
                    <a:pt x="10" y="262"/>
                  </a:lnTo>
                  <a:lnTo>
                    <a:pt x="10" y="262"/>
                  </a:lnTo>
                  <a:lnTo>
                    <a:pt x="10" y="262"/>
                  </a:lnTo>
                  <a:lnTo>
                    <a:pt x="10" y="262"/>
                  </a:lnTo>
                  <a:lnTo>
                    <a:pt x="5" y="262"/>
                  </a:lnTo>
                  <a:lnTo>
                    <a:pt x="5" y="265"/>
                  </a:lnTo>
                  <a:lnTo>
                    <a:pt x="5" y="267"/>
                  </a:lnTo>
                  <a:lnTo>
                    <a:pt x="5" y="269"/>
                  </a:lnTo>
                  <a:lnTo>
                    <a:pt x="5" y="269"/>
                  </a:lnTo>
                  <a:lnTo>
                    <a:pt x="5" y="269"/>
                  </a:lnTo>
                  <a:lnTo>
                    <a:pt x="5" y="269"/>
                  </a:lnTo>
                  <a:lnTo>
                    <a:pt x="5" y="269"/>
                  </a:lnTo>
                  <a:lnTo>
                    <a:pt x="5" y="269"/>
                  </a:lnTo>
                  <a:lnTo>
                    <a:pt x="5" y="272"/>
                  </a:lnTo>
                  <a:lnTo>
                    <a:pt x="5" y="272"/>
                  </a:lnTo>
                  <a:lnTo>
                    <a:pt x="5" y="272"/>
                  </a:lnTo>
                  <a:lnTo>
                    <a:pt x="5" y="274"/>
                  </a:lnTo>
                  <a:lnTo>
                    <a:pt x="5" y="274"/>
                  </a:lnTo>
                  <a:lnTo>
                    <a:pt x="5" y="274"/>
                  </a:lnTo>
                  <a:lnTo>
                    <a:pt x="5" y="276"/>
                  </a:lnTo>
                  <a:lnTo>
                    <a:pt x="5" y="276"/>
                  </a:lnTo>
                  <a:lnTo>
                    <a:pt x="5" y="276"/>
                  </a:lnTo>
                  <a:lnTo>
                    <a:pt x="3" y="276"/>
                  </a:lnTo>
                  <a:lnTo>
                    <a:pt x="3" y="276"/>
                  </a:lnTo>
                  <a:lnTo>
                    <a:pt x="3" y="276"/>
                  </a:lnTo>
                  <a:lnTo>
                    <a:pt x="3" y="279"/>
                  </a:lnTo>
                  <a:lnTo>
                    <a:pt x="3" y="291"/>
                  </a:lnTo>
                  <a:lnTo>
                    <a:pt x="3" y="293"/>
                  </a:lnTo>
                  <a:lnTo>
                    <a:pt x="3" y="293"/>
                  </a:lnTo>
                  <a:lnTo>
                    <a:pt x="3" y="295"/>
                  </a:lnTo>
                  <a:lnTo>
                    <a:pt x="3" y="295"/>
                  </a:lnTo>
                  <a:lnTo>
                    <a:pt x="3" y="298"/>
                  </a:lnTo>
                  <a:lnTo>
                    <a:pt x="3" y="298"/>
                  </a:lnTo>
                  <a:lnTo>
                    <a:pt x="3" y="298"/>
                  </a:lnTo>
                  <a:lnTo>
                    <a:pt x="3" y="298"/>
                  </a:lnTo>
                  <a:lnTo>
                    <a:pt x="0" y="300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3" y="305"/>
                  </a:lnTo>
                  <a:lnTo>
                    <a:pt x="3" y="307"/>
                  </a:lnTo>
                  <a:lnTo>
                    <a:pt x="3" y="307"/>
                  </a:lnTo>
                  <a:lnTo>
                    <a:pt x="3" y="310"/>
                  </a:lnTo>
                  <a:lnTo>
                    <a:pt x="3" y="310"/>
                  </a:lnTo>
                  <a:lnTo>
                    <a:pt x="3" y="312"/>
                  </a:lnTo>
                  <a:lnTo>
                    <a:pt x="3" y="312"/>
                  </a:lnTo>
                  <a:lnTo>
                    <a:pt x="3" y="312"/>
                  </a:lnTo>
                  <a:lnTo>
                    <a:pt x="3" y="317"/>
                  </a:lnTo>
                  <a:lnTo>
                    <a:pt x="0" y="319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326"/>
                  </a:lnTo>
                  <a:lnTo>
                    <a:pt x="0" y="326"/>
                  </a:lnTo>
                  <a:lnTo>
                    <a:pt x="0" y="326"/>
                  </a:lnTo>
                  <a:lnTo>
                    <a:pt x="3" y="328"/>
                  </a:lnTo>
                  <a:lnTo>
                    <a:pt x="3" y="328"/>
                  </a:lnTo>
                  <a:lnTo>
                    <a:pt x="3" y="331"/>
                  </a:lnTo>
                  <a:lnTo>
                    <a:pt x="3" y="338"/>
                  </a:lnTo>
                  <a:lnTo>
                    <a:pt x="3" y="338"/>
                  </a:lnTo>
                  <a:lnTo>
                    <a:pt x="3" y="340"/>
                  </a:lnTo>
                  <a:lnTo>
                    <a:pt x="3" y="343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7" y="350"/>
                  </a:lnTo>
                  <a:lnTo>
                    <a:pt x="5" y="350"/>
                  </a:lnTo>
                  <a:lnTo>
                    <a:pt x="5" y="350"/>
                  </a:lnTo>
                  <a:lnTo>
                    <a:pt x="5" y="350"/>
                  </a:lnTo>
                  <a:lnTo>
                    <a:pt x="5" y="350"/>
                  </a:lnTo>
                  <a:lnTo>
                    <a:pt x="5" y="350"/>
                  </a:lnTo>
                  <a:lnTo>
                    <a:pt x="3" y="350"/>
                  </a:lnTo>
                  <a:lnTo>
                    <a:pt x="3" y="350"/>
                  </a:lnTo>
                  <a:lnTo>
                    <a:pt x="5" y="364"/>
                  </a:lnTo>
                  <a:lnTo>
                    <a:pt x="5" y="364"/>
                  </a:lnTo>
                  <a:lnTo>
                    <a:pt x="5" y="366"/>
                  </a:lnTo>
                  <a:lnTo>
                    <a:pt x="5" y="366"/>
                  </a:lnTo>
                  <a:lnTo>
                    <a:pt x="3" y="366"/>
                  </a:lnTo>
                  <a:lnTo>
                    <a:pt x="3" y="366"/>
                  </a:lnTo>
                  <a:lnTo>
                    <a:pt x="3" y="366"/>
                  </a:lnTo>
                  <a:lnTo>
                    <a:pt x="3" y="369"/>
                  </a:lnTo>
                  <a:lnTo>
                    <a:pt x="5" y="369"/>
                  </a:lnTo>
                  <a:lnTo>
                    <a:pt x="5" y="371"/>
                  </a:lnTo>
                  <a:lnTo>
                    <a:pt x="5" y="371"/>
                  </a:lnTo>
                  <a:lnTo>
                    <a:pt x="5" y="371"/>
                  </a:lnTo>
                  <a:lnTo>
                    <a:pt x="5" y="371"/>
                  </a:lnTo>
                  <a:lnTo>
                    <a:pt x="5" y="371"/>
                  </a:lnTo>
                  <a:lnTo>
                    <a:pt x="3" y="371"/>
                  </a:lnTo>
                  <a:lnTo>
                    <a:pt x="3" y="373"/>
                  </a:lnTo>
                  <a:lnTo>
                    <a:pt x="3" y="376"/>
                  </a:lnTo>
                  <a:lnTo>
                    <a:pt x="3" y="378"/>
                  </a:lnTo>
                  <a:lnTo>
                    <a:pt x="3" y="381"/>
                  </a:lnTo>
                  <a:lnTo>
                    <a:pt x="3" y="383"/>
                  </a:lnTo>
                  <a:lnTo>
                    <a:pt x="3" y="383"/>
                  </a:lnTo>
                  <a:lnTo>
                    <a:pt x="3" y="385"/>
                  </a:lnTo>
                  <a:lnTo>
                    <a:pt x="3" y="385"/>
                  </a:lnTo>
                  <a:lnTo>
                    <a:pt x="3" y="385"/>
                  </a:lnTo>
                  <a:lnTo>
                    <a:pt x="5" y="385"/>
                  </a:lnTo>
                  <a:lnTo>
                    <a:pt x="5" y="385"/>
                  </a:lnTo>
                  <a:lnTo>
                    <a:pt x="5" y="385"/>
                  </a:lnTo>
                  <a:lnTo>
                    <a:pt x="5" y="385"/>
                  </a:lnTo>
                  <a:lnTo>
                    <a:pt x="5" y="388"/>
                  </a:lnTo>
                  <a:lnTo>
                    <a:pt x="5" y="390"/>
                  </a:lnTo>
                  <a:lnTo>
                    <a:pt x="5" y="390"/>
                  </a:lnTo>
                  <a:lnTo>
                    <a:pt x="3" y="390"/>
                  </a:lnTo>
                  <a:lnTo>
                    <a:pt x="3" y="392"/>
                  </a:lnTo>
                  <a:lnTo>
                    <a:pt x="3" y="392"/>
                  </a:lnTo>
                  <a:lnTo>
                    <a:pt x="3" y="395"/>
                  </a:lnTo>
                  <a:lnTo>
                    <a:pt x="3" y="397"/>
                  </a:lnTo>
                  <a:lnTo>
                    <a:pt x="3" y="399"/>
                  </a:lnTo>
                  <a:lnTo>
                    <a:pt x="3" y="399"/>
                  </a:lnTo>
                  <a:lnTo>
                    <a:pt x="3" y="402"/>
                  </a:lnTo>
                  <a:lnTo>
                    <a:pt x="3" y="404"/>
                  </a:lnTo>
                  <a:lnTo>
                    <a:pt x="3" y="407"/>
                  </a:lnTo>
                  <a:lnTo>
                    <a:pt x="3" y="407"/>
                  </a:lnTo>
                  <a:lnTo>
                    <a:pt x="14" y="404"/>
                  </a:lnTo>
                  <a:lnTo>
                    <a:pt x="21" y="407"/>
                  </a:lnTo>
                  <a:lnTo>
                    <a:pt x="29" y="404"/>
                  </a:lnTo>
                  <a:lnTo>
                    <a:pt x="36" y="404"/>
                  </a:lnTo>
                  <a:lnTo>
                    <a:pt x="38" y="404"/>
                  </a:lnTo>
                  <a:lnTo>
                    <a:pt x="38" y="404"/>
                  </a:lnTo>
                  <a:lnTo>
                    <a:pt x="38" y="404"/>
                  </a:lnTo>
                  <a:lnTo>
                    <a:pt x="38" y="404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399"/>
                  </a:lnTo>
                  <a:lnTo>
                    <a:pt x="38" y="399"/>
                  </a:lnTo>
                  <a:lnTo>
                    <a:pt x="38" y="399"/>
                  </a:lnTo>
                  <a:lnTo>
                    <a:pt x="38" y="397"/>
                  </a:lnTo>
                  <a:lnTo>
                    <a:pt x="38" y="397"/>
                  </a:lnTo>
                  <a:lnTo>
                    <a:pt x="38" y="397"/>
                  </a:lnTo>
                  <a:lnTo>
                    <a:pt x="38" y="397"/>
                  </a:lnTo>
                  <a:lnTo>
                    <a:pt x="40" y="397"/>
                  </a:lnTo>
                  <a:lnTo>
                    <a:pt x="40" y="397"/>
                  </a:lnTo>
                  <a:lnTo>
                    <a:pt x="40" y="397"/>
                  </a:lnTo>
                  <a:lnTo>
                    <a:pt x="40" y="395"/>
                  </a:lnTo>
                  <a:lnTo>
                    <a:pt x="43" y="395"/>
                  </a:lnTo>
                  <a:lnTo>
                    <a:pt x="43" y="395"/>
                  </a:lnTo>
                  <a:lnTo>
                    <a:pt x="43" y="395"/>
                  </a:lnTo>
                  <a:lnTo>
                    <a:pt x="43" y="395"/>
                  </a:lnTo>
                  <a:lnTo>
                    <a:pt x="43" y="397"/>
                  </a:lnTo>
                  <a:lnTo>
                    <a:pt x="43" y="397"/>
                  </a:lnTo>
                  <a:lnTo>
                    <a:pt x="43" y="397"/>
                  </a:lnTo>
                  <a:lnTo>
                    <a:pt x="43" y="397"/>
                  </a:lnTo>
                  <a:lnTo>
                    <a:pt x="45" y="397"/>
                  </a:lnTo>
                  <a:lnTo>
                    <a:pt x="45" y="397"/>
                  </a:lnTo>
                  <a:lnTo>
                    <a:pt x="45" y="397"/>
                  </a:lnTo>
                  <a:lnTo>
                    <a:pt x="45" y="397"/>
                  </a:lnTo>
                  <a:lnTo>
                    <a:pt x="45" y="397"/>
                  </a:lnTo>
                  <a:lnTo>
                    <a:pt x="47" y="397"/>
                  </a:lnTo>
                  <a:lnTo>
                    <a:pt x="50" y="397"/>
                  </a:lnTo>
                  <a:lnTo>
                    <a:pt x="50" y="397"/>
                  </a:lnTo>
                  <a:lnTo>
                    <a:pt x="50" y="397"/>
                  </a:lnTo>
                  <a:lnTo>
                    <a:pt x="52" y="395"/>
                  </a:lnTo>
                  <a:lnTo>
                    <a:pt x="55" y="395"/>
                  </a:lnTo>
                  <a:lnTo>
                    <a:pt x="59" y="392"/>
                  </a:lnTo>
                  <a:lnTo>
                    <a:pt x="62" y="395"/>
                  </a:lnTo>
                  <a:lnTo>
                    <a:pt x="62" y="392"/>
                  </a:lnTo>
                  <a:lnTo>
                    <a:pt x="62" y="392"/>
                  </a:lnTo>
                  <a:lnTo>
                    <a:pt x="62" y="395"/>
                  </a:lnTo>
                  <a:lnTo>
                    <a:pt x="64" y="395"/>
                  </a:lnTo>
                  <a:lnTo>
                    <a:pt x="59" y="395"/>
                  </a:lnTo>
                  <a:lnTo>
                    <a:pt x="57" y="395"/>
                  </a:lnTo>
                  <a:lnTo>
                    <a:pt x="57" y="397"/>
                  </a:lnTo>
                  <a:lnTo>
                    <a:pt x="57" y="397"/>
                  </a:lnTo>
                  <a:lnTo>
                    <a:pt x="57" y="397"/>
                  </a:lnTo>
                  <a:lnTo>
                    <a:pt x="55" y="397"/>
                  </a:lnTo>
                  <a:lnTo>
                    <a:pt x="55" y="397"/>
                  </a:lnTo>
                  <a:lnTo>
                    <a:pt x="52" y="399"/>
                  </a:lnTo>
                  <a:lnTo>
                    <a:pt x="50" y="399"/>
                  </a:lnTo>
                  <a:lnTo>
                    <a:pt x="47" y="399"/>
                  </a:lnTo>
                  <a:lnTo>
                    <a:pt x="47" y="399"/>
                  </a:lnTo>
                  <a:lnTo>
                    <a:pt x="47" y="399"/>
                  </a:lnTo>
                  <a:lnTo>
                    <a:pt x="47" y="399"/>
                  </a:lnTo>
                  <a:lnTo>
                    <a:pt x="47" y="399"/>
                  </a:lnTo>
                  <a:lnTo>
                    <a:pt x="47" y="402"/>
                  </a:lnTo>
                  <a:lnTo>
                    <a:pt x="45" y="402"/>
                  </a:lnTo>
                  <a:lnTo>
                    <a:pt x="45" y="402"/>
                  </a:lnTo>
                  <a:lnTo>
                    <a:pt x="45" y="402"/>
                  </a:lnTo>
                  <a:lnTo>
                    <a:pt x="43" y="402"/>
                  </a:lnTo>
                  <a:lnTo>
                    <a:pt x="43" y="402"/>
                  </a:lnTo>
                  <a:lnTo>
                    <a:pt x="43" y="402"/>
                  </a:lnTo>
                  <a:lnTo>
                    <a:pt x="43" y="402"/>
                  </a:lnTo>
                  <a:lnTo>
                    <a:pt x="40" y="404"/>
                  </a:lnTo>
                  <a:lnTo>
                    <a:pt x="40" y="402"/>
                  </a:lnTo>
                  <a:lnTo>
                    <a:pt x="40" y="402"/>
                  </a:lnTo>
                  <a:lnTo>
                    <a:pt x="40" y="402"/>
                  </a:lnTo>
                  <a:lnTo>
                    <a:pt x="40" y="402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402"/>
                  </a:lnTo>
                  <a:lnTo>
                    <a:pt x="38" y="404"/>
                  </a:lnTo>
                  <a:lnTo>
                    <a:pt x="40" y="404"/>
                  </a:lnTo>
                  <a:lnTo>
                    <a:pt x="40" y="404"/>
                  </a:lnTo>
                  <a:lnTo>
                    <a:pt x="64" y="404"/>
                  </a:lnTo>
                  <a:lnTo>
                    <a:pt x="78" y="404"/>
                  </a:lnTo>
                  <a:lnTo>
                    <a:pt x="90" y="407"/>
                  </a:lnTo>
                  <a:lnTo>
                    <a:pt x="92" y="407"/>
                  </a:lnTo>
                  <a:lnTo>
                    <a:pt x="97" y="409"/>
                  </a:lnTo>
                  <a:lnTo>
                    <a:pt x="97" y="409"/>
                  </a:lnTo>
                  <a:lnTo>
                    <a:pt x="100" y="411"/>
                  </a:lnTo>
                  <a:lnTo>
                    <a:pt x="104" y="414"/>
                  </a:lnTo>
                  <a:lnTo>
                    <a:pt x="104" y="414"/>
                  </a:lnTo>
                  <a:lnTo>
                    <a:pt x="109" y="418"/>
                  </a:lnTo>
                  <a:lnTo>
                    <a:pt x="111" y="418"/>
                  </a:lnTo>
                  <a:lnTo>
                    <a:pt x="114" y="421"/>
                  </a:lnTo>
                  <a:lnTo>
                    <a:pt x="114" y="423"/>
                  </a:lnTo>
                  <a:lnTo>
                    <a:pt x="116" y="423"/>
                  </a:lnTo>
                  <a:lnTo>
                    <a:pt x="116" y="426"/>
                  </a:lnTo>
                  <a:lnTo>
                    <a:pt x="118" y="426"/>
                  </a:lnTo>
                  <a:lnTo>
                    <a:pt x="126" y="435"/>
                  </a:lnTo>
                  <a:lnTo>
                    <a:pt x="126" y="440"/>
                  </a:lnTo>
                  <a:lnTo>
                    <a:pt x="128" y="440"/>
                  </a:lnTo>
                  <a:lnTo>
                    <a:pt x="130" y="435"/>
                  </a:lnTo>
                  <a:lnTo>
                    <a:pt x="130" y="435"/>
                  </a:lnTo>
                  <a:lnTo>
                    <a:pt x="135" y="433"/>
                  </a:lnTo>
                  <a:lnTo>
                    <a:pt x="137" y="433"/>
                  </a:lnTo>
                  <a:lnTo>
                    <a:pt x="140" y="430"/>
                  </a:lnTo>
                  <a:lnTo>
                    <a:pt x="140" y="430"/>
                  </a:lnTo>
                  <a:lnTo>
                    <a:pt x="137" y="433"/>
                  </a:lnTo>
                  <a:lnTo>
                    <a:pt x="135" y="435"/>
                  </a:lnTo>
                  <a:lnTo>
                    <a:pt x="133" y="435"/>
                  </a:lnTo>
                  <a:lnTo>
                    <a:pt x="133" y="437"/>
                  </a:lnTo>
                  <a:lnTo>
                    <a:pt x="133" y="437"/>
                  </a:lnTo>
                  <a:lnTo>
                    <a:pt x="133" y="437"/>
                  </a:lnTo>
                  <a:lnTo>
                    <a:pt x="133" y="437"/>
                  </a:lnTo>
                  <a:lnTo>
                    <a:pt x="133" y="437"/>
                  </a:lnTo>
                  <a:lnTo>
                    <a:pt x="130" y="437"/>
                  </a:lnTo>
                  <a:lnTo>
                    <a:pt x="130" y="437"/>
                  </a:lnTo>
                  <a:lnTo>
                    <a:pt x="130" y="437"/>
                  </a:lnTo>
                  <a:lnTo>
                    <a:pt x="130" y="437"/>
                  </a:lnTo>
                  <a:lnTo>
                    <a:pt x="128" y="440"/>
                  </a:lnTo>
                  <a:lnTo>
                    <a:pt x="128" y="440"/>
                  </a:lnTo>
                  <a:lnTo>
                    <a:pt x="128" y="442"/>
                  </a:lnTo>
                  <a:lnTo>
                    <a:pt x="130" y="442"/>
                  </a:lnTo>
                  <a:lnTo>
                    <a:pt x="130" y="444"/>
                  </a:lnTo>
                  <a:lnTo>
                    <a:pt x="130" y="444"/>
                  </a:lnTo>
                  <a:lnTo>
                    <a:pt x="130" y="447"/>
                  </a:lnTo>
                  <a:lnTo>
                    <a:pt x="133" y="447"/>
                  </a:lnTo>
                  <a:lnTo>
                    <a:pt x="133" y="447"/>
                  </a:lnTo>
                  <a:lnTo>
                    <a:pt x="133" y="449"/>
                  </a:lnTo>
                  <a:lnTo>
                    <a:pt x="135" y="449"/>
                  </a:lnTo>
                  <a:lnTo>
                    <a:pt x="135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40" y="447"/>
                  </a:lnTo>
                  <a:lnTo>
                    <a:pt x="140" y="447"/>
                  </a:lnTo>
                  <a:lnTo>
                    <a:pt x="140" y="444"/>
                  </a:lnTo>
                  <a:lnTo>
                    <a:pt x="142" y="440"/>
                  </a:lnTo>
                  <a:lnTo>
                    <a:pt x="142" y="440"/>
                  </a:lnTo>
                  <a:lnTo>
                    <a:pt x="142" y="442"/>
                  </a:lnTo>
                  <a:lnTo>
                    <a:pt x="142" y="442"/>
                  </a:lnTo>
                  <a:lnTo>
                    <a:pt x="142" y="444"/>
                  </a:lnTo>
                  <a:lnTo>
                    <a:pt x="142" y="447"/>
                  </a:lnTo>
                  <a:lnTo>
                    <a:pt x="142" y="447"/>
                  </a:lnTo>
                  <a:lnTo>
                    <a:pt x="142" y="447"/>
                  </a:lnTo>
                  <a:lnTo>
                    <a:pt x="145" y="447"/>
                  </a:lnTo>
                  <a:lnTo>
                    <a:pt x="145" y="447"/>
                  </a:lnTo>
                  <a:lnTo>
                    <a:pt x="145" y="447"/>
                  </a:lnTo>
                  <a:lnTo>
                    <a:pt x="147" y="447"/>
                  </a:lnTo>
                  <a:lnTo>
                    <a:pt x="147" y="444"/>
                  </a:lnTo>
                  <a:lnTo>
                    <a:pt x="147" y="444"/>
                  </a:lnTo>
                  <a:lnTo>
                    <a:pt x="149" y="444"/>
                  </a:lnTo>
                  <a:lnTo>
                    <a:pt x="149" y="444"/>
                  </a:lnTo>
                  <a:lnTo>
                    <a:pt x="149" y="447"/>
                  </a:lnTo>
                  <a:lnTo>
                    <a:pt x="152" y="447"/>
                  </a:lnTo>
                  <a:lnTo>
                    <a:pt x="152" y="447"/>
                  </a:lnTo>
                  <a:lnTo>
                    <a:pt x="152" y="447"/>
                  </a:lnTo>
                  <a:lnTo>
                    <a:pt x="152" y="449"/>
                  </a:lnTo>
                  <a:lnTo>
                    <a:pt x="152" y="449"/>
                  </a:lnTo>
                  <a:lnTo>
                    <a:pt x="152" y="449"/>
                  </a:lnTo>
                  <a:lnTo>
                    <a:pt x="152" y="449"/>
                  </a:lnTo>
                  <a:lnTo>
                    <a:pt x="149" y="447"/>
                  </a:lnTo>
                  <a:lnTo>
                    <a:pt x="149" y="447"/>
                  </a:lnTo>
                  <a:lnTo>
                    <a:pt x="149" y="447"/>
                  </a:lnTo>
                  <a:lnTo>
                    <a:pt x="149" y="447"/>
                  </a:lnTo>
                  <a:lnTo>
                    <a:pt x="147" y="447"/>
                  </a:lnTo>
                  <a:lnTo>
                    <a:pt x="147" y="447"/>
                  </a:lnTo>
                  <a:lnTo>
                    <a:pt x="147" y="447"/>
                  </a:lnTo>
                  <a:lnTo>
                    <a:pt x="147" y="449"/>
                  </a:lnTo>
                  <a:lnTo>
                    <a:pt x="145" y="449"/>
                  </a:lnTo>
                  <a:lnTo>
                    <a:pt x="145" y="449"/>
                  </a:lnTo>
                  <a:lnTo>
                    <a:pt x="145" y="449"/>
                  </a:lnTo>
                  <a:lnTo>
                    <a:pt x="142" y="449"/>
                  </a:lnTo>
                  <a:lnTo>
                    <a:pt x="137" y="449"/>
                  </a:lnTo>
                  <a:lnTo>
                    <a:pt x="135" y="449"/>
                  </a:lnTo>
                  <a:lnTo>
                    <a:pt x="135" y="449"/>
                  </a:lnTo>
                  <a:lnTo>
                    <a:pt x="135" y="449"/>
                  </a:lnTo>
                  <a:lnTo>
                    <a:pt x="135" y="449"/>
                  </a:lnTo>
                  <a:lnTo>
                    <a:pt x="135" y="452"/>
                  </a:lnTo>
                  <a:lnTo>
                    <a:pt x="135" y="452"/>
                  </a:lnTo>
                  <a:lnTo>
                    <a:pt x="135" y="454"/>
                  </a:lnTo>
                  <a:lnTo>
                    <a:pt x="135" y="454"/>
                  </a:lnTo>
                  <a:lnTo>
                    <a:pt x="137" y="454"/>
                  </a:lnTo>
                  <a:lnTo>
                    <a:pt x="137" y="456"/>
                  </a:lnTo>
                  <a:lnTo>
                    <a:pt x="137" y="456"/>
                  </a:lnTo>
                  <a:lnTo>
                    <a:pt x="137" y="456"/>
                  </a:lnTo>
                  <a:lnTo>
                    <a:pt x="145" y="459"/>
                  </a:lnTo>
                  <a:lnTo>
                    <a:pt x="147" y="459"/>
                  </a:lnTo>
                  <a:lnTo>
                    <a:pt x="147" y="459"/>
                  </a:lnTo>
                  <a:lnTo>
                    <a:pt x="147" y="456"/>
                  </a:lnTo>
                  <a:lnTo>
                    <a:pt x="147" y="456"/>
                  </a:lnTo>
                  <a:lnTo>
                    <a:pt x="147" y="456"/>
                  </a:lnTo>
                  <a:lnTo>
                    <a:pt x="147" y="456"/>
                  </a:lnTo>
                  <a:lnTo>
                    <a:pt x="147" y="456"/>
                  </a:lnTo>
                  <a:lnTo>
                    <a:pt x="147" y="456"/>
                  </a:lnTo>
                  <a:lnTo>
                    <a:pt x="149" y="456"/>
                  </a:lnTo>
                  <a:lnTo>
                    <a:pt x="149" y="459"/>
                  </a:lnTo>
                  <a:lnTo>
                    <a:pt x="149" y="459"/>
                  </a:lnTo>
                  <a:lnTo>
                    <a:pt x="152" y="456"/>
                  </a:lnTo>
                  <a:lnTo>
                    <a:pt x="152" y="456"/>
                  </a:lnTo>
                  <a:lnTo>
                    <a:pt x="152" y="454"/>
                  </a:lnTo>
                  <a:lnTo>
                    <a:pt x="152" y="454"/>
                  </a:lnTo>
                  <a:lnTo>
                    <a:pt x="154" y="452"/>
                  </a:lnTo>
                  <a:lnTo>
                    <a:pt x="154" y="452"/>
                  </a:lnTo>
                  <a:lnTo>
                    <a:pt x="154" y="452"/>
                  </a:lnTo>
                  <a:lnTo>
                    <a:pt x="154" y="452"/>
                  </a:lnTo>
                  <a:lnTo>
                    <a:pt x="156" y="452"/>
                  </a:lnTo>
                  <a:lnTo>
                    <a:pt x="156" y="452"/>
                  </a:lnTo>
                  <a:lnTo>
                    <a:pt x="156" y="452"/>
                  </a:lnTo>
                  <a:lnTo>
                    <a:pt x="159" y="452"/>
                  </a:lnTo>
                  <a:lnTo>
                    <a:pt x="159" y="452"/>
                  </a:lnTo>
                  <a:lnTo>
                    <a:pt x="159" y="452"/>
                  </a:lnTo>
                  <a:lnTo>
                    <a:pt x="156" y="452"/>
                  </a:lnTo>
                  <a:lnTo>
                    <a:pt x="156" y="454"/>
                  </a:lnTo>
                  <a:lnTo>
                    <a:pt x="154" y="454"/>
                  </a:lnTo>
                  <a:lnTo>
                    <a:pt x="154" y="454"/>
                  </a:lnTo>
                  <a:lnTo>
                    <a:pt x="154" y="454"/>
                  </a:lnTo>
                  <a:lnTo>
                    <a:pt x="154" y="454"/>
                  </a:lnTo>
                  <a:lnTo>
                    <a:pt x="152" y="454"/>
                  </a:lnTo>
                  <a:lnTo>
                    <a:pt x="154" y="456"/>
                  </a:lnTo>
                  <a:lnTo>
                    <a:pt x="154" y="456"/>
                  </a:lnTo>
                  <a:lnTo>
                    <a:pt x="154" y="456"/>
                  </a:lnTo>
                  <a:lnTo>
                    <a:pt x="154" y="459"/>
                  </a:lnTo>
                  <a:lnTo>
                    <a:pt x="156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4" y="459"/>
                  </a:lnTo>
                  <a:lnTo>
                    <a:pt x="152" y="459"/>
                  </a:lnTo>
                  <a:lnTo>
                    <a:pt x="152" y="459"/>
                  </a:lnTo>
                  <a:lnTo>
                    <a:pt x="152" y="459"/>
                  </a:lnTo>
                  <a:lnTo>
                    <a:pt x="149" y="461"/>
                  </a:lnTo>
                  <a:lnTo>
                    <a:pt x="149" y="461"/>
                  </a:lnTo>
                  <a:lnTo>
                    <a:pt x="149" y="461"/>
                  </a:lnTo>
                  <a:lnTo>
                    <a:pt x="149" y="461"/>
                  </a:lnTo>
                  <a:lnTo>
                    <a:pt x="149" y="461"/>
                  </a:lnTo>
                  <a:lnTo>
                    <a:pt x="149" y="459"/>
                  </a:lnTo>
                  <a:lnTo>
                    <a:pt x="147" y="461"/>
                  </a:lnTo>
                  <a:lnTo>
                    <a:pt x="145" y="461"/>
                  </a:lnTo>
                  <a:lnTo>
                    <a:pt x="142" y="461"/>
                  </a:lnTo>
                  <a:lnTo>
                    <a:pt x="142" y="461"/>
                  </a:lnTo>
                  <a:lnTo>
                    <a:pt x="145" y="466"/>
                  </a:lnTo>
                  <a:lnTo>
                    <a:pt x="145" y="468"/>
                  </a:lnTo>
                  <a:lnTo>
                    <a:pt x="145" y="470"/>
                  </a:lnTo>
                  <a:lnTo>
                    <a:pt x="145" y="470"/>
                  </a:lnTo>
                  <a:lnTo>
                    <a:pt x="145" y="470"/>
                  </a:lnTo>
                  <a:lnTo>
                    <a:pt x="145" y="470"/>
                  </a:lnTo>
                  <a:lnTo>
                    <a:pt x="147" y="470"/>
                  </a:lnTo>
                  <a:lnTo>
                    <a:pt x="147" y="470"/>
                  </a:lnTo>
                  <a:lnTo>
                    <a:pt x="147" y="470"/>
                  </a:lnTo>
                  <a:lnTo>
                    <a:pt x="147" y="470"/>
                  </a:lnTo>
                  <a:lnTo>
                    <a:pt x="149" y="470"/>
                  </a:lnTo>
                  <a:lnTo>
                    <a:pt x="149" y="470"/>
                  </a:lnTo>
                  <a:lnTo>
                    <a:pt x="149" y="470"/>
                  </a:lnTo>
                  <a:lnTo>
                    <a:pt x="149" y="470"/>
                  </a:lnTo>
                  <a:lnTo>
                    <a:pt x="149" y="470"/>
                  </a:lnTo>
                  <a:lnTo>
                    <a:pt x="152" y="473"/>
                  </a:lnTo>
                  <a:lnTo>
                    <a:pt x="149" y="470"/>
                  </a:lnTo>
                  <a:lnTo>
                    <a:pt x="149" y="470"/>
                  </a:lnTo>
                  <a:lnTo>
                    <a:pt x="149" y="473"/>
                  </a:lnTo>
                  <a:lnTo>
                    <a:pt x="149" y="475"/>
                  </a:lnTo>
                  <a:lnTo>
                    <a:pt x="149" y="475"/>
                  </a:lnTo>
                  <a:lnTo>
                    <a:pt x="149" y="473"/>
                  </a:lnTo>
                  <a:lnTo>
                    <a:pt x="147" y="473"/>
                  </a:lnTo>
                  <a:lnTo>
                    <a:pt x="147" y="473"/>
                  </a:lnTo>
                  <a:lnTo>
                    <a:pt x="147" y="473"/>
                  </a:lnTo>
                  <a:lnTo>
                    <a:pt x="145" y="473"/>
                  </a:lnTo>
                  <a:lnTo>
                    <a:pt x="145" y="473"/>
                  </a:lnTo>
                  <a:lnTo>
                    <a:pt x="145" y="473"/>
                  </a:lnTo>
                  <a:lnTo>
                    <a:pt x="145" y="475"/>
                  </a:lnTo>
                  <a:lnTo>
                    <a:pt x="147" y="475"/>
                  </a:lnTo>
                  <a:lnTo>
                    <a:pt x="147" y="475"/>
                  </a:lnTo>
                  <a:lnTo>
                    <a:pt x="147" y="475"/>
                  </a:lnTo>
                  <a:lnTo>
                    <a:pt x="147" y="478"/>
                  </a:lnTo>
                  <a:lnTo>
                    <a:pt x="147" y="478"/>
                  </a:lnTo>
                  <a:lnTo>
                    <a:pt x="147" y="480"/>
                  </a:lnTo>
                  <a:lnTo>
                    <a:pt x="147" y="482"/>
                  </a:lnTo>
                  <a:lnTo>
                    <a:pt x="149" y="485"/>
                  </a:lnTo>
                  <a:lnTo>
                    <a:pt x="152" y="487"/>
                  </a:lnTo>
                  <a:lnTo>
                    <a:pt x="152" y="489"/>
                  </a:lnTo>
                  <a:lnTo>
                    <a:pt x="149" y="487"/>
                  </a:lnTo>
                  <a:lnTo>
                    <a:pt x="149" y="489"/>
                  </a:lnTo>
                  <a:lnTo>
                    <a:pt x="152" y="492"/>
                  </a:lnTo>
                  <a:lnTo>
                    <a:pt x="152" y="492"/>
                  </a:lnTo>
                  <a:lnTo>
                    <a:pt x="152" y="492"/>
                  </a:lnTo>
                  <a:lnTo>
                    <a:pt x="154" y="494"/>
                  </a:lnTo>
                  <a:lnTo>
                    <a:pt x="154" y="494"/>
                  </a:lnTo>
                  <a:lnTo>
                    <a:pt x="154" y="494"/>
                  </a:lnTo>
                  <a:lnTo>
                    <a:pt x="154" y="494"/>
                  </a:lnTo>
                  <a:lnTo>
                    <a:pt x="154" y="494"/>
                  </a:lnTo>
                  <a:lnTo>
                    <a:pt x="154" y="497"/>
                  </a:lnTo>
                  <a:lnTo>
                    <a:pt x="156" y="499"/>
                  </a:lnTo>
                  <a:lnTo>
                    <a:pt x="161" y="504"/>
                  </a:lnTo>
                  <a:lnTo>
                    <a:pt x="161" y="504"/>
                  </a:lnTo>
                  <a:lnTo>
                    <a:pt x="163" y="506"/>
                  </a:lnTo>
                  <a:lnTo>
                    <a:pt x="163" y="506"/>
                  </a:lnTo>
                  <a:lnTo>
                    <a:pt x="163" y="506"/>
                  </a:lnTo>
                  <a:lnTo>
                    <a:pt x="166" y="508"/>
                  </a:lnTo>
                  <a:lnTo>
                    <a:pt x="166" y="508"/>
                  </a:lnTo>
                  <a:lnTo>
                    <a:pt x="166" y="508"/>
                  </a:lnTo>
                  <a:lnTo>
                    <a:pt x="166" y="508"/>
                  </a:lnTo>
                  <a:lnTo>
                    <a:pt x="166" y="508"/>
                  </a:lnTo>
                  <a:lnTo>
                    <a:pt x="166" y="508"/>
                  </a:lnTo>
                  <a:lnTo>
                    <a:pt x="166" y="508"/>
                  </a:lnTo>
                  <a:lnTo>
                    <a:pt x="166" y="508"/>
                  </a:lnTo>
                  <a:lnTo>
                    <a:pt x="168" y="511"/>
                  </a:lnTo>
                  <a:lnTo>
                    <a:pt x="168" y="511"/>
                  </a:lnTo>
                  <a:lnTo>
                    <a:pt x="171" y="511"/>
                  </a:lnTo>
                  <a:lnTo>
                    <a:pt x="171" y="511"/>
                  </a:lnTo>
                  <a:lnTo>
                    <a:pt x="171" y="511"/>
                  </a:lnTo>
                  <a:lnTo>
                    <a:pt x="171" y="508"/>
                  </a:lnTo>
                  <a:lnTo>
                    <a:pt x="171" y="511"/>
                  </a:lnTo>
                  <a:lnTo>
                    <a:pt x="171" y="511"/>
                  </a:lnTo>
                  <a:lnTo>
                    <a:pt x="171" y="513"/>
                  </a:lnTo>
                  <a:lnTo>
                    <a:pt x="173" y="513"/>
                  </a:lnTo>
                  <a:lnTo>
                    <a:pt x="173" y="513"/>
                  </a:lnTo>
                  <a:lnTo>
                    <a:pt x="173" y="513"/>
                  </a:lnTo>
                  <a:lnTo>
                    <a:pt x="173" y="515"/>
                  </a:lnTo>
                  <a:lnTo>
                    <a:pt x="175" y="515"/>
                  </a:lnTo>
                  <a:lnTo>
                    <a:pt x="175" y="515"/>
                  </a:lnTo>
                  <a:lnTo>
                    <a:pt x="175" y="515"/>
                  </a:lnTo>
                  <a:lnTo>
                    <a:pt x="175" y="513"/>
                  </a:lnTo>
                  <a:lnTo>
                    <a:pt x="175" y="511"/>
                  </a:lnTo>
                  <a:lnTo>
                    <a:pt x="175" y="513"/>
                  </a:lnTo>
                  <a:lnTo>
                    <a:pt x="175" y="513"/>
                  </a:lnTo>
                  <a:lnTo>
                    <a:pt x="178" y="511"/>
                  </a:lnTo>
                  <a:lnTo>
                    <a:pt x="178" y="511"/>
                  </a:lnTo>
                  <a:lnTo>
                    <a:pt x="178" y="511"/>
                  </a:lnTo>
                  <a:lnTo>
                    <a:pt x="178" y="513"/>
                  </a:lnTo>
                  <a:lnTo>
                    <a:pt x="178" y="513"/>
                  </a:lnTo>
                  <a:lnTo>
                    <a:pt x="178" y="513"/>
                  </a:lnTo>
                  <a:lnTo>
                    <a:pt x="178" y="513"/>
                  </a:lnTo>
                  <a:lnTo>
                    <a:pt x="178" y="513"/>
                  </a:lnTo>
                  <a:lnTo>
                    <a:pt x="178" y="515"/>
                  </a:lnTo>
                  <a:lnTo>
                    <a:pt x="178" y="515"/>
                  </a:lnTo>
                  <a:lnTo>
                    <a:pt x="180" y="515"/>
                  </a:lnTo>
                  <a:lnTo>
                    <a:pt x="180" y="515"/>
                  </a:lnTo>
                  <a:lnTo>
                    <a:pt x="180" y="518"/>
                  </a:lnTo>
                  <a:lnTo>
                    <a:pt x="180" y="518"/>
                  </a:lnTo>
                  <a:lnTo>
                    <a:pt x="182" y="515"/>
                  </a:lnTo>
                  <a:lnTo>
                    <a:pt x="180" y="515"/>
                  </a:lnTo>
                  <a:lnTo>
                    <a:pt x="180" y="515"/>
                  </a:lnTo>
                  <a:lnTo>
                    <a:pt x="180" y="513"/>
                  </a:lnTo>
                  <a:lnTo>
                    <a:pt x="180" y="513"/>
                  </a:lnTo>
                  <a:lnTo>
                    <a:pt x="180" y="513"/>
                  </a:lnTo>
                  <a:lnTo>
                    <a:pt x="180" y="513"/>
                  </a:lnTo>
                  <a:lnTo>
                    <a:pt x="180" y="511"/>
                  </a:lnTo>
                  <a:lnTo>
                    <a:pt x="180" y="511"/>
                  </a:lnTo>
                  <a:lnTo>
                    <a:pt x="180" y="511"/>
                  </a:lnTo>
                  <a:lnTo>
                    <a:pt x="182" y="511"/>
                  </a:lnTo>
                  <a:lnTo>
                    <a:pt x="182" y="511"/>
                  </a:lnTo>
                  <a:lnTo>
                    <a:pt x="182" y="511"/>
                  </a:lnTo>
                  <a:lnTo>
                    <a:pt x="182" y="513"/>
                  </a:lnTo>
                  <a:lnTo>
                    <a:pt x="182" y="513"/>
                  </a:lnTo>
                  <a:lnTo>
                    <a:pt x="182" y="513"/>
                  </a:lnTo>
                  <a:lnTo>
                    <a:pt x="182" y="513"/>
                  </a:lnTo>
                  <a:lnTo>
                    <a:pt x="182" y="513"/>
                  </a:lnTo>
                  <a:lnTo>
                    <a:pt x="182" y="513"/>
                  </a:lnTo>
                  <a:lnTo>
                    <a:pt x="182" y="515"/>
                  </a:lnTo>
                  <a:lnTo>
                    <a:pt x="182" y="515"/>
                  </a:lnTo>
                  <a:lnTo>
                    <a:pt x="182" y="518"/>
                  </a:lnTo>
                  <a:lnTo>
                    <a:pt x="182" y="518"/>
                  </a:lnTo>
                  <a:lnTo>
                    <a:pt x="182" y="518"/>
                  </a:lnTo>
                  <a:lnTo>
                    <a:pt x="185" y="518"/>
                  </a:lnTo>
                  <a:lnTo>
                    <a:pt x="185" y="518"/>
                  </a:lnTo>
                  <a:lnTo>
                    <a:pt x="185" y="518"/>
                  </a:lnTo>
                  <a:lnTo>
                    <a:pt x="185" y="518"/>
                  </a:lnTo>
                  <a:lnTo>
                    <a:pt x="185" y="518"/>
                  </a:lnTo>
                  <a:lnTo>
                    <a:pt x="187" y="518"/>
                  </a:lnTo>
                  <a:lnTo>
                    <a:pt x="189" y="518"/>
                  </a:lnTo>
                  <a:lnTo>
                    <a:pt x="189" y="518"/>
                  </a:lnTo>
                  <a:lnTo>
                    <a:pt x="189" y="515"/>
                  </a:lnTo>
                  <a:lnTo>
                    <a:pt x="189" y="515"/>
                  </a:lnTo>
                  <a:lnTo>
                    <a:pt x="187" y="518"/>
                  </a:lnTo>
                  <a:lnTo>
                    <a:pt x="187" y="515"/>
                  </a:lnTo>
                  <a:lnTo>
                    <a:pt x="189" y="515"/>
                  </a:lnTo>
                  <a:lnTo>
                    <a:pt x="189" y="515"/>
                  </a:lnTo>
                  <a:lnTo>
                    <a:pt x="189" y="515"/>
                  </a:lnTo>
                  <a:lnTo>
                    <a:pt x="189" y="515"/>
                  </a:lnTo>
                  <a:lnTo>
                    <a:pt x="189" y="513"/>
                  </a:lnTo>
                  <a:lnTo>
                    <a:pt x="189" y="513"/>
                  </a:lnTo>
                  <a:lnTo>
                    <a:pt x="189" y="511"/>
                  </a:lnTo>
                  <a:lnTo>
                    <a:pt x="189" y="511"/>
                  </a:lnTo>
                  <a:lnTo>
                    <a:pt x="189" y="508"/>
                  </a:lnTo>
                  <a:lnTo>
                    <a:pt x="189" y="508"/>
                  </a:lnTo>
                  <a:lnTo>
                    <a:pt x="189" y="511"/>
                  </a:lnTo>
                  <a:lnTo>
                    <a:pt x="189" y="511"/>
                  </a:lnTo>
                  <a:lnTo>
                    <a:pt x="192" y="511"/>
                  </a:lnTo>
                  <a:lnTo>
                    <a:pt x="192" y="511"/>
                  </a:lnTo>
                  <a:lnTo>
                    <a:pt x="189" y="508"/>
                  </a:lnTo>
                  <a:lnTo>
                    <a:pt x="189" y="508"/>
                  </a:lnTo>
                  <a:lnTo>
                    <a:pt x="189" y="506"/>
                  </a:lnTo>
                  <a:lnTo>
                    <a:pt x="192" y="506"/>
                  </a:lnTo>
                  <a:lnTo>
                    <a:pt x="192" y="508"/>
                  </a:lnTo>
                  <a:lnTo>
                    <a:pt x="192" y="511"/>
                  </a:lnTo>
                  <a:lnTo>
                    <a:pt x="194" y="511"/>
                  </a:lnTo>
                  <a:lnTo>
                    <a:pt x="194" y="508"/>
                  </a:lnTo>
                  <a:lnTo>
                    <a:pt x="194" y="508"/>
                  </a:lnTo>
                  <a:lnTo>
                    <a:pt x="194" y="508"/>
                  </a:lnTo>
                  <a:lnTo>
                    <a:pt x="197" y="511"/>
                  </a:lnTo>
                  <a:lnTo>
                    <a:pt x="192" y="513"/>
                  </a:lnTo>
                  <a:lnTo>
                    <a:pt x="192" y="515"/>
                  </a:lnTo>
                  <a:lnTo>
                    <a:pt x="192" y="518"/>
                  </a:lnTo>
                  <a:lnTo>
                    <a:pt x="194" y="518"/>
                  </a:lnTo>
                  <a:lnTo>
                    <a:pt x="197" y="518"/>
                  </a:lnTo>
                  <a:lnTo>
                    <a:pt x="197" y="515"/>
                  </a:lnTo>
                  <a:lnTo>
                    <a:pt x="199" y="515"/>
                  </a:lnTo>
                  <a:lnTo>
                    <a:pt x="199" y="515"/>
                  </a:lnTo>
                  <a:lnTo>
                    <a:pt x="199" y="515"/>
                  </a:lnTo>
                  <a:lnTo>
                    <a:pt x="199" y="515"/>
                  </a:lnTo>
                  <a:lnTo>
                    <a:pt x="201" y="515"/>
                  </a:lnTo>
                  <a:lnTo>
                    <a:pt x="201" y="515"/>
                  </a:lnTo>
                  <a:lnTo>
                    <a:pt x="201" y="515"/>
                  </a:lnTo>
                  <a:lnTo>
                    <a:pt x="206" y="515"/>
                  </a:lnTo>
                  <a:lnTo>
                    <a:pt x="208" y="515"/>
                  </a:lnTo>
                  <a:lnTo>
                    <a:pt x="208" y="513"/>
                  </a:lnTo>
                  <a:lnTo>
                    <a:pt x="208" y="511"/>
                  </a:lnTo>
                  <a:lnTo>
                    <a:pt x="208" y="508"/>
                  </a:lnTo>
                  <a:lnTo>
                    <a:pt x="208" y="506"/>
                  </a:lnTo>
                  <a:lnTo>
                    <a:pt x="206" y="506"/>
                  </a:lnTo>
                  <a:lnTo>
                    <a:pt x="208" y="506"/>
                  </a:lnTo>
                  <a:lnTo>
                    <a:pt x="211" y="506"/>
                  </a:lnTo>
                  <a:lnTo>
                    <a:pt x="211" y="508"/>
                  </a:lnTo>
                  <a:lnTo>
                    <a:pt x="211" y="511"/>
                  </a:lnTo>
                  <a:lnTo>
                    <a:pt x="211" y="513"/>
                  </a:lnTo>
                  <a:lnTo>
                    <a:pt x="211" y="515"/>
                  </a:lnTo>
                  <a:lnTo>
                    <a:pt x="211" y="515"/>
                  </a:lnTo>
                  <a:lnTo>
                    <a:pt x="213" y="515"/>
                  </a:lnTo>
                  <a:lnTo>
                    <a:pt x="213" y="515"/>
                  </a:lnTo>
                  <a:lnTo>
                    <a:pt x="215" y="515"/>
                  </a:lnTo>
                  <a:lnTo>
                    <a:pt x="215" y="515"/>
                  </a:lnTo>
                  <a:lnTo>
                    <a:pt x="215" y="513"/>
                  </a:lnTo>
                  <a:lnTo>
                    <a:pt x="215" y="511"/>
                  </a:lnTo>
                  <a:lnTo>
                    <a:pt x="213" y="511"/>
                  </a:lnTo>
                  <a:lnTo>
                    <a:pt x="213" y="511"/>
                  </a:lnTo>
                  <a:lnTo>
                    <a:pt x="213" y="508"/>
                  </a:lnTo>
                  <a:lnTo>
                    <a:pt x="213" y="506"/>
                  </a:lnTo>
                  <a:lnTo>
                    <a:pt x="213" y="506"/>
                  </a:lnTo>
                  <a:lnTo>
                    <a:pt x="213" y="506"/>
                  </a:lnTo>
                  <a:lnTo>
                    <a:pt x="213" y="506"/>
                  </a:lnTo>
                  <a:lnTo>
                    <a:pt x="213" y="504"/>
                  </a:lnTo>
                  <a:lnTo>
                    <a:pt x="213" y="504"/>
                  </a:lnTo>
                  <a:lnTo>
                    <a:pt x="213" y="506"/>
                  </a:lnTo>
                  <a:lnTo>
                    <a:pt x="213" y="508"/>
                  </a:lnTo>
                  <a:lnTo>
                    <a:pt x="215" y="508"/>
                  </a:lnTo>
                  <a:lnTo>
                    <a:pt x="215" y="511"/>
                  </a:lnTo>
                  <a:lnTo>
                    <a:pt x="215" y="511"/>
                  </a:lnTo>
                  <a:lnTo>
                    <a:pt x="215" y="508"/>
                  </a:lnTo>
                  <a:lnTo>
                    <a:pt x="215" y="508"/>
                  </a:lnTo>
                  <a:lnTo>
                    <a:pt x="215" y="506"/>
                  </a:lnTo>
                  <a:lnTo>
                    <a:pt x="215" y="504"/>
                  </a:lnTo>
                  <a:lnTo>
                    <a:pt x="215" y="501"/>
                  </a:lnTo>
                  <a:lnTo>
                    <a:pt x="218" y="501"/>
                  </a:lnTo>
                  <a:lnTo>
                    <a:pt x="218" y="501"/>
                  </a:lnTo>
                  <a:lnTo>
                    <a:pt x="218" y="504"/>
                  </a:lnTo>
                  <a:lnTo>
                    <a:pt x="215" y="506"/>
                  </a:lnTo>
                  <a:lnTo>
                    <a:pt x="215" y="506"/>
                  </a:lnTo>
                  <a:lnTo>
                    <a:pt x="215" y="508"/>
                  </a:lnTo>
                  <a:lnTo>
                    <a:pt x="215" y="508"/>
                  </a:lnTo>
                  <a:lnTo>
                    <a:pt x="215" y="508"/>
                  </a:lnTo>
                  <a:lnTo>
                    <a:pt x="215" y="508"/>
                  </a:lnTo>
                  <a:lnTo>
                    <a:pt x="215" y="511"/>
                  </a:lnTo>
                  <a:lnTo>
                    <a:pt x="215" y="511"/>
                  </a:lnTo>
                  <a:lnTo>
                    <a:pt x="215" y="513"/>
                  </a:lnTo>
                  <a:lnTo>
                    <a:pt x="215" y="513"/>
                  </a:lnTo>
                  <a:lnTo>
                    <a:pt x="218" y="515"/>
                  </a:lnTo>
                  <a:lnTo>
                    <a:pt x="220" y="515"/>
                  </a:lnTo>
                  <a:lnTo>
                    <a:pt x="220" y="515"/>
                  </a:lnTo>
                  <a:lnTo>
                    <a:pt x="223" y="515"/>
                  </a:lnTo>
                  <a:lnTo>
                    <a:pt x="225" y="513"/>
                  </a:lnTo>
                  <a:lnTo>
                    <a:pt x="223" y="513"/>
                  </a:lnTo>
                  <a:lnTo>
                    <a:pt x="223" y="511"/>
                  </a:lnTo>
                  <a:lnTo>
                    <a:pt x="223" y="511"/>
                  </a:lnTo>
                  <a:lnTo>
                    <a:pt x="223" y="511"/>
                  </a:lnTo>
                  <a:lnTo>
                    <a:pt x="220" y="508"/>
                  </a:lnTo>
                  <a:lnTo>
                    <a:pt x="220" y="504"/>
                  </a:lnTo>
                  <a:lnTo>
                    <a:pt x="220" y="501"/>
                  </a:lnTo>
                  <a:lnTo>
                    <a:pt x="220" y="501"/>
                  </a:lnTo>
                  <a:lnTo>
                    <a:pt x="223" y="501"/>
                  </a:lnTo>
                  <a:lnTo>
                    <a:pt x="220" y="499"/>
                  </a:lnTo>
                  <a:lnTo>
                    <a:pt x="220" y="499"/>
                  </a:lnTo>
                  <a:lnTo>
                    <a:pt x="220" y="499"/>
                  </a:lnTo>
                  <a:lnTo>
                    <a:pt x="220" y="497"/>
                  </a:lnTo>
                  <a:lnTo>
                    <a:pt x="218" y="497"/>
                  </a:lnTo>
                  <a:lnTo>
                    <a:pt x="218" y="494"/>
                  </a:lnTo>
                  <a:lnTo>
                    <a:pt x="218" y="492"/>
                  </a:lnTo>
                  <a:lnTo>
                    <a:pt x="218" y="492"/>
                  </a:lnTo>
                  <a:lnTo>
                    <a:pt x="218" y="492"/>
                  </a:lnTo>
                  <a:lnTo>
                    <a:pt x="215" y="492"/>
                  </a:lnTo>
                  <a:lnTo>
                    <a:pt x="215" y="489"/>
                  </a:lnTo>
                  <a:lnTo>
                    <a:pt x="215" y="489"/>
                  </a:lnTo>
                  <a:lnTo>
                    <a:pt x="215" y="489"/>
                  </a:lnTo>
                  <a:lnTo>
                    <a:pt x="215" y="489"/>
                  </a:lnTo>
                  <a:lnTo>
                    <a:pt x="218" y="489"/>
                  </a:lnTo>
                  <a:lnTo>
                    <a:pt x="218" y="489"/>
                  </a:lnTo>
                  <a:lnTo>
                    <a:pt x="218" y="489"/>
                  </a:lnTo>
                  <a:lnTo>
                    <a:pt x="218" y="489"/>
                  </a:lnTo>
                  <a:lnTo>
                    <a:pt x="218" y="489"/>
                  </a:lnTo>
                  <a:lnTo>
                    <a:pt x="218" y="489"/>
                  </a:lnTo>
                  <a:lnTo>
                    <a:pt x="220" y="489"/>
                  </a:lnTo>
                  <a:lnTo>
                    <a:pt x="220" y="489"/>
                  </a:lnTo>
                  <a:lnTo>
                    <a:pt x="220" y="489"/>
                  </a:lnTo>
                  <a:lnTo>
                    <a:pt x="220" y="489"/>
                  </a:lnTo>
                  <a:lnTo>
                    <a:pt x="218" y="492"/>
                  </a:lnTo>
                  <a:lnTo>
                    <a:pt x="218" y="492"/>
                  </a:lnTo>
                  <a:lnTo>
                    <a:pt x="218" y="494"/>
                  </a:lnTo>
                  <a:lnTo>
                    <a:pt x="220" y="497"/>
                  </a:lnTo>
                  <a:lnTo>
                    <a:pt x="220" y="499"/>
                  </a:lnTo>
                  <a:lnTo>
                    <a:pt x="223" y="499"/>
                  </a:lnTo>
                  <a:lnTo>
                    <a:pt x="223" y="499"/>
                  </a:lnTo>
                  <a:lnTo>
                    <a:pt x="223" y="501"/>
                  </a:lnTo>
                  <a:lnTo>
                    <a:pt x="223" y="501"/>
                  </a:lnTo>
                  <a:lnTo>
                    <a:pt x="223" y="501"/>
                  </a:lnTo>
                  <a:lnTo>
                    <a:pt x="223" y="501"/>
                  </a:lnTo>
                  <a:lnTo>
                    <a:pt x="223" y="501"/>
                  </a:lnTo>
                  <a:lnTo>
                    <a:pt x="223" y="504"/>
                  </a:lnTo>
                  <a:lnTo>
                    <a:pt x="223" y="504"/>
                  </a:lnTo>
                  <a:lnTo>
                    <a:pt x="223" y="506"/>
                  </a:lnTo>
                  <a:lnTo>
                    <a:pt x="223" y="506"/>
                  </a:lnTo>
                  <a:lnTo>
                    <a:pt x="223" y="508"/>
                  </a:lnTo>
                  <a:lnTo>
                    <a:pt x="225" y="508"/>
                  </a:lnTo>
                  <a:lnTo>
                    <a:pt x="223" y="511"/>
                  </a:lnTo>
                  <a:lnTo>
                    <a:pt x="225" y="511"/>
                  </a:lnTo>
                  <a:lnTo>
                    <a:pt x="225" y="511"/>
                  </a:lnTo>
                  <a:lnTo>
                    <a:pt x="225" y="513"/>
                  </a:lnTo>
                  <a:lnTo>
                    <a:pt x="225" y="511"/>
                  </a:lnTo>
                  <a:lnTo>
                    <a:pt x="227" y="513"/>
                  </a:lnTo>
                  <a:lnTo>
                    <a:pt x="227" y="513"/>
                  </a:lnTo>
                  <a:lnTo>
                    <a:pt x="230" y="513"/>
                  </a:lnTo>
                  <a:lnTo>
                    <a:pt x="230" y="513"/>
                  </a:lnTo>
                  <a:lnTo>
                    <a:pt x="230" y="513"/>
                  </a:lnTo>
                  <a:lnTo>
                    <a:pt x="230" y="513"/>
                  </a:lnTo>
                  <a:lnTo>
                    <a:pt x="230" y="513"/>
                  </a:lnTo>
                  <a:lnTo>
                    <a:pt x="232" y="513"/>
                  </a:lnTo>
                  <a:lnTo>
                    <a:pt x="232" y="513"/>
                  </a:lnTo>
                  <a:lnTo>
                    <a:pt x="232" y="513"/>
                  </a:lnTo>
                  <a:lnTo>
                    <a:pt x="232" y="513"/>
                  </a:lnTo>
                  <a:lnTo>
                    <a:pt x="232" y="511"/>
                  </a:lnTo>
                  <a:lnTo>
                    <a:pt x="232" y="511"/>
                  </a:lnTo>
                  <a:lnTo>
                    <a:pt x="230" y="506"/>
                  </a:lnTo>
                  <a:lnTo>
                    <a:pt x="230" y="506"/>
                  </a:lnTo>
                  <a:lnTo>
                    <a:pt x="230" y="501"/>
                  </a:lnTo>
                  <a:lnTo>
                    <a:pt x="230" y="501"/>
                  </a:lnTo>
                  <a:lnTo>
                    <a:pt x="230" y="501"/>
                  </a:lnTo>
                  <a:lnTo>
                    <a:pt x="227" y="501"/>
                  </a:lnTo>
                  <a:lnTo>
                    <a:pt x="227" y="501"/>
                  </a:lnTo>
                  <a:lnTo>
                    <a:pt x="227" y="501"/>
                  </a:lnTo>
                  <a:lnTo>
                    <a:pt x="227" y="501"/>
                  </a:lnTo>
                  <a:lnTo>
                    <a:pt x="227" y="501"/>
                  </a:lnTo>
                  <a:lnTo>
                    <a:pt x="227" y="501"/>
                  </a:lnTo>
                  <a:lnTo>
                    <a:pt x="227" y="501"/>
                  </a:lnTo>
                  <a:lnTo>
                    <a:pt x="227" y="499"/>
                  </a:lnTo>
                  <a:lnTo>
                    <a:pt x="227" y="499"/>
                  </a:lnTo>
                  <a:lnTo>
                    <a:pt x="227" y="499"/>
                  </a:lnTo>
                  <a:lnTo>
                    <a:pt x="225" y="497"/>
                  </a:lnTo>
                  <a:lnTo>
                    <a:pt x="225" y="497"/>
                  </a:lnTo>
                  <a:lnTo>
                    <a:pt x="227" y="499"/>
                  </a:lnTo>
                  <a:lnTo>
                    <a:pt x="227" y="499"/>
                  </a:lnTo>
                  <a:lnTo>
                    <a:pt x="227" y="499"/>
                  </a:lnTo>
                  <a:lnTo>
                    <a:pt x="230" y="499"/>
                  </a:lnTo>
                  <a:lnTo>
                    <a:pt x="230" y="499"/>
                  </a:lnTo>
                  <a:lnTo>
                    <a:pt x="230" y="501"/>
                  </a:lnTo>
                  <a:lnTo>
                    <a:pt x="230" y="501"/>
                  </a:lnTo>
                  <a:lnTo>
                    <a:pt x="230" y="501"/>
                  </a:lnTo>
                  <a:lnTo>
                    <a:pt x="230" y="501"/>
                  </a:lnTo>
                  <a:lnTo>
                    <a:pt x="230" y="497"/>
                  </a:lnTo>
                  <a:lnTo>
                    <a:pt x="230" y="497"/>
                  </a:lnTo>
                  <a:lnTo>
                    <a:pt x="230" y="497"/>
                  </a:lnTo>
                  <a:lnTo>
                    <a:pt x="230" y="494"/>
                  </a:lnTo>
                  <a:lnTo>
                    <a:pt x="230" y="494"/>
                  </a:lnTo>
                  <a:lnTo>
                    <a:pt x="230" y="494"/>
                  </a:lnTo>
                  <a:lnTo>
                    <a:pt x="230" y="497"/>
                  </a:lnTo>
                  <a:lnTo>
                    <a:pt x="230" y="497"/>
                  </a:lnTo>
                  <a:lnTo>
                    <a:pt x="232" y="494"/>
                  </a:lnTo>
                  <a:lnTo>
                    <a:pt x="232" y="494"/>
                  </a:lnTo>
                  <a:lnTo>
                    <a:pt x="232" y="497"/>
                  </a:lnTo>
                  <a:lnTo>
                    <a:pt x="232" y="497"/>
                  </a:lnTo>
                  <a:lnTo>
                    <a:pt x="232" y="499"/>
                  </a:lnTo>
                  <a:lnTo>
                    <a:pt x="234" y="499"/>
                  </a:lnTo>
                  <a:lnTo>
                    <a:pt x="234" y="499"/>
                  </a:lnTo>
                  <a:lnTo>
                    <a:pt x="232" y="499"/>
                  </a:lnTo>
                  <a:lnTo>
                    <a:pt x="232" y="499"/>
                  </a:lnTo>
                  <a:lnTo>
                    <a:pt x="232" y="499"/>
                  </a:lnTo>
                  <a:lnTo>
                    <a:pt x="232" y="501"/>
                  </a:lnTo>
                  <a:lnTo>
                    <a:pt x="232" y="501"/>
                  </a:lnTo>
                  <a:lnTo>
                    <a:pt x="232" y="501"/>
                  </a:lnTo>
                  <a:lnTo>
                    <a:pt x="232" y="501"/>
                  </a:lnTo>
                  <a:lnTo>
                    <a:pt x="232" y="504"/>
                  </a:lnTo>
                  <a:lnTo>
                    <a:pt x="232" y="504"/>
                  </a:lnTo>
                  <a:lnTo>
                    <a:pt x="232" y="506"/>
                  </a:lnTo>
                  <a:lnTo>
                    <a:pt x="232" y="508"/>
                  </a:lnTo>
                  <a:lnTo>
                    <a:pt x="234" y="511"/>
                  </a:lnTo>
                  <a:lnTo>
                    <a:pt x="234" y="511"/>
                  </a:lnTo>
                  <a:lnTo>
                    <a:pt x="234" y="508"/>
                  </a:lnTo>
                  <a:lnTo>
                    <a:pt x="234" y="508"/>
                  </a:lnTo>
                  <a:lnTo>
                    <a:pt x="234" y="508"/>
                  </a:lnTo>
                  <a:lnTo>
                    <a:pt x="234" y="506"/>
                  </a:lnTo>
                  <a:lnTo>
                    <a:pt x="234" y="506"/>
                  </a:lnTo>
                  <a:lnTo>
                    <a:pt x="234" y="506"/>
                  </a:lnTo>
                  <a:lnTo>
                    <a:pt x="234" y="508"/>
                  </a:lnTo>
                  <a:lnTo>
                    <a:pt x="237" y="508"/>
                  </a:lnTo>
                  <a:lnTo>
                    <a:pt x="237" y="508"/>
                  </a:lnTo>
                  <a:lnTo>
                    <a:pt x="237" y="508"/>
                  </a:lnTo>
                  <a:lnTo>
                    <a:pt x="237" y="508"/>
                  </a:lnTo>
                  <a:lnTo>
                    <a:pt x="239" y="508"/>
                  </a:lnTo>
                  <a:lnTo>
                    <a:pt x="239" y="508"/>
                  </a:lnTo>
                  <a:lnTo>
                    <a:pt x="242" y="506"/>
                  </a:lnTo>
                  <a:lnTo>
                    <a:pt x="242" y="506"/>
                  </a:lnTo>
                  <a:lnTo>
                    <a:pt x="242" y="504"/>
                  </a:lnTo>
                  <a:lnTo>
                    <a:pt x="239" y="504"/>
                  </a:lnTo>
                  <a:lnTo>
                    <a:pt x="239" y="504"/>
                  </a:lnTo>
                  <a:lnTo>
                    <a:pt x="242" y="501"/>
                  </a:lnTo>
                  <a:lnTo>
                    <a:pt x="239" y="501"/>
                  </a:lnTo>
                  <a:lnTo>
                    <a:pt x="239" y="499"/>
                  </a:lnTo>
                  <a:lnTo>
                    <a:pt x="237" y="499"/>
                  </a:lnTo>
                  <a:lnTo>
                    <a:pt x="237" y="497"/>
                  </a:lnTo>
                  <a:lnTo>
                    <a:pt x="237" y="497"/>
                  </a:lnTo>
                  <a:lnTo>
                    <a:pt x="234" y="494"/>
                  </a:lnTo>
                  <a:lnTo>
                    <a:pt x="234" y="494"/>
                  </a:lnTo>
                  <a:lnTo>
                    <a:pt x="234" y="494"/>
                  </a:lnTo>
                  <a:lnTo>
                    <a:pt x="234" y="494"/>
                  </a:lnTo>
                  <a:lnTo>
                    <a:pt x="234" y="494"/>
                  </a:lnTo>
                  <a:lnTo>
                    <a:pt x="234" y="494"/>
                  </a:lnTo>
                  <a:lnTo>
                    <a:pt x="234" y="494"/>
                  </a:lnTo>
                  <a:lnTo>
                    <a:pt x="234" y="492"/>
                  </a:lnTo>
                  <a:lnTo>
                    <a:pt x="234" y="492"/>
                  </a:lnTo>
                  <a:lnTo>
                    <a:pt x="237" y="494"/>
                  </a:lnTo>
                  <a:lnTo>
                    <a:pt x="237" y="497"/>
                  </a:lnTo>
                  <a:lnTo>
                    <a:pt x="237" y="497"/>
                  </a:lnTo>
                  <a:lnTo>
                    <a:pt x="237" y="497"/>
                  </a:lnTo>
                  <a:lnTo>
                    <a:pt x="239" y="497"/>
                  </a:lnTo>
                  <a:lnTo>
                    <a:pt x="239" y="497"/>
                  </a:lnTo>
                  <a:lnTo>
                    <a:pt x="239" y="497"/>
                  </a:lnTo>
                  <a:lnTo>
                    <a:pt x="242" y="497"/>
                  </a:lnTo>
                  <a:lnTo>
                    <a:pt x="242" y="497"/>
                  </a:lnTo>
                  <a:lnTo>
                    <a:pt x="242" y="497"/>
                  </a:lnTo>
                  <a:lnTo>
                    <a:pt x="242" y="499"/>
                  </a:lnTo>
                  <a:lnTo>
                    <a:pt x="242" y="501"/>
                  </a:lnTo>
                  <a:lnTo>
                    <a:pt x="244" y="504"/>
                  </a:lnTo>
                  <a:lnTo>
                    <a:pt x="246" y="506"/>
                  </a:lnTo>
                  <a:lnTo>
                    <a:pt x="246" y="506"/>
                  </a:lnTo>
                  <a:lnTo>
                    <a:pt x="249" y="506"/>
                  </a:lnTo>
                  <a:lnTo>
                    <a:pt x="249" y="506"/>
                  </a:lnTo>
                  <a:lnTo>
                    <a:pt x="249" y="504"/>
                  </a:lnTo>
                  <a:lnTo>
                    <a:pt x="249" y="504"/>
                  </a:lnTo>
                  <a:lnTo>
                    <a:pt x="246" y="504"/>
                  </a:lnTo>
                  <a:lnTo>
                    <a:pt x="246" y="504"/>
                  </a:lnTo>
                  <a:lnTo>
                    <a:pt x="246" y="504"/>
                  </a:lnTo>
                  <a:lnTo>
                    <a:pt x="246" y="504"/>
                  </a:lnTo>
                  <a:lnTo>
                    <a:pt x="246" y="504"/>
                  </a:lnTo>
                  <a:lnTo>
                    <a:pt x="246" y="501"/>
                  </a:lnTo>
                  <a:lnTo>
                    <a:pt x="246" y="501"/>
                  </a:lnTo>
                  <a:lnTo>
                    <a:pt x="246" y="501"/>
                  </a:lnTo>
                  <a:lnTo>
                    <a:pt x="246" y="501"/>
                  </a:lnTo>
                  <a:lnTo>
                    <a:pt x="246" y="501"/>
                  </a:lnTo>
                  <a:lnTo>
                    <a:pt x="246" y="501"/>
                  </a:lnTo>
                  <a:lnTo>
                    <a:pt x="246" y="501"/>
                  </a:lnTo>
                  <a:lnTo>
                    <a:pt x="249" y="501"/>
                  </a:lnTo>
                  <a:lnTo>
                    <a:pt x="249" y="501"/>
                  </a:lnTo>
                  <a:lnTo>
                    <a:pt x="249" y="501"/>
                  </a:lnTo>
                  <a:lnTo>
                    <a:pt x="249" y="501"/>
                  </a:lnTo>
                  <a:lnTo>
                    <a:pt x="251" y="501"/>
                  </a:lnTo>
                  <a:lnTo>
                    <a:pt x="253" y="501"/>
                  </a:lnTo>
                  <a:lnTo>
                    <a:pt x="253" y="504"/>
                  </a:lnTo>
                  <a:lnTo>
                    <a:pt x="256" y="504"/>
                  </a:lnTo>
                  <a:lnTo>
                    <a:pt x="256" y="501"/>
                  </a:lnTo>
                  <a:lnTo>
                    <a:pt x="256" y="501"/>
                  </a:lnTo>
                  <a:lnTo>
                    <a:pt x="256" y="504"/>
                  </a:lnTo>
                  <a:lnTo>
                    <a:pt x="258" y="504"/>
                  </a:lnTo>
                  <a:lnTo>
                    <a:pt x="258" y="501"/>
                  </a:lnTo>
                  <a:lnTo>
                    <a:pt x="258" y="501"/>
                  </a:lnTo>
                  <a:lnTo>
                    <a:pt x="260" y="501"/>
                  </a:lnTo>
                  <a:lnTo>
                    <a:pt x="260" y="501"/>
                  </a:lnTo>
                  <a:lnTo>
                    <a:pt x="260" y="501"/>
                  </a:lnTo>
                  <a:lnTo>
                    <a:pt x="258" y="499"/>
                  </a:lnTo>
                  <a:lnTo>
                    <a:pt x="258" y="499"/>
                  </a:lnTo>
                  <a:lnTo>
                    <a:pt x="258" y="499"/>
                  </a:lnTo>
                  <a:lnTo>
                    <a:pt x="258" y="499"/>
                  </a:lnTo>
                  <a:lnTo>
                    <a:pt x="258" y="497"/>
                  </a:lnTo>
                  <a:lnTo>
                    <a:pt x="258" y="497"/>
                  </a:lnTo>
                  <a:lnTo>
                    <a:pt x="258" y="497"/>
                  </a:lnTo>
                  <a:lnTo>
                    <a:pt x="260" y="497"/>
                  </a:lnTo>
                  <a:lnTo>
                    <a:pt x="260" y="497"/>
                  </a:lnTo>
                  <a:lnTo>
                    <a:pt x="260" y="494"/>
                  </a:lnTo>
                  <a:lnTo>
                    <a:pt x="260" y="494"/>
                  </a:lnTo>
                  <a:lnTo>
                    <a:pt x="260" y="497"/>
                  </a:lnTo>
                  <a:lnTo>
                    <a:pt x="260" y="499"/>
                  </a:lnTo>
                  <a:lnTo>
                    <a:pt x="260" y="499"/>
                  </a:lnTo>
                  <a:lnTo>
                    <a:pt x="260" y="501"/>
                  </a:lnTo>
                  <a:lnTo>
                    <a:pt x="260" y="501"/>
                  </a:lnTo>
                  <a:lnTo>
                    <a:pt x="260" y="501"/>
                  </a:lnTo>
                  <a:lnTo>
                    <a:pt x="260" y="501"/>
                  </a:lnTo>
                  <a:lnTo>
                    <a:pt x="260" y="504"/>
                  </a:lnTo>
                  <a:lnTo>
                    <a:pt x="260" y="504"/>
                  </a:lnTo>
                  <a:lnTo>
                    <a:pt x="260" y="504"/>
                  </a:lnTo>
                  <a:lnTo>
                    <a:pt x="260" y="504"/>
                  </a:lnTo>
                  <a:lnTo>
                    <a:pt x="260" y="504"/>
                  </a:lnTo>
                  <a:lnTo>
                    <a:pt x="260" y="504"/>
                  </a:lnTo>
                  <a:lnTo>
                    <a:pt x="260" y="504"/>
                  </a:lnTo>
                  <a:lnTo>
                    <a:pt x="263" y="504"/>
                  </a:lnTo>
                  <a:lnTo>
                    <a:pt x="260" y="504"/>
                  </a:lnTo>
                  <a:lnTo>
                    <a:pt x="260" y="504"/>
                  </a:lnTo>
                  <a:lnTo>
                    <a:pt x="260" y="504"/>
                  </a:lnTo>
                  <a:lnTo>
                    <a:pt x="260" y="506"/>
                  </a:lnTo>
                  <a:lnTo>
                    <a:pt x="265" y="506"/>
                  </a:lnTo>
                  <a:lnTo>
                    <a:pt x="268" y="506"/>
                  </a:lnTo>
                  <a:lnTo>
                    <a:pt x="268" y="506"/>
                  </a:lnTo>
                  <a:lnTo>
                    <a:pt x="270" y="506"/>
                  </a:lnTo>
                  <a:lnTo>
                    <a:pt x="270" y="506"/>
                  </a:lnTo>
                  <a:lnTo>
                    <a:pt x="272" y="506"/>
                  </a:lnTo>
                  <a:lnTo>
                    <a:pt x="272" y="506"/>
                  </a:lnTo>
                  <a:lnTo>
                    <a:pt x="270" y="506"/>
                  </a:lnTo>
                  <a:lnTo>
                    <a:pt x="270" y="506"/>
                  </a:lnTo>
                  <a:lnTo>
                    <a:pt x="270" y="506"/>
                  </a:lnTo>
                  <a:lnTo>
                    <a:pt x="270" y="506"/>
                  </a:lnTo>
                  <a:lnTo>
                    <a:pt x="270" y="504"/>
                  </a:lnTo>
                  <a:lnTo>
                    <a:pt x="272" y="506"/>
                  </a:lnTo>
                  <a:lnTo>
                    <a:pt x="272" y="506"/>
                  </a:lnTo>
                  <a:lnTo>
                    <a:pt x="282" y="504"/>
                  </a:lnTo>
                  <a:lnTo>
                    <a:pt x="284" y="504"/>
                  </a:lnTo>
                  <a:lnTo>
                    <a:pt x="284" y="504"/>
                  </a:lnTo>
                  <a:lnTo>
                    <a:pt x="286" y="504"/>
                  </a:lnTo>
                  <a:lnTo>
                    <a:pt x="286" y="504"/>
                  </a:lnTo>
                  <a:lnTo>
                    <a:pt x="289" y="504"/>
                  </a:lnTo>
                  <a:lnTo>
                    <a:pt x="294" y="504"/>
                  </a:lnTo>
                  <a:lnTo>
                    <a:pt x="298" y="504"/>
                  </a:lnTo>
                  <a:lnTo>
                    <a:pt x="301" y="504"/>
                  </a:lnTo>
                  <a:lnTo>
                    <a:pt x="301" y="504"/>
                  </a:lnTo>
                  <a:lnTo>
                    <a:pt x="301" y="504"/>
                  </a:lnTo>
                  <a:lnTo>
                    <a:pt x="301" y="501"/>
                  </a:lnTo>
                  <a:lnTo>
                    <a:pt x="303" y="501"/>
                  </a:lnTo>
                  <a:lnTo>
                    <a:pt x="303" y="501"/>
                  </a:lnTo>
                  <a:lnTo>
                    <a:pt x="303" y="499"/>
                  </a:lnTo>
                  <a:lnTo>
                    <a:pt x="303" y="499"/>
                  </a:lnTo>
                  <a:lnTo>
                    <a:pt x="303" y="499"/>
                  </a:lnTo>
                  <a:lnTo>
                    <a:pt x="303" y="497"/>
                  </a:lnTo>
                  <a:lnTo>
                    <a:pt x="303" y="497"/>
                  </a:lnTo>
                  <a:lnTo>
                    <a:pt x="301" y="497"/>
                  </a:lnTo>
                  <a:lnTo>
                    <a:pt x="303" y="497"/>
                  </a:lnTo>
                  <a:lnTo>
                    <a:pt x="303" y="494"/>
                  </a:lnTo>
                  <a:lnTo>
                    <a:pt x="303" y="494"/>
                  </a:lnTo>
                  <a:lnTo>
                    <a:pt x="301" y="494"/>
                  </a:lnTo>
                  <a:lnTo>
                    <a:pt x="301" y="492"/>
                  </a:lnTo>
                  <a:lnTo>
                    <a:pt x="301" y="492"/>
                  </a:lnTo>
                  <a:lnTo>
                    <a:pt x="301" y="492"/>
                  </a:lnTo>
                  <a:lnTo>
                    <a:pt x="298" y="489"/>
                  </a:lnTo>
                  <a:lnTo>
                    <a:pt x="298" y="489"/>
                  </a:lnTo>
                  <a:lnTo>
                    <a:pt x="298" y="489"/>
                  </a:lnTo>
                  <a:lnTo>
                    <a:pt x="298" y="487"/>
                  </a:lnTo>
                  <a:lnTo>
                    <a:pt x="298" y="487"/>
                  </a:lnTo>
                  <a:lnTo>
                    <a:pt x="298" y="485"/>
                  </a:lnTo>
                  <a:lnTo>
                    <a:pt x="296" y="482"/>
                  </a:lnTo>
                  <a:lnTo>
                    <a:pt x="294" y="480"/>
                  </a:lnTo>
                  <a:lnTo>
                    <a:pt x="294" y="480"/>
                  </a:lnTo>
                  <a:lnTo>
                    <a:pt x="294" y="480"/>
                  </a:lnTo>
                  <a:lnTo>
                    <a:pt x="294" y="480"/>
                  </a:lnTo>
                  <a:lnTo>
                    <a:pt x="296" y="480"/>
                  </a:lnTo>
                  <a:lnTo>
                    <a:pt x="296" y="482"/>
                  </a:lnTo>
                  <a:lnTo>
                    <a:pt x="296" y="482"/>
                  </a:lnTo>
                  <a:lnTo>
                    <a:pt x="296" y="482"/>
                  </a:lnTo>
                  <a:lnTo>
                    <a:pt x="298" y="482"/>
                  </a:lnTo>
                  <a:lnTo>
                    <a:pt x="298" y="485"/>
                  </a:lnTo>
                  <a:lnTo>
                    <a:pt x="298" y="485"/>
                  </a:lnTo>
                  <a:lnTo>
                    <a:pt x="298" y="485"/>
                  </a:lnTo>
                  <a:lnTo>
                    <a:pt x="301" y="485"/>
                  </a:lnTo>
                  <a:lnTo>
                    <a:pt x="301" y="487"/>
                  </a:lnTo>
                  <a:lnTo>
                    <a:pt x="301" y="487"/>
                  </a:lnTo>
                  <a:lnTo>
                    <a:pt x="301" y="487"/>
                  </a:lnTo>
                  <a:lnTo>
                    <a:pt x="303" y="487"/>
                  </a:lnTo>
                  <a:lnTo>
                    <a:pt x="303" y="489"/>
                  </a:lnTo>
                  <a:lnTo>
                    <a:pt x="303" y="489"/>
                  </a:lnTo>
                  <a:lnTo>
                    <a:pt x="303" y="489"/>
                  </a:lnTo>
                  <a:lnTo>
                    <a:pt x="303" y="489"/>
                  </a:lnTo>
                  <a:lnTo>
                    <a:pt x="305" y="489"/>
                  </a:lnTo>
                  <a:lnTo>
                    <a:pt x="305" y="489"/>
                  </a:lnTo>
                  <a:lnTo>
                    <a:pt x="308" y="487"/>
                  </a:lnTo>
                  <a:lnTo>
                    <a:pt x="308" y="487"/>
                  </a:lnTo>
                  <a:lnTo>
                    <a:pt x="308" y="489"/>
                  </a:lnTo>
                  <a:lnTo>
                    <a:pt x="305" y="492"/>
                  </a:lnTo>
                  <a:lnTo>
                    <a:pt x="305" y="492"/>
                  </a:lnTo>
                  <a:lnTo>
                    <a:pt x="308" y="494"/>
                  </a:lnTo>
                  <a:lnTo>
                    <a:pt x="308" y="494"/>
                  </a:lnTo>
                  <a:lnTo>
                    <a:pt x="310" y="492"/>
                  </a:lnTo>
                  <a:lnTo>
                    <a:pt x="310" y="492"/>
                  </a:lnTo>
                  <a:lnTo>
                    <a:pt x="310" y="492"/>
                  </a:lnTo>
                  <a:lnTo>
                    <a:pt x="310" y="494"/>
                  </a:lnTo>
                  <a:lnTo>
                    <a:pt x="310" y="494"/>
                  </a:lnTo>
                  <a:lnTo>
                    <a:pt x="310" y="494"/>
                  </a:lnTo>
                  <a:lnTo>
                    <a:pt x="310" y="494"/>
                  </a:lnTo>
                  <a:lnTo>
                    <a:pt x="310" y="494"/>
                  </a:lnTo>
                  <a:lnTo>
                    <a:pt x="310" y="494"/>
                  </a:lnTo>
                  <a:lnTo>
                    <a:pt x="310" y="494"/>
                  </a:lnTo>
                  <a:lnTo>
                    <a:pt x="313" y="494"/>
                  </a:lnTo>
                  <a:lnTo>
                    <a:pt x="313" y="494"/>
                  </a:lnTo>
                  <a:lnTo>
                    <a:pt x="313" y="494"/>
                  </a:lnTo>
                  <a:lnTo>
                    <a:pt x="313" y="494"/>
                  </a:lnTo>
                  <a:lnTo>
                    <a:pt x="313" y="494"/>
                  </a:lnTo>
                  <a:lnTo>
                    <a:pt x="313" y="492"/>
                  </a:lnTo>
                  <a:lnTo>
                    <a:pt x="313" y="492"/>
                  </a:lnTo>
                  <a:lnTo>
                    <a:pt x="313" y="492"/>
                  </a:lnTo>
                  <a:lnTo>
                    <a:pt x="315" y="492"/>
                  </a:lnTo>
                  <a:lnTo>
                    <a:pt x="315" y="489"/>
                  </a:lnTo>
                  <a:lnTo>
                    <a:pt x="315" y="489"/>
                  </a:lnTo>
                  <a:lnTo>
                    <a:pt x="315" y="489"/>
                  </a:lnTo>
                  <a:lnTo>
                    <a:pt x="315" y="489"/>
                  </a:lnTo>
                  <a:lnTo>
                    <a:pt x="315" y="489"/>
                  </a:lnTo>
                  <a:lnTo>
                    <a:pt x="315" y="489"/>
                  </a:lnTo>
                  <a:lnTo>
                    <a:pt x="317" y="489"/>
                  </a:lnTo>
                  <a:lnTo>
                    <a:pt x="317" y="489"/>
                  </a:lnTo>
                  <a:lnTo>
                    <a:pt x="317" y="489"/>
                  </a:lnTo>
                  <a:lnTo>
                    <a:pt x="317" y="489"/>
                  </a:lnTo>
                  <a:lnTo>
                    <a:pt x="317" y="489"/>
                  </a:lnTo>
                  <a:lnTo>
                    <a:pt x="317" y="489"/>
                  </a:lnTo>
                  <a:lnTo>
                    <a:pt x="317" y="487"/>
                  </a:lnTo>
                  <a:lnTo>
                    <a:pt x="317" y="487"/>
                  </a:lnTo>
                  <a:lnTo>
                    <a:pt x="317" y="485"/>
                  </a:lnTo>
                  <a:lnTo>
                    <a:pt x="317" y="485"/>
                  </a:lnTo>
                  <a:lnTo>
                    <a:pt x="320" y="485"/>
                  </a:lnTo>
                  <a:lnTo>
                    <a:pt x="320" y="482"/>
                  </a:lnTo>
                  <a:lnTo>
                    <a:pt x="322" y="480"/>
                  </a:lnTo>
                  <a:lnTo>
                    <a:pt x="322" y="480"/>
                  </a:lnTo>
                  <a:lnTo>
                    <a:pt x="322" y="478"/>
                  </a:lnTo>
                  <a:lnTo>
                    <a:pt x="322" y="478"/>
                  </a:lnTo>
                  <a:lnTo>
                    <a:pt x="324" y="475"/>
                  </a:lnTo>
                  <a:lnTo>
                    <a:pt x="324" y="475"/>
                  </a:lnTo>
                  <a:lnTo>
                    <a:pt x="324" y="473"/>
                  </a:lnTo>
                  <a:lnTo>
                    <a:pt x="324" y="473"/>
                  </a:lnTo>
                  <a:lnTo>
                    <a:pt x="327" y="473"/>
                  </a:lnTo>
                  <a:lnTo>
                    <a:pt x="327" y="473"/>
                  </a:lnTo>
                  <a:lnTo>
                    <a:pt x="327" y="473"/>
                  </a:lnTo>
                  <a:lnTo>
                    <a:pt x="327" y="470"/>
                  </a:lnTo>
                  <a:lnTo>
                    <a:pt x="329" y="463"/>
                  </a:lnTo>
                  <a:lnTo>
                    <a:pt x="329" y="463"/>
                  </a:lnTo>
                  <a:lnTo>
                    <a:pt x="329" y="461"/>
                  </a:lnTo>
                  <a:lnTo>
                    <a:pt x="329" y="461"/>
                  </a:lnTo>
                  <a:lnTo>
                    <a:pt x="329" y="461"/>
                  </a:lnTo>
                  <a:lnTo>
                    <a:pt x="329" y="459"/>
                  </a:lnTo>
                  <a:lnTo>
                    <a:pt x="329" y="456"/>
                  </a:lnTo>
                  <a:lnTo>
                    <a:pt x="329" y="456"/>
                  </a:lnTo>
                  <a:lnTo>
                    <a:pt x="329" y="454"/>
                  </a:lnTo>
                  <a:lnTo>
                    <a:pt x="329" y="454"/>
                  </a:lnTo>
                  <a:lnTo>
                    <a:pt x="329" y="452"/>
                  </a:lnTo>
                  <a:lnTo>
                    <a:pt x="331" y="452"/>
                  </a:lnTo>
                  <a:lnTo>
                    <a:pt x="331" y="449"/>
                  </a:lnTo>
                  <a:lnTo>
                    <a:pt x="334" y="449"/>
                  </a:lnTo>
                  <a:lnTo>
                    <a:pt x="334" y="447"/>
                  </a:lnTo>
                  <a:lnTo>
                    <a:pt x="331" y="447"/>
                  </a:lnTo>
                  <a:lnTo>
                    <a:pt x="331" y="444"/>
                  </a:lnTo>
                  <a:lnTo>
                    <a:pt x="331" y="444"/>
                  </a:lnTo>
                  <a:lnTo>
                    <a:pt x="329" y="444"/>
                  </a:lnTo>
                  <a:lnTo>
                    <a:pt x="329" y="442"/>
                  </a:lnTo>
                  <a:lnTo>
                    <a:pt x="329" y="442"/>
                  </a:lnTo>
                  <a:lnTo>
                    <a:pt x="329" y="440"/>
                  </a:lnTo>
                  <a:lnTo>
                    <a:pt x="331" y="440"/>
                  </a:lnTo>
                  <a:lnTo>
                    <a:pt x="331" y="437"/>
                  </a:lnTo>
                  <a:lnTo>
                    <a:pt x="331" y="437"/>
                  </a:lnTo>
                  <a:lnTo>
                    <a:pt x="329" y="437"/>
                  </a:lnTo>
                  <a:lnTo>
                    <a:pt x="329" y="435"/>
                  </a:lnTo>
                  <a:lnTo>
                    <a:pt x="331" y="435"/>
                  </a:lnTo>
                  <a:lnTo>
                    <a:pt x="331" y="433"/>
                  </a:lnTo>
                  <a:lnTo>
                    <a:pt x="334" y="433"/>
                  </a:lnTo>
                  <a:lnTo>
                    <a:pt x="334" y="430"/>
                  </a:lnTo>
                  <a:lnTo>
                    <a:pt x="336" y="430"/>
                  </a:lnTo>
                  <a:lnTo>
                    <a:pt x="336" y="433"/>
                  </a:lnTo>
                  <a:lnTo>
                    <a:pt x="336" y="433"/>
                  </a:lnTo>
                  <a:lnTo>
                    <a:pt x="339" y="430"/>
                  </a:lnTo>
                  <a:lnTo>
                    <a:pt x="339" y="430"/>
                  </a:lnTo>
                  <a:lnTo>
                    <a:pt x="339" y="430"/>
                  </a:lnTo>
                  <a:lnTo>
                    <a:pt x="339" y="428"/>
                  </a:lnTo>
                  <a:lnTo>
                    <a:pt x="339" y="428"/>
                  </a:lnTo>
                  <a:lnTo>
                    <a:pt x="341" y="426"/>
                  </a:lnTo>
                  <a:lnTo>
                    <a:pt x="341" y="426"/>
                  </a:lnTo>
                  <a:lnTo>
                    <a:pt x="346" y="421"/>
                  </a:lnTo>
                  <a:lnTo>
                    <a:pt x="353" y="416"/>
                  </a:lnTo>
                  <a:lnTo>
                    <a:pt x="355" y="414"/>
                  </a:lnTo>
                  <a:lnTo>
                    <a:pt x="355" y="411"/>
                  </a:lnTo>
                  <a:lnTo>
                    <a:pt x="357" y="409"/>
                  </a:lnTo>
                  <a:lnTo>
                    <a:pt x="357" y="409"/>
                  </a:lnTo>
                  <a:lnTo>
                    <a:pt x="357" y="409"/>
                  </a:lnTo>
                  <a:lnTo>
                    <a:pt x="357" y="409"/>
                  </a:lnTo>
                  <a:lnTo>
                    <a:pt x="360" y="409"/>
                  </a:lnTo>
                  <a:lnTo>
                    <a:pt x="360" y="409"/>
                  </a:lnTo>
                  <a:lnTo>
                    <a:pt x="362" y="404"/>
                  </a:lnTo>
                  <a:lnTo>
                    <a:pt x="365" y="404"/>
                  </a:lnTo>
                  <a:lnTo>
                    <a:pt x="365" y="404"/>
                  </a:lnTo>
                  <a:lnTo>
                    <a:pt x="367" y="402"/>
                  </a:lnTo>
                  <a:lnTo>
                    <a:pt x="367" y="402"/>
                  </a:lnTo>
                  <a:lnTo>
                    <a:pt x="369" y="402"/>
                  </a:lnTo>
                  <a:lnTo>
                    <a:pt x="369" y="399"/>
                  </a:lnTo>
                  <a:lnTo>
                    <a:pt x="369" y="399"/>
                  </a:lnTo>
                  <a:lnTo>
                    <a:pt x="372" y="397"/>
                  </a:lnTo>
                  <a:lnTo>
                    <a:pt x="372" y="397"/>
                  </a:lnTo>
                  <a:lnTo>
                    <a:pt x="374" y="397"/>
                  </a:lnTo>
                  <a:lnTo>
                    <a:pt x="376" y="397"/>
                  </a:lnTo>
                  <a:lnTo>
                    <a:pt x="376" y="397"/>
                  </a:lnTo>
                  <a:lnTo>
                    <a:pt x="379" y="385"/>
                  </a:lnTo>
                  <a:lnTo>
                    <a:pt x="381" y="383"/>
                  </a:lnTo>
                  <a:lnTo>
                    <a:pt x="381" y="383"/>
                  </a:lnTo>
                  <a:lnTo>
                    <a:pt x="383" y="385"/>
                  </a:lnTo>
                  <a:lnTo>
                    <a:pt x="383" y="385"/>
                  </a:lnTo>
                  <a:lnTo>
                    <a:pt x="386" y="383"/>
                  </a:lnTo>
                  <a:lnTo>
                    <a:pt x="398" y="373"/>
                  </a:lnTo>
                  <a:lnTo>
                    <a:pt x="400" y="371"/>
                  </a:lnTo>
                  <a:lnTo>
                    <a:pt x="400" y="373"/>
                  </a:lnTo>
                  <a:lnTo>
                    <a:pt x="400" y="373"/>
                  </a:lnTo>
                  <a:lnTo>
                    <a:pt x="400" y="378"/>
                  </a:lnTo>
                  <a:lnTo>
                    <a:pt x="402" y="378"/>
                  </a:lnTo>
                  <a:lnTo>
                    <a:pt x="402" y="378"/>
                  </a:lnTo>
                  <a:lnTo>
                    <a:pt x="405" y="381"/>
                  </a:lnTo>
                  <a:lnTo>
                    <a:pt x="419" y="378"/>
                  </a:lnTo>
                  <a:lnTo>
                    <a:pt x="419" y="378"/>
                  </a:lnTo>
                  <a:lnTo>
                    <a:pt x="419" y="378"/>
                  </a:lnTo>
                  <a:lnTo>
                    <a:pt x="419" y="376"/>
                  </a:lnTo>
                  <a:lnTo>
                    <a:pt x="419" y="376"/>
                  </a:lnTo>
                  <a:lnTo>
                    <a:pt x="419" y="376"/>
                  </a:lnTo>
                  <a:lnTo>
                    <a:pt x="419" y="376"/>
                  </a:lnTo>
                  <a:lnTo>
                    <a:pt x="421" y="376"/>
                  </a:lnTo>
                  <a:lnTo>
                    <a:pt x="421" y="371"/>
                  </a:lnTo>
                  <a:lnTo>
                    <a:pt x="421" y="369"/>
                  </a:lnTo>
                  <a:lnTo>
                    <a:pt x="421" y="366"/>
                  </a:lnTo>
                  <a:lnTo>
                    <a:pt x="424" y="366"/>
                  </a:lnTo>
                  <a:lnTo>
                    <a:pt x="424" y="366"/>
                  </a:lnTo>
                  <a:lnTo>
                    <a:pt x="424" y="369"/>
                  </a:lnTo>
                  <a:lnTo>
                    <a:pt x="424" y="371"/>
                  </a:lnTo>
                  <a:lnTo>
                    <a:pt x="426" y="371"/>
                  </a:lnTo>
                  <a:lnTo>
                    <a:pt x="431" y="373"/>
                  </a:lnTo>
                  <a:lnTo>
                    <a:pt x="436" y="373"/>
                  </a:lnTo>
                  <a:lnTo>
                    <a:pt x="436" y="376"/>
                  </a:lnTo>
                  <a:lnTo>
                    <a:pt x="438" y="378"/>
                  </a:lnTo>
                  <a:lnTo>
                    <a:pt x="438" y="381"/>
                  </a:lnTo>
                  <a:lnTo>
                    <a:pt x="438" y="383"/>
                  </a:lnTo>
                  <a:lnTo>
                    <a:pt x="440" y="385"/>
                  </a:lnTo>
                  <a:lnTo>
                    <a:pt x="445" y="385"/>
                  </a:lnTo>
                  <a:lnTo>
                    <a:pt x="447" y="388"/>
                  </a:lnTo>
                  <a:lnTo>
                    <a:pt x="447" y="388"/>
                  </a:lnTo>
                  <a:lnTo>
                    <a:pt x="447" y="392"/>
                  </a:lnTo>
                  <a:lnTo>
                    <a:pt x="447" y="392"/>
                  </a:lnTo>
                  <a:lnTo>
                    <a:pt x="447" y="395"/>
                  </a:lnTo>
                  <a:lnTo>
                    <a:pt x="450" y="399"/>
                  </a:lnTo>
                  <a:lnTo>
                    <a:pt x="450" y="402"/>
                  </a:lnTo>
                  <a:lnTo>
                    <a:pt x="452" y="402"/>
                  </a:lnTo>
                  <a:lnTo>
                    <a:pt x="452" y="404"/>
                  </a:lnTo>
                  <a:lnTo>
                    <a:pt x="457" y="402"/>
                  </a:lnTo>
                  <a:lnTo>
                    <a:pt x="457" y="402"/>
                  </a:lnTo>
                  <a:lnTo>
                    <a:pt x="457" y="402"/>
                  </a:lnTo>
                  <a:lnTo>
                    <a:pt x="459" y="404"/>
                  </a:lnTo>
                  <a:lnTo>
                    <a:pt x="459" y="404"/>
                  </a:lnTo>
                  <a:lnTo>
                    <a:pt x="459" y="402"/>
                  </a:lnTo>
                  <a:lnTo>
                    <a:pt x="459" y="402"/>
                  </a:lnTo>
                  <a:lnTo>
                    <a:pt x="459" y="402"/>
                  </a:lnTo>
                  <a:lnTo>
                    <a:pt x="462" y="402"/>
                  </a:lnTo>
                  <a:lnTo>
                    <a:pt x="462" y="402"/>
                  </a:lnTo>
                  <a:lnTo>
                    <a:pt x="462" y="402"/>
                  </a:lnTo>
                  <a:lnTo>
                    <a:pt x="464" y="402"/>
                  </a:lnTo>
                  <a:lnTo>
                    <a:pt x="464" y="402"/>
                  </a:lnTo>
                  <a:lnTo>
                    <a:pt x="466" y="402"/>
                  </a:lnTo>
                  <a:lnTo>
                    <a:pt x="466" y="399"/>
                  </a:lnTo>
                  <a:lnTo>
                    <a:pt x="466" y="397"/>
                  </a:lnTo>
                  <a:lnTo>
                    <a:pt x="466" y="395"/>
                  </a:lnTo>
                  <a:lnTo>
                    <a:pt x="469" y="395"/>
                  </a:lnTo>
                  <a:lnTo>
                    <a:pt x="471" y="395"/>
                  </a:lnTo>
                  <a:lnTo>
                    <a:pt x="473" y="392"/>
                  </a:lnTo>
                  <a:lnTo>
                    <a:pt x="473" y="392"/>
                  </a:lnTo>
                  <a:lnTo>
                    <a:pt x="476" y="388"/>
                  </a:lnTo>
                  <a:lnTo>
                    <a:pt x="476" y="388"/>
                  </a:lnTo>
                  <a:lnTo>
                    <a:pt x="476" y="385"/>
                  </a:lnTo>
                  <a:lnTo>
                    <a:pt x="476" y="385"/>
                  </a:lnTo>
                  <a:lnTo>
                    <a:pt x="473" y="383"/>
                  </a:lnTo>
                  <a:lnTo>
                    <a:pt x="473" y="383"/>
                  </a:lnTo>
                  <a:lnTo>
                    <a:pt x="473" y="381"/>
                  </a:lnTo>
                  <a:lnTo>
                    <a:pt x="476" y="378"/>
                  </a:lnTo>
                  <a:lnTo>
                    <a:pt x="478" y="376"/>
                  </a:lnTo>
                  <a:lnTo>
                    <a:pt x="480" y="373"/>
                  </a:lnTo>
                  <a:lnTo>
                    <a:pt x="483" y="373"/>
                  </a:lnTo>
                  <a:lnTo>
                    <a:pt x="483" y="373"/>
                  </a:lnTo>
                  <a:lnTo>
                    <a:pt x="483" y="373"/>
                  </a:lnTo>
                  <a:lnTo>
                    <a:pt x="483" y="373"/>
                  </a:lnTo>
                  <a:lnTo>
                    <a:pt x="483" y="373"/>
                  </a:lnTo>
                  <a:lnTo>
                    <a:pt x="483" y="373"/>
                  </a:lnTo>
                  <a:lnTo>
                    <a:pt x="485" y="373"/>
                  </a:lnTo>
                  <a:lnTo>
                    <a:pt x="485" y="373"/>
                  </a:lnTo>
                  <a:lnTo>
                    <a:pt x="485" y="373"/>
                  </a:lnTo>
                  <a:lnTo>
                    <a:pt x="485" y="371"/>
                  </a:lnTo>
                  <a:lnTo>
                    <a:pt x="485" y="371"/>
                  </a:lnTo>
                  <a:lnTo>
                    <a:pt x="485" y="371"/>
                  </a:lnTo>
                  <a:lnTo>
                    <a:pt x="488" y="369"/>
                  </a:lnTo>
                  <a:lnTo>
                    <a:pt x="490" y="369"/>
                  </a:lnTo>
                  <a:lnTo>
                    <a:pt x="490" y="369"/>
                  </a:lnTo>
                  <a:lnTo>
                    <a:pt x="490" y="369"/>
                  </a:lnTo>
                  <a:lnTo>
                    <a:pt x="490" y="369"/>
                  </a:lnTo>
                  <a:lnTo>
                    <a:pt x="492" y="369"/>
                  </a:lnTo>
                  <a:lnTo>
                    <a:pt x="492" y="369"/>
                  </a:lnTo>
                  <a:lnTo>
                    <a:pt x="492" y="366"/>
                  </a:lnTo>
                  <a:lnTo>
                    <a:pt x="492" y="366"/>
                  </a:lnTo>
                  <a:lnTo>
                    <a:pt x="490" y="364"/>
                  </a:lnTo>
                  <a:lnTo>
                    <a:pt x="488" y="359"/>
                  </a:lnTo>
                  <a:lnTo>
                    <a:pt x="485" y="359"/>
                  </a:lnTo>
                  <a:lnTo>
                    <a:pt x="485" y="359"/>
                  </a:lnTo>
                  <a:lnTo>
                    <a:pt x="485" y="359"/>
                  </a:lnTo>
                  <a:lnTo>
                    <a:pt x="485" y="359"/>
                  </a:lnTo>
                  <a:lnTo>
                    <a:pt x="485" y="357"/>
                  </a:lnTo>
                  <a:lnTo>
                    <a:pt x="488" y="357"/>
                  </a:lnTo>
                  <a:lnTo>
                    <a:pt x="490" y="352"/>
                  </a:lnTo>
                  <a:lnTo>
                    <a:pt x="492" y="347"/>
                  </a:lnTo>
                  <a:lnTo>
                    <a:pt x="497" y="345"/>
                  </a:lnTo>
                  <a:lnTo>
                    <a:pt x="497" y="343"/>
                  </a:lnTo>
                  <a:lnTo>
                    <a:pt x="499" y="343"/>
                  </a:lnTo>
                  <a:lnTo>
                    <a:pt x="499" y="343"/>
                  </a:lnTo>
                  <a:lnTo>
                    <a:pt x="499" y="340"/>
                  </a:lnTo>
                  <a:lnTo>
                    <a:pt x="499" y="338"/>
                  </a:lnTo>
                  <a:lnTo>
                    <a:pt x="499" y="336"/>
                  </a:lnTo>
                  <a:lnTo>
                    <a:pt x="499" y="336"/>
                  </a:lnTo>
                  <a:lnTo>
                    <a:pt x="499" y="333"/>
                  </a:lnTo>
                  <a:lnTo>
                    <a:pt x="502" y="331"/>
                  </a:lnTo>
                  <a:lnTo>
                    <a:pt x="507" y="324"/>
                  </a:lnTo>
                  <a:lnTo>
                    <a:pt x="509" y="321"/>
                  </a:lnTo>
                  <a:lnTo>
                    <a:pt x="509" y="321"/>
                  </a:lnTo>
                  <a:lnTo>
                    <a:pt x="509" y="319"/>
                  </a:lnTo>
                  <a:lnTo>
                    <a:pt x="509" y="319"/>
                  </a:lnTo>
                  <a:lnTo>
                    <a:pt x="509" y="317"/>
                  </a:lnTo>
                  <a:lnTo>
                    <a:pt x="509" y="314"/>
                  </a:lnTo>
                  <a:lnTo>
                    <a:pt x="509" y="312"/>
                  </a:lnTo>
                  <a:lnTo>
                    <a:pt x="511" y="310"/>
                  </a:lnTo>
                  <a:lnTo>
                    <a:pt x="511" y="310"/>
                  </a:lnTo>
                  <a:lnTo>
                    <a:pt x="511" y="310"/>
                  </a:lnTo>
                  <a:lnTo>
                    <a:pt x="511" y="307"/>
                  </a:lnTo>
                  <a:lnTo>
                    <a:pt x="511" y="302"/>
                  </a:lnTo>
                  <a:lnTo>
                    <a:pt x="511" y="300"/>
                  </a:lnTo>
                  <a:lnTo>
                    <a:pt x="511" y="298"/>
                  </a:lnTo>
                  <a:lnTo>
                    <a:pt x="511" y="298"/>
                  </a:lnTo>
                  <a:lnTo>
                    <a:pt x="514" y="295"/>
                  </a:lnTo>
                  <a:lnTo>
                    <a:pt x="516" y="295"/>
                  </a:lnTo>
                  <a:lnTo>
                    <a:pt x="516" y="295"/>
                  </a:lnTo>
                  <a:lnTo>
                    <a:pt x="516" y="295"/>
                  </a:lnTo>
                  <a:lnTo>
                    <a:pt x="518" y="295"/>
                  </a:lnTo>
                  <a:lnTo>
                    <a:pt x="518" y="295"/>
                  </a:lnTo>
                  <a:lnTo>
                    <a:pt x="518" y="293"/>
                  </a:lnTo>
                  <a:lnTo>
                    <a:pt x="521" y="293"/>
                  </a:lnTo>
                  <a:lnTo>
                    <a:pt x="521" y="293"/>
                  </a:lnTo>
                  <a:lnTo>
                    <a:pt x="521" y="291"/>
                  </a:lnTo>
                  <a:lnTo>
                    <a:pt x="521" y="291"/>
                  </a:lnTo>
                  <a:lnTo>
                    <a:pt x="518" y="288"/>
                  </a:lnTo>
                  <a:lnTo>
                    <a:pt x="518" y="286"/>
                  </a:lnTo>
                  <a:lnTo>
                    <a:pt x="521" y="286"/>
                  </a:lnTo>
                  <a:lnTo>
                    <a:pt x="521" y="286"/>
                  </a:lnTo>
                  <a:lnTo>
                    <a:pt x="521" y="286"/>
                  </a:lnTo>
                  <a:lnTo>
                    <a:pt x="523" y="286"/>
                  </a:lnTo>
                  <a:lnTo>
                    <a:pt x="523" y="286"/>
                  </a:lnTo>
                  <a:lnTo>
                    <a:pt x="523" y="286"/>
                  </a:lnTo>
                  <a:lnTo>
                    <a:pt x="525" y="286"/>
                  </a:lnTo>
                  <a:lnTo>
                    <a:pt x="525" y="286"/>
                  </a:lnTo>
                  <a:lnTo>
                    <a:pt x="528" y="286"/>
                  </a:lnTo>
                  <a:lnTo>
                    <a:pt x="528" y="286"/>
                  </a:lnTo>
                  <a:lnTo>
                    <a:pt x="528" y="286"/>
                  </a:lnTo>
                  <a:lnTo>
                    <a:pt x="535" y="284"/>
                  </a:lnTo>
                  <a:lnTo>
                    <a:pt x="535" y="284"/>
                  </a:lnTo>
                  <a:lnTo>
                    <a:pt x="535" y="281"/>
                  </a:lnTo>
                  <a:lnTo>
                    <a:pt x="535" y="279"/>
                  </a:lnTo>
                  <a:lnTo>
                    <a:pt x="537" y="279"/>
                  </a:lnTo>
                  <a:lnTo>
                    <a:pt x="537" y="279"/>
                  </a:lnTo>
                  <a:lnTo>
                    <a:pt x="537" y="279"/>
                  </a:lnTo>
                  <a:lnTo>
                    <a:pt x="540" y="279"/>
                  </a:lnTo>
                  <a:lnTo>
                    <a:pt x="540" y="279"/>
                  </a:lnTo>
                  <a:lnTo>
                    <a:pt x="540" y="279"/>
                  </a:lnTo>
                  <a:lnTo>
                    <a:pt x="542" y="276"/>
                  </a:lnTo>
                  <a:lnTo>
                    <a:pt x="542" y="274"/>
                  </a:lnTo>
                  <a:lnTo>
                    <a:pt x="542" y="265"/>
                  </a:lnTo>
                  <a:lnTo>
                    <a:pt x="542" y="262"/>
                  </a:lnTo>
                  <a:lnTo>
                    <a:pt x="542" y="260"/>
                  </a:lnTo>
                  <a:lnTo>
                    <a:pt x="544" y="257"/>
                  </a:lnTo>
                  <a:lnTo>
                    <a:pt x="547" y="253"/>
                  </a:lnTo>
                  <a:lnTo>
                    <a:pt x="547" y="253"/>
                  </a:lnTo>
                  <a:lnTo>
                    <a:pt x="547" y="250"/>
                  </a:lnTo>
                  <a:lnTo>
                    <a:pt x="547" y="248"/>
                  </a:lnTo>
                  <a:lnTo>
                    <a:pt x="547" y="248"/>
                  </a:lnTo>
                  <a:lnTo>
                    <a:pt x="547" y="246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47" y="243"/>
                  </a:lnTo>
                  <a:lnTo>
                    <a:pt x="549" y="243"/>
                  </a:lnTo>
                  <a:lnTo>
                    <a:pt x="549" y="243"/>
                  </a:lnTo>
                  <a:lnTo>
                    <a:pt x="551" y="241"/>
                  </a:lnTo>
                  <a:lnTo>
                    <a:pt x="551" y="241"/>
                  </a:lnTo>
                  <a:lnTo>
                    <a:pt x="554" y="239"/>
                  </a:lnTo>
                  <a:lnTo>
                    <a:pt x="559" y="239"/>
                  </a:lnTo>
                  <a:lnTo>
                    <a:pt x="563" y="236"/>
                  </a:lnTo>
                  <a:lnTo>
                    <a:pt x="563" y="231"/>
                  </a:lnTo>
                  <a:lnTo>
                    <a:pt x="563" y="229"/>
                  </a:lnTo>
                  <a:lnTo>
                    <a:pt x="566" y="224"/>
                  </a:lnTo>
                  <a:lnTo>
                    <a:pt x="566" y="224"/>
                  </a:lnTo>
                  <a:lnTo>
                    <a:pt x="566" y="222"/>
                  </a:lnTo>
                  <a:lnTo>
                    <a:pt x="566" y="222"/>
                  </a:lnTo>
                  <a:lnTo>
                    <a:pt x="566" y="222"/>
                  </a:lnTo>
                  <a:lnTo>
                    <a:pt x="563" y="220"/>
                  </a:lnTo>
                  <a:lnTo>
                    <a:pt x="563" y="220"/>
                  </a:lnTo>
                  <a:lnTo>
                    <a:pt x="563" y="217"/>
                  </a:lnTo>
                  <a:lnTo>
                    <a:pt x="563" y="217"/>
                  </a:lnTo>
                  <a:lnTo>
                    <a:pt x="566" y="215"/>
                  </a:lnTo>
                  <a:lnTo>
                    <a:pt x="566" y="213"/>
                  </a:lnTo>
                  <a:lnTo>
                    <a:pt x="566" y="213"/>
                  </a:lnTo>
                  <a:lnTo>
                    <a:pt x="563" y="210"/>
                  </a:lnTo>
                  <a:lnTo>
                    <a:pt x="563" y="210"/>
                  </a:lnTo>
                  <a:lnTo>
                    <a:pt x="566" y="208"/>
                  </a:lnTo>
                  <a:lnTo>
                    <a:pt x="568" y="205"/>
                  </a:lnTo>
                  <a:lnTo>
                    <a:pt x="570" y="205"/>
                  </a:lnTo>
                  <a:lnTo>
                    <a:pt x="573" y="205"/>
                  </a:lnTo>
                  <a:lnTo>
                    <a:pt x="573" y="205"/>
                  </a:lnTo>
                  <a:lnTo>
                    <a:pt x="573" y="205"/>
                  </a:lnTo>
                  <a:lnTo>
                    <a:pt x="575" y="203"/>
                  </a:lnTo>
                  <a:lnTo>
                    <a:pt x="575" y="203"/>
                  </a:lnTo>
                  <a:lnTo>
                    <a:pt x="575" y="201"/>
                  </a:lnTo>
                  <a:lnTo>
                    <a:pt x="575" y="201"/>
                  </a:lnTo>
                  <a:lnTo>
                    <a:pt x="575" y="201"/>
                  </a:lnTo>
                  <a:lnTo>
                    <a:pt x="575" y="198"/>
                  </a:lnTo>
                  <a:lnTo>
                    <a:pt x="575" y="198"/>
                  </a:lnTo>
                  <a:lnTo>
                    <a:pt x="578" y="196"/>
                  </a:lnTo>
                  <a:lnTo>
                    <a:pt x="580" y="184"/>
                  </a:lnTo>
                  <a:lnTo>
                    <a:pt x="580" y="177"/>
                  </a:lnTo>
                  <a:lnTo>
                    <a:pt x="582" y="175"/>
                  </a:lnTo>
                  <a:lnTo>
                    <a:pt x="592" y="160"/>
                  </a:lnTo>
                  <a:lnTo>
                    <a:pt x="592" y="160"/>
                  </a:lnTo>
                  <a:lnTo>
                    <a:pt x="592" y="160"/>
                  </a:lnTo>
                  <a:lnTo>
                    <a:pt x="592" y="158"/>
                  </a:lnTo>
                  <a:lnTo>
                    <a:pt x="592" y="156"/>
                  </a:lnTo>
                  <a:lnTo>
                    <a:pt x="594" y="156"/>
                  </a:lnTo>
                  <a:lnTo>
                    <a:pt x="594" y="156"/>
                  </a:lnTo>
                  <a:lnTo>
                    <a:pt x="596" y="153"/>
                  </a:lnTo>
                  <a:lnTo>
                    <a:pt x="596" y="153"/>
                  </a:lnTo>
                  <a:lnTo>
                    <a:pt x="596" y="151"/>
                  </a:lnTo>
                  <a:lnTo>
                    <a:pt x="599" y="149"/>
                  </a:lnTo>
                  <a:lnTo>
                    <a:pt x="601" y="146"/>
                  </a:lnTo>
                  <a:lnTo>
                    <a:pt x="604" y="144"/>
                  </a:lnTo>
                  <a:lnTo>
                    <a:pt x="604" y="142"/>
                  </a:lnTo>
                  <a:lnTo>
                    <a:pt x="606" y="142"/>
                  </a:lnTo>
                  <a:lnTo>
                    <a:pt x="608" y="144"/>
                  </a:lnTo>
                  <a:lnTo>
                    <a:pt x="613" y="144"/>
                  </a:lnTo>
                  <a:lnTo>
                    <a:pt x="613" y="144"/>
                  </a:lnTo>
                  <a:lnTo>
                    <a:pt x="615" y="144"/>
                  </a:lnTo>
                  <a:lnTo>
                    <a:pt x="615" y="144"/>
                  </a:lnTo>
                  <a:lnTo>
                    <a:pt x="615" y="144"/>
                  </a:lnTo>
                  <a:lnTo>
                    <a:pt x="618" y="142"/>
                  </a:lnTo>
                  <a:lnTo>
                    <a:pt x="618" y="142"/>
                  </a:lnTo>
                  <a:lnTo>
                    <a:pt x="620" y="142"/>
                  </a:lnTo>
                  <a:lnTo>
                    <a:pt x="620" y="142"/>
                  </a:lnTo>
                  <a:lnTo>
                    <a:pt x="625" y="137"/>
                  </a:lnTo>
                  <a:lnTo>
                    <a:pt x="627" y="137"/>
                  </a:lnTo>
                  <a:lnTo>
                    <a:pt x="630" y="134"/>
                  </a:lnTo>
                  <a:lnTo>
                    <a:pt x="630" y="134"/>
                  </a:lnTo>
                  <a:lnTo>
                    <a:pt x="632" y="132"/>
                  </a:lnTo>
                  <a:lnTo>
                    <a:pt x="634" y="132"/>
                  </a:lnTo>
                  <a:lnTo>
                    <a:pt x="637" y="132"/>
                  </a:lnTo>
                  <a:lnTo>
                    <a:pt x="637" y="130"/>
                  </a:lnTo>
                  <a:lnTo>
                    <a:pt x="639" y="130"/>
                  </a:lnTo>
                  <a:lnTo>
                    <a:pt x="639" y="127"/>
                  </a:lnTo>
                  <a:lnTo>
                    <a:pt x="639" y="127"/>
                  </a:lnTo>
                  <a:lnTo>
                    <a:pt x="639" y="125"/>
                  </a:lnTo>
                  <a:lnTo>
                    <a:pt x="639" y="125"/>
                  </a:lnTo>
                  <a:lnTo>
                    <a:pt x="639" y="123"/>
                  </a:lnTo>
                  <a:lnTo>
                    <a:pt x="639" y="123"/>
                  </a:lnTo>
                  <a:lnTo>
                    <a:pt x="637" y="123"/>
                  </a:lnTo>
                  <a:lnTo>
                    <a:pt x="637" y="120"/>
                  </a:lnTo>
                  <a:lnTo>
                    <a:pt x="637" y="120"/>
                  </a:lnTo>
                  <a:lnTo>
                    <a:pt x="637" y="120"/>
                  </a:lnTo>
                  <a:lnTo>
                    <a:pt x="637" y="120"/>
                  </a:lnTo>
                  <a:lnTo>
                    <a:pt x="634" y="120"/>
                  </a:lnTo>
                  <a:lnTo>
                    <a:pt x="634" y="120"/>
                  </a:lnTo>
                  <a:lnTo>
                    <a:pt x="634" y="120"/>
                  </a:lnTo>
                  <a:lnTo>
                    <a:pt x="634" y="118"/>
                  </a:lnTo>
                  <a:lnTo>
                    <a:pt x="634" y="118"/>
                  </a:lnTo>
                  <a:lnTo>
                    <a:pt x="637" y="115"/>
                  </a:lnTo>
                  <a:lnTo>
                    <a:pt x="637" y="115"/>
                  </a:lnTo>
                  <a:lnTo>
                    <a:pt x="639" y="108"/>
                  </a:lnTo>
                  <a:lnTo>
                    <a:pt x="639" y="108"/>
                  </a:lnTo>
                  <a:lnTo>
                    <a:pt x="639" y="106"/>
                  </a:lnTo>
                  <a:lnTo>
                    <a:pt x="639" y="106"/>
                  </a:lnTo>
                  <a:lnTo>
                    <a:pt x="639" y="106"/>
                  </a:lnTo>
                  <a:lnTo>
                    <a:pt x="639" y="104"/>
                  </a:lnTo>
                  <a:lnTo>
                    <a:pt x="637" y="101"/>
                  </a:lnTo>
                  <a:lnTo>
                    <a:pt x="639" y="101"/>
                  </a:lnTo>
                  <a:lnTo>
                    <a:pt x="639" y="101"/>
                  </a:lnTo>
                  <a:lnTo>
                    <a:pt x="639" y="97"/>
                  </a:lnTo>
                  <a:lnTo>
                    <a:pt x="639" y="97"/>
                  </a:lnTo>
                  <a:lnTo>
                    <a:pt x="639" y="97"/>
                  </a:lnTo>
                  <a:lnTo>
                    <a:pt x="641" y="94"/>
                  </a:lnTo>
                  <a:lnTo>
                    <a:pt x="641" y="94"/>
                  </a:lnTo>
                  <a:lnTo>
                    <a:pt x="641" y="94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7231062" y="1537854"/>
              <a:ext cx="1341438" cy="1047750"/>
            </a:xfrm>
            <a:custGeom>
              <a:avLst/>
              <a:gdLst>
                <a:gd name="T0" fmla="*/ 826 w 845"/>
                <a:gd name="T1" fmla="*/ 144 h 660"/>
                <a:gd name="T2" fmla="*/ 810 w 845"/>
                <a:gd name="T3" fmla="*/ 121 h 660"/>
                <a:gd name="T4" fmla="*/ 802 w 845"/>
                <a:gd name="T5" fmla="*/ 80 h 660"/>
                <a:gd name="T6" fmla="*/ 783 w 845"/>
                <a:gd name="T7" fmla="*/ 33 h 660"/>
                <a:gd name="T8" fmla="*/ 694 w 845"/>
                <a:gd name="T9" fmla="*/ 14 h 660"/>
                <a:gd name="T10" fmla="*/ 618 w 845"/>
                <a:gd name="T11" fmla="*/ 9 h 660"/>
                <a:gd name="T12" fmla="*/ 556 w 845"/>
                <a:gd name="T13" fmla="*/ 47 h 660"/>
                <a:gd name="T14" fmla="*/ 495 w 845"/>
                <a:gd name="T15" fmla="*/ 87 h 660"/>
                <a:gd name="T16" fmla="*/ 431 w 845"/>
                <a:gd name="T17" fmla="*/ 125 h 660"/>
                <a:gd name="T18" fmla="*/ 365 w 845"/>
                <a:gd name="T19" fmla="*/ 175 h 660"/>
                <a:gd name="T20" fmla="*/ 308 w 845"/>
                <a:gd name="T21" fmla="*/ 227 h 660"/>
                <a:gd name="T22" fmla="*/ 218 w 845"/>
                <a:gd name="T23" fmla="*/ 277 h 660"/>
                <a:gd name="T24" fmla="*/ 218 w 845"/>
                <a:gd name="T25" fmla="*/ 369 h 660"/>
                <a:gd name="T26" fmla="*/ 209 w 845"/>
                <a:gd name="T27" fmla="*/ 407 h 660"/>
                <a:gd name="T28" fmla="*/ 199 w 845"/>
                <a:gd name="T29" fmla="*/ 440 h 660"/>
                <a:gd name="T30" fmla="*/ 152 w 845"/>
                <a:gd name="T31" fmla="*/ 457 h 660"/>
                <a:gd name="T32" fmla="*/ 88 w 845"/>
                <a:gd name="T33" fmla="*/ 464 h 660"/>
                <a:gd name="T34" fmla="*/ 29 w 845"/>
                <a:gd name="T35" fmla="*/ 483 h 660"/>
                <a:gd name="T36" fmla="*/ 3 w 845"/>
                <a:gd name="T37" fmla="*/ 495 h 660"/>
                <a:gd name="T38" fmla="*/ 12 w 845"/>
                <a:gd name="T39" fmla="*/ 530 h 660"/>
                <a:gd name="T40" fmla="*/ 17 w 845"/>
                <a:gd name="T41" fmla="*/ 540 h 660"/>
                <a:gd name="T42" fmla="*/ 24 w 845"/>
                <a:gd name="T43" fmla="*/ 551 h 660"/>
                <a:gd name="T44" fmla="*/ 45 w 845"/>
                <a:gd name="T45" fmla="*/ 563 h 660"/>
                <a:gd name="T46" fmla="*/ 50 w 845"/>
                <a:gd name="T47" fmla="*/ 570 h 660"/>
                <a:gd name="T48" fmla="*/ 67 w 845"/>
                <a:gd name="T49" fmla="*/ 603 h 660"/>
                <a:gd name="T50" fmla="*/ 95 w 845"/>
                <a:gd name="T51" fmla="*/ 606 h 660"/>
                <a:gd name="T52" fmla="*/ 112 w 845"/>
                <a:gd name="T53" fmla="*/ 618 h 660"/>
                <a:gd name="T54" fmla="*/ 102 w 845"/>
                <a:gd name="T55" fmla="*/ 622 h 660"/>
                <a:gd name="T56" fmla="*/ 121 w 845"/>
                <a:gd name="T57" fmla="*/ 644 h 660"/>
                <a:gd name="T58" fmla="*/ 121 w 845"/>
                <a:gd name="T59" fmla="*/ 629 h 660"/>
                <a:gd name="T60" fmla="*/ 128 w 845"/>
                <a:gd name="T61" fmla="*/ 629 h 660"/>
                <a:gd name="T62" fmla="*/ 135 w 845"/>
                <a:gd name="T63" fmla="*/ 625 h 660"/>
                <a:gd name="T64" fmla="*/ 149 w 845"/>
                <a:gd name="T65" fmla="*/ 627 h 660"/>
                <a:gd name="T66" fmla="*/ 168 w 845"/>
                <a:gd name="T67" fmla="*/ 648 h 660"/>
                <a:gd name="T68" fmla="*/ 182 w 845"/>
                <a:gd name="T69" fmla="*/ 658 h 660"/>
                <a:gd name="T70" fmla="*/ 185 w 845"/>
                <a:gd name="T71" fmla="*/ 648 h 660"/>
                <a:gd name="T72" fmla="*/ 216 w 845"/>
                <a:gd name="T73" fmla="*/ 563 h 660"/>
                <a:gd name="T74" fmla="*/ 275 w 845"/>
                <a:gd name="T75" fmla="*/ 547 h 660"/>
                <a:gd name="T76" fmla="*/ 332 w 845"/>
                <a:gd name="T77" fmla="*/ 554 h 660"/>
                <a:gd name="T78" fmla="*/ 384 w 845"/>
                <a:gd name="T79" fmla="*/ 582 h 660"/>
                <a:gd name="T80" fmla="*/ 436 w 845"/>
                <a:gd name="T81" fmla="*/ 580 h 660"/>
                <a:gd name="T82" fmla="*/ 471 w 845"/>
                <a:gd name="T83" fmla="*/ 596 h 660"/>
                <a:gd name="T84" fmla="*/ 521 w 845"/>
                <a:gd name="T85" fmla="*/ 584 h 660"/>
                <a:gd name="T86" fmla="*/ 637 w 845"/>
                <a:gd name="T87" fmla="*/ 582 h 660"/>
                <a:gd name="T88" fmla="*/ 651 w 845"/>
                <a:gd name="T89" fmla="*/ 584 h 660"/>
                <a:gd name="T90" fmla="*/ 663 w 845"/>
                <a:gd name="T91" fmla="*/ 577 h 660"/>
                <a:gd name="T92" fmla="*/ 670 w 845"/>
                <a:gd name="T93" fmla="*/ 573 h 660"/>
                <a:gd name="T94" fmla="*/ 677 w 845"/>
                <a:gd name="T95" fmla="*/ 566 h 660"/>
                <a:gd name="T96" fmla="*/ 682 w 845"/>
                <a:gd name="T97" fmla="*/ 563 h 660"/>
                <a:gd name="T98" fmla="*/ 696 w 845"/>
                <a:gd name="T99" fmla="*/ 558 h 660"/>
                <a:gd name="T100" fmla="*/ 701 w 845"/>
                <a:gd name="T101" fmla="*/ 556 h 660"/>
                <a:gd name="T102" fmla="*/ 717 w 845"/>
                <a:gd name="T103" fmla="*/ 537 h 660"/>
                <a:gd name="T104" fmla="*/ 720 w 845"/>
                <a:gd name="T105" fmla="*/ 506 h 660"/>
                <a:gd name="T106" fmla="*/ 729 w 845"/>
                <a:gd name="T107" fmla="*/ 492 h 660"/>
                <a:gd name="T108" fmla="*/ 748 w 845"/>
                <a:gd name="T109" fmla="*/ 457 h 660"/>
                <a:gd name="T110" fmla="*/ 786 w 845"/>
                <a:gd name="T111" fmla="*/ 409 h 660"/>
                <a:gd name="T112" fmla="*/ 819 w 845"/>
                <a:gd name="T113" fmla="*/ 367 h 660"/>
                <a:gd name="T114" fmla="*/ 824 w 845"/>
                <a:gd name="T115" fmla="*/ 322 h 660"/>
                <a:gd name="T116" fmla="*/ 826 w 845"/>
                <a:gd name="T117" fmla="*/ 279 h 660"/>
                <a:gd name="T118" fmla="*/ 831 w 845"/>
                <a:gd name="T119" fmla="*/ 237 h 660"/>
                <a:gd name="T120" fmla="*/ 843 w 845"/>
                <a:gd name="T121" fmla="*/ 189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45" h="660">
                  <a:moveTo>
                    <a:pt x="845" y="180"/>
                  </a:moveTo>
                  <a:lnTo>
                    <a:pt x="845" y="180"/>
                  </a:lnTo>
                  <a:lnTo>
                    <a:pt x="843" y="177"/>
                  </a:lnTo>
                  <a:lnTo>
                    <a:pt x="840" y="175"/>
                  </a:lnTo>
                  <a:lnTo>
                    <a:pt x="838" y="170"/>
                  </a:lnTo>
                  <a:lnTo>
                    <a:pt x="836" y="168"/>
                  </a:lnTo>
                  <a:lnTo>
                    <a:pt x="831" y="163"/>
                  </a:lnTo>
                  <a:lnTo>
                    <a:pt x="831" y="163"/>
                  </a:lnTo>
                  <a:lnTo>
                    <a:pt x="826" y="158"/>
                  </a:lnTo>
                  <a:lnTo>
                    <a:pt x="824" y="158"/>
                  </a:lnTo>
                  <a:lnTo>
                    <a:pt x="824" y="156"/>
                  </a:lnTo>
                  <a:lnTo>
                    <a:pt x="824" y="156"/>
                  </a:lnTo>
                  <a:lnTo>
                    <a:pt x="824" y="151"/>
                  </a:lnTo>
                  <a:lnTo>
                    <a:pt x="824" y="149"/>
                  </a:lnTo>
                  <a:lnTo>
                    <a:pt x="824" y="147"/>
                  </a:lnTo>
                  <a:lnTo>
                    <a:pt x="826" y="147"/>
                  </a:lnTo>
                  <a:lnTo>
                    <a:pt x="826" y="144"/>
                  </a:lnTo>
                  <a:lnTo>
                    <a:pt x="824" y="144"/>
                  </a:lnTo>
                  <a:lnTo>
                    <a:pt x="824" y="142"/>
                  </a:lnTo>
                  <a:lnTo>
                    <a:pt x="824" y="142"/>
                  </a:lnTo>
                  <a:lnTo>
                    <a:pt x="821" y="140"/>
                  </a:lnTo>
                  <a:lnTo>
                    <a:pt x="821" y="137"/>
                  </a:lnTo>
                  <a:lnTo>
                    <a:pt x="821" y="137"/>
                  </a:lnTo>
                  <a:lnTo>
                    <a:pt x="819" y="135"/>
                  </a:lnTo>
                  <a:lnTo>
                    <a:pt x="819" y="135"/>
                  </a:lnTo>
                  <a:lnTo>
                    <a:pt x="817" y="132"/>
                  </a:lnTo>
                  <a:lnTo>
                    <a:pt x="817" y="130"/>
                  </a:lnTo>
                  <a:lnTo>
                    <a:pt x="817" y="130"/>
                  </a:lnTo>
                  <a:lnTo>
                    <a:pt x="814" y="128"/>
                  </a:lnTo>
                  <a:lnTo>
                    <a:pt x="814" y="128"/>
                  </a:lnTo>
                  <a:lnTo>
                    <a:pt x="814" y="125"/>
                  </a:lnTo>
                  <a:lnTo>
                    <a:pt x="812" y="123"/>
                  </a:lnTo>
                  <a:lnTo>
                    <a:pt x="812" y="123"/>
                  </a:lnTo>
                  <a:lnTo>
                    <a:pt x="810" y="121"/>
                  </a:lnTo>
                  <a:lnTo>
                    <a:pt x="807" y="118"/>
                  </a:lnTo>
                  <a:lnTo>
                    <a:pt x="807" y="118"/>
                  </a:lnTo>
                  <a:lnTo>
                    <a:pt x="805" y="116"/>
                  </a:lnTo>
                  <a:lnTo>
                    <a:pt x="805" y="116"/>
                  </a:lnTo>
                  <a:lnTo>
                    <a:pt x="805" y="116"/>
                  </a:lnTo>
                  <a:lnTo>
                    <a:pt x="805" y="114"/>
                  </a:lnTo>
                  <a:lnTo>
                    <a:pt x="805" y="111"/>
                  </a:lnTo>
                  <a:lnTo>
                    <a:pt x="802" y="109"/>
                  </a:lnTo>
                  <a:lnTo>
                    <a:pt x="802" y="104"/>
                  </a:lnTo>
                  <a:lnTo>
                    <a:pt x="802" y="99"/>
                  </a:lnTo>
                  <a:lnTo>
                    <a:pt x="802" y="95"/>
                  </a:lnTo>
                  <a:lnTo>
                    <a:pt x="802" y="90"/>
                  </a:lnTo>
                  <a:lnTo>
                    <a:pt x="802" y="87"/>
                  </a:lnTo>
                  <a:lnTo>
                    <a:pt x="802" y="87"/>
                  </a:lnTo>
                  <a:lnTo>
                    <a:pt x="802" y="85"/>
                  </a:lnTo>
                  <a:lnTo>
                    <a:pt x="802" y="83"/>
                  </a:lnTo>
                  <a:lnTo>
                    <a:pt x="802" y="80"/>
                  </a:lnTo>
                  <a:lnTo>
                    <a:pt x="802" y="76"/>
                  </a:lnTo>
                  <a:lnTo>
                    <a:pt x="800" y="73"/>
                  </a:lnTo>
                  <a:lnTo>
                    <a:pt x="800" y="69"/>
                  </a:lnTo>
                  <a:lnTo>
                    <a:pt x="800" y="66"/>
                  </a:lnTo>
                  <a:lnTo>
                    <a:pt x="798" y="61"/>
                  </a:lnTo>
                  <a:lnTo>
                    <a:pt x="798" y="59"/>
                  </a:lnTo>
                  <a:lnTo>
                    <a:pt x="798" y="54"/>
                  </a:lnTo>
                  <a:lnTo>
                    <a:pt x="798" y="52"/>
                  </a:lnTo>
                  <a:lnTo>
                    <a:pt x="795" y="47"/>
                  </a:lnTo>
                  <a:lnTo>
                    <a:pt x="795" y="43"/>
                  </a:lnTo>
                  <a:lnTo>
                    <a:pt x="795" y="40"/>
                  </a:lnTo>
                  <a:lnTo>
                    <a:pt x="795" y="35"/>
                  </a:lnTo>
                  <a:lnTo>
                    <a:pt x="793" y="33"/>
                  </a:lnTo>
                  <a:lnTo>
                    <a:pt x="793" y="28"/>
                  </a:lnTo>
                  <a:lnTo>
                    <a:pt x="793" y="28"/>
                  </a:lnTo>
                  <a:lnTo>
                    <a:pt x="793" y="28"/>
                  </a:lnTo>
                  <a:lnTo>
                    <a:pt x="783" y="33"/>
                  </a:lnTo>
                  <a:lnTo>
                    <a:pt x="774" y="40"/>
                  </a:lnTo>
                  <a:lnTo>
                    <a:pt x="765" y="45"/>
                  </a:lnTo>
                  <a:lnTo>
                    <a:pt x="757" y="50"/>
                  </a:lnTo>
                  <a:lnTo>
                    <a:pt x="753" y="52"/>
                  </a:lnTo>
                  <a:lnTo>
                    <a:pt x="753" y="52"/>
                  </a:lnTo>
                  <a:lnTo>
                    <a:pt x="750" y="50"/>
                  </a:lnTo>
                  <a:lnTo>
                    <a:pt x="748" y="50"/>
                  </a:lnTo>
                  <a:lnTo>
                    <a:pt x="743" y="43"/>
                  </a:lnTo>
                  <a:lnTo>
                    <a:pt x="736" y="38"/>
                  </a:lnTo>
                  <a:lnTo>
                    <a:pt x="729" y="31"/>
                  </a:lnTo>
                  <a:lnTo>
                    <a:pt x="722" y="24"/>
                  </a:lnTo>
                  <a:lnTo>
                    <a:pt x="720" y="21"/>
                  </a:lnTo>
                  <a:lnTo>
                    <a:pt x="713" y="19"/>
                  </a:lnTo>
                  <a:lnTo>
                    <a:pt x="708" y="16"/>
                  </a:lnTo>
                  <a:lnTo>
                    <a:pt x="703" y="16"/>
                  </a:lnTo>
                  <a:lnTo>
                    <a:pt x="698" y="14"/>
                  </a:lnTo>
                  <a:lnTo>
                    <a:pt x="694" y="14"/>
                  </a:lnTo>
                  <a:lnTo>
                    <a:pt x="689" y="12"/>
                  </a:lnTo>
                  <a:lnTo>
                    <a:pt x="684" y="12"/>
                  </a:lnTo>
                  <a:lnTo>
                    <a:pt x="679" y="9"/>
                  </a:lnTo>
                  <a:lnTo>
                    <a:pt x="675" y="9"/>
                  </a:lnTo>
                  <a:lnTo>
                    <a:pt x="670" y="7"/>
                  </a:lnTo>
                  <a:lnTo>
                    <a:pt x="665" y="7"/>
                  </a:lnTo>
                  <a:lnTo>
                    <a:pt x="660" y="7"/>
                  </a:lnTo>
                  <a:lnTo>
                    <a:pt x="656" y="5"/>
                  </a:lnTo>
                  <a:lnTo>
                    <a:pt x="651" y="5"/>
                  </a:lnTo>
                  <a:lnTo>
                    <a:pt x="646" y="2"/>
                  </a:lnTo>
                  <a:lnTo>
                    <a:pt x="642" y="2"/>
                  </a:lnTo>
                  <a:lnTo>
                    <a:pt x="637" y="0"/>
                  </a:lnTo>
                  <a:lnTo>
                    <a:pt x="632" y="0"/>
                  </a:lnTo>
                  <a:lnTo>
                    <a:pt x="627" y="2"/>
                  </a:lnTo>
                  <a:lnTo>
                    <a:pt x="625" y="5"/>
                  </a:lnTo>
                  <a:lnTo>
                    <a:pt x="620" y="7"/>
                  </a:lnTo>
                  <a:lnTo>
                    <a:pt x="618" y="9"/>
                  </a:lnTo>
                  <a:lnTo>
                    <a:pt x="613" y="12"/>
                  </a:lnTo>
                  <a:lnTo>
                    <a:pt x="611" y="14"/>
                  </a:lnTo>
                  <a:lnTo>
                    <a:pt x="606" y="14"/>
                  </a:lnTo>
                  <a:lnTo>
                    <a:pt x="604" y="16"/>
                  </a:lnTo>
                  <a:lnTo>
                    <a:pt x="599" y="19"/>
                  </a:lnTo>
                  <a:lnTo>
                    <a:pt x="597" y="21"/>
                  </a:lnTo>
                  <a:lnTo>
                    <a:pt x="592" y="24"/>
                  </a:lnTo>
                  <a:lnTo>
                    <a:pt x="587" y="26"/>
                  </a:lnTo>
                  <a:lnTo>
                    <a:pt x="585" y="28"/>
                  </a:lnTo>
                  <a:lnTo>
                    <a:pt x="580" y="31"/>
                  </a:lnTo>
                  <a:lnTo>
                    <a:pt x="578" y="33"/>
                  </a:lnTo>
                  <a:lnTo>
                    <a:pt x="573" y="35"/>
                  </a:lnTo>
                  <a:lnTo>
                    <a:pt x="571" y="38"/>
                  </a:lnTo>
                  <a:lnTo>
                    <a:pt x="566" y="40"/>
                  </a:lnTo>
                  <a:lnTo>
                    <a:pt x="563" y="43"/>
                  </a:lnTo>
                  <a:lnTo>
                    <a:pt x="559" y="45"/>
                  </a:lnTo>
                  <a:lnTo>
                    <a:pt x="556" y="47"/>
                  </a:lnTo>
                  <a:lnTo>
                    <a:pt x="552" y="50"/>
                  </a:lnTo>
                  <a:lnTo>
                    <a:pt x="549" y="52"/>
                  </a:lnTo>
                  <a:lnTo>
                    <a:pt x="545" y="54"/>
                  </a:lnTo>
                  <a:lnTo>
                    <a:pt x="540" y="57"/>
                  </a:lnTo>
                  <a:lnTo>
                    <a:pt x="537" y="59"/>
                  </a:lnTo>
                  <a:lnTo>
                    <a:pt x="533" y="61"/>
                  </a:lnTo>
                  <a:lnTo>
                    <a:pt x="530" y="64"/>
                  </a:lnTo>
                  <a:lnTo>
                    <a:pt x="526" y="66"/>
                  </a:lnTo>
                  <a:lnTo>
                    <a:pt x="523" y="69"/>
                  </a:lnTo>
                  <a:lnTo>
                    <a:pt x="518" y="71"/>
                  </a:lnTo>
                  <a:lnTo>
                    <a:pt x="516" y="73"/>
                  </a:lnTo>
                  <a:lnTo>
                    <a:pt x="511" y="76"/>
                  </a:lnTo>
                  <a:lnTo>
                    <a:pt x="509" y="78"/>
                  </a:lnTo>
                  <a:lnTo>
                    <a:pt x="504" y="80"/>
                  </a:lnTo>
                  <a:lnTo>
                    <a:pt x="502" y="83"/>
                  </a:lnTo>
                  <a:lnTo>
                    <a:pt x="497" y="85"/>
                  </a:lnTo>
                  <a:lnTo>
                    <a:pt x="495" y="87"/>
                  </a:lnTo>
                  <a:lnTo>
                    <a:pt x="490" y="90"/>
                  </a:lnTo>
                  <a:lnTo>
                    <a:pt x="485" y="92"/>
                  </a:lnTo>
                  <a:lnTo>
                    <a:pt x="483" y="95"/>
                  </a:lnTo>
                  <a:lnTo>
                    <a:pt x="478" y="97"/>
                  </a:lnTo>
                  <a:lnTo>
                    <a:pt x="476" y="99"/>
                  </a:lnTo>
                  <a:lnTo>
                    <a:pt x="471" y="102"/>
                  </a:lnTo>
                  <a:lnTo>
                    <a:pt x="469" y="104"/>
                  </a:lnTo>
                  <a:lnTo>
                    <a:pt x="464" y="106"/>
                  </a:lnTo>
                  <a:lnTo>
                    <a:pt x="462" y="106"/>
                  </a:lnTo>
                  <a:lnTo>
                    <a:pt x="457" y="109"/>
                  </a:lnTo>
                  <a:lnTo>
                    <a:pt x="455" y="111"/>
                  </a:lnTo>
                  <a:lnTo>
                    <a:pt x="450" y="114"/>
                  </a:lnTo>
                  <a:lnTo>
                    <a:pt x="448" y="116"/>
                  </a:lnTo>
                  <a:lnTo>
                    <a:pt x="443" y="118"/>
                  </a:lnTo>
                  <a:lnTo>
                    <a:pt x="438" y="121"/>
                  </a:lnTo>
                  <a:lnTo>
                    <a:pt x="436" y="123"/>
                  </a:lnTo>
                  <a:lnTo>
                    <a:pt x="431" y="125"/>
                  </a:lnTo>
                  <a:lnTo>
                    <a:pt x="429" y="128"/>
                  </a:lnTo>
                  <a:lnTo>
                    <a:pt x="424" y="130"/>
                  </a:lnTo>
                  <a:lnTo>
                    <a:pt x="421" y="132"/>
                  </a:lnTo>
                  <a:lnTo>
                    <a:pt x="417" y="135"/>
                  </a:lnTo>
                  <a:lnTo>
                    <a:pt x="414" y="137"/>
                  </a:lnTo>
                  <a:lnTo>
                    <a:pt x="410" y="140"/>
                  </a:lnTo>
                  <a:lnTo>
                    <a:pt x="407" y="142"/>
                  </a:lnTo>
                  <a:lnTo>
                    <a:pt x="403" y="144"/>
                  </a:lnTo>
                  <a:lnTo>
                    <a:pt x="400" y="147"/>
                  </a:lnTo>
                  <a:lnTo>
                    <a:pt x="393" y="151"/>
                  </a:lnTo>
                  <a:lnTo>
                    <a:pt x="386" y="156"/>
                  </a:lnTo>
                  <a:lnTo>
                    <a:pt x="384" y="158"/>
                  </a:lnTo>
                  <a:lnTo>
                    <a:pt x="379" y="163"/>
                  </a:lnTo>
                  <a:lnTo>
                    <a:pt x="374" y="166"/>
                  </a:lnTo>
                  <a:lnTo>
                    <a:pt x="372" y="168"/>
                  </a:lnTo>
                  <a:lnTo>
                    <a:pt x="367" y="173"/>
                  </a:lnTo>
                  <a:lnTo>
                    <a:pt x="365" y="175"/>
                  </a:lnTo>
                  <a:lnTo>
                    <a:pt x="362" y="177"/>
                  </a:lnTo>
                  <a:lnTo>
                    <a:pt x="360" y="180"/>
                  </a:lnTo>
                  <a:lnTo>
                    <a:pt x="355" y="182"/>
                  </a:lnTo>
                  <a:lnTo>
                    <a:pt x="353" y="187"/>
                  </a:lnTo>
                  <a:lnTo>
                    <a:pt x="348" y="189"/>
                  </a:lnTo>
                  <a:lnTo>
                    <a:pt x="346" y="192"/>
                  </a:lnTo>
                  <a:lnTo>
                    <a:pt x="341" y="196"/>
                  </a:lnTo>
                  <a:lnTo>
                    <a:pt x="339" y="199"/>
                  </a:lnTo>
                  <a:lnTo>
                    <a:pt x="336" y="201"/>
                  </a:lnTo>
                  <a:lnTo>
                    <a:pt x="332" y="203"/>
                  </a:lnTo>
                  <a:lnTo>
                    <a:pt x="329" y="208"/>
                  </a:lnTo>
                  <a:lnTo>
                    <a:pt x="324" y="211"/>
                  </a:lnTo>
                  <a:lnTo>
                    <a:pt x="322" y="213"/>
                  </a:lnTo>
                  <a:lnTo>
                    <a:pt x="317" y="218"/>
                  </a:lnTo>
                  <a:lnTo>
                    <a:pt x="315" y="220"/>
                  </a:lnTo>
                  <a:lnTo>
                    <a:pt x="313" y="222"/>
                  </a:lnTo>
                  <a:lnTo>
                    <a:pt x="308" y="227"/>
                  </a:lnTo>
                  <a:lnTo>
                    <a:pt x="303" y="229"/>
                  </a:lnTo>
                  <a:lnTo>
                    <a:pt x="301" y="232"/>
                  </a:lnTo>
                  <a:lnTo>
                    <a:pt x="298" y="232"/>
                  </a:lnTo>
                  <a:lnTo>
                    <a:pt x="291" y="234"/>
                  </a:lnTo>
                  <a:lnTo>
                    <a:pt x="287" y="234"/>
                  </a:lnTo>
                  <a:lnTo>
                    <a:pt x="275" y="237"/>
                  </a:lnTo>
                  <a:lnTo>
                    <a:pt x="263" y="239"/>
                  </a:lnTo>
                  <a:lnTo>
                    <a:pt x="258" y="241"/>
                  </a:lnTo>
                  <a:lnTo>
                    <a:pt x="249" y="244"/>
                  </a:lnTo>
                  <a:lnTo>
                    <a:pt x="239" y="244"/>
                  </a:lnTo>
                  <a:lnTo>
                    <a:pt x="227" y="246"/>
                  </a:lnTo>
                  <a:lnTo>
                    <a:pt x="218" y="248"/>
                  </a:lnTo>
                  <a:lnTo>
                    <a:pt x="218" y="256"/>
                  </a:lnTo>
                  <a:lnTo>
                    <a:pt x="218" y="263"/>
                  </a:lnTo>
                  <a:lnTo>
                    <a:pt x="218" y="270"/>
                  </a:lnTo>
                  <a:lnTo>
                    <a:pt x="218" y="277"/>
                  </a:lnTo>
                  <a:lnTo>
                    <a:pt x="218" y="277"/>
                  </a:lnTo>
                  <a:lnTo>
                    <a:pt x="218" y="284"/>
                  </a:lnTo>
                  <a:lnTo>
                    <a:pt x="218" y="291"/>
                  </a:lnTo>
                  <a:lnTo>
                    <a:pt x="218" y="298"/>
                  </a:lnTo>
                  <a:lnTo>
                    <a:pt x="218" y="305"/>
                  </a:lnTo>
                  <a:lnTo>
                    <a:pt x="218" y="312"/>
                  </a:lnTo>
                  <a:lnTo>
                    <a:pt x="218" y="315"/>
                  </a:lnTo>
                  <a:lnTo>
                    <a:pt x="218" y="317"/>
                  </a:lnTo>
                  <a:lnTo>
                    <a:pt x="218" y="324"/>
                  </a:lnTo>
                  <a:lnTo>
                    <a:pt x="218" y="331"/>
                  </a:lnTo>
                  <a:lnTo>
                    <a:pt x="218" y="338"/>
                  </a:lnTo>
                  <a:lnTo>
                    <a:pt x="218" y="345"/>
                  </a:lnTo>
                  <a:lnTo>
                    <a:pt x="218" y="353"/>
                  </a:lnTo>
                  <a:lnTo>
                    <a:pt x="218" y="360"/>
                  </a:lnTo>
                  <a:lnTo>
                    <a:pt x="218" y="362"/>
                  </a:lnTo>
                  <a:lnTo>
                    <a:pt x="218" y="369"/>
                  </a:lnTo>
                  <a:lnTo>
                    <a:pt x="218" y="369"/>
                  </a:lnTo>
                  <a:lnTo>
                    <a:pt x="218" y="369"/>
                  </a:lnTo>
                  <a:lnTo>
                    <a:pt x="216" y="369"/>
                  </a:lnTo>
                  <a:lnTo>
                    <a:pt x="216" y="371"/>
                  </a:lnTo>
                  <a:lnTo>
                    <a:pt x="216" y="371"/>
                  </a:lnTo>
                  <a:lnTo>
                    <a:pt x="216" y="376"/>
                  </a:lnTo>
                  <a:lnTo>
                    <a:pt x="216" y="379"/>
                  </a:lnTo>
                  <a:lnTo>
                    <a:pt x="216" y="379"/>
                  </a:lnTo>
                  <a:lnTo>
                    <a:pt x="216" y="379"/>
                  </a:lnTo>
                  <a:lnTo>
                    <a:pt x="216" y="383"/>
                  </a:lnTo>
                  <a:lnTo>
                    <a:pt x="216" y="390"/>
                  </a:lnTo>
                  <a:lnTo>
                    <a:pt x="216" y="395"/>
                  </a:lnTo>
                  <a:lnTo>
                    <a:pt x="216" y="400"/>
                  </a:lnTo>
                  <a:lnTo>
                    <a:pt x="216" y="402"/>
                  </a:lnTo>
                  <a:lnTo>
                    <a:pt x="216" y="402"/>
                  </a:lnTo>
                  <a:lnTo>
                    <a:pt x="213" y="405"/>
                  </a:lnTo>
                  <a:lnTo>
                    <a:pt x="211" y="405"/>
                  </a:lnTo>
                  <a:lnTo>
                    <a:pt x="211" y="407"/>
                  </a:lnTo>
                  <a:lnTo>
                    <a:pt x="209" y="407"/>
                  </a:lnTo>
                  <a:lnTo>
                    <a:pt x="204" y="419"/>
                  </a:lnTo>
                  <a:lnTo>
                    <a:pt x="204" y="421"/>
                  </a:lnTo>
                  <a:lnTo>
                    <a:pt x="204" y="421"/>
                  </a:lnTo>
                  <a:lnTo>
                    <a:pt x="204" y="424"/>
                  </a:lnTo>
                  <a:lnTo>
                    <a:pt x="204" y="424"/>
                  </a:lnTo>
                  <a:lnTo>
                    <a:pt x="206" y="424"/>
                  </a:lnTo>
                  <a:lnTo>
                    <a:pt x="206" y="424"/>
                  </a:lnTo>
                  <a:lnTo>
                    <a:pt x="206" y="424"/>
                  </a:lnTo>
                  <a:lnTo>
                    <a:pt x="206" y="424"/>
                  </a:lnTo>
                  <a:lnTo>
                    <a:pt x="204" y="426"/>
                  </a:lnTo>
                  <a:lnTo>
                    <a:pt x="204" y="426"/>
                  </a:lnTo>
                  <a:lnTo>
                    <a:pt x="201" y="428"/>
                  </a:lnTo>
                  <a:lnTo>
                    <a:pt x="201" y="428"/>
                  </a:lnTo>
                  <a:lnTo>
                    <a:pt x="201" y="431"/>
                  </a:lnTo>
                  <a:lnTo>
                    <a:pt x="199" y="435"/>
                  </a:lnTo>
                  <a:lnTo>
                    <a:pt x="199" y="438"/>
                  </a:lnTo>
                  <a:lnTo>
                    <a:pt x="199" y="440"/>
                  </a:lnTo>
                  <a:lnTo>
                    <a:pt x="199" y="440"/>
                  </a:lnTo>
                  <a:lnTo>
                    <a:pt x="197" y="442"/>
                  </a:lnTo>
                  <a:lnTo>
                    <a:pt x="197" y="442"/>
                  </a:lnTo>
                  <a:lnTo>
                    <a:pt x="192" y="442"/>
                  </a:lnTo>
                  <a:lnTo>
                    <a:pt x="190" y="445"/>
                  </a:lnTo>
                  <a:lnTo>
                    <a:pt x="185" y="450"/>
                  </a:lnTo>
                  <a:lnTo>
                    <a:pt x="180" y="452"/>
                  </a:lnTo>
                  <a:lnTo>
                    <a:pt x="180" y="454"/>
                  </a:lnTo>
                  <a:lnTo>
                    <a:pt x="180" y="459"/>
                  </a:lnTo>
                  <a:lnTo>
                    <a:pt x="178" y="459"/>
                  </a:lnTo>
                  <a:lnTo>
                    <a:pt x="178" y="459"/>
                  </a:lnTo>
                  <a:lnTo>
                    <a:pt x="173" y="459"/>
                  </a:lnTo>
                  <a:lnTo>
                    <a:pt x="164" y="457"/>
                  </a:lnTo>
                  <a:lnTo>
                    <a:pt x="156" y="457"/>
                  </a:lnTo>
                  <a:lnTo>
                    <a:pt x="154" y="457"/>
                  </a:lnTo>
                  <a:lnTo>
                    <a:pt x="154" y="457"/>
                  </a:lnTo>
                  <a:lnTo>
                    <a:pt x="152" y="457"/>
                  </a:lnTo>
                  <a:lnTo>
                    <a:pt x="152" y="457"/>
                  </a:lnTo>
                  <a:lnTo>
                    <a:pt x="152" y="457"/>
                  </a:lnTo>
                  <a:lnTo>
                    <a:pt x="152" y="459"/>
                  </a:lnTo>
                  <a:lnTo>
                    <a:pt x="152" y="461"/>
                  </a:lnTo>
                  <a:lnTo>
                    <a:pt x="149" y="461"/>
                  </a:lnTo>
                  <a:lnTo>
                    <a:pt x="145" y="461"/>
                  </a:lnTo>
                  <a:lnTo>
                    <a:pt x="140" y="461"/>
                  </a:lnTo>
                  <a:lnTo>
                    <a:pt x="135" y="461"/>
                  </a:lnTo>
                  <a:lnTo>
                    <a:pt x="128" y="461"/>
                  </a:lnTo>
                  <a:lnTo>
                    <a:pt x="123" y="461"/>
                  </a:lnTo>
                  <a:lnTo>
                    <a:pt x="119" y="461"/>
                  </a:lnTo>
                  <a:lnTo>
                    <a:pt x="114" y="461"/>
                  </a:lnTo>
                  <a:lnTo>
                    <a:pt x="109" y="461"/>
                  </a:lnTo>
                  <a:lnTo>
                    <a:pt x="102" y="461"/>
                  </a:lnTo>
                  <a:lnTo>
                    <a:pt x="97" y="461"/>
                  </a:lnTo>
                  <a:lnTo>
                    <a:pt x="93" y="461"/>
                  </a:lnTo>
                  <a:lnTo>
                    <a:pt x="88" y="464"/>
                  </a:lnTo>
                  <a:lnTo>
                    <a:pt x="83" y="464"/>
                  </a:lnTo>
                  <a:lnTo>
                    <a:pt x="78" y="464"/>
                  </a:lnTo>
                  <a:lnTo>
                    <a:pt x="71" y="464"/>
                  </a:lnTo>
                  <a:lnTo>
                    <a:pt x="67" y="464"/>
                  </a:lnTo>
                  <a:lnTo>
                    <a:pt x="64" y="464"/>
                  </a:lnTo>
                  <a:lnTo>
                    <a:pt x="62" y="464"/>
                  </a:lnTo>
                  <a:lnTo>
                    <a:pt x="59" y="464"/>
                  </a:lnTo>
                  <a:lnTo>
                    <a:pt x="57" y="469"/>
                  </a:lnTo>
                  <a:lnTo>
                    <a:pt x="52" y="473"/>
                  </a:lnTo>
                  <a:lnTo>
                    <a:pt x="48" y="476"/>
                  </a:lnTo>
                  <a:lnTo>
                    <a:pt x="43" y="480"/>
                  </a:lnTo>
                  <a:lnTo>
                    <a:pt x="43" y="480"/>
                  </a:lnTo>
                  <a:lnTo>
                    <a:pt x="41" y="480"/>
                  </a:lnTo>
                  <a:lnTo>
                    <a:pt x="33" y="480"/>
                  </a:lnTo>
                  <a:lnTo>
                    <a:pt x="31" y="480"/>
                  </a:lnTo>
                  <a:lnTo>
                    <a:pt x="31" y="483"/>
                  </a:lnTo>
                  <a:lnTo>
                    <a:pt x="29" y="483"/>
                  </a:lnTo>
                  <a:lnTo>
                    <a:pt x="29" y="483"/>
                  </a:lnTo>
                  <a:lnTo>
                    <a:pt x="19" y="480"/>
                  </a:lnTo>
                  <a:lnTo>
                    <a:pt x="17" y="480"/>
                  </a:lnTo>
                  <a:lnTo>
                    <a:pt x="15" y="480"/>
                  </a:lnTo>
                  <a:lnTo>
                    <a:pt x="12" y="480"/>
                  </a:lnTo>
                  <a:lnTo>
                    <a:pt x="10" y="480"/>
                  </a:lnTo>
                  <a:lnTo>
                    <a:pt x="3" y="480"/>
                  </a:lnTo>
                  <a:lnTo>
                    <a:pt x="3" y="480"/>
                  </a:lnTo>
                  <a:lnTo>
                    <a:pt x="3" y="480"/>
                  </a:lnTo>
                  <a:lnTo>
                    <a:pt x="3" y="485"/>
                  </a:lnTo>
                  <a:lnTo>
                    <a:pt x="3" y="485"/>
                  </a:lnTo>
                  <a:lnTo>
                    <a:pt x="3" y="485"/>
                  </a:lnTo>
                  <a:lnTo>
                    <a:pt x="3" y="487"/>
                  </a:lnTo>
                  <a:lnTo>
                    <a:pt x="3" y="487"/>
                  </a:lnTo>
                  <a:lnTo>
                    <a:pt x="3" y="490"/>
                  </a:lnTo>
                  <a:lnTo>
                    <a:pt x="3" y="492"/>
                  </a:lnTo>
                  <a:lnTo>
                    <a:pt x="3" y="495"/>
                  </a:lnTo>
                  <a:lnTo>
                    <a:pt x="0" y="504"/>
                  </a:lnTo>
                  <a:lnTo>
                    <a:pt x="0" y="506"/>
                  </a:lnTo>
                  <a:lnTo>
                    <a:pt x="3" y="509"/>
                  </a:lnTo>
                  <a:lnTo>
                    <a:pt x="3" y="511"/>
                  </a:lnTo>
                  <a:lnTo>
                    <a:pt x="10" y="518"/>
                  </a:lnTo>
                  <a:lnTo>
                    <a:pt x="12" y="521"/>
                  </a:lnTo>
                  <a:lnTo>
                    <a:pt x="12" y="521"/>
                  </a:lnTo>
                  <a:lnTo>
                    <a:pt x="12" y="521"/>
                  </a:lnTo>
                  <a:lnTo>
                    <a:pt x="12" y="521"/>
                  </a:lnTo>
                  <a:lnTo>
                    <a:pt x="12" y="523"/>
                  </a:lnTo>
                  <a:lnTo>
                    <a:pt x="12" y="523"/>
                  </a:lnTo>
                  <a:lnTo>
                    <a:pt x="12" y="525"/>
                  </a:lnTo>
                  <a:lnTo>
                    <a:pt x="10" y="528"/>
                  </a:lnTo>
                  <a:lnTo>
                    <a:pt x="10" y="528"/>
                  </a:lnTo>
                  <a:lnTo>
                    <a:pt x="10" y="528"/>
                  </a:lnTo>
                  <a:lnTo>
                    <a:pt x="12" y="528"/>
                  </a:lnTo>
                  <a:lnTo>
                    <a:pt x="12" y="530"/>
                  </a:lnTo>
                  <a:lnTo>
                    <a:pt x="12" y="530"/>
                  </a:lnTo>
                  <a:lnTo>
                    <a:pt x="12" y="530"/>
                  </a:lnTo>
                  <a:lnTo>
                    <a:pt x="12" y="530"/>
                  </a:lnTo>
                  <a:lnTo>
                    <a:pt x="12" y="530"/>
                  </a:lnTo>
                  <a:lnTo>
                    <a:pt x="12" y="532"/>
                  </a:lnTo>
                  <a:lnTo>
                    <a:pt x="12" y="532"/>
                  </a:lnTo>
                  <a:lnTo>
                    <a:pt x="12" y="532"/>
                  </a:lnTo>
                  <a:lnTo>
                    <a:pt x="12" y="532"/>
                  </a:lnTo>
                  <a:lnTo>
                    <a:pt x="15" y="532"/>
                  </a:lnTo>
                  <a:lnTo>
                    <a:pt x="15" y="535"/>
                  </a:lnTo>
                  <a:lnTo>
                    <a:pt x="15" y="535"/>
                  </a:lnTo>
                  <a:lnTo>
                    <a:pt x="15" y="535"/>
                  </a:lnTo>
                  <a:lnTo>
                    <a:pt x="17" y="537"/>
                  </a:lnTo>
                  <a:lnTo>
                    <a:pt x="17" y="537"/>
                  </a:lnTo>
                  <a:lnTo>
                    <a:pt x="17" y="537"/>
                  </a:lnTo>
                  <a:lnTo>
                    <a:pt x="17" y="540"/>
                  </a:lnTo>
                  <a:lnTo>
                    <a:pt x="17" y="540"/>
                  </a:lnTo>
                  <a:lnTo>
                    <a:pt x="17" y="540"/>
                  </a:lnTo>
                  <a:lnTo>
                    <a:pt x="17" y="540"/>
                  </a:lnTo>
                  <a:lnTo>
                    <a:pt x="17" y="540"/>
                  </a:lnTo>
                  <a:lnTo>
                    <a:pt x="19" y="542"/>
                  </a:lnTo>
                  <a:lnTo>
                    <a:pt x="19" y="542"/>
                  </a:lnTo>
                  <a:lnTo>
                    <a:pt x="19" y="542"/>
                  </a:lnTo>
                  <a:lnTo>
                    <a:pt x="19" y="544"/>
                  </a:lnTo>
                  <a:lnTo>
                    <a:pt x="22" y="544"/>
                  </a:lnTo>
                  <a:lnTo>
                    <a:pt x="22" y="544"/>
                  </a:lnTo>
                  <a:lnTo>
                    <a:pt x="22" y="547"/>
                  </a:lnTo>
                  <a:lnTo>
                    <a:pt x="24" y="547"/>
                  </a:lnTo>
                  <a:lnTo>
                    <a:pt x="24" y="547"/>
                  </a:lnTo>
                  <a:lnTo>
                    <a:pt x="24" y="549"/>
                  </a:lnTo>
                  <a:lnTo>
                    <a:pt x="24" y="549"/>
                  </a:lnTo>
                  <a:lnTo>
                    <a:pt x="24" y="549"/>
                  </a:lnTo>
                  <a:lnTo>
                    <a:pt x="24" y="551"/>
                  </a:lnTo>
                  <a:lnTo>
                    <a:pt x="24" y="551"/>
                  </a:lnTo>
                  <a:lnTo>
                    <a:pt x="31" y="551"/>
                  </a:lnTo>
                  <a:lnTo>
                    <a:pt x="33" y="551"/>
                  </a:lnTo>
                  <a:lnTo>
                    <a:pt x="33" y="551"/>
                  </a:lnTo>
                  <a:lnTo>
                    <a:pt x="33" y="551"/>
                  </a:lnTo>
                  <a:lnTo>
                    <a:pt x="33" y="554"/>
                  </a:lnTo>
                  <a:lnTo>
                    <a:pt x="33" y="554"/>
                  </a:lnTo>
                  <a:lnTo>
                    <a:pt x="33" y="554"/>
                  </a:lnTo>
                  <a:lnTo>
                    <a:pt x="33" y="554"/>
                  </a:lnTo>
                  <a:lnTo>
                    <a:pt x="33" y="554"/>
                  </a:lnTo>
                  <a:lnTo>
                    <a:pt x="33" y="554"/>
                  </a:lnTo>
                  <a:lnTo>
                    <a:pt x="36" y="554"/>
                  </a:lnTo>
                  <a:lnTo>
                    <a:pt x="38" y="554"/>
                  </a:lnTo>
                  <a:lnTo>
                    <a:pt x="41" y="556"/>
                  </a:lnTo>
                  <a:lnTo>
                    <a:pt x="43" y="556"/>
                  </a:lnTo>
                  <a:lnTo>
                    <a:pt x="45" y="558"/>
                  </a:lnTo>
                  <a:lnTo>
                    <a:pt x="45" y="561"/>
                  </a:lnTo>
                  <a:lnTo>
                    <a:pt x="45" y="563"/>
                  </a:lnTo>
                  <a:lnTo>
                    <a:pt x="48" y="566"/>
                  </a:lnTo>
                  <a:lnTo>
                    <a:pt x="55" y="568"/>
                  </a:lnTo>
                  <a:lnTo>
                    <a:pt x="55" y="568"/>
                  </a:lnTo>
                  <a:lnTo>
                    <a:pt x="57" y="568"/>
                  </a:lnTo>
                  <a:lnTo>
                    <a:pt x="57" y="568"/>
                  </a:lnTo>
                  <a:lnTo>
                    <a:pt x="59" y="568"/>
                  </a:lnTo>
                  <a:lnTo>
                    <a:pt x="59" y="570"/>
                  </a:lnTo>
                  <a:lnTo>
                    <a:pt x="59" y="570"/>
                  </a:lnTo>
                  <a:lnTo>
                    <a:pt x="57" y="570"/>
                  </a:lnTo>
                  <a:lnTo>
                    <a:pt x="57" y="570"/>
                  </a:lnTo>
                  <a:lnTo>
                    <a:pt x="55" y="568"/>
                  </a:lnTo>
                  <a:lnTo>
                    <a:pt x="55" y="570"/>
                  </a:lnTo>
                  <a:lnTo>
                    <a:pt x="55" y="570"/>
                  </a:lnTo>
                  <a:lnTo>
                    <a:pt x="55" y="573"/>
                  </a:lnTo>
                  <a:lnTo>
                    <a:pt x="55" y="573"/>
                  </a:lnTo>
                  <a:lnTo>
                    <a:pt x="52" y="570"/>
                  </a:lnTo>
                  <a:lnTo>
                    <a:pt x="50" y="570"/>
                  </a:lnTo>
                  <a:lnTo>
                    <a:pt x="45" y="568"/>
                  </a:lnTo>
                  <a:lnTo>
                    <a:pt x="45" y="568"/>
                  </a:lnTo>
                  <a:lnTo>
                    <a:pt x="43" y="570"/>
                  </a:lnTo>
                  <a:lnTo>
                    <a:pt x="43" y="575"/>
                  </a:lnTo>
                  <a:lnTo>
                    <a:pt x="43" y="580"/>
                  </a:lnTo>
                  <a:lnTo>
                    <a:pt x="43" y="584"/>
                  </a:lnTo>
                  <a:lnTo>
                    <a:pt x="43" y="584"/>
                  </a:lnTo>
                  <a:lnTo>
                    <a:pt x="43" y="587"/>
                  </a:lnTo>
                  <a:lnTo>
                    <a:pt x="45" y="587"/>
                  </a:lnTo>
                  <a:lnTo>
                    <a:pt x="45" y="587"/>
                  </a:lnTo>
                  <a:lnTo>
                    <a:pt x="50" y="589"/>
                  </a:lnTo>
                  <a:lnTo>
                    <a:pt x="52" y="589"/>
                  </a:lnTo>
                  <a:lnTo>
                    <a:pt x="55" y="592"/>
                  </a:lnTo>
                  <a:lnTo>
                    <a:pt x="57" y="594"/>
                  </a:lnTo>
                  <a:lnTo>
                    <a:pt x="62" y="599"/>
                  </a:lnTo>
                  <a:lnTo>
                    <a:pt x="64" y="599"/>
                  </a:lnTo>
                  <a:lnTo>
                    <a:pt x="67" y="603"/>
                  </a:lnTo>
                  <a:lnTo>
                    <a:pt x="71" y="606"/>
                  </a:lnTo>
                  <a:lnTo>
                    <a:pt x="74" y="608"/>
                  </a:lnTo>
                  <a:lnTo>
                    <a:pt x="76" y="608"/>
                  </a:lnTo>
                  <a:lnTo>
                    <a:pt x="78" y="608"/>
                  </a:lnTo>
                  <a:lnTo>
                    <a:pt x="83" y="611"/>
                  </a:lnTo>
                  <a:lnTo>
                    <a:pt x="90" y="611"/>
                  </a:lnTo>
                  <a:lnTo>
                    <a:pt x="90" y="611"/>
                  </a:lnTo>
                  <a:lnTo>
                    <a:pt x="93" y="611"/>
                  </a:lnTo>
                  <a:lnTo>
                    <a:pt x="93" y="608"/>
                  </a:lnTo>
                  <a:lnTo>
                    <a:pt x="93" y="608"/>
                  </a:lnTo>
                  <a:lnTo>
                    <a:pt x="93" y="606"/>
                  </a:lnTo>
                  <a:lnTo>
                    <a:pt x="95" y="606"/>
                  </a:lnTo>
                  <a:lnTo>
                    <a:pt x="95" y="606"/>
                  </a:lnTo>
                  <a:lnTo>
                    <a:pt x="95" y="606"/>
                  </a:lnTo>
                  <a:lnTo>
                    <a:pt x="95" y="606"/>
                  </a:lnTo>
                  <a:lnTo>
                    <a:pt x="95" y="606"/>
                  </a:lnTo>
                  <a:lnTo>
                    <a:pt x="95" y="606"/>
                  </a:lnTo>
                  <a:lnTo>
                    <a:pt x="97" y="603"/>
                  </a:lnTo>
                  <a:lnTo>
                    <a:pt x="97" y="603"/>
                  </a:lnTo>
                  <a:lnTo>
                    <a:pt x="102" y="603"/>
                  </a:lnTo>
                  <a:lnTo>
                    <a:pt x="104" y="606"/>
                  </a:lnTo>
                  <a:lnTo>
                    <a:pt x="107" y="606"/>
                  </a:lnTo>
                  <a:lnTo>
                    <a:pt x="107" y="608"/>
                  </a:lnTo>
                  <a:lnTo>
                    <a:pt x="107" y="608"/>
                  </a:lnTo>
                  <a:lnTo>
                    <a:pt x="107" y="608"/>
                  </a:lnTo>
                  <a:lnTo>
                    <a:pt x="107" y="608"/>
                  </a:lnTo>
                  <a:lnTo>
                    <a:pt x="109" y="611"/>
                  </a:lnTo>
                  <a:lnTo>
                    <a:pt x="109" y="611"/>
                  </a:lnTo>
                  <a:lnTo>
                    <a:pt x="109" y="611"/>
                  </a:lnTo>
                  <a:lnTo>
                    <a:pt x="109" y="611"/>
                  </a:lnTo>
                  <a:lnTo>
                    <a:pt x="109" y="615"/>
                  </a:lnTo>
                  <a:lnTo>
                    <a:pt x="112" y="615"/>
                  </a:lnTo>
                  <a:lnTo>
                    <a:pt x="112" y="615"/>
                  </a:lnTo>
                  <a:lnTo>
                    <a:pt x="112" y="618"/>
                  </a:lnTo>
                  <a:lnTo>
                    <a:pt x="112" y="618"/>
                  </a:lnTo>
                  <a:lnTo>
                    <a:pt x="112" y="618"/>
                  </a:lnTo>
                  <a:lnTo>
                    <a:pt x="112" y="618"/>
                  </a:lnTo>
                  <a:lnTo>
                    <a:pt x="112" y="618"/>
                  </a:lnTo>
                  <a:lnTo>
                    <a:pt x="112" y="620"/>
                  </a:lnTo>
                  <a:lnTo>
                    <a:pt x="112" y="620"/>
                  </a:lnTo>
                  <a:lnTo>
                    <a:pt x="112" y="620"/>
                  </a:lnTo>
                  <a:lnTo>
                    <a:pt x="112" y="620"/>
                  </a:lnTo>
                  <a:lnTo>
                    <a:pt x="107" y="622"/>
                  </a:lnTo>
                  <a:lnTo>
                    <a:pt x="107" y="620"/>
                  </a:lnTo>
                  <a:lnTo>
                    <a:pt x="107" y="620"/>
                  </a:lnTo>
                  <a:lnTo>
                    <a:pt x="107" y="620"/>
                  </a:lnTo>
                  <a:lnTo>
                    <a:pt x="107" y="620"/>
                  </a:lnTo>
                  <a:lnTo>
                    <a:pt x="107" y="622"/>
                  </a:lnTo>
                  <a:lnTo>
                    <a:pt x="107" y="622"/>
                  </a:lnTo>
                  <a:lnTo>
                    <a:pt x="102" y="622"/>
                  </a:lnTo>
                  <a:lnTo>
                    <a:pt x="102" y="622"/>
                  </a:lnTo>
                  <a:lnTo>
                    <a:pt x="102" y="625"/>
                  </a:lnTo>
                  <a:lnTo>
                    <a:pt x="102" y="627"/>
                  </a:lnTo>
                  <a:lnTo>
                    <a:pt x="104" y="629"/>
                  </a:lnTo>
                  <a:lnTo>
                    <a:pt x="109" y="634"/>
                  </a:lnTo>
                  <a:lnTo>
                    <a:pt x="114" y="641"/>
                  </a:lnTo>
                  <a:lnTo>
                    <a:pt x="116" y="646"/>
                  </a:lnTo>
                  <a:lnTo>
                    <a:pt x="119" y="648"/>
                  </a:lnTo>
                  <a:lnTo>
                    <a:pt x="119" y="648"/>
                  </a:lnTo>
                  <a:lnTo>
                    <a:pt x="119" y="648"/>
                  </a:lnTo>
                  <a:lnTo>
                    <a:pt x="119" y="646"/>
                  </a:lnTo>
                  <a:lnTo>
                    <a:pt x="119" y="646"/>
                  </a:lnTo>
                  <a:lnTo>
                    <a:pt x="119" y="646"/>
                  </a:lnTo>
                  <a:lnTo>
                    <a:pt x="121" y="646"/>
                  </a:lnTo>
                  <a:lnTo>
                    <a:pt x="121" y="646"/>
                  </a:lnTo>
                  <a:lnTo>
                    <a:pt x="121" y="646"/>
                  </a:lnTo>
                  <a:lnTo>
                    <a:pt x="121" y="644"/>
                  </a:lnTo>
                  <a:lnTo>
                    <a:pt x="121" y="644"/>
                  </a:lnTo>
                  <a:lnTo>
                    <a:pt x="123" y="644"/>
                  </a:lnTo>
                  <a:lnTo>
                    <a:pt x="123" y="644"/>
                  </a:lnTo>
                  <a:lnTo>
                    <a:pt x="123" y="644"/>
                  </a:lnTo>
                  <a:lnTo>
                    <a:pt x="123" y="644"/>
                  </a:lnTo>
                  <a:lnTo>
                    <a:pt x="123" y="644"/>
                  </a:lnTo>
                  <a:lnTo>
                    <a:pt x="123" y="644"/>
                  </a:lnTo>
                  <a:lnTo>
                    <a:pt x="123" y="641"/>
                  </a:lnTo>
                  <a:lnTo>
                    <a:pt x="121" y="641"/>
                  </a:lnTo>
                  <a:lnTo>
                    <a:pt x="121" y="641"/>
                  </a:lnTo>
                  <a:lnTo>
                    <a:pt x="121" y="641"/>
                  </a:lnTo>
                  <a:lnTo>
                    <a:pt x="121" y="641"/>
                  </a:lnTo>
                  <a:lnTo>
                    <a:pt x="119" y="637"/>
                  </a:lnTo>
                  <a:lnTo>
                    <a:pt x="119" y="632"/>
                  </a:lnTo>
                  <a:lnTo>
                    <a:pt x="119" y="632"/>
                  </a:lnTo>
                  <a:lnTo>
                    <a:pt x="119" y="629"/>
                  </a:lnTo>
                  <a:lnTo>
                    <a:pt x="121" y="629"/>
                  </a:lnTo>
                  <a:lnTo>
                    <a:pt x="121" y="629"/>
                  </a:lnTo>
                  <a:lnTo>
                    <a:pt x="121" y="629"/>
                  </a:lnTo>
                  <a:lnTo>
                    <a:pt x="123" y="629"/>
                  </a:lnTo>
                  <a:lnTo>
                    <a:pt x="123" y="629"/>
                  </a:lnTo>
                  <a:lnTo>
                    <a:pt x="123" y="629"/>
                  </a:lnTo>
                  <a:lnTo>
                    <a:pt x="123" y="629"/>
                  </a:lnTo>
                  <a:lnTo>
                    <a:pt x="123" y="629"/>
                  </a:lnTo>
                  <a:lnTo>
                    <a:pt x="123" y="629"/>
                  </a:lnTo>
                  <a:lnTo>
                    <a:pt x="123" y="629"/>
                  </a:lnTo>
                  <a:lnTo>
                    <a:pt x="126" y="629"/>
                  </a:lnTo>
                  <a:lnTo>
                    <a:pt x="126" y="627"/>
                  </a:lnTo>
                  <a:lnTo>
                    <a:pt x="126" y="627"/>
                  </a:lnTo>
                  <a:lnTo>
                    <a:pt x="126" y="627"/>
                  </a:lnTo>
                  <a:lnTo>
                    <a:pt x="126" y="627"/>
                  </a:lnTo>
                  <a:lnTo>
                    <a:pt x="126" y="627"/>
                  </a:lnTo>
                  <a:lnTo>
                    <a:pt x="126" y="629"/>
                  </a:lnTo>
                  <a:lnTo>
                    <a:pt x="126" y="629"/>
                  </a:lnTo>
                  <a:lnTo>
                    <a:pt x="128" y="629"/>
                  </a:lnTo>
                  <a:lnTo>
                    <a:pt x="128" y="629"/>
                  </a:lnTo>
                  <a:lnTo>
                    <a:pt x="128" y="627"/>
                  </a:lnTo>
                  <a:lnTo>
                    <a:pt x="128" y="627"/>
                  </a:lnTo>
                  <a:lnTo>
                    <a:pt x="130" y="627"/>
                  </a:lnTo>
                  <a:lnTo>
                    <a:pt x="130" y="627"/>
                  </a:lnTo>
                  <a:lnTo>
                    <a:pt x="130" y="627"/>
                  </a:lnTo>
                  <a:lnTo>
                    <a:pt x="130" y="627"/>
                  </a:lnTo>
                  <a:lnTo>
                    <a:pt x="130" y="627"/>
                  </a:lnTo>
                  <a:lnTo>
                    <a:pt x="133" y="627"/>
                  </a:lnTo>
                  <a:lnTo>
                    <a:pt x="133" y="627"/>
                  </a:lnTo>
                  <a:lnTo>
                    <a:pt x="135" y="627"/>
                  </a:lnTo>
                  <a:lnTo>
                    <a:pt x="135" y="627"/>
                  </a:lnTo>
                  <a:lnTo>
                    <a:pt x="135" y="625"/>
                  </a:lnTo>
                  <a:lnTo>
                    <a:pt x="135" y="625"/>
                  </a:lnTo>
                  <a:lnTo>
                    <a:pt x="135" y="625"/>
                  </a:lnTo>
                  <a:lnTo>
                    <a:pt x="135" y="625"/>
                  </a:lnTo>
                  <a:lnTo>
                    <a:pt x="135" y="625"/>
                  </a:lnTo>
                  <a:lnTo>
                    <a:pt x="138" y="625"/>
                  </a:lnTo>
                  <a:lnTo>
                    <a:pt x="138" y="625"/>
                  </a:lnTo>
                  <a:lnTo>
                    <a:pt x="138" y="625"/>
                  </a:lnTo>
                  <a:lnTo>
                    <a:pt x="138" y="625"/>
                  </a:lnTo>
                  <a:lnTo>
                    <a:pt x="140" y="622"/>
                  </a:lnTo>
                  <a:lnTo>
                    <a:pt x="140" y="622"/>
                  </a:lnTo>
                  <a:lnTo>
                    <a:pt x="140" y="622"/>
                  </a:lnTo>
                  <a:lnTo>
                    <a:pt x="142" y="622"/>
                  </a:lnTo>
                  <a:lnTo>
                    <a:pt x="142" y="622"/>
                  </a:lnTo>
                  <a:lnTo>
                    <a:pt x="142" y="622"/>
                  </a:lnTo>
                  <a:lnTo>
                    <a:pt x="145" y="622"/>
                  </a:lnTo>
                  <a:lnTo>
                    <a:pt x="147" y="625"/>
                  </a:lnTo>
                  <a:lnTo>
                    <a:pt x="147" y="625"/>
                  </a:lnTo>
                  <a:lnTo>
                    <a:pt x="149" y="625"/>
                  </a:lnTo>
                  <a:lnTo>
                    <a:pt x="149" y="625"/>
                  </a:lnTo>
                  <a:lnTo>
                    <a:pt x="149" y="627"/>
                  </a:lnTo>
                  <a:lnTo>
                    <a:pt x="149" y="627"/>
                  </a:lnTo>
                  <a:lnTo>
                    <a:pt x="149" y="627"/>
                  </a:lnTo>
                  <a:lnTo>
                    <a:pt x="152" y="627"/>
                  </a:lnTo>
                  <a:lnTo>
                    <a:pt x="152" y="627"/>
                  </a:lnTo>
                  <a:lnTo>
                    <a:pt x="152" y="627"/>
                  </a:lnTo>
                  <a:lnTo>
                    <a:pt x="154" y="629"/>
                  </a:lnTo>
                  <a:lnTo>
                    <a:pt x="154" y="629"/>
                  </a:lnTo>
                  <a:lnTo>
                    <a:pt x="156" y="632"/>
                  </a:lnTo>
                  <a:lnTo>
                    <a:pt x="166" y="641"/>
                  </a:lnTo>
                  <a:lnTo>
                    <a:pt x="166" y="641"/>
                  </a:lnTo>
                  <a:lnTo>
                    <a:pt x="166" y="641"/>
                  </a:lnTo>
                  <a:lnTo>
                    <a:pt x="166" y="641"/>
                  </a:lnTo>
                  <a:lnTo>
                    <a:pt x="166" y="644"/>
                  </a:lnTo>
                  <a:lnTo>
                    <a:pt x="166" y="644"/>
                  </a:lnTo>
                  <a:lnTo>
                    <a:pt x="166" y="646"/>
                  </a:lnTo>
                  <a:lnTo>
                    <a:pt x="168" y="648"/>
                  </a:lnTo>
                  <a:lnTo>
                    <a:pt x="168" y="648"/>
                  </a:lnTo>
                  <a:lnTo>
                    <a:pt x="168" y="648"/>
                  </a:lnTo>
                  <a:lnTo>
                    <a:pt x="171" y="648"/>
                  </a:lnTo>
                  <a:lnTo>
                    <a:pt x="171" y="648"/>
                  </a:lnTo>
                  <a:lnTo>
                    <a:pt x="171" y="648"/>
                  </a:lnTo>
                  <a:lnTo>
                    <a:pt x="173" y="648"/>
                  </a:lnTo>
                  <a:lnTo>
                    <a:pt x="173" y="648"/>
                  </a:lnTo>
                  <a:lnTo>
                    <a:pt x="173" y="648"/>
                  </a:lnTo>
                  <a:lnTo>
                    <a:pt x="173" y="648"/>
                  </a:lnTo>
                  <a:lnTo>
                    <a:pt x="175" y="651"/>
                  </a:lnTo>
                  <a:lnTo>
                    <a:pt x="178" y="651"/>
                  </a:lnTo>
                  <a:lnTo>
                    <a:pt x="178" y="653"/>
                  </a:lnTo>
                  <a:lnTo>
                    <a:pt x="180" y="653"/>
                  </a:lnTo>
                  <a:lnTo>
                    <a:pt x="180" y="655"/>
                  </a:lnTo>
                  <a:lnTo>
                    <a:pt x="182" y="655"/>
                  </a:lnTo>
                  <a:lnTo>
                    <a:pt x="182" y="655"/>
                  </a:lnTo>
                  <a:lnTo>
                    <a:pt x="182" y="655"/>
                  </a:lnTo>
                  <a:lnTo>
                    <a:pt x="182" y="655"/>
                  </a:lnTo>
                  <a:lnTo>
                    <a:pt x="182" y="658"/>
                  </a:lnTo>
                  <a:lnTo>
                    <a:pt x="182" y="658"/>
                  </a:lnTo>
                  <a:lnTo>
                    <a:pt x="182" y="658"/>
                  </a:lnTo>
                  <a:lnTo>
                    <a:pt x="182" y="658"/>
                  </a:lnTo>
                  <a:lnTo>
                    <a:pt x="182" y="658"/>
                  </a:lnTo>
                  <a:lnTo>
                    <a:pt x="185" y="660"/>
                  </a:lnTo>
                  <a:lnTo>
                    <a:pt x="185" y="660"/>
                  </a:lnTo>
                  <a:lnTo>
                    <a:pt x="187" y="658"/>
                  </a:lnTo>
                  <a:lnTo>
                    <a:pt x="187" y="658"/>
                  </a:lnTo>
                  <a:lnTo>
                    <a:pt x="187" y="655"/>
                  </a:lnTo>
                  <a:lnTo>
                    <a:pt x="187" y="655"/>
                  </a:lnTo>
                  <a:lnTo>
                    <a:pt x="187" y="653"/>
                  </a:lnTo>
                  <a:lnTo>
                    <a:pt x="185" y="653"/>
                  </a:lnTo>
                  <a:lnTo>
                    <a:pt x="185" y="653"/>
                  </a:lnTo>
                  <a:lnTo>
                    <a:pt x="185" y="653"/>
                  </a:lnTo>
                  <a:lnTo>
                    <a:pt x="185" y="653"/>
                  </a:lnTo>
                  <a:lnTo>
                    <a:pt x="185" y="651"/>
                  </a:lnTo>
                  <a:lnTo>
                    <a:pt x="185" y="648"/>
                  </a:lnTo>
                  <a:lnTo>
                    <a:pt x="185" y="648"/>
                  </a:lnTo>
                  <a:lnTo>
                    <a:pt x="185" y="646"/>
                  </a:lnTo>
                  <a:lnTo>
                    <a:pt x="187" y="646"/>
                  </a:lnTo>
                  <a:lnTo>
                    <a:pt x="187" y="644"/>
                  </a:lnTo>
                  <a:lnTo>
                    <a:pt x="187" y="641"/>
                  </a:lnTo>
                  <a:lnTo>
                    <a:pt x="185" y="639"/>
                  </a:lnTo>
                  <a:lnTo>
                    <a:pt x="185" y="637"/>
                  </a:lnTo>
                  <a:lnTo>
                    <a:pt x="187" y="629"/>
                  </a:lnTo>
                  <a:lnTo>
                    <a:pt x="187" y="615"/>
                  </a:lnTo>
                  <a:lnTo>
                    <a:pt x="187" y="615"/>
                  </a:lnTo>
                  <a:lnTo>
                    <a:pt x="199" y="606"/>
                  </a:lnTo>
                  <a:lnTo>
                    <a:pt x="201" y="603"/>
                  </a:lnTo>
                  <a:lnTo>
                    <a:pt x="211" y="589"/>
                  </a:lnTo>
                  <a:lnTo>
                    <a:pt x="213" y="577"/>
                  </a:lnTo>
                  <a:lnTo>
                    <a:pt x="213" y="575"/>
                  </a:lnTo>
                  <a:lnTo>
                    <a:pt x="213" y="563"/>
                  </a:lnTo>
                  <a:lnTo>
                    <a:pt x="216" y="563"/>
                  </a:lnTo>
                  <a:lnTo>
                    <a:pt x="218" y="563"/>
                  </a:lnTo>
                  <a:lnTo>
                    <a:pt x="218" y="561"/>
                  </a:lnTo>
                  <a:lnTo>
                    <a:pt x="227" y="554"/>
                  </a:lnTo>
                  <a:lnTo>
                    <a:pt x="230" y="551"/>
                  </a:lnTo>
                  <a:lnTo>
                    <a:pt x="232" y="551"/>
                  </a:lnTo>
                  <a:lnTo>
                    <a:pt x="239" y="549"/>
                  </a:lnTo>
                  <a:lnTo>
                    <a:pt x="249" y="547"/>
                  </a:lnTo>
                  <a:lnTo>
                    <a:pt x="251" y="547"/>
                  </a:lnTo>
                  <a:lnTo>
                    <a:pt x="253" y="547"/>
                  </a:lnTo>
                  <a:lnTo>
                    <a:pt x="253" y="549"/>
                  </a:lnTo>
                  <a:lnTo>
                    <a:pt x="256" y="549"/>
                  </a:lnTo>
                  <a:lnTo>
                    <a:pt x="258" y="549"/>
                  </a:lnTo>
                  <a:lnTo>
                    <a:pt x="263" y="549"/>
                  </a:lnTo>
                  <a:lnTo>
                    <a:pt x="272" y="549"/>
                  </a:lnTo>
                  <a:lnTo>
                    <a:pt x="272" y="549"/>
                  </a:lnTo>
                  <a:lnTo>
                    <a:pt x="275" y="547"/>
                  </a:lnTo>
                  <a:lnTo>
                    <a:pt x="275" y="547"/>
                  </a:lnTo>
                  <a:lnTo>
                    <a:pt x="277" y="547"/>
                  </a:lnTo>
                  <a:lnTo>
                    <a:pt x="277" y="544"/>
                  </a:lnTo>
                  <a:lnTo>
                    <a:pt x="277" y="542"/>
                  </a:lnTo>
                  <a:lnTo>
                    <a:pt x="280" y="542"/>
                  </a:lnTo>
                  <a:lnTo>
                    <a:pt x="287" y="540"/>
                  </a:lnTo>
                  <a:lnTo>
                    <a:pt x="289" y="542"/>
                  </a:lnTo>
                  <a:lnTo>
                    <a:pt x="303" y="547"/>
                  </a:lnTo>
                  <a:lnTo>
                    <a:pt x="320" y="554"/>
                  </a:lnTo>
                  <a:lnTo>
                    <a:pt x="320" y="554"/>
                  </a:lnTo>
                  <a:lnTo>
                    <a:pt x="320" y="554"/>
                  </a:lnTo>
                  <a:lnTo>
                    <a:pt x="320" y="554"/>
                  </a:lnTo>
                  <a:lnTo>
                    <a:pt x="322" y="554"/>
                  </a:lnTo>
                  <a:lnTo>
                    <a:pt x="324" y="551"/>
                  </a:lnTo>
                  <a:lnTo>
                    <a:pt x="324" y="551"/>
                  </a:lnTo>
                  <a:lnTo>
                    <a:pt x="327" y="551"/>
                  </a:lnTo>
                  <a:lnTo>
                    <a:pt x="329" y="551"/>
                  </a:lnTo>
                  <a:lnTo>
                    <a:pt x="332" y="554"/>
                  </a:lnTo>
                  <a:lnTo>
                    <a:pt x="341" y="561"/>
                  </a:lnTo>
                  <a:lnTo>
                    <a:pt x="348" y="570"/>
                  </a:lnTo>
                  <a:lnTo>
                    <a:pt x="353" y="580"/>
                  </a:lnTo>
                  <a:lnTo>
                    <a:pt x="355" y="582"/>
                  </a:lnTo>
                  <a:lnTo>
                    <a:pt x="358" y="584"/>
                  </a:lnTo>
                  <a:lnTo>
                    <a:pt x="360" y="587"/>
                  </a:lnTo>
                  <a:lnTo>
                    <a:pt x="362" y="589"/>
                  </a:lnTo>
                  <a:lnTo>
                    <a:pt x="362" y="589"/>
                  </a:lnTo>
                  <a:lnTo>
                    <a:pt x="365" y="589"/>
                  </a:lnTo>
                  <a:lnTo>
                    <a:pt x="369" y="589"/>
                  </a:lnTo>
                  <a:lnTo>
                    <a:pt x="369" y="589"/>
                  </a:lnTo>
                  <a:lnTo>
                    <a:pt x="369" y="589"/>
                  </a:lnTo>
                  <a:lnTo>
                    <a:pt x="372" y="589"/>
                  </a:lnTo>
                  <a:lnTo>
                    <a:pt x="374" y="587"/>
                  </a:lnTo>
                  <a:lnTo>
                    <a:pt x="377" y="582"/>
                  </a:lnTo>
                  <a:lnTo>
                    <a:pt x="379" y="582"/>
                  </a:lnTo>
                  <a:lnTo>
                    <a:pt x="384" y="582"/>
                  </a:lnTo>
                  <a:lnTo>
                    <a:pt x="386" y="582"/>
                  </a:lnTo>
                  <a:lnTo>
                    <a:pt x="388" y="582"/>
                  </a:lnTo>
                  <a:lnTo>
                    <a:pt x="407" y="570"/>
                  </a:lnTo>
                  <a:lnTo>
                    <a:pt x="407" y="570"/>
                  </a:lnTo>
                  <a:lnTo>
                    <a:pt x="410" y="570"/>
                  </a:lnTo>
                  <a:lnTo>
                    <a:pt x="424" y="573"/>
                  </a:lnTo>
                  <a:lnTo>
                    <a:pt x="426" y="573"/>
                  </a:lnTo>
                  <a:lnTo>
                    <a:pt x="426" y="573"/>
                  </a:lnTo>
                  <a:lnTo>
                    <a:pt x="426" y="575"/>
                  </a:lnTo>
                  <a:lnTo>
                    <a:pt x="429" y="575"/>
                  </a:lnTo>
                  <a:lnTo>
                    <a:pt x="431" y="577"/>
                  </a:lnTo>
                  <a:lnTo>
                    <a:pt x="431" y="577"/>
                  </a:lnTo>
                  <a:lnTo>
                    <a:pt x="433" y="577"/>
                  </a:lnTo>
                  <a:lnTo>
                    <a:pt x="433" y="577"/>
                  </a:lnTo>
                  <a:lnTo>
                    <a:pt x="433" y="577"/>
                  </a:lnTo>
                  <a:lnTo>
                    <a:pt x="433" y="577"/>
                  </a:lnTo>
                  <a:lnTo>
                    <a:pt x="436" y="580"/>
                  </a:lnTo>
                  <a:lnTo>
                    <a:pt x="440" y="584"/>
                  </a:lnTo>
                  <a:lnTo>
                    <a:pt x="440" y="584"/>
                  </a:lnTo>
                  <a:lnTo>
                    <a:pt x="443" y="584"/>
                  </a:lnTo>
                  <a:lnTo>
                    <a:pt x="443" y="584"/>
                  </a:lnTo>
                  <a:lnTo>
                    <a:pt x="443" y="584"/>
                  </a:lnTo>
                  <a:lnTo>
                    <a:pt x="443" y="584"/>
                  </a:lnTo>
                  <a:lnTo>
                    <a:pt x="443" y="584"/>
                  </a:lnTo>
                  <a:lnTo>
                    <a:pt x="445" y="584"/>
                  </a:lnTo>
                  <a:lnTo>
                    <a:pt x="445" y="584"/>
                  </a:lnTo>
                  <a:lnTo>
                    <a:pt x="448" y="584"/>
                  </a:lnTo>
                  <a:lnTo>
                    <a:pt x="448" y="584"/>
                  </a:lnTo>
                  <a:lnTo>
                    <a:pt x="450" y="587"/>
                  </a:lnTo>
                  <a:lnTo>
                    <a:pt x="452" y="589"/>
                  </a:lnTo>
                  <a:lnTo>
                    <a:pt x="452" y="592"/>
                  </a:lnTo>
                  <a:lnTo>
                    <a:pt x="455" y="592"/>
                  </a:lnTo>
                  <a:lnTo>
                    <a:pt x="457" y="594"/>
                  </a:lnTo>
                  <a:lnTo>
                    <a:pt x="471" y="596"/>
                  </a:lnTo>
                  <a:lnTo>
                    <a:pt x="471" y="596"/>
                  </a:lnTo>
                  <a:lnTo>
                    <a:pt x="488" y="599"/>
                  </a:lnTo>
                  <a:lnTo>
                    <a:pt x="490" y="599"/>
                  </a:lnTo>
                  <a:lnTo>
                    <a:pt x="492" y="599"/>
                  </a:lnTo>
                  <a:lnTo>
                    <a:pt x="492" y="599"/>
                  </a:lnTo>
                  <a:lnTo>
                    <a:pt x="504" y="599"/>
                  </a:lnTo>
                  <a:lnTo>
                    <a:pt x="507" y="599"/>
                  </a:lnTo>
                  <a:lnTo>
                    <a:pt x="507" y="599"/>
                  </a:lnTo>
                  <a:lnTo>
                    <a:pt x="507" y="599"/>
                  </a:lnTo>
                  <a:lnTo>
                    <a:pt x="507" y="599"/>
                  </a:lnTo>
                  <a:lnTo>
                    <a:pt x="507" y="599"/>
                  </a:lnTo>
                  <a:lnTo>
                    <a:pt x="516" y="587"/>
                  </a:lnTo>
                  <a:lnTo>
                    <a:pt x="518" y="584"/>
                  </a:lnTo>
                  <a:lnTo>
                    <a:pt x="521" y="584"/>
                  </a:lnTo>
                  <a:lnTo>
                    <a:pt x="521" y="584"/>
                  </a:lnTo>
                  <a:lnTo>
                    <a:pt x="521" y="584"/>
                  </a:lnTo>
                  <a:lnTo>
                    <a:pt x="521" y="584"/>
                  </a:lnTo>
                  <a:lnTo>
                    <a:pt x="521" y="584"/>
                  </a:lnTo>
                  <a:lnTo>
                    <a:pt x="521" y="584"/>
                  </a:lnTo>
                  <a:lnTo>
                    <a:pt x="521" y="582"/>
                  </a:lnTo>
                  <a:lnTo>
                    <a:pt x="521" y="582"/>
                  </a:lnTo>
                  <a:lnTo>
                    <a:pt x="523" y="580"/>
                  </a:lnTo>
                  <a:lnTo>
                    <a:pt x="533" y="575"/>
                  </a:lnTo>
                  <a:lnTo>
                    <a:pt x="535" y="575"/>
                  </a:lnTo>
                  <a:lnTo>
                    <a:pt x="561" y="568"/>
                  </a:lnTo>
                  <a:lnTo>
                    <a:pt x="563" y="568"/>
                  </a:lnTo>
                  <a:lnTo>
                    <a:pt x="568" y="568"/>
                  </a:lnTo>
                  <a:lnTo>
                    <a:pt x="578" y="568"/>
                  </a:lnTo>
                  <a:lnTo>
                    <a:pt x="604" y="568"/>
                  </a:lnTo>
                  <a:lnTo>
                    <a:pt x="620" y="573"/>
                  </a:lnTo>
                  <a:lnTo>
                    <a:pt x="625" y="575"/>
                  </a:lnTo>
                  <a:lnTo>
                    <a:pt x="632" y="580"/>
                  </a:lnTo>
                  <a:lnTo>
                    <a:pt x="637" y="582"/>
                  </a:lnTo>
                  <a:lnTo>
                    <a:pt x="637" y="582"/>
                  </a:lnTo>
                  <a:lnTo>
                    <a:pt x="639" y="582"/>
                  </a:lnTo>
                  <a:lnTo>
                    <a:pt x="642" y="582"/>
                  </a:lnTo>
                  <a:lnTo>
                    <a:pt x="642" y="582"/>
                  </a:lnTo>
                  <a:lnTo>
                    <a:pt x="644" y="582"/>
                  </a:lnTo>
                  <a:lnTo>
                    <a:pt x="644" y="582"/>
                  </a:lnTo>
                  <a:lnTo>
                    <a:pt x="646" y="582"/>
                  </a:lnTo>
                  <a:lnTo>
                    <a:pt x="649" y="582"/>
                  </a:lnTo>
                  <a:lnTo>
                    <a:pt x="649" y="584"/>
                  </a:lnTo>
                  <a:lnTo>
                    <a:pt x="649" y="584"/>
                  </a:lnTo>
                  <a:lnTo>
                    <a:pt x="649" y="584"/>
                  </a:lnTo>
                  <a:lnTo>
                    <a:pt x="649" y="584"/>
                  </a:lnTo>
                  <a:lnTo>
                    <a:pt x="649" y="584"/>
                  </a:lnTo>
                  <a:lnTo>
                    <a:pt x="649" y="584"/>
                  </a:lnTo>
                  <a:lnTo>
                    <a:pt x="649" y="584"/>
                  </a:lnTo>
                  <a:lnTo>
                    <a:pt x="649" y="584"/>
                  </a:lnTo>
                  <a:lnTo>
                    <a:pt x="651" y="584"/>
                  </a:lnTo>
                  <a:lnTo>
                    <a:pt x="651" y="584"/>
                  </a:lnTo>
                  <a:lnTo>
                    <a:pt x="651" y="584"/>
                  </a:lnTo>
                  <a:lnTo>
                    <a:pt x="651" y="584"/>
                  </a:lnTo>
                  <a:lnTo>
                    <a:pt x="653" y="584"/>
                  </a:lnTo>
                  <a:lnTo>
                    <a:pt x="653" y="584"/>
                  </a:lnTo>
                  <a:lnTo>
                    <a:pt x="656" y="584"/>
                  </a:lnTo>
                  <a:lnTo>
                    <a:pt x="658" y="584"/>
                  </a:lnTo>
                  <a:lnTo>
                    <a:pt x="658" y="584"/>
                  </a:lnTo>
                  <a:lnTo>
                    <a:pt x="658" y="584"/>
                  </a:lnTo>
                  <a:lnTo>
                    <a:pt x="660" y="584"/>
                  </a:lnTo>
                  <a:lnTo>
                    <a:pt x="660" y="584"/>
                  </a:lnTo>
                  <a:lnTo>
                    <a:pt x="660" y="582"/>
                  </a:lnTo>
                  <a:lnTo>
                    <a:pt x="660" y="582"/>
                  </a:lnTo>
                  <a:lnTo>
                    <a:pt x="663" y="580"/>
                  </a:lnTo>
                  <a:lnTo>
                    <a:pt x="663" y="580"/>
                  </a:lnTo>
                  <a:lnTo>
                    <a:pt x="663" y="580"/>
                  </a:lnTo>
                  <a:lnTo>
                    <a:pt x="663" y="580"/>
                  </a:lnTo>
                  <a:lnTo>
                    <a:pt x="663" y="577"/>
                  </a:lnTo>
                  <a:lnTo>
                    <a:pt x="663" y="577"/>
                  </a:lnTo>
                  <a:lnTo>
                    <a:pt x="663" y="577"/>
                  </a:lnTo>
                  <a:lnTo>
                    <a:pt x="663" y="577"/>
                  </a:lnTo>
                  <a:lnTo>
                    <a:pt x="663" y="575"/>
                  </a:lnTo>
                  <a:lnTo>
                    <a:pt x="665" y="573"/>
                  </a:lnTo>
                  <a:lnTo>
                    <a:pt x="665" y="573"/>
                  </a:lnTo>
                  <a:lnTo>
                    <a:pt x="665" y="573"/>
                  </a:lnTo>
                  <a:lnTo>
                    <a:pt x="668" y="573"/>
                  </a:lnTo>
                  <a:lnTo>
                    <a:pt x="668" y="573"/>
                  </a:lnTo>
                  <a:lnTo>
                    <a:pt x="668" y="573"/>
                  </a:lnTo>
                  <a:lnTo>
                    <a:pt x="668" y="573"/>
                  </a:lnTo>
                  <a:lnTo>
                    <a:pt x="668" y="573"/>
                  </a:lnTo>
                  <a:lnTo>
                    <a:pt x="668" y="573"/>
                  </a:lnTo>
                  <a:lnTo>
                    <a:pt x="668" y="573"/>
                  </a:lnTo>
                  <a:lnTo>
                    <a:pt x="670" y="573"/>
                  </a:lnTo>
                  <a:lnTo>
                    <a:pt x="670" y="573"/>
                  </a:lnTo>
                  <a:lnTo>
                    <a:pt x="670" y="573"/>
                  </a:lnTo>
                  <a:lnTo>
                    <a:pt x="670" y="573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5" y="568"/>
                  </a:lnTo>
                  <a:lnTo>
                    <a:pt x="675" y="568"/>
                  </a:lnTo>
                  <a:lnTo>
                    <a:pt x="675" y="568"/>
                  </a:lnTo>
                  <a:lnTo>
                    <a:pt x="675" y="568"/>
                  </a:lnTo>
                  <a:lnTo>
                    <a:pt x="675" y="568"/>
                  </a:lnTo>
                  <a:lnTo>
                    <a:pt x="675" y="568"/>
                  </a:lnTo>
                  <a:lnTo>
                    <a:pt x="677" y="568"/>
                  </a:lnTo>
                  <a:lnTo>
                    <a:pt x="677" y="568"/>
                  </a:lnTo>
                  <a:lnTo>
                    <a:pt x="677" y="568"/>
                  </a:lnTo>
                  <a:lnTo>
                    <a:pt x="677" y="568"/>
                  </a:lnTo>
                  <a:lnTo>
                    <a:pt x="677" y="568"/>
                  </a:lnTo>
                  <a:lnTo>
                    <a:pt x="677" y="568"/>
                  </a:lnTo>
                  <a:lnTo>
                    <a:pt x="677" y="566"/>
                  </a:lnTo>
                  <a:lnTo>
                    <a:pt x="677" y="566"/>
                  </a:lnTo>
                  <a:lnTo>
                    <a:pt x="677" y="566"/>
                  </a:lnTo>
                  <a:lnTo>
                    <a:pt x="677" y="566"/>
                  </a:lnTo>
                  <a:lnTo>
                    <a:pt x="677" y="566"/>
                  </a:lnTo>
                  <a:lnTo>
                    <a:pt x="677" y="566"/>
                  </a:lnTo>
                  <a:lnTo>
                    <a:pt x="677" y="566"/>
                  </a:lnTo>
                  <a:lnTo>
                    <a:pt x="677" y="566"/>
                  </a:lnTo>
                  <a:lnTo>
                    <a:pt x="679" y="563"/>
                  </a:lnTo>
                  <a:lnTo>
                    <a:pt x="679" y="563"/>
                  </a:lnTo>
                  <a:lnTo>
                    <a:pt x="679" y="563"/>
                  </a:lnTo>
                  <a:lnTo>
                    <a:pt x="679" y="563"/>
                  </a:lnTo>
                  <a:lnTo>
                    <a:pt x="679" y="563"/>
                  </a:lnTo>
                  <a:lnTo>
                    <a:pt x="679" y="563"/>
                  </a:lnTo>
                  <a:lnTo>
                    <a:pt x="679" y="563"/>
                  </a:lnTo>
                  <a:lnTo>
                    <a:pt x="679" y="563"/>
                  </a:lnTo>
                  <a:lnTo>
                    <a:pt x="679" y="563"/>
                  </a:lnTo>
                  <a:lnTo>
                    <a:pt x="682" y="563"/>
                  </a:lnTo>
                  <a:lnTo>
                    <a:pt x="682" y="561"/>
                  </a:lnTo>
                  <a:lnTo>
                    <a:pt x="682" y="563"/>
                  </a:lnTo>
                  <a:lnTo>
                    <a:pt x="684" y="561"/>
                  </a:lnTo>
                  <a:lnTo>
                    <a:pt x="689" y="558"/>
                  </a:lnTo>
                  <a:lnTo>
                    <a:pt x="689" y="558"/>
                  </a:lnTo>
                  <a:lnTo>
                    <a:pt x="691" y="558"/>
                  </a:lnTo>
                  <a:lnTo>
                    <a:pt x="691" y="558"/>
                  </a:lnTo>
                  <a:lnTo>
                    <a:pt x="691" y="558"/>
                  </a:lnTo>
                  <a:lnTo>
                    <a:pt x="691" y="561"/>
                  </a:lnTo>
                  <a:lnTo>
                    <a:pt x="694" y="561"/>
                  </a:lnTo>
                  <a:lnTo>
                    <a:pt x="694" y="558"/>
                  </a:lnTo>
                  <a:lnTo>
                    <a:pt x="694" y="561"/>
                  </a:lnTo>
                  <a:lnTo>
                    <a:pt x="694" y="561"/>
                  </a:lnTo>
                  <a:lnTo>
                    <a:pt x="694" y="561"/>
                  </a:lnTo>
                  <a:lnTo>
                    <a:pt x="694" y="558"/>
                  </a:lnTo>
                  <a:lnTo>
                    <a:pt x="694" y="558"/>
                  </a:lnTo>
                  <a:lnTo>
                    <a:pt x="696" y="558"/>
                  </a:lnTo>
                  <a:lnTo>
                    <a:pt x="696" y="558"/>
                  </a:lnTo>
                  <a:lnTo>
                    <a:pt x="696" y="561"/>
                  </a:lnTo>
                  <a:lnTo>
                    <a:pt x="696" y="561"/>
                  </a:lnTo>
                  <a:lnTo>
                    <a:pt x="696" y="558"/>
                  </a:lnTo>
                  <a:lnTo>
                    <a:pt x="698" y="558"/>
                  </a:lnTo>
                  <a:lnTo>
                    <a:pt x="698" y="558"/>
                  </a:lnTo>
                  <a:lnTo>
                    <a:pt x="701" y="558"/>
                  </a:lnTo>
                  <a:lnTo>
                    <a:pt x="698" y="558"/>
                  </a:lnTo>
                  <a:lnTo>
                    <a:pt x="698" y="556"/>
                  </a:lnTo>
                  <a:lnTo>
                    <a:pt x="701" y="556"/>
                  </a:lnTo>
                  <a:lnTo>
                    <a:pt x="701" y="556"/>
                  </a:lnTo>
                  <a:lnTo>
                    <a:pt x="701" y="556"/>
                  </a:lnTo>
                  <a:lnTo>
                    <a:pt x="701" y="556"/>
                  </a:lnTo>
                  <a:lnTo>
                    <a:pt x="701" y="556"/>
                  </a:lnTo>
                  <a:lnTo>
                    <a:pt x="701" y="556"/>
                  </a:lnTo>
                  <a:lnTo>
                    <a:pt x="701" y="556"/>
                  </a:lnTo>
                  <a:lnTo>
                    <a:pt x="701" y="556"/>
                  </a:lnTo>
                  <a:lnTo>
                    <a:pt x="701" y="554"/>
                  </a:lnTo>
                  <a:lnTo>
                    <a:pt x="701" y="554"/>
                  </a:lnTo>
                  <a:lnTo>
                    <a:pt x="703" y="551"/>
                  </a:lnTo>
                  <a:lnTo>
                    <a:pt x="705" y="551"/>
                  </a:lnTo>
                  <a:lnTo>
                    <a:pt x="703" y="551"/>
                  </a:lnTo>
                  <a:lnTo>
                    <a:pt x="705" y="549"/>
                  </a:lnTo>
                  <a:lnTo>
                    <a:pt x="705" y="549"/>
                  </a:lnTo>
                  <a:lnTo>
                    <a:pt x="705" y="549"/>
                  </a:lnTo>
                  <a:lnTo>
                    <a:pt x="720" y="551"/>
                  </a:lnTo>
                  <a:lnTo>
                    <a:pt x="720" y="549"/>
                  </a:lnTo>
                  <a:lnTo>
                    <a:pt x="720" y="547"/>
                  </a:lnTo>
                  <a:lnTo>
                    <a:pt x="717" y="544"/>
                  </a:lnTo>
                  <a:lnTo>
                    <a:pt x="717" y="544"/>
                  </a:lnTo>
                  <a:lnTo>
                    <a:pt x="717" y="542"/>
                  </a:lnTo>
                  <a:lnTo>
                    <a:pt x="717" y="540"/>
                  </a:lnTo>
                  <a:lnTo>
                    <a:pt x="717" y="537"/>
                  </a:lnTo>
                  <a:lnTo>
                    <a:pt x="717" y="537"/>
                  </a:lnTo>
                  <a:lnTo>
                    <a:pt x="717" y="535"/>
                  </a:lnTo>
                  <a:lnTo>
                    <a:pt x="715" y="532"/>
                  </a:lnTo>
                  <a:lnTo>
                    <a:pt x="715" y="530"/>
                  </a:lnTo>
                  <a:lnTo>
                    <a:pt x="715" y="530"/>
                  </a:lnTo>
                  <a:lnTo>
                    <a:pt x="715" y="528"/>
                  </a:lnTo>
                  <a:lnTo>
                    <a:pt x="715" y="525"/>
                  </a:lnTo>
                  <a:lnTo>
                    <a:pt x="715" y="525"/>
                  </a:lnTo>
                  <a:lnTo>
                    <a:pt x="713" y="523"/>
                  </a:lnTo>
                  <a:lnTo>
                    <a:pt x="713" y="521"/>
                  </a:lnTo>
                  <a:lnTo>
                    <a:pt x="713" y="518"/>
                  </a:lnTo>
                  <a:lnTo>
                    <a:pt x="710" y="513"/>
                  </a:lnTo>
                  <a:lnTo>
                    <a:pt x="710" y="511"/>
                  </a:lnTo>
                  <a:lnTo>
                    <a:pt x="713" y="509"/>
                  </a:lnTo>
                  <a:lnTo>
                    <a:pt x="715" y="506"/>
                  </a:lnTo>
                  <a:lnTo>
                    <a:pt x="717" y="506"/>
                  </a:lnTo>
                  <a:lnTo>
                    <a:pt x="717" y="506"/>
                  </a:lnTo>
                  <a:lnTo>
                    <a:pt x="720" y="506"/>
                  </a:lnTo>
                  <a:lnTo>
                    <a:pt x="720" y="506"/>
                  </a:lnTo>
                  <a:lnTo>
                    <a:pt x="722" y="504"/>
                  </a:lnTo>
                  <a:lnTo>
                    <a:pt x="722" y="504"/>
                  </a:lnTo>
                  <a:lnTo>
                    <a:pt x="722" y="502"/>
                  </a:lnTo>
                  <a:lnTo>
                    <a:pt x="722" y="499"/>
                  </a:lnTo>
                  <a:lnTo>
                    <a:pt x="722" y="499"/>
                  </a:lnTo>
                  <a:lnTo>
                    <a:pt x="722" y="499"/>
                  </a:lnTo>
                  <a:lnTo>
                    <a:pt x="722" y="499"/>
                  </a:lnTo>
                  <a:lnTo>
                    <a:pt x="722" y="499"/>
                  </a:lnTo>
                  <a:lnTo>
                    <a:pt x="722" y="497"/>
                  </a:lnTo>
                  <a:lnTo>
                    <a:pt x="724" y="497"/>
                  </a:lnTo>
                  <a:lnTo>
                    <a:pt x="724" y="495"/>
                  </a:lnTo>
                  <a:lnTo>
                    <a:pt x="727" y="495"/>
                  </a:lnTo>
                  <a:lnTo>
                    <a:pt x="727" y="495"/>
                  </a:lnTo>
                  <a:lnTo>
                    <a:pt x="729" y="495"/>
                  </a:lnTo>
                  <a:lnTo>
                    <a:pt x="729" y="495"/>
                  </a:lnTo>
                  <a:lnTo>
                    <a:pt x="729" y="492"/>
                  </a:lnTo>
                  <a:lnTo>
                    <a:pt x="727" y="490"/>
                  </a:lnTo>
                  <a:lnTo>
                    <a:pt x="727" y="490"/>
                  </a:lnTo>
                  <a:lnTo>
                    <a:pt x="727" y="487"/>
                  </a:lnTo>
                  <a:lnTo>
                    <a:pt x="727" y="487"/>
                  </a:lnTo>
                  <a:lnTo>
                    <a:pt x="729" y="485"/>
                  </a:lnTo>
                  <a:lnTo>
                    <a:pt x="731" y="480"/>
                  </a:lnTo>
                  <a:lnTo>
                    <a:pt x="731" y="478"/>
                  </a:lnTo>
                  <a:lnTo>
                    <a:pt x="734" y="476"/>
                  </a:lnTo>
                  <a:lnTo>
                    <a:pt x="734" y="473"/>
                  </a:lnTo>
                  <a:lnTo>
                    <a:pt x="736" y="471"/>
                  </a:lnTo>
                  <a:lnTo>
                    <a:pt x="739" y="469"/>
                  </a:lnTo>
                  <a:lnTo>
                    <a:pt x="739" y="466"/>
                  </a:lnTo>
                  <a:lnTo>
                    <a:pt x="741" y="464"/>
                  </a:lnTo>
                  <a:lnTo>
                    <a:pt x="743" y="461"/>
                  </a:lnTo>
                  <a:lnTo>
                    <a:pt x="743" y="461"/>
                  </a:lnTo>
                  <a:lnTo>
                    <a:pt x="746" y="459"/>
                  </a:lnTo>
                  <a:lnTo>
                    <a:pt x="748" y="457"/>
                  </a:lnTo>
                  <a:lnTo>
                    <a:pt x="748" y="454"/>
                  </a:lnTo>
                  <a:lnTo>
                    <a:pt x="750" y="452"/>
                  </a:lnTo>
                  <a:lnTo>
                    <a:pt x="753" y="450"/>
                  </a:lnTo>
                  <a:lnTo>
                    <a:pt x="755" y="447"/>
                  </a:lnTo>
                  <a:lnTo>
                    <a:pt x="755" y="445"/>
                  </a:lnTo>
                  <a:lnTo>
                    <a:pt x="757" y="442"/>
                  </a:lnTo>
                  <a:lnTo>
                    <a:pt x="760" y="440"/>
                  </a:lnTo>
                  <a:lnTo>
                    <a:pt x="760" y="438"/>
                  </a:lnTo>
                  <a:lnTo>
                    <a:pt x="762" y="435"/>
                  </a:lnTo>
                  <a:lnTo>
                    <a:pt x="767" y="431"/>
                  </a:lnTo>
                  <a:lnTo>
                    <a:pt x="769" y="428"/>
                  </a:lnTo>
                  <a:lnTo>
                    <a:pt x="772" y="426"/>
                  </a:lnTo>
                  <a:lnTo>
                    <a:pt x="774" y="424"/>
                  </a:lnTo>
                  <a:lnTo>
                    <a:pt x="776" y="419"/>
                  </a:lnTo>
                  <a:lnTo>
                    <a:pt x="781" y="416"/>
                  </a:lnTo>
                  <a:lnTo>
                    <a:pt x="783" y="414"/>
                  </a:lnTo>
                  <a:lnTo>
                    <a:pt x="786" y="409"/>
                  </a:lnTo>
                  <a:lnTo>
                    <a:pt x="788" y="407"/>
                  </a:lnTo>
                  <a:lnTo>
                    <a:pt x="793" y="402"/>
                  </a:lnTo>
                  <a:lnTo>
                    <a:pt x="795" y="400"/>
                  </a:lnTo>
                  <a:lnTo>
                    <a:pt x="798" y="398"/>
                  </a:lnTo>
                  <a:lnTo>
                    <a:pt x="802" y="393"/>
                  </a:lnTo>
                  <a:lnTo>
                    <a:pt x="805" y="390"/>
                  </a:lnTo>
                  <a:lnTo>
                    <a:pt x="807" y="388"/>
                  </a:lnTo>
                  <a:lnTo>
                    <a:pt x="810" y="383"/>
                  </a:lnTo>
                  <a:lnTo>
                    <a:pt x="814" y="381"/>
                  </a:lnTo>
                  <a:lnTo>
                    <a:pt x="817" y="379"/>
                  </a:lnTo>
                  <a:lnTo>
                    <a:pt x="819" y="376"/>
                  </a:lnTo>
                  <a:lnTo>
                    <a:pt x="819" y="374"/>
                  </a:lnTo>
                  <a:lnTo>
                    <a:pt x="819" y="374"/>
                  </a:lnTo>
                  <a:lnTo>
                    <a:pt x="819" y="374"/>
                  </a:lnTo>
                  <a:lnTo>
                    <a:pt x="819" y="371"/>
                  </a:lnTo>
                  <a:lnTo>
                    <a:pt x="819" y="369"/>
                  </a:lnTo>
                  <a:lnTo>
                    <a:pt x="819" y="367"/>
                  </a:lnTo>
                  <a:lnTo>
                    <a:pt x="819" y="364"/>
                  </a:lnTo>
                  <a:lnTo>
                    <a:pt x="821" y="362"/>
                  </a:lnTo>
                  <a:lnTo>
                    <a:pt x="821" y="360"/>
                  </a:lnTo>
                  <a:lnTo>
                    <a:pt x="821" y="355"/>
                  </a:lnTo>
                  <a:lnTo>
                    <a:pt x="821" y="353"/>
                  </a:lnTo>
                  <a:lnTo>
                    <a:pt x="821" y="348"/>
                  </a:lnTo>
                  <a:lnTo>
                    <a:pt x="821" y="345"/>
                  </a:lnTo>
                  <a:lnTo>
                    <a:pt x="821" y="343"/>
                  </a:lnTo>
                  <a:lnTo>
                    <a:pt x="821" y="341"/>
                  </a:lnTo>
                  <a:lnTo>
                    <a:pt x="821" y="338"/>
                  </a:lnTo>
                  <a:lnTo>
                    <a:pt x="821" y="336"/>
                  </a:lnTo>
                  <a:lnTo>
                    <a:pt x="824" y="334"/>
                  </a:lnTo>
                  <a:lnTo>
                    <a:pt x="824" y="331"/>
                  </a:lnTo>
                  <a:lnTo>
                    <a:pt x="824" y="329"/>
                  </a:lnTo>
                  <a:lnTo>
                    <a:pt x="824" y="327"/>
                  </a:lnTo>
                  <a:lnTo>
                    <a:pt x="824" y="324"/>
                  </a:lnTo>
                  <a:lnTo>
                    <a:pt x="824" y="322"/>
                  </a:lnTo>
                  <a:lnTo>
                    <a:pt x="824" y="319"/>
                  </a:lnTo>
                  <a:lnTo>
                    <a:pt x="824" y="317"/>
                  </a:lnTo>
                  <a:lnTo>
                    <a:pt x="824" y="312"/>
                  </a:lnTo>
                  <a:lnTo>
                    <a:pt x="824" y="312"/>
                  </a:lnTo>
                  <a:lnTo>
                    <a:pt x="824" y="310"/>
                  </a:lnTo>
                  <a:lnTo>
                    <a:pt x="824" y="308"/>
                  </a:lnTo>
                  <a:lnTo>
                    <a:pt x="826" y="305"/>
                  </a:lnTo>
                  <a:lnTo>
                    <a:pt x="826" y="303"/>
                  </a:lnTo>
                  <a:lnTo>
                    <a:pt x="826" y="300"/>
                  </a:lnTo>
                  <a:lnTo>
                    <a:pt x="826" y="298"/>
                  </a:lnTo>
                  <a:lnTo>
                    <a:pt x="826" y="296"/>
                  </a:lnTo>
                  <a:lnTo>
                    <a:pt x="826" y="293"/>
                  </a:lnTo>
                  <a:lnTo>
                    <a:pt x="826" y="291"/>
                  </a:lnTo>
                  <a:lnTo>
                    <a:pt x="826" y="289"/>
                  </a:lnTo>
                  <a:lnTo>
                    <a:pt x="826" y="286"/>
                  </a:lnTo>
                  <a:lnTo>
                    <a:pt x="826" y="282"/>
                  </a:lnTo>
                  <a:lnTo>
                    <a:pt x="826" y="279"/>
                  </a:lnTo>
                  <a:lnTo>
                    <a:pt x="828" y="277"/>
                  </a:lnTo>
                  <a:lnTo>
                    <a:pt x="828" y="274"/>
                  </a:lnTo>
                  <a:lnTo>
                    <a:pt x="828" y="272"/>
                  </a:lnTo>
                  <a:lnTo>
                    <a:pt x="828" y="270"/>
                  </a:lnTo>
                  <a:lnTo>
                    <a:pt x="828" y="267"/>
                  </a:lnTo>
                  <a:lnTo>
                    <a:pt x="828" y="265"/>
                  </a:lnTo>
                  <a:lnTo>
                    <a:pt x="828" y="263"/>
                  </a:lnTo>
                  <a:lnTo>
                    <a:pt x="828" y="260"/>
                  </a:lnTo>
                  <a:lnTo>
                    <a:pt x="828" y="258"/>
                  </a:lnTo>
                  <a:lnTo>
                    <a:pt x="828" y="256"/>
                  </a:lnTo>
                  <a:lnTo>
                    <a:pt x="828" y="253"/>
                  </a:lnTo>
                  <a:lnTo>
                    <a:pt x="831" y="248"/>
                  </a:lnTo>
                  <a:lnTo>
                    <a:pt x="831" y="246"/>
                  </a:lnTo>
                  <a:lnTo>
                    <a:pt x="831" y="244"/>
                  </a:lnTo>
                  <a:lnTo>
                    <a:pt x="831" y="241"/>
                  </a:lnTo>
                  <a:lnTo>
                    <a:pt x="831" y="239"/>
                  </a:lnTo>
                  <a:lnTo>
                    <a:pt x="831" y="237"/>
                  </a:lnTo>
                  <a:lnTo>
                    <a:pt x="831" y="234"/>
                  </a:lnTo>
                  <a:lnTo>
                    <a:pt x="831" y="232"/>
                  </a:lnTo>
                  <a:lnTo>
                    <a:pt x="831" y="229"/>
                  </a:lnTo>
                  <a:lnTo>
                    <a:pt x="831" y="227"/>
                  </a:lnTo>
                  <a:lnTo>
                    <a:pt x="831" y="225"/>
                  </a:lnTo>
                  <a:lnTo>
                    <a:pt x="833" y="220"/>
                  </a:lnTo>
                  <a:lnTo>
                    <a:pt x="833" y="218"/>
                  </a:lnTo>
                  <a:lnTo>
                    <a:pt x="833" y="215"/>
                  </a:lnTo>
                  <a:lnTo>
                    <a:pt x="833" y="213"/>
                  </a:lnTo>
                  <a:lnTo>
                    <a:pt x="833" y="211"/>
                  </a:lnTo>
                  <a:lnTo>
                    <a:pt x="833" y="208"/>
                  </a:lnTo>
                  <a:lnTo>
                    <a:pt x="833" y="206"/>
                  </a:lnTo>
                  <a:lnTo>
                    <a:pt x="836" y="201"/>
                  </a:lnTo>
                  <a:lnTo>
                    <a:pt x="836" y="201"/>
                  </a:lnTo>
                  <a:lnTo>
                    <a:pt x="838" y="196"/>
                  </a:lnTo>
                  <a:lnTo>
                    <a:pt x="840" y="192"/>
                  </a:lnTo>
                  <a:lnTo>
                    <a:pt x="843" y="189"/>
                  </a:lnTo>
                  <a:lnTo>
                    <a:pt x="845" y="185"/>
                  </a:lnTo>
                  <a:lnTo>
                    <a:pt x="845" y="182"/>
                  </a:lnTo>
                  <a:lnTo>
                    <a:pt x="845" y="182"/>
                  </a:lnTo>
                  <a:lnTo>
                    <a:pt x="845" y="180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8212137" y="5028766"/>
              <a:ext cx="1149350" cy="1103313"/>
            </a:xfrm>
            <a:custGeom>
              <a:avLst/>
              <a:gdLst>
                <a:gd name="T0" fmla="*/ 717 w 724"/>
                <a:gd name="T1" fmla="*/ 42 h 695"/>
                <a:gd name="T2" fmla="*/ 710 w 724"/>
                <a:gd name="T3" fmla="*/ 35 h 695"/>
                <a:gd name="T4" fmla="*/ 691 w 724"/>
                <a:gd name="T5" fmla="*/ 33 h 695"/>
                <a:gd name="T6" fmla="*/ 672 w 724"/>
                <a:gd name="T7" fmla="*/ 30 h 695"/>
                <a:gd name="T8" fmla="*/ 634 w 724"/>
                <a:gd name="T9" fmla="*/ 37 h 695"/>
                <a:gd name="T10" fmla="*/ 516 w 724"/>
                <a:gd name="T11" fmla="*/ 59 h 695"/>
                <a:gd name="T12" fmla="*/ 485 w 724"/>
                <a:gd name="T13" fmla="*/ 59 h 695"/>
                <a:gd name="T14" fmla="*/ 466 w 724"/>
                <a:gd name="T15" fmla="*/ 52 h 695"/>
                <a:gd name="T16" fmla="*/ 442 w 724"/>
                <a:gd name="T17" fmla="*/ 52 h 695"/>
                <a:gd name="T18" fmla="*/ 400 w 724"/>
                <a:gd name="T19" fmla="*/ 47 h 695"/>
                <a:gd name="T20" fmla="*/ 367 w 724"/>
                <a:gd name="T21" fmla="*/ 33 h 695"/>
                <a:gd name="T22" fmla="*/ 298 w 724"/>
                <a:gd name="T23" fmla="*/ 26 h 695"/>
                <a:gd name="T24" fmla="*/ 130 w 724"/>
                <a:gd name="T25" fmla="*/ 26 h 695"/>
                <a:gd name="T26" fmla="*/ 102 w 724"/>
                <a:gd name="T27" fmla="*/ 14 h 695"/>
                <a:gd name="T28" fmla="*/ 83 w 724"/>
                <a:gd name="T29" fmla="*/ 2 h 695"/>
                <a:gd name="T30" fmla="*/ 61 w 724"/>
                <a:gd name="T31" fmla="*/ 7 h 695"/>
                <a:gd name="T32" fmla="*/ 40 w 724"/>
                <a:gd name="T33" fmla="*/ 16 h 695"/>
                <a:gd name="T34" fmla="*/ 24 w 724"/>
                <a:gd name="T35" fmla="*/ 11 h 695"/>
                <a:gd name="T36" fmla="*/ 7 w 724"/>
                <a:gd name="T37" fmla="*/ 18 h 695"/>
                <a:gd name="T38" fmla="*/ 7 w 724"/>
                <a:gd name="T39" fmla="*/ 68 h 695"/>
                <a:gd name="T40" fmla="*/ 31 w 724"/>
                <a:gd name="T41" fmla="*/ 99 h 695"/>
                <a:gd name="T42" fmla="*/ 59 w 724"/>
                <a:gd name="T43" fmla="*/ 146 h 695"/>
                <a:gd name="T44" fmla="*/ 90 w 724"/>
                <a:gd name="T45" fmla="*/ 220 h 695"/>
                <a:gd name="T46" fmla="*/ 121 w 724"/>
                <a:gd name="T47" fmla="*/ 272 h 695"/>
                <a:gd name="T48" fmla="*/ 151 w 724"/>
                <a:gd name="T49" fmla="*/ 324 h 695"/>
                <a:gd name="T50" fmla="*/ 147 w 724"/>
                <a:gd name="T51" fmla="*/ 336 h 695"/>
                <a:gd name="T52" fmla="*/ 149 w 724"/>
                <a:gd name="T53" fmla="*/ 364 h 695"/>
                <a:gd name="T54" fmla="*/ 149 w 724"/>
                <a:gd name="T55" fmla="*/ 397 h 695"/>
                <a:gd name="T56" fmla="*/ 156 w 724"/>
                <a:gd name="T57" fmla="*/ 430 h 695"/>
                <a:gd name="T58" fmla="*/ 165 w 724"/>
                <a:gd name="T59" fmla="*/ 475 h 695"/>
                <a:gd name="T60" fmla="*/ 170 w 724"/>
                <a:gd name="T61" fmla="*/ 508 h 695"/>
                <a:gd name="T62" fmla="*/ 177 w 724"/>
                <a:gd name="T63" fmla="*/ 539 h 695"/>
                <a:gd name="T64" fmla="*/ 180 w 724"/>
                <a:gd name="T65" fmla="*/ 558 h 695"/>
                <a:gd name="T66" fmla="*/ 189 w 724"/>
                <a:gd name="T67" fmla="*/ 575 h 695"/>
                <a:gd name="T68" fmla="*/ 199 w 724"/>
                <a:gd name="T69" fmla="*/ 605 h 695"/>
                <a:gd name="T70" fmla="*/ 220 w 724"/>
                <a:gd name="T71" fmla="*/ 643 h 695"/>
                <a:gd name="T72" fmla="*/ 258 w 724"/>
                <a:gd name="T73" fmla="*/ 672 h 695"/>
                <a:gd name="T74" fmla="*/ 272 w 724"/>
                <a:gd name="T75" fmla="*/ 660 h 695"/>
                <a:gd name="T76" fmla="*/ 274 w 724"/>
                <a:gd name="T77" fmla="*/ 650 h 695"/>
                <a:gd name="T78" fmla="*/ 281 w 724"/>
                <a:gd name="T79" fmla="*/ 641 h 695"/>
                <a:gd name="T80" fmla="*/ 293 w 724"/>
                <a:gd name="T81" fmla="*/ 653 h 695"/>
                <a:gd name="T82" fmla="*/ 303 w 724"/>
                <a:gd name="T83" fmla="*/ 665 h 695"/>
                <a:gd name="T84" fmla="*/ 312 w 724"/>
                <a:gd name="T85" fmla="*/ 679 h 695"/>
                <a:gd name="T86" fmla="*/ 345 w 724"/>
                <a:gd name="T87" fmla="*/ 693 h 695"/>
                <a:gd name="T88" fmla="*/ 367 w 724"/>
                <a:gd name="T89" fmla="*/ 691 h 695"/>
                <a:gd name="T90" fmla="*/ 404 w 724"/>
                <a:gd name="T91" fmla="*/ 691 h 695"/>
                <a:gd name="T92" fmla="*/ 419 w 724"/>
                <a:gd name="T93" fmla="*/ 674 h 695"/>
                <a:gd name="T94" fmla="*/ 440 w 724"/>
                <a:gd name="T95" fmla="*/ 665 h 695"/>
                <a:gd name="T96" fmla="*/ 442 w 724"/>
                <a:gd name="T97" fmla="*/ 527 h 695"/>
                <a:gd name="T98" fmla="*/ 442 w 724"/>
                <a:gd name="T99" fmla="*/ 376 h 695"/>
                <a:gd name="T100" fmla="*/ 497 w 724"/>
                <a:gd name="T101" fmla="*/ 267 h 695"/>
                <a:gd name="T102" fmla="*/ 497 w 724"/>
                <a:gd name="T103" fmla="*/ 194 h 695"/>
                <a:gd name="T104" fmla="*/ 504 w 724"/>
                <a:gd name="T105" fmla="*/ 78 h 695"/>
                <a:gd name="T106" fmla="*/ 554 w 724"/>
                <a:gd name="T107" fmla="*/ 71 h 695"/>
                <a:gd name="T108" fmla="*/ 620 w 724"/>
                <a:gd name="T109" fmla="*/ 61 h 695"/>
                <a:gd name="T110" fmla="*/ 627 w 724"/>
                <a:gd name="T111" fmla="*/ 71 h 695"/>
                <a:gd name="T112" fmla="*/ 634 w 724"/>
                <a:gd name="T113" fmla="*/ 85 h 695"/>
                <a:gd name="T114" fmla="*/ 655 w 724"/>
                <a:gd name="T115" fmla="*/ 68 h 695"/>
                <a:gd name="T116" fmla="*/ 672 w 724"/>
                <a:gd name="T117" fmla="*/ 61 h 695"/>
                <a:gd name="T118" fmla="*/ 688 w 724"/>
                <a:gd name="T119" fmla="*/ 61 h 695"/>
                <a:gd name="T120" fmla="*/ 703 w 724"/>
                <a:gd name="T121" fmla="*/ 49 h 695"/>
                <a:gd name="T122" fmla="*/ 719 w 724"/>
                <a:gd name="T123" fmla="*/ 47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4" h="695">
                  <a:moveTo>
                    <a:pt x="724" y="47"/>
                  </a:moveTo>
                  <a:lnTo>
                    <a:pt x="724" y="47"/>
                  </a:lnTo>
                  <a:lnTo>
                    <a:pt x="724" y="47"/>
                  </a:lnTo>
                  <a:lnTo>
                    <a:pt x="722" y="45"/>
                  </a:lnTo>
                  <a:lnTo>
                    <a:pt x="722" y="45"/>
                  </a:lnTo>
                  <a:lnTo>
                    <a:pt x="722" y="45"/>
                  </a:lnTo>
                  <a:lnTo>
                    <a:pt x="719" y="45"/>
                  </a:lnTo>
                  <a:lnTo>
                    <a:pt x="719" y="45"/>
                  </a:lnTo>
                  <a:lnTo>
                    <a:pt x="719" y="45"/>
                  </a:lnTo>
                  <a:lnTo>
                    <a:pt x="719" y="45"/>
                  </a:lnTo>
                  <a:lnTo>
                    <a:pt x="719" y="45"/>
                  </a:lnTo>
                  <a:lnTo>
                    <a:pt x="719" y="42"/>
                  </a:lnTo>
                  <a:lnTo>
                    <a:pt x="719" y="42"/>
                  </a:lnTo>
                  <a:lnTo>
                    <a:pt x="719" y="42"/>
                  </a:lnTo>
                  <a:lnTo>
                    <a:pt x="717" y="42"/>
                  </a:lnTo>
                  <a:lnTo>
                    <a:pt x="717" y="42"/>
                  </a:lnTo>
                  <a:lnTo>
                    <a:pt x="717" y="42"/>
                  </a:lnTo>
                  <a:lnTo>
                    <a:pt x="717" y="42"/>
                  </a:lnTo>
                  <a:lnTo>
                    <a:pt x="717" y="42"/>
                  </a:lnTo>
                  <a:lnTo>
                    <a:pt x="717" y="42"/>
                  </a:lnTo>
                  <a:lnTo>
                    <a:pt x="717" y="40"/>
                  </a:lnTo>
                  <a:lnTo>
                    <a:pt x="714" y="40"/>
                  </a:lnTo>
                  <a:lnTo>
                    <a:pt x="714" y="40"/>
                  </a:lnTo>
                  <a:lnTo>
                    <a:pt x="714" y="37"/>
                  </a:lnTo>
                  <a:lnTo>
                    <a:pt x="714" y="37"/>
                  </a:lnTo>
                  <a:lnTo>
                    <a:pt x="714" y="37"/>
                  </a:lnTo>
                  <a:lnTo>
                    <a:pt x="712" y="37"/>
                  </a:lnTo>
                  <a:lnTo>
                    <a:pt x="712" y="37"/>
                  </a:lnTo>
                  <a:lnTo>
                    <a:pt x="712" y="37"/>
                  </a:lnTo>
                  <a:lnTo>
                    <a:pt x="712" y="37"/>
                  </a:lnTo>
                  <a:lnTo>
                    <a:pt x="712" y="35"/>
                  </a:lnTo>
                  <a:lnTo>
                    <a:pt x="712" y="35"/>
                  </a:lnTo>
                  <a:lnTo>
                    <a:pt x="712" y="35"/>
                  </a:lnTo>
                  <a:lnTo>
                    <a:pt x="712" y="35"/>
                  </a:lnTo>
                  <a:lnTo>
                    <a:pt x="710" y="35"/>
                  </a:lnTo>
                  <a:lnTo>
                    <a:pt x="710" y="35"/>
                  </a:lnTo>
                  <a:lnTo>
                    <a:pt x="710" y="35"/>
                  </a:lnTo>
                  <a:lnTo>
                    <a:pt x="710" y="35"/>
                  </a:lnTo>
                  <a:lnTo>
                    <a:pt x="707" y="35"/>
                  </a:lnTo>
                  <a:lnTo>
                    <a:pt x="707" y="35"/>
                  </a:lnTo>
                  <a:lnTo>
                    <a:pt x="707" y="33"/>
                  </a:lnTo>
                  <a:lnTo>
                    <a:pt x="705" y="33"/>
                  </a:lnTo>
                  <a:lnTo>
                    <a:pt x="703" y="33"/>
                  </a:lnTo>
                  <a:lnTo>
                    <a:pt x="700" y="33"/>
                  </a:lnTo>
                  <a:lnTo>
                    <a:pt x="700" y="33"/>
                  </a:lnTo>
                  <a:lnTo>
                    <a:pt x="698" y="33"/>
                  </a:lnTo>
                  <a:lnTo>
                    <a:pt x="698" y="33"/>
                  </a:lnTo>
                  <a:lnTo>
                    <a:pt x="698" y="30"/>
                  </a:lnTo>
                  <a:lnTo>
                    <a:pt x="693" y="30"/>
                  </a:lnTo>
                  <a:lnTo>
                    <a:pt x="691" y="30"/>
                  </a:lnTo>
                  <a:lnTo>
                    <a:pt x="691" y="30"/>
                  </a:lnTo>
                  <a:lnTo>
                    <a:pt x="691" y="30"/>
                  </a:lnTo>
                  <a:lnTo>
                    <a:pt x="691" y="33"/>
                  </a:lnTo>
                  <a:lnTo>
                    <a:pt x="691" y="33"/>
                  </a:lnTo>
                  <a:lnTo>
                    <a:pt x="688" y="33"/>
                  </a:lnTo>
                  <a:lnTo>
                    <a:pt x="688" y="33"/>
                  </a:lnTo>
                  <a:lnTo>
                    <a:pt x="688" y="33"/>
                  </a:lnTo>
                  <a:lnTo>
                    <a:pt x="688" y="33"/>
                  </a:lnTo>
                  <a:lnTo>
                    <a:pt x="686" y="33"/>
                  </a:lnTo>
                  <a:lnTo>
                    <a:pt x="686" y="33"/>
                  </a:lnTo>
                  <a:lnTo>
                    <a:pt x="686" y="33"/>
                  </a:lnTo>
                  <a:lnTo>
                    <a:pt x="686" y="33"/>
                  </a:lnTo>
                  <a:lnTo>
                    <a:pt x="684" y="30"/>
                  </a:lnTo>
                  <a:lnTo>
                    <a:pt x="684" y="30"/>
                  </a:lnTo>
                  <a:lnTo>
                    <a:pt x="681" y="30"/>
                  </a:lnTo>
                  <a:lnTo>
                    <a:pt x="679" y="30"/>
                  </a:lnTo>
                  <a:lnTo>
                    <a:pt x="679" y="30"/>
                  </a:lnTo>
                  <a:lnTo>
                    <a:pt x="677" y="30"/>
                  </a:lnTo>
                  <a:lnTo>
                    <a:pt x="674" y="30"/>
                  </a:lnTo>
                  <a:lnTo>
                    <a:pt x="674" y="30"/>
                  </a:lnTo>
                  <a:lnTo>
                    <a:pt x="674" y="30"/>
                  </a:lnTo>
                  <a:lnTo>
                    <a:pt x="672" y="30"/>
                  </a:lnTo>
                  <a:lnTo>
                    <a:pt x="669" y="30"/>
                  </a:lnTo>
                  <a:lnTo>
                    <a:pt x="669" y="30"/>
                  </a:lnTo>
                  <a:lnTo>
                    <a:pt x="667" y="30"/>
                  </a:lnTo>
                  <a:lnTo>
                    <a:pt x="665" y="30"/>
                  </a:lnTo>
                  <a:lnTo>
                    <a:pt x="662" y="30"/>
                  </a:lnTo>
                  <a:lnTo>
                    <a:pt x="660" y="33"/>
                  </a:lnTo>
                  <a:lnTo>
                    <a:pt x="658" y="33"/>
                  </a:lnTo>
                  <a:lnTo>
                    <a:pt x="655" y="33"/>
                  </a:lnTo>
                  <a:lnTo>
                    <a:pt x="653" y="33"/>
                  </a:lnTo>
                  <a:lnTo>
                    <a:pt x="651" y="33"/>
                  </a:lnTo>
                  <a:lnTo>
                    <a:pt x="648" y="35"/>
                  </a:lnTo>
                  <a:lnTo>
                    <a:pt x="646" y="35"/>
                  </a:lnTo>
                  <a:lnTo>
                    <a:pt x="643" y="35"/>
                  </a:lnTo>
                  <a:lnTo>
                    <a:pt x="641" y="35"/>
                  </a:lnTo>
                  <a:lnTo>
                    <a:pt x="641" y="35"/>
                  </a:lnTo>
                  <a:lnTo>
                    <a:pt x="639" y="37"/>
                  </a:lnTo>
                  <a:lnTo>
                    <a:pt x="636" y="37"/>
                  </a:lnTo>
                  <a:lnTo>
                    <a:pt x="634" y="37"/>
                  </a:lnTo>
                  <a:lnTo>
                    <a:pt x="632" y="37"/>
                  </a:lnTo>
                  <a:lnTo>
                    <a:pt x="629" y="37"/>
                  </a:lnTo>
                  <a:lnTo>
                    <a:pt x="629" y="37"/>
                  </a:lnTo>
                  <a:lnTo>
                    <a:pt x="627" y="37"/>
                  </a:lnTo>
                  <a:lnTo>
                    <a:pt x="625" y="40"/>
                  </a:lnTo>
                  <a:lnTo>
                    <a:pt x="620" y="40"/>
                  </a:lnTo>
                  <a:lnTo>
                    <a:pt x="608" y="42"/>
                  </a:lnTo>
                  <a:lnTo>
                    <a:pt x="598" y="45"/>
                  </a:lnTo>
                  <a:lnTo>
                    <a:pt x="587" y="47"/>
                  </a:lnTo>
                  <a:lnTo>
                    <a:pt x="577" y="49"/>
                  </a:lnTo>
                  <a:lnTo>
                    <a:pt x="563" y="52"/>
                  </a:lnTo>
                  <a:lnTo>
                    <a:pt x="549" y="54"/>
                  </a:lnTo>
                  <a:lnTo>
                    <a:pt x="535" y="56"/>
                  </a:lnTo>
                  <a:lnTo>
                    <a:pt x="523" y="59"/>
                  </a:lnTo>
                  <a:lnTo>
                    <a:pt x="518" y="59"/>
                  </a:lnTo>
                  <a:lnTo>
                    <a:pt x="518" y="59"/>
                  </a:lnTo>
                  <a:lnTo>
                    <a:pt x="518" y="59"/>
                  </a:lnTo>
                  <a:lnTo>
                    <a:pt x="516" y="59"/>
                  </a:lnTo>
                  <a:lnTo>
                    <a:pt x="516" y="59"/>
                  </a:lnTo>
                  <a:lnTo>
                    <a:pt x="511" y="56"/>
                  </a:lnTo>
                  <a:lnTo>
                    <a:pt x="509" y="56"/>
                  </a:lnTo>
                  <a:lnTo>
                    <a:pt x="509" y="56"/>
                  </a:lnTo>
                  <a:lnTo>
                    <a:pt x="506" y="56"/>
                  </a:lnTo>
                  <a:lnTo>
                    <a:pt x="506" y="56"/>
                  </a:lnTo>
                  <a:lnTo>
                    <a:pt x="504" y="56"/>
                  </a:lnTo>
                  <a:lnTo>
                    <a:pt x="504" y="56"/>
                  </a:lnTo>
                  <a:lnTo>
                    <a:pt x="504" y="56"/>
                  </a:lnTo>
                  <a:lnTo>
                    <a:pt x="501" y="56"/>
                  </a:lnTo>
                  <a:lnTo>
                    <a:pt x="497" y="56"/>
                  </a:lnTo>
                  <a:lnTo>
                    <a:pt x="497" y="56"/>
                  </a:lnTo>
                  <a:lnTo>
                    <a:pt x="492" y="59"/>
                  </a:lnTo>
                  <a:lnTo>
                    <a:pt x="492" y="59"/>
                  </a:lnTo>
                  <a:lnTo>
                    <a:pt x="490" y="61"/>
                  </a:lnTo>
                  <a:lnTo>
                    <a:pt x="487" y="61"/>
                  </a:lnTo>
                  <a:lnTo>
                    <a:pt x="487" y="61"/>
                  </a:lnTo>
                  <a:lnTo>
                    <a:pt x="485" y="59"/>
                  </a:lnTo>
                  <a:lnTo>
                    <a:pt x="483" y="59"/>
                  </a:lnTo>
                  <a:lnTo>
                    <a:pt x="483" y="59"/>
                  </a:lnTo>
                  <a:lnTo>
                    <a:pt x="483" y="59"/>
                  </a:lnTo>
                  <a:lnTo>
                    <a:pt x="483" y="59"/>
                  </a:lnTo>
                  <a:lnTo>
                    <a:pt x="480" y="59"/>
                  </a:lnTo>
                  <a:lnTo>
                    <a:pt x="480" y="59"/>
                  </a:lnTo>
                  <a:lnTo>
                    <a:pt x="480" y="59"/>
                  </a:lnTo>
                  <a:lnTo>
                    <a:pt x="478" y="59"/>
                  </a:lnTo>
                  <a:lnTo>
                    <a:pt x="478" y="59"/>
                  </a:lnTo>
                  <a:lnTo>
                    <a:pt x="475" y="59"/>
                  </a:lnTo>
                  <a:lnTo>
                    <a:pt x="473" y="59"/>
                  </a:lnTo>
                  <a:lnTo>
                    <a:pt x="473" y="59"/>
                  </a:lnTo>
                  <a:lnTo>
                    <a:pt x="471" y="56"/>
                  </a:lnTo>
                  <a:lnTo>
                    <a:pt x="468" y="56"/>
                  </a:lnTo>
                  <a:lnTo>
                    <a:pt x="468" y="56"/>
                  </a:lnTo>
                  <a:lnTo>
                    <a:pt x="468" y="54"/>
                  </a:lnTo>
                  <a:lnTo>
                    <a:pt x="466" y="54"/>
                  </a:lnTo>
                  <a:lnTo>
                    <a:pt x="466" y="52"/>
                  </a:lnTo>
                  <a:lnTo>
                    <a:pt x="464" y="54"/>
                  </a:lnTo>
                  <a:lnTo>
                    <a:pt x="461" y="52"/>
                  </a:lnTo>
                  <a:lnTo>
                    <a:pt x="461" y="52"/>
                  </a:lnTo>
                  <a:lnTo>
                    <a:pt x="459" y="52"/>
                  </a:lnTo>
                  <a:lnTo>
                    <a:pt x="459" y="52"/>
                  </a:lnTo>
                  <a:lnTo>
                    <a:pt x="459" y="52"/>
                  </a:lnTo>
                  <a:lnTo>
                    <a:pt x="457" y="52"/>
                  </a:lnTo>
                  <a:lnTo>
                    <a:pt x="454" y="52"/>
                  </a:lnTo>
                  <a:lnTo>
                    <a:pt x="454" y="52"/>
                  </a:lnTo>
                  <a:lnTo>
                    <a:pt x="452" y="52"/>
                  </a:lnTo>
                  <a:lnTo>
                    <a:pt x="452" y="54"/>
                  </a:lnTo>
                  <a:lnTo>
                    <a:pt x="452" y="52"/>
                  </a:lnTo>
                  <a:lnTo>
                    <a:pt x="449" y="54"/>
                  </a:lnTo>
                  <a:lnTo>
                    <a:pt x="449" y="54"/>
                  </a:lnTo>
                  <a:lnTo>
                    <a:pt x="449" y="54"/>
                  </a:lnTo>
                  <a:lnTo>
                    <a:pt x="445" y="54"/>
                  </a:lnTo>
                  <a:lnTo>
                    <a:pt x="445" y="54"/>
                  </a:lnTo>
                  <a:lnTo>
                    <a:pt x="442" y="52"/>
                  </a:lnTo>
                  <a:lnTo>
                    <a:pt x="440" y="52"/>
                  </a:lnTo>
                  <a:lnTo>
                    <a:pt x="433" y="52"/>
                  </a:lnTo>
                  <a:lnTo>
                    <a:pt x="433" y="52"/>
                  </a:lnTo>
                  <a:lnTo>
                    <a:pt x="430" y="52"/>
                  </a:lnTo>
                  <a:lnTo>
                    <a:pt x="430" y="54"/>
                  </a:lnTo>
                  <a:lnTo>
                    <a:pt x="430" y="54"/>
                  </a:lnTo>
                  <a:lnTo>
                    <a:pt x="428" y="52"/>
                  </a:lnTo>
                  <a:lnTo>
                    <a:pt x="428" y="52"/>
                  </a:lnTo>
                  <a:lnTo>
                    <a:pt x="428" y="52"/>
                  </a:lnTo>
                  <a:lnTo>
                    <a:pt x="426" y="52"/>
                  </a:lnTo>
                  <a:lnTo>
                    <a:pt x="426" y="49"/>
                  </a:lnTo>
                  <a:lnTo>
                    <a:pt x="426" y="49"/>
                  </a:lnTo>
                  <a:lnTo>
                    <a:pt x="421" y="52"/>
                  </a:lnTo>
                  <a:lnTo>
                    <a:pt x="412" y="52"/>
                  </a:lnTo>
                  <a:lnTo>
                    <a:pt x="404" y="49"/>
                  </a:lnTo>
                  <a:lnTo>
                    <a:pt x="402" y="49"/>
                  </a:lnTo>
                  <a:lnTo>
                    <a:pt x="400" y="49"/>
                  </a:lnTo>
                  <a:lnTo>
                    <a:pt x="400" y="47"/>
                  </a:lnTo>
                  <a:lnTo>
                    <a:pt x="397" y="47"/>
                  </a:lnTo>
                  <a:lnTo>
                    <a:pt x="397" y="49"/>
                  </a:lnTo>
                  <a:lnTo>
                    <a:pt x="395" y="49"/>
                  </a:lnTo>
                  <a:lnTo>
                    <a:pt x="390" y="49"/>
                  </a:lnTo>
                  <a:lnTo>
                    <a:pt x="383" y="47"/>
                  </a:lnTo>
                  <a:lnTo>
                    <a:pt x="378" y="45"/>
                  </a:lnTo>
                  <a:lnTo>
                    <a:pt x="376" y="45"/>
                  </a:lnTo>
                  <a:lnTo>
                    <a:pt x="376" y="45"/>
                  </a:lnTo>
                  <a:lnTo>
                    <a:pt x="376" y="42"/>
                  </a:lnTo>
                  <a:lnTo>
                    <a:pt x="371" y="40"/>
                  </a:lnTo>
                  <a:lnTo>
                    <a:pt x="371" y="40"/>
                  </a:lnTo>
                  <a:lnTo>
                    <a:pt x="371" y="40"/>
                  </a:lnTo>
                  <a:lnTo>
                    <a:pt x="371" y="37"/>
                  </a:lnTo>
                  <a:lnTo>
                    <a:pt x="369" y="37"/>
                  </a:lnTo>
                  <a:lnTo>
                    <a:pt x="369" y="37"/>
                  </a:lnTo>
                  <a:lnTo>
                    <a:pt x="369" y="37"/>
                  </a:lnTo>
                  <a:lnTo>
                    <a:pt x="367" y="35"/>
                  </a:lnTo>
                  <a:lnTo>
                    <a:pt x="367" y="33"/>
                  </a:lnTo>
                  <a:lnTo>
                    <a:pt x="367" y="33"/>
                  </a:lnTo>
                  <a:lnTo>
                    <a:pt x="364" y="30"/>
                  </a:lnTo>
                  <a:lnTo>
                    <a:pt x="362" y="30"/>
                  </a:lnTo>
                  <a:lnTo>
                    <a:pt x="362" y="28"/>
                  </a:lnTo>
                  <a:lnTo>
                    <a:pt x="362" y="28"/>
                  </a:lnTo>
                  <a:lnTo>
                    <a:pt x="362" y="26"/>
                  </a:lnTo>
                  <a:lnTo>
                    <a:pt x="362" y="26"/>
                  </a:lnTo>
                  <a:lnTo>
                    <a:pt x="362" y="26"/>
                  </a:lnTo>
                  <a:lnTo>
                    <a:pt x="362" y="26"/>
                  </a:lnTo>
                  <a:lnTo>
                    <a:pt x="360" y="26"/>
                  </a:lnTo>
                  <a:lnTo>
                    <a:pt x="360" y="26"/>
                  </a:lnTo>
                  <a:lnTo>
                    <a:pt x="357" y="26"/>
                  </a:lnTo>
                  <a:lnTo>
                    <a:pt x="343" y="26"/>
                  </a:lnTo>
                  <a:lnTo>
                    <a:pt x="336" y="26"/>
                  </a:lnTo>
                  <a:lnTo>
                    <a:pt x="331" y="26"/>
                  </a:lnTo>
                  <a:lnTo>
                    <a:pt x="317" y="26"/>
                  </a:lnTo>
                  <a:lnTo>
                    <a:pt x="303" y="26"/>
                  </a:lnTo>
                  <a:lnTo>
                    <a:pt x="298" y="26"/>
                  </a:lnTo>
                  <a:lnTo>
                    <a:pt x="289" y="26"/>
                  </a:lnTo>
                  <a:lnTo>
                    <a:pt x="274" y="26"/>
                  </a:lnTo>
                  <a:lnTo>
                    <a:pt x="263" y="26"/>
                  </a:lnTo>
                  <a:lnTo>
                    <a:pt x="248" y="26"/>
                  </a:lnTo>
                  <a:lnTo>
                    <a:pt x="220" y="26"/>
                  </a:lnTo>
                  <a:lnTo>
                    <a:pt x="206" y="26"/>
                  </a:lnTo>
                  <a:lnTo>
                    <a:pt x="206" y="26"/>
                  </a:lnTo>
                  <a:lnTo>
                    <a:pt x="194" y="26"/>
                  </a:lnTo>
                  <a:lnTo>
                    <a:pt x="180" y="26"/>
                  </a:lnTo>
                  <a:lnTo>
                    <a:pt x="165" y="26"/>
                  </a:lnTo>
                  <a:lnTo>
                    <a:pt x="151" y="26"/>
                  </a:lnTo>
                  <a:lnTo>
                    <a:pt x="137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2" y="26"/>
                  </a:lnTo>
                  <a:lnTo>
                    <a:pt x="132" y="26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28" y="26"/>
                  </a:lnTo>
                  <a:lnTo>
                    <a:pt x="128" y="28"/>
                  </a:lnTo>
                  <a:lnTo>
                    <a:pt x="128" y="28"/>
                  </a:lnTo>
                  <a:lnTo>
                    <a:pt x="125" y="26"/>
                  </a:lnTo>
                  <a:lnTo>
                    <a:pt x="125" y="26"/>
                  </a:lnTo>
                  <a:lnTo>
                    <a:pt x="123" y="26"/>
                  </a:lnTo>
                  <a:lnTo>
                    <a:pt x="123" y="26"/>
                  </a:lnTo>
                  <a:lnTo>
                    <a:pt x="123" y="26"/>
                  </a:lnTo>
                  <a:lnTo>
                    <a:pt x="123" y="28"/>
                  </a:lnTo>
                  <a:lnTo>
                    <a:pt x="121" y="28"/>
                  </a:lnTo>
                  <a:lnTo>
                    <a:pt x="121" y="26"/>
                  </a:lnTo>
                  <a:lnTo>
                    <a:pt x="121" y="26"/>
                  </a:lnTo>
                  <a:lnTo>
                    <a:pt x="118" y="23"/>
                  </a:lnTo>
                  <a:lnTo>
                    <a:pt x="116" y="23"/>
                  </a:lnTo>
                  <a:lnTo>
                    <a:pt x="111" y="18"/>
                  </a:lnTo>
                  <a:lnTo>
                    <a:pt x="106" y="16"/>
                  </a:lnTo>
                  <a:lnTo>
                    <a:pt x="102" y="14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7"/>
                  </a:lnTo>
                  <a:lnTo>
                    <a:pt x="97" y="7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92" y="4"/>
                  </a:lnTo>
                  <a:lnTo>
                    <a:pt x="92" y="2"/>
                  </a:lnTo>
                  <a:lnTo>
                    <a:pt x="90" y="2"/>
                  </a:lnTo>
                  <a:lnTo>
                    <a:pt x="87" y="2"/>
                  </a:lnTo>
                  <a:lnTo>
                    <a:pt x="87" y="2"/>
                  </a:lnTo>
                  <a:lnTo>
                    <a:pt x="87" y="2"/>
                  </a:lnTo>
                  <a:lnTo>
                    <a:pt x="85" y="2"/>
                  </a:lnTo>
                  <a:lnTo>
                    <a:pt x="85" y="2"/>
                  </a:lnTo>
                  <a:lnTo>
                    <a:pt x="85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78" y="2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6" y="2"/>
                  </a:lnTo>
                  <a:lnTo>
                    <a:pt x="71" y="2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1" y="7"/>
                  </a:lnTo>
                  <a:lnTo>
                    <a:pt x="61" y="7"/>
                  </a:lnTo>
                  <a:lnTo>
                    <a:pt x="61" y="7"/>
                  </a:lnTo>
                  <a:lnTo>
                    <a:pt x="61" y="7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7" y="9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50" y="14"/>
                  </a:lnTo>
                  <a:lnTo>
                    <a:pt x="47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2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19" y="11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12" y="14"/>
                  </a:lnTo>
                  <a:lnTo>
                    <a:pt x="9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2" y="37"/>
                  </a:lnTo>
                  <a:lnTo>
                    <a:pt x="2" y="42"/>
                  </a:lnTo>
                  <a:lnTo>
                    <a:pt x="2" y="47"/>
                  </a:lnTo>
                  <a:lnTo>
                    <a:pt x="5" y="52"/>
                  </a:lnTo>
                  <a:lnTo>
                    <a:pt x="5" y="56"/>
                  </a:lnTo>
                  <a:lnTo>
                    <a:pt x="5" y="59"/>
                  </a:lnTo>
                  <a:lnTo>
                    <a:pt x="7" y="61"/>
                  </a:lnTo>
                  <a:lnTo>
                    <a:pt x="7" y="63"/>
                  </a:lnTo>
                  <a:lnTo>
                    <a:pt x="7" y="68"/>
                  </a:lnTo>
                  <a:lnTo>
                    <a:pt x="12" y="71"/>
                  </a:lnTo>
                  <a:lnTo>
                    <a:pt x="12" y="73"/>
                  </a:lnTo>
                  <a:lnTo>
                    <a:pt x="14" y="78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5"/>
                  </a:lnTo>
                  <a:lnTo>
                    <a:pt x="16" y="87"/>
                  </a:lnTo>
                  <a:lnTo>
                    <a:pt x="19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92"/>
                  </a:lnTo>
                  <a:lnTo>
                    <a:pt x="21" y="92"/>
                  </a:lnTo>
                  <a:lnTo>
                    <a:pt x="26" y="94"/>
                  </a:lnTo>
                  <a:lnTo>
                    <a:pt x="31" y="99"/>
                  </a:lnTo>
                  <a:lnTo>
                    <a:pt x="40" y="111"/>
                  </a:lnTo>
                  <a:lnTo>
                    <a:pt x="40" y="111"/>
                  </a:lnTo>
                  <a:lnTo>
                    <a:pt x="40" y="116"/>
                  </a:lnTo>
                  <a:lnTo>
                    <a:pt x="40" y="116"/>
                  </a:lnTo>
                  <a:lnTo>
                    <a:pt x="42" y="118"/>
                  </a:lnTo>
                  <a:lnTo>
                    <a:pt x="45" y="120"/>
                  </a:lnTo>
                  <a:lnTo>
                    <a:pt x="45" y="120"/>
                  </a:lnTo>
                  <a:lnTo>
                    <a:pt x="50" y="127"/>
                  </a:lnTo>
                  <a:lnTo>
                    <a:pt x="50" y="130"/>
                  </a:lnTo>
                  <a:lnTo>
                    <a:pt x="52" y="132"/>
                  </a:lnTo>
                  <a:lnTo>
                    <a:pt x="52" y="132"/>
                  </a:lnTo>
                  <a:lnTo>
                    <a:pt x="52" y="134"/>
                  </a:lnTo>
                  <a:lnTo>
                    <a:pt x="52" y="137"/>
                  </a:lnTo>
                  <a:lnTo>
                    <a:pt x="54" y="139"/>
                  </a:lnTo>
                  <a:lnTo>
                    <a:pt x="57" y="142"/>
                  </a:lnTo>
                  <a:lnTo>
                    <a:pt x="57" y="144"/>
                  </a:lnTo>
                  <a:lnTo>
                    <a:pt x="57" y="146"/>
                  </a:lnTo>
                  <a:lnTo>
                    <a:pt x="59" y="146"/>
                  </a:lnTo>
                  <a:lnTo>
                    <a:pt x="59" y="149"/>
                  </a:lnTo>
                  <a:lnTo>
                    <a:pt x="61" y="156"/>
                  </a:lnTo>
                  <a:lnTo>
                    <a:pt x="64" y="158"/>
                  </a:lnTo>
                  <a:lnTo>
                    <a:pt x="66" y="160"/>
                  </a:lnTo>
                  <a:lnTo>
                    <a:pt x="68" y="168"/>
                  </a:lnTo>
                  <a:lnTo>
                    <a:pt x="71" y="175"/>
                  </a:lnTo>
                  <a:lnTo>
                    <a:pt x="73" y="177"/>
                  </a:lnTo>
                  <a:lnTo>
                    <a:pt x="76" y="179"/>
                  </a:lnTo>
                  <a:lnTo>
                    <a:pt x="78" y="179"/>
                  </a:lnTo>
                  <a:lnTo>
                    <a:pt x="78" y="182"/>
                  </a:lnTo>
                  <a:lnTo>
                    <a:pt x="80" y="187"/>
                  </a:lnTo>
                  <a:lnTo>
                    <a:pt x="83" y="191"/>
                  </a:lnTo>
                  <a:lnTo>
                    <a:pt x="83" y="194"/>
                  </a:lnTo>
                  <a:lnTo>
                    <a:pt x="83" y="198"/>
                  </a:lnTo>
                  <a:lnTo>
                    <a:pt x="87" y="208"/>
                  </a:lnTo>
                  <a:lnTo>
                    <a:pt x="90" y="213"/>
                  </a:lnTo>
                  <a:lnTo>
                    <a:pt x="90" y="217"/>
                  </a:lnTo>
                  <a:lnTo>
                    <a:pt x="90" y="220"/>
                  </a:lnTo>
                  <a:lnTo>
                    <a:pt x="92" y="222"/>
                  </a:lnTo>
                  <a:lnTo>
                    <a:pt x="92" y="222"/>
                  </a:lnTo>
                  <a:lnTo>
                    <a:pt x="95" y="224"/>
                  </a:lnTo>
                  <a:lnTo>
                    <a:pt x="95" y="227"/>
                  </a:lnTo>
                  <a:lnTo>
                    <a:pt x="97" y="229"/>
                  </a:lnTo>
                  <a:lnTo>
                    <a:pt x="102" y="236"/>
                  </a:lnTo>
                  <a:lnTo>
                    <a:pt x="102" y="239"/>
                  </a:lnTo>
                  <a:lnTo>
                    <a:pt x="104" y="241"/>
                  </a:lnTo>
                  <a:lnTo>
                    <a:pt x="109" y="248"/>
                  </a:lnTo>
                  <a:lnTo>
                    <a:pt x="113" y="255"/>
                  </a:lnTo>
                  <a:lnTo>
                    <a:pt x="116" y="258"/>
                  </a:lnTo>
                  <a:lnTo>
                    <a:pt x="116" y="262"/>
                  </a:lnTo>
                  <a:lnTo>
                    <a:pt x="121" y="269"/>
                  </a:lnTo>
                  <a:lnTo>
                    <a:pt x="121" y="269"/>
                  </a:lnTo>
                  <a:lnTo>
                    <a:pt x="121" y="269"/>
                  </a:lnTo>
                  <a:lnTo>
                    <a:pt x="121" y="269"/>
                  </a:lnTo>
                  <a:lnTo>
                    <a:pt x="121" y="272"/>
                  </a:lnTo>
                  <a:lnTo>
                    <a:pt x="121" y="272"/>
                  </a:lnTo>
                  <a:lnTo>
                    <a:pt x="121" y="272"/>
                  </a:lnTo>
                  <a:lnTo>
                    <a:pt x="121" y="274"/>
                  </a:lnTo>
                  <a:lnTo>
                    <a:pt x="121" y="274"/>
                  </a:lnTo>
                  <a:lnTo>
                    <a:pt x="125" y="279"/>
                  </a:lnTo>
                  <a:lnTo>
                    <a:pt x="125" y="279"/>
                  </a:lnTo>
                  <a:lnTo>
                    <a:pt x="130" y="281"/>
                  </a:lnTo>
                  <a:lnTo>
                    <a:pt x="137" y="293"/>
                  </a:lnTo>
                  <a:lnTo>
                    <a:pt x="137" y="293"/>
                  </a:lnTo>
                  <a:lnTo>
                    <a:pt x="137" y="295"/>
                  </a:lnTo>
                  <a:lnTo>
                    <a:pt x="139" y="298"/>
                  </a:lnTo>
                  <a:lnTo>
                    <a:pt x="142" y="300"/>
                  </a:lnTo>
                  <a:lnTo>
                    <a:pt x="144" y="302"/>
                  </a:lnTo>
                  <a:lnTo>
                    <a:pt x="144" y="305"/>
                  </a:lnTo>
                  <a:lnTo>
                    <a:pt x="147" y="307"/>
                  </a:lnTo>
                  <a:lnTo>
                    <a:pt x="149" y="312"/>
                  </a:lnTo>
                  <a:lnTo>
                    <a:pt x="149" y="314"/>
                  </a:lnTo>
                  <a:lnTo>
                    <a:pt x="149" y="317"/>
                  </a:lnTo>
                  <a:lnTo>
                    <a:pt x="151" y="324"/>
                  </a:lnTo>
                  <a:lnTo>
                    <a:pt x="151" y="336"/>
                  </a:lnTo>
                  <a:lnTo>
                    <a:pt x="151" y="338"/>
                  </a:lnTo>
                  <a:lnTo>
                    <a:pt x="151" y="338"/>
                  </a:lnTo>
                  <a:lnTo>
                    <a:pt x="149" y="338"/>
                  </a:lnTo>
                  <a:lnTo>
                    <a:pt x="149" y="340"/>
                  </a:lnTo>
                  <a:lnTo>
                    <a:pt x="149" y="343"/>
                  </a:lnTo>
                  <a:lnTo>
                    <a:pt x="147" y="343"/>
                  </a:lnTo>
                  <a:lnTo>
                    <a:pt x="147" y="340"/>
                  </a:lnTo>
                  <a:lnTo>
                    <a:pt x="149" y="340"/>
                  </a:lnTo>
                  <a:lnTo>
                    <a:pt x="147" y="340"/>
                  </a:lnTo>
                  <a:lnTo>
                    <a:pt x="147" y="340"/>
                  </a:lnTo>
                  <a:lnTo>
                    <a:pt x="147" y="338"/>
                  </a:lnTo>
                  <a:lnTo>
                    <a:pt x="147" y="338"/>
                  </a:lnTo>
                  <a:lnTo>
                    <a:pt x="147" y="338"/>
                  </a:lnTo>
                  <a:lnTo>
                    <a:pt x="147" y="338"/>
                  </a:lnTo>
                  <a:lnTo>
                    <a:pt x="147" y="336"/>
                  </a:lnTo>
                  <a:lnTo>
                    <a:pt x="147" y="336"/>
                  </a:lnTo>
                  <a:lnTo>
                    <a:pt x="147" y="336"/>
                  </a:lnTo>
                  <a:lnTo>
                    <a:pt x="147" y="336"/>
                  </a:lnTo>
                  <a:lnTo>
                    <a:pt x="147" y="336"/>
                  </a:lnTo>
                  <a:lnTo>
                    <a:pt x="147" y="338"/>
                  </a:lnTo>
                  <a:lnTo>
                    <a:pt x="147" y="338"/>
                  </a:lnTo>
                  <a:lnTo>
                    <a:pt x="144" y="340"/>
                  </a:lnTo>
                  <a:lnTo>
                    <a:pt x="144" y="340"/>
                  </a:lnTo>
                  <a:lnTo>
                    <a:pt x="144" y="340"/>
                  </a:lnTo>
                  <a:lnTo>
                    <a:pt x="144" y="345"/>
                  </a:lnTo>
                  <a:lnTo>
                    <a:pt x="144" y="347"/>
                  </a:lnTo>
                  <a:lnTo>
                    <a:pt x="147" y="350"/>
                  </a:lnTo>
                  <a:lnTo>
                    <a:pt x="147" y="350"/>
                  </a:lnTo>
                  <a:lnTo>
                    <a:pt x="147" y="352"/>
                  </a:lnTo>
                  <a:lnTo>
                    <a:pt x="149" y="355"/>
                  </a:lnTo>
                  <a:lnTo>
                    <a:pt x="149" y="362"/>
                  </a:lnTo>
                  <a:lnTo>
                    <a:pt x="149" y="364"/>
                  </a:lnTo>
                  <a:lnTo>
                    <a:pt x="149" y="364"/>
                  </a:lnTo>
                  <a:lnTo>
                    <a:pt x="149" y="364"/>
                  </a:lnTo>
                  <a:lnTo>
                    <a:pt x="149" y="364"/>
                  </a:lnTo>
                  <a:lnTo>
                    <a:pt x="149" y="364"/>
                  </a:lnTo>
                  <a:lnTo>
                    <a:pt x="147" y="364"/>
                  </a:lnTo>
                  <a:lnTo>
                    <a:pt x="147" y="366"/>
                  </a:lnTo>
                  <a:lnTo>
                    <a:pt x="147" y="366"/>
                  </a:lnTo>
                  <a:lnTo>
                    <a:pt x="147" y="366"/>
                  </a:lnTo>
                  <a:lnTo>
                    <a:pt x="147" y="369"/>
                  </a:lnTo>
                  <a:lnTo>
                    <a:pt x="149" y="376"/>
                  </a:lnTo>
                  <a:lnTo>
                    <a:pt x="149" y="376"/>
                  </a:lnTo>
                  <a:lnTo>
                    <a:pt x="149" y="378"/>
                  </a:lnTo>
                  <a:lnTo>
                    <a:pt x="149" y="388"/>
                  </a:lnTo>
                  <a:lnTo>
                    <a:pt x="149" y="388"/>
                  </a:lnTo>
                  <a:lnTo>
                    <a:pt x="149" y="390"/>
                  </a:lnTo>
                  <a:lnTo>
                    <a:pt x="149" y="395"/>
                  </a:lnTo>
                  <a:lnTo>
                    <a:pt x="149" y="395"/>
                  </a:lnTo>
                  <a:lnTo>
                    <a:pt x="149" y="397"/>
                  </a:lnTo>
                  <a:lnTo>
                    <a:pt x="149" y="397"/>
                  </a:lnTo>
                  <a:lnTo>
                    <a:pt x="149" y="397"/>
                  </a:lnTo>
                  <a:lnTo>
                    <a:pt x="149" y="397"/>
                  </a:lnTo>
                  <a:lnTo>
                    <a:pt x="149" y="397"/>
                  </a:lnTo>
                  <a:lnTo>
                    <a:pt x="147" y="397"/>
                  </a:lnTo>
                  <a:lnTo>
                    <a:pt x="147" y="400"/>
                  </a:lnTo>
                  <a:lnTo>
                    <a:pt x="147" y="400"/>
                  </a:lnTo>
                  <a:lnTo>
                    <a:pt x="147" y="402"/>
                  </a:lnTo>
                  <a:lnTo>
                    <a:pt x="147" y="404"/>
                  </a:lnTo>
                  <a:lnTo>
                    <a:pt x="147" y="407"/>
                  </a:lnTo>
                  <a:lnTo>
                    <a:pt x="147" y="407"/>
                  </a:lnTo>
                  <a:lnTo>
                    <a:pt x="147" y="407"/>
                  </a:lnTo>
                  <a:lnTo>
                    <a:pt x="149" y="411"/>
                  </a:lnTo>
                  <a:lnTo>
                    <a:pt x="149" y="411"/>
                  </a:lnTo>
                  <a:lnTo>
                    <a:pt x="149" y="416"/>
                  </a:lnTo>
                  <a:lnTo>
                    <a:pt x="154" y="421"/>
                  </a:lnTo>
                  <a:lnTo>
                    <a:pt x="154" y="426"/>
                  </a:lnTo>
                  <a:lnTo>
                    <a:pt x="156" y="428"/>
                  </a:lnTo>
                  <a:lnTo>
                    <a:pt x="156" y="428"/>
                  </a:lnTo>
                  <a:lnTo>
                    <a:pt x="156" y="430"/>
                  </a:lnTo>
                  <a:lnTo>
                    <a:pt x="156" y="430"/>
                  </a:lnTo>
                  <a:lnTo>
                    <a:pt x="154" y="433"/>
                  </a:lnTo>
                  <a:lnTo>
                    <a:pt x="154" y="433"/>
                  </a:lnTo>
                  <a:lnTo>
                    <a:pt x="154" y="433"/>
                  </a:lnTo>
                  <a:lnTo>
                    <a:pt x="156" y="435"/>
                  </a:lnTo>
                  <a:lnTo>
                    <a:pt x="158" y="437"/>
                  </a:lnTo>
                  <a:lnTo>
                    <a:pt x="161" y="440"/>
                  </a:lnTo>
                  <a:lnTo>
                    <a:pt x="161" y="442"/>
                  </a:lnTo>
                  <a:lnTo>
                    <a:pt x="163" y="447"/>
                  </a:lnTo>
                  <a:lnTo>
                    <a:pt x="165" y="449"/>
                  </a:lnTo>
                  <a:lnTo>
                    <a:pt x="165" y="454"/>
                  </a:lnTo>
                  <a:lnTo>
                    <a:pt x="165" y="456"/>
                  </a:lnTo>
                  <a:lnTo>
                    <a:pt x="168" y="459"/>
                  </a:lnTo>
                  <a:lnTo>
                    <a:pt x="168" y="461"/>
                  </a:lnTo>
                  <a:lnTo>
                    <a:pt x="168" y="463"/>
                  </a:lnTo>
                  <a:lnTo>
                    <a:pt x="168" y="466"/>
                  </a:lnTo>
                  <a:lnTo>
                    <a:pt x="168" y="471"/>
                  </a:lnTo>
                  <a:lnTo>
                    <a:pt x="168" y="471"/>
                  </a:lnTo>
                  <a:lnTo>
                    <a:pt x="165" y="475"/>
                  </a:lnTo>
                  <a:lnTo>
                    <a:pt x="165" y="475"/>
                  </a:lnTo>
                  <a:lnTo>
                    <a:pt x="165" y="478"/>
                  </a:lnTo>
                  <a:lnTo>
                    <a:pt x="165" y="480"/>
                  </a:lnTo>
                  <a:lnTo>
                    <a:pt x="168" y="485"/>
                  </a:lnTo>
                  <a:lnTo>
                    <a:pt x="168" y="487"/>
                  </a:lnTo>
                  <a:lnTo>
                    <a:pt x="168" y="489"/>
                  </a:lnTo>
                  <a:lnTo>
                    <a:pt x="170" y="489"/>
                  </a:lnTo>
                  <a:lnTo>
                    <a:pt x="170" y="492"/>
                  </a:lnTo>
                  <a:lnTo>
                    <a:pt x="170" y="492"/>
                  </a:lnTo>
                  <a:lnTo>
                    <a:pt x="170" y="494"/>
                  </a:lnTo>
                  <a:lnTo>
                    <a:pt x="168" y="497"/>
                  </a:lnTo>
                  <a:lnTo>
                    <a:pt x="168" y="497"/>
                  </a:lnTo>
                  <a:lnTo>
                    <a:pt x="168" y="501"/>
                  </a:lnTo>
                  <a:lnTo>
                    <a:pt x="168" y="504"/>
                  </a:lnTo>
                  <a:lnTo>
                    <a:pt x="168" y="504"/>
                  </a:lnTo>
                  <a:lnTo>
                    <a:pt x="168" y="504"/>
                  </a:lnTo>
                  <a:lnTo>
                    <a:pt x="168" y="506"/>
                  </a:lnTo>
                  <a:lnTo>
                    <a:pt x="170" y="508"/>
                  </a:lnTo>
                  <a:lnTo>
                    <a:pt x="173" y="508"/>
                  </a:lnTo>
                  <a:lnTo>
                    <a:pt x="170" y="511"/>
                  </a:lnTo>
                  <a:lnTo>
                    <a:pt x="170" y="513"/>
                  </a:lnTo>
                  <a:lnTo>
                    <a:pt x="173" y="518"/>
                  </a:lnTo>
                  <a:lnTo>
                    <a:pt x="175" y="520"/>
                  </a:lnTo>
                  <a:lnTo>
                    <a:pt x="175" y="523"/>
                  </a:lnTo>
                  <a:lnTo>
                    <a:pt x="175" y="525"/>
                  </a:lnTo>
                  <a:lnTo>
                    <a:pt x="175" y="527"/>
                  </a:lnTo>
                  <a:lnTo>
                    <a:pt x="173" y="527"/>
                  </a:lnTo>
                  <a:lnTo>
                    <a:pt x="173" y="527"/>
                  </a:lnTo>
                  <a:lnTo>
                    <a:pt x="173" y="527"/>
                  </a:lnTo>
                  <a:lnTo>
                    <a:pt x="173" y="527"/>
                  </a:lnTo>
                  <a:lnTo>
                    <a:pt x="173" y="527"/>
                  </a:lnTo>
                  <a:lnTo>
                    <a:pt x="175" y="530"/>
                  </a:lnTo>
                  <a:lnTo>
                    <a:pt x="175" y="534"/>
                  </a:lnTo>
                  <a:lnTo>
                    <a:pt x="175" y="539"/>
                  </a:lnTo>
                  <a:lnTo>
                    <a:pt x="175" y="539"/>
                  </a:lnTo>
                  <a:lnTo>
                    <a:pt x="177" y="539"/>
                  </a:lnTo>
                  <a:lnTo>
                    <a:pt x="180" y="542"/>
                  </a:lnTo>
                  <a:lnTo>
                    <a:pt x="182" y="544"/>
                  </a:lnTo>
                  <a:lnTo>
                    <a:pt x="182" y="546"/>
                  </a:lnTo>
                  <a:lnTo>
                    <a:pt x="184" y="549"/>
                  </a:lnTo>
                  <a:lnTo>
                    <a:pt x="184" y="553"/>
                  </a:lnTo>
                  <a:lnTo>
                    <a:pt x="184" y="553"/>
                  </a:lnTo>
                  <a:lnTo>
                    <a:pt x="184" y="553"/>
                  </a:lnTo>
                  <a:lnTo>
                    <a:pt x="184" y="558"/>
                  </a:lnTo>
                  <a:lnTo>
                    <a:pt x="184" y="558"/>
                  </a:lnTo>
                  <a:lnTo>
                    <a:pt x="184" y="558"/>
                  </a:lnTo>
                  <a:lnTo>
                    <a:pt x="184" y="556"/>
                  </a:lnTo>
                  <a:lnTo>
                    <a:pt x="182" y="556"/>
                  </a:lnTo>
                  <a:lnTo>
                    <a:pt x="182" y="556"/>
                  </a:lnTo>
                  <a:lnTo>
                    <a:pt x="182" y="556"/>
                  </a:lnTo>
                  <a:lnTo>
                    <a:pt x="182" y="556"/>
                  </a:lnTo>
                  <a:lnTo>
                    <a:pt x="182" y="556"/>
                  </a:lnTo>
                  <a:lnTo>
                    <a:pt x="180" y="558"/>
                  </a:lnTo>
                  <a:lnTo>
                    <a:pt x="180" y="558"/>
                  </a:lnTo>
                  <a:lnTo>
                    <a:pt x="180" y="560"/>
                  </a:lnTo>
                  <a:lnTo>
                    <a:pt x="182" y="560"/>
                  </a:lnTo>
                  <a:lnTo>
                    <a:pt x="182" y="563"/>
                  </a:lnTo>
                  <a:lnTo>
                    <a:pt x="182" y="563"/>
                  </a:lnTo>
                  <a:lnTo>
                    <a:pt x="182" y="565"/>
                  </a:lnTo>
                  <a:lnTo>
                    <a:pt x="182" y="565"/>
                  </a:lnTo>
                  <a:lnTo>
                    <a:pt x="184" y="570"/>
                  </a:lnTo>
                  <a:lnTo>
                    <a:pt x="184" y="570"/>
                  </a:lnTo>
                  <a:lnTo>
                    <a:pt x="184" y="572"/>
                  </a:lnTo>
                  <a:lnTo>
                    <a:pt x="184" y="572"/>
                  </a:lnTo>
                  <a:lnTo>
                    <a:pt x="184" y="572"/>
                  </a:lnTo>
                  <a:lnTo>
                    <a:pt x="184" y="572"/>
                  </a:lnTo>
                  <a:lnTo>
                    <a:pt x="184" y="572"/>
                  </a:lnTo>
                  <a:lnTo>
                    <a:pt x="187" y="572"/>
                  </a:lnTo>
                  <a:lnTo>
                    <a:pt x="187" y="572"/>
                  </a:lnTo>
                  <a:lnTo>
                    <a:pt x="187" y="575"/>
                  </a:lnTo>
                  <a:lnTo>
                    <a:pt x="189" y="575"/>
                  </a:lnTo>
                  <a:lnTo>
                    <a:pt x="189" y="575"/>
                  </a:lnTo>
                  <a:lnTo>
                    <a:pt x="189" y="579"/>
                  </a:lnTo>
                  <a:lnTo>
                    <a:pt x="189" y="579"/>
                  </a:lnTo>
                  <a:lnTo>
                    <a:pt x="189" y="582"/>
                  </a:lnTo>
                  <a:lnTo>
                    <a:pt x="189" y="582"/>
                  </a:lnTo>
                  <a:lnTo>
                    <a:pt x="189" y="584"/>
                  </a:lnTo>
                  <a:lnTo>
                    <a:pt x="189" y="586"/>
                  </a:lnTo>
                  <a:lnTo>
                    <a:pt x="189" y="591"/>
                  </a:lnTo>
                  <a:lnTo>
                    <a:pt x="189" y="591"/>
                  </a:lnTo>
                  <a:lnTo>
                    <a:pt x="192" y="591"/>
                  </a:lnTo>
                  <a:lnTo>
                    <a:pt x="192" y="591"/>
                  </a:lnTo>
                  <a:lnTo>
                    <a:pt x="192" y="591"/>
                  </a:lnTo>
                  <a:lnTo>
                    <a:pt x="192" y="596"/>
                  </a:lnTo>
                  <a:lnTo>
                    <a:pt x="192" y="598"/>
                  </a:lnTo>
                  <a:lnTo>
                    <a:pt x="194" y="601"/>
                  </a:lnTo>
                  <a:lnTo>
                    <a:pt x="196" y="603"/>
                  </a:lnTo>
                  <a:lnTo>
                    <a:pt x="196" y="605"/>
                  </a:lnTo>
                  <a:lnTo>
                    <a:pt x="196" y="605"/>
                  </a:lnTo>
                  <a:lnTo>
                    <a:pt x="199" y="605"/>
                  </a:lnTo>
                  <a:lnTo>
                    <a:pt x="199" y="608"/>
                  </a:lnTo>
                  <a:lnTo>
                    <a:pt x="203" y="615"/>
                  </a:lnTo>
                  <a:lnTo>
                    <a:pt x="203" y="617"/>
                  </a:lnTo>
                  <a:lnTo>
                    <a:pt x="203" y="617"/>
                  </a:lnTo>
                  <a:lnTo>
                    <a:pt x="203" y="620"/>
                  </a:lnTo>
                  <a:lnTo>
                    <a:pt x="203" y="622"/>
                  </a:lnTo>
                  <a:lnTo>
                    <a:pt x="206" y="622"/>
                  </a:lnTo>
                  <a:lnTo>
                    <a:pt x="210" y="629"/>
                  </a:lnTo>
                  <a:lnTo>
                    <a:pt x="213" y="629"/>
                  </a:lnTo>
                  <a:lnTo>
                    <a:pt x="213" y="631"/>
                  </a:lnTo>
                  <a:lnTo>
                    <a:pt x="213" y="631"/>
                  </a:lnTo>
                  <a:lnTo>
                    <a:pt x="213" y="634"/>
                  </a:lnTo>
                  <a:lnTo>
                    <a:pt x="213" y="634"/>
                  </a:lnTo>
                  <a:lnTo>
                    <a:pt x="213" y="634"/>
                  </a:lnTo>
                  <a:lnTo>
                    <a:pt x="215" y="636"/>
                  </a:lnTo>
                  <a:lnTo>
                    <a:pt x="215" y="639"/>
                  </a:lnTo>
                  <a:lnTo>
                    <a:pt x="218" y="641"/>
                  </a:lnTo>
                  <a:lnTo>
                    <a:pt x="220" y="643"/>
                  </a:lnTo>
                  <a:lnTo>
                    <a:pt x="222" y="646"/>
                  </a:lnTo>
                  <a:lnTo>
                    <a:pt x="225" y="648"/>
                  </a:lnTo>
                  <a:lnTo>
                    <a:pt x="232" y="653"/>
                  </a:lnTo>
                  <a:lnTo>
                    <a:pt x="234" y="657"/>
                  </a:lnTo>
                  <a:lnTo>
                    <a:pt x="239" y="662"/>
                  </a:lnTo>
                  <a:lnTo>
                    <a:pt x="239" y="662"/>
                  </a:lnTo>
                  <a:lnTo>
                    <a:pt x="239" y="662"/>
                  </a:lnTo>
                  <a:lnTo>
                    <a:pt x="246" y="669"/>
                  </a:lnTo>
                  <a:lnTo>
                    <a:pt x="246" y="669"/>
                  </a:lnTo>
                  <a:lnTo>
                    <a:pt x="248" y="672"/>
                  </a:lnTo>
                  <a:lnTo>
                    <a:pt x="251" y="674"/>
                  </a:lnTo>
                  <a:lnTo>
                    <a:pt x="253" y="674"/>
                  </a:lnTo>
                  <a:lnTo>
                    <a:pt x="253" y="674"/>
                  </a:lnTo>
                  <a:lnTo>
                    <a:pt x="253" y="674"/>
                  </a:lnTo>
                  <a:lnTo>
                    <a:pt x="255" y="674"/>
                  </a:lnTo>
                  <a:lnTo>
                    <a:pt x="255" y="672"/>
                  </a:lnTo>
                  <a:lnTo>
                    <a:pt x="255" y="672"/>
                  </a:lnTo>
                  <a:lnTo>
                    <a:pt x="258" y="672"/>
                  </a:lnTo>
                  <a:lnTo>
                    <a:pt x="260" y="669"/>
                  </a:lnTo>
                  <a:lnTo>
                    <a:pt x="263" y="669"/>
                  </a:lnTo>
                  <a:lnTo>
                    <a:pt x="265" y="665"/>
                  </a:lnTo>
                  <a:lnTo>
                    <a:pt x="265" y="665"/>
                  </a:lnTo>
                  <a:lnTo>
                    <a:pt x="267" y="665"/>
                  </a:lnTo>
                  <a:lnTo>
                    <a:pt x="267" y="667"/>
                  </a:lnTo>
                  <a:lnTo>
                    <a:pt x="267" y="667"/>
                  </a:lnTo>
                  <a:lnTo>
                    <a:pt x="267" y="667"/>
                  </a:lnTo>
                  <a:lnTo>
                    <a:pt x="267" y="667"/>
                  </a:lnTo>
                  <a:lnTo>
                    <a:pt x="270" y="667"/>
                  </a:lnTo>
                  <a:lnTo>
                    <a:pt x="270" y="665"/>
                  </a:lnTo>
                  <a:lnTo>
                    <a:pt x="270" y="665"/>
                  </a:lnTo>
                  <a:lnTo>
                    <a:pt x="270" y="665"/>
                  </a:lnTo>
                  <a:lnTo>
                    <a:pt x="272" y="662"/>
                  </a:lnTo>
                  <a:lnTo>
                    <a:pt x="272" y="660"/>
                  </a:lnTo>
                  <a:lnTo>
                    <a:pt x="272" y="660"/>
                  </a:lnTo>
                  <a:lnTo>
                    <a:pt x="272" y="660"/>
                  </a:lnTo>
                  <a:lnTo>
                    <a:pt x="272" y="660"/>
                  </a:lnTo>
                  <a:lnTo>
                    <a:pt x="272" y="657"/>
                  </a:lnTo>
                  <a:lnTo>
                    <a:pt x="270" y="655"/>
                  </a:lnTo>
                  <a:lnTo>
                    <a:pt x="270" y="655"/>
                  </a:lnTo>
                  <a:lnTo>
                    <a:pt x="270" y="653"/>
                  </a:lnTo>
                  <a:lnTo>
                    <a:pt x="272" y="653"/>
                  </a:lnTo>
                  <a:lnTo>
                    <a:pt x="272" y="653"/>
                  </a:lnTo>
                  <a:lnTo>
                    <a:pt x="272" y="655"/>
                  </a:lnTo>
                  <a:lnTo>
                    <a:pt x="272" y="655"/>
                  </a:lnTo>
                  <a:lnTo>
                    <a:pt x="274" y="653"/>
                  </a:lnTo>
                  <a:lnTo>
                    <a:pt x="274" y="653"/>
                  </a:lnTo>
                  <a:lnTo>
                    <a:pt x="274" y="653"/>
                  </a:lnTo>
                  <a:lnTo>
                    <a:pt x="272" y="653"/>
                  </a:lnTo>
                  <a:lnTo>
                    <a:pt x="272" y="650"/>
                  </a:lnTo>
                  <a:lnTo>
                    <a:pt x="272" y="650"/>
                  </a:lnTo>
                  <a:lnTo>
                    <a:pt x="274" y="650"/>
                  </a:lnTo>
                  <a:lnTo>
                    <a:pt x="274" y="650"/>
                  </a:lnTo>
                  <a:lnTo>
                    <a:pt x="274" y="650"/>
                  </a:lnTo>
                  <a:lnTo>
                    <a:pt x="274" y="650"/>
                  </a:lnTo>
                  <a:lnTo>
                    <a:pt x="274" y="648"/>
                  </a:lnTo>
                  <a:lnTo>
                    <a:pt x="274" y="648"/>
                  </a:lnTo>
                  <a:lnTo>
                    <a:pt x="274" y="648"/>
                  </a:lnTo>
                  <a:lnTo>
                    <a:pt x="274" y="648"/>
                  </a:lnTo>
                  <a:lnTo>
                    <a:pt x="274" y="648"/>
                  </a:lnTo>
                  <a:lnTo>
                    <a:pt x="274" y="648"/>
                  </a:lnTo>
                  <a:lnTo>
                    <a:pt x="277" y="648"/>
                  </a:lnTo>
                  <a:lnTo>
                    <a:pt x="277" y="648"/>
                  </a:lnTo>
                  <a:lnTo>
                    <a:pt x="277" y="648"/>
                  </a:lnTo>
                  <a:lnTo>
                    <a:pt x="277" y="648"/>
                  </a:lnTo>
                  <a:lnTo>
                    <a:pt x="277" y="643"/>
                  </a:lnTo>
                  <a:lnTo>
                    <a:pt x="277" y="643"/>
                  </a:lnTo>
                  <a:lnTo>
                    <a:pt x="279" y="641"/>
                  </a:lnTo>
                  <a:lnTo>
                    <a:pt x="279" y="641"/>
                  </a:lnTo>
                  <a:lnTo>
                    <a:pt x="279" y="641"/>
                  </a:lnTo>
                  <a:lnTo>
                    <a:pt x="279" y="641"/>
                  </a:lnTo>
                  <a:lnTo>
                    <a:pt x="279" y="643"/>
                  </a:lnTo>
                  <a:lnTo>
                    <a:pt x="281" y="641"/>
                  </a:lnTo>
                  <a:lnTo>
                    <a:pt x="281" y="641"/>
                  </a:lnTo>
                  <a:lnTo>
                    <a:pt x="281" y="641"/>
                  </a:lnTo>
                  <a:lnTo>
                    <a:pt x="284" y="641"/>
                  </a:lnTo>
                  <a:lnTo>
                    <a:pt x="286" y="641"/>
                  </a:lnTo>
                  <a:lnTo>
                    <a:pt x="286" y="639"/>
                  </a:lnTo>
                  <a:lnTo>
                    <a:pt x="286" y="639"/>
                  </a:lnTo>
                  <a:lnTo>
                    <a:pt x="289" y="639"/>
                  </a:lnTo>
                  <a:lnTo>
                    <a:pt x="289" y="639"/>
                  </a:lnTo>
                  <a:lnTo>
                    <a:pt x="289" y="641"/>
                  </a:lnTo>
                  <a:lnTo>
                    <a:pt x="289" y="641"/>
                  </a:lnTo>
                  <a:lnTo>
                    <a:pt x="291" y="643"/>
                  </a:lnTo>
                  <a:lnTo>
                    <a:pt x="291" y="643"/>
                  </a:lnTo>
                  <a:lnTo>
                    <a:pt x="293" y="643"/>
                  </a:lnTo>
                  <a:lnTo>
                    <a:pt x="293" y="646"/>
                  </a:lnTo>
                  <a:lnTo>
                    <a:pt x="293" y="646"/>
                  </a:lnTo>
                  <a:lnTo>
                    <a:pt x="293" y="648"/>
                  </a:lnTo>
                  <a:lnTo>
                    <a:pt x="293" y="650"/>
                  </a:lnTo>
                  <a:lnTo>
                    <a:pt x="293" y="653"/>
                  </a:lnTo>
                  <a:lnTo>
                    <a:pt x="296" y="653"/>
                  </a:lnTo>
                  <a:lnTo>
                    <a:pt x="300" y="650"/>
                  </a:lnTo>
                  <a:lnTo>
                    <a:pt x="300" y="650"/>
                  </a:lnTo>
                  <a:lnTo>
                    <a:pt x="300" y="650"/>
                  </a:lnTo>
                  <a:lnTo>
                    <a:pt x="303" y="653"/>
                  </a:lnTo>
                  <a:lnTo>
                    <a:pt x="303" y="653"/>
                  </a:lnTo>
                  <a:lnTo>
                    <a:pt x="303" y="653"/>
                  </a:lnTo>
                  <a:lnTo>
                    <a:pt x="303" y="655"/>
                  </a:lnTo>
                  <a:lnTo>
                    <a:pt x="303" y="655"/>
                  </a:lnTo>
                  <a:lnTo>
                    <a:pt x="303" y="655"/>
                  </a:lnTo>
                  <a:lnTo>
                    <a:pt x="303" y="655"/>
                  </a:lnTo>
                  <a:lnTo>
                    <a:pt x="303" y="657"/>
                  </a:lnTo>
                  <a:lnTo>
                    <a:pt x="305" y="657"/>
                  </a:lnTo>
                  <a:lnTo>
                    <a:pt x="305" y="660"/>
                  </a:lnTo>
                  <a:lnTo>
                    <a:pt x="305" y="660"/>
                  </a:lnTo>
                  <a:lnTo>
                    <a:pt x="305" y="662"/>
                  </a:lnTo>
                  <a:lnTo>
                    <a:pt x="303" y="662"/>
                  </a:lnTo>
                  <a:lnTo>
                    <a:pt x="303" y="665"/>
                  </a:lnTo>
                  <a:lnTo>
                    <a:pt x="303" y="665"/>
                  </a:lnTo>
                  <a:lnTo>
                    <a:pt x="300" y="665"/>
                  </a:lnTo>
                  <a:lnTo>
                    <a:pt x="300" y="665"/>
                  </a:lnTo>
                  <a:lnTo>
                    <a:pt x="300" y="667"/>
                  </a:lnTo>
                  <a:lnTo>
                    <a:pt x="300" y="667"/>
                  </a:lnTo>
                  <a:lnTo>
                    <a:pt x="303" y="669"/>
                  </a:lnTo>
                  <a:lnTo>
                    <a:pt x="303" y="672"/>
                  </a:lnTo>
                  <a:lnTo>
                    <a:pt x="303" y="672"/>
                  </a:lnTo>
                  <a:lnTo>
                    <a:pt x="305" y="672"/>
                  </a:lnTo>
                  <a:lnTo>
                    <a:pt x="305" y="674"/>
                  </a:lnTo>
                  <a:lnTo>
                    <a:pt x="305" y="676"/>
                  </a:lnTo>
                  <a:lnTo>
                    <a:pt x="305" y="679"/>
                  </a:lnTo>
                  <a:lnTo>
                    <a:pt x="305" y="681"/>
                  </a:lnTo>
                  <a:lnTo>
                    <a:pt x="307" y="681"/>
                  </a:lnTo>
                  <a:lnTo>
                    <a:pt x="310" y="681"/>
                  </a:lnTo>
                  <a:lnTo>
                    <a:pt x="312" y="679"/>
                  </a:lnTo>
                  <a:lnTo>
                    <a:pt x="312" y="679"/>
                  </a:lnTo>
                  <a:lnTo>
                    <a:pt x="312" y="679"/>
                  </a:lnTo>
                  <a:lnTo>
                    <a:pt x="315" y="679"/>
                  </a:lnTo>
                  <a:lnTo>
                    <a:pt x="315" y="679"/>
                  </a:lnTo>
                  <a:lnTo>
                    <a:pt x="315" y="681"/>
                  </a:lnTo>
                  <a:lnTo>
                    <a:pt x="315" y="681"/>
                  </a:lnTo>
                  <a:lnTo>
                    <a:pt x="315" y="684"/>
                  </a:lnTo>
                  <a:lnTo>
                    <a:pt x="317" y="684"/>
                  </a:lnTo>
                  <a:lnTo>
                    <a:pt x="319" y="684"/>
                  </a:lnTo>
                  <a:lnTo>
                    <a:pt x="319" y="684"/>
                  </a:lnTo>
                  <a:lnTo>
                    <a:pt x="319" y="684"/>
                  </a:lnTo>
                  <a:lnTo>
                    <a:pt x="322" y="684"/>
                  </a:lnTo>
                  <a:lnTo>
                    <a:pt x="322" y="684"/>
                  </a:lnTo>
                  <a:lnTo>
                    <a:pt x="324" y="684"/>
                  </a:lnTo>
                  <a:lnTo>
                    <a:pt x="331" y="686"/>
                  </a:lnTo>
                  <a:lnTo>
                    <a:pt x="333" y="686"/>
                  </a:lnTo>
                  <a:lnTo>
                    <a:pt x="336" y="686"/>
                  </a:lnTo>
                  <a:lnTo>
                    <a:pt x="338" y="691"/>
                  </a:lnTo>
                  <a:lnTo>
                    <a:pt x="341" y="691"/>
                  </a:lnTo>
                  <a:lnTo>
                    <a:pt x="345" y="693"/>
                  </a:lnTo>
                  <a:lnTo>
                    <a:pt x="345" y="693"/>
                  </a:lnTo>
                  <a:lnTo>
                    <a:pt x="348" y="691"/>
                  </a:lnTo>
                  <a:lnTo>
                    <a:pt x="352" y="691"/>
                  </a:lnTo>
                  <a:lnTo>
                    <a:pt x="355" y="691"/>
                  </a:lnTo>
                  <a:lnTo>
                    <a:pt x="357" y="693"/>
                  </a:lnTo>
                  <a:lnTo>
                    <a:pt x="357" y="693"/>
                  </a:lnTo>
                  <a:lnTo>
                    <a:pt x="360" y="691"/>
                  </a:lnTo>
                  <a:lnTo>
                    <a:pt x="360" y="691"/>
                  </a:lnTo>
                  <a:lnTo>
                    <a:pt x="360" y="691"/>
                  </a:lnTo>
                  <a:lnTo>
                    <a:pt x="362" y="691"/>
                  </a:lnTo>
                  <a:lnTo>
                    <a:pt x="362" y="691"/>
                  </a:lnTo>
                  <a:lnTo>
                    <a:pt x="362" y="691"/>
                  </a:lnTo>
                  <a:lnTo>
                    <a:pt x="362" y="691"/>
                  </a:lnTo>
                  <a:lnTo>
                    <a:pt x="362" y="691"/>
                  </a:lnTo>
                  <a:lnTo>
                    <a:pt x="362" y="691"/>
                  </a:lnTo>
                  <a:lnTo>
                    <a:pt x="362" y="691"/>
                  </a:lnTo>
                  <a:lnTo>
                    <a:pt x="364" y="691"/>
                  </a:lnTo>
                  <a:lnTo>
                    <a:pt x="367" y="691"/>
                  </a:lnTo>
                  <a:lnTo>
                    <a:pt x="376" y="688"/>
                  </a:lnTo>
                  <a:lnTo>
                    <a:pt x="388" y="691"/>
                  </a:lnTo>
                  <a:lnTo>
                    <a:pt x="388" y="691"/>
                  </a:lnTo>
                  <a:lnTo>
                    <a:pt x="390" y="693"/>
                  </a:lnTo>
                  <a:lnTo>
                    <a:pt x="390" y="693"/>
                  </a:lnTo>
                  <a:lnTo>
                    <a:pt x="390" y="693"/>
                  </a:lnTo>
                  <a:lnTo>
                    <a:pt x="393" y="695"/>
                  </a:lnTo>
                  <a:lnTo>
                    <a:pt x="393" y="695"/>
                  </a:lnTo>
                  <a:lnTo>
                    <a:pt x="393" y="695"/>
                  </a:lnTo>
                  <a:lnTo>
                    <a:pt x="395" y="695"/>
                  </a:lnTo>
                  <a:lnTo>
                    <a:pt x="397" y="695"/>
                  </a:lnTo>
                  <a:lnTo>
                    <a:pt x="397" y="695"/>
                  </a:lnTo>
                  <a:lnTo>
                    <a:pt x="402" y="693"/>
                  </a:lnTo>
                  <a:lnTo>
                    <a:pt x="402" y="693"/>
                  </a:lnTo>
                  <a:lnTo>
                    <a:pt x="402" y="693"/>
                  </a:lnTo>
                  <a:lnTo>
                    <a:pt x="402" y="691"/>
                  </a:lnTo>
                  <a:lnTo>
                    <a:pt x="404" y="691"/>
                  </a:lnTo>
                  <a:lnTo>
                    <a:pt x="404" y="691"/>
                  </a:lnTo>
                  <a:lnTo>
                    <a:pt x="404" y="691"/>
                  </a:lnTo>
                  <a:lnTo>
                    <a:pt x="404" y="686"/>
                  </a:lnTo>
                  <a:lnTo>
                    <a:pt x="402" y="686"/>
                  </a:lnTo>
                  <a:lnTo>
                    <a:pt x="402" y="684"/>
                  </a:lnTo>
                  <a:lnTo>
                    <a:pt x="404" y="684"/>
                  </a:lnTo>
                  <a:lnTo>
                    <a:pt x="404" y="681"/>
                  </a:lnTo>
                  <a:lnTo>
                    <a:pt x="404" y="681"/>
                  </a:lnTo>
                  <a:lnTo>
                    <a:pt x="407" y="681"/>
                  </a:lnTo>
                  <a:lnTo>
                    <a:pt x="407" y="681"/>
                  </a:lnTo>
                  <a:lnTo>
                    <a:pt x="407" y="684"/>
                  </a:lnTo>
                  <a:lnTo>
                    <a:pt x="409" y="681"/>
                  </a:lnTo>
                  <a:lnTo>
                    <a:pt x="414" y="681"/>
                  </a:lnTo>
                  <a:lnTo>
                    <a:pt x="414" y="681"/>
                  </a:lnTo>
                  <a:lnTo>
                    <a:pt x="416" y="679"/>
                  </a:lnTo>
                  <a:lnTo>
                    <a:pt x="416" y="679"/>
                  </a:lnTo>
                  <a:lnTo>
                    <a:pt x="416" y="674"/>
                  </a:lnTo>
                  <a:lnTo>
                    <a:pt x="419" y="674"/>
                  </a:lnTo>
                  <a:lnTo>
                    <a:pt x="419" y="674"/>
                  </a:lnTo>
                  <a:lnTo>
                    <a:pt x="419" y="674"/>
                  </a:lnTo>
                  <a:lnTo>
                    <a:pt x="419" y="672"/>
                  </a:lnTo>
                  <a:lnTo>
                    <a:pt x="419" y="672"/>
                  </a:lnTo>
                  <a:lnTo>
                    <a:pt x="419" y="672"/>
                  </a:lnTo>
                  <a:lnTo>
                    <a:pt x="421" y="669"/>
                  </a:lnTo>
                  <a:lnTo>
                    <a:pt x="421" y="669"/>
                  </a:lnTo>
                  <a:lnTo>
                    <a:pt x="421" y="669"/>
                  </a:lnTo>
                  <a:lnTo>
                    <a:pt x="421" y="669"/>
                  </a:lnTo>
                  <a:lnTo>
                    <a:pt x="426" y="669"/>
                  </a:lnTo>
                  <a:lnTo>
                    <a:pt x="428" y="669"/>
                  </a:lnTo>
                  <a:lnTo>
                    <a:pt x="428" y="667"/>
                  </a:lnTo>
                  <a:lnTo>
                    <a:pt x="430" y="667"/>
                  </a:lnTo>
                  <a:lnTo>
                    <a:pt x="433" y="667"/>
                  </a:lnTo>
                  <a:lnTo>
                    <a:pt x="433" y="667"/>
                  </a:lnTo>
                  <a:lnTo>
                    <a:pt x="438" y="665"/>
                  </a:lnTo>
                  <a:lnTo>
                    <a:pt x="438" y="665"/>
                  </a:lnTo>
                  <a:lnTo>
                    <a:pt x="438" y="665"/>
                  </a:lnTo>
                  <a:lnTo>
                    <a:pt x="440" y="665"/>
                  </a:lnTo>
                  <a:lnTo>
                    <a:pt x="440" y="665"/>
                  </a:lnTo>
                  <a:lnTo>
                    <a:pt x="442" y="662"/>
                  </a:lnTo>
                  <a:lnTo>
                    <a:pt x="442" y="662"/>
                  </a:lnTo>
                  <a:lnTo>
                    <a:pt x="442" y="648"/>
                  </a:lnTo>
                  <a:lnTo>
                    <a:pt x="442" y="646"/>
                  </a:lnTo>
                  <a:lnTo>
                    <a:pt x="442" y="643"/>
                  </a:lnTo>
                  <a:lnTo>
                    <a:pt x="442" y="620"/>
                  </a:lnTo>
                  <a:lnTo>
                    <a:pt x="442" y="615"/>
                  </a:lnTo>
                  <a:lnTo>
                    <a:pt x="442" y="596"/>
                  </a:lnTo>
                  <a:lnTo>
                    <a:pt x="442" y="591"/>
                  </a:lnTo>
                  <a:lnTo>
                    <a:pt x="442" y="589"/>
                  </a:lnTo>
                  <a:lnTo>
                    <a:pt x="442" y="572"/>
                  </a:lnTo>
                  <a:lnTo>
                    <a:pt x="442" y="568"/>
                  </a:lnTo>
                  <a:lnTo>
                    <a:pt x="442" y="556"/>
                  </a:lnTo>
                  <a:lnTo>
                    <a:pt x="442" y="551"/>
                  </a:lnTo>
                  <a:lnTo>
                    <a:pt x="442" y="549"/>
                  </a:lnTo>
                  <a:lnTo>
                    <a:pt x="442" y="532"/>
                  </a:lnTo>
                  <a:lnTo>
                    <a:pt x="442" y="527"/>
                  </a:lnTo>
                  <a:lnTo>
                    <a:pt x="442" y="515"/>
                  </a:lnTo>
                  <a:lnTo>
                    <a:pt x="442" y="511"/>
                  </a:lnTo>
                  <a:lnTo>
                    <a:pt x="442" y="508"/>
                  </a:lnTo>
                  <a:lnTo>
                    <a:pt x="442" y="485"/>
                  </a:lnTo>
                  <a:lnTo>
                    <a:pt x="442" y="482"/>
                  </a:lnTo>
                  <a:lnTo>
                    <a:pt x="442" y="461"/>
                  </a:lnTo>
                  <a:lnTo>
                    <a:pt x="442" y="459"/>
                  </a:lnTo>
                  <a:lnTo>
                    <a:pt x="442" y="456"/>
                  </a:lnTo>
                  <a:lnTo>
                    <a:pt x="442" y="444"/>
                  </a:lnTo>
                  <a:lnTo>
                    <a:pt x="442" y="444"/>
                  </a:lnTo>
                  <a:lnTo>
                    <a:pt x="442" y="435"/>
                  </a:lnTo>
                  <a:lnTo>
                    <a:pt x="442" y="426"/>
                  </a:lnTo>
                  <a:lnTo>
                    <a:pt x="442" y="414"/>
                  </a:lnTo>
                  <a:lnTo>
                    <a:pt x="442" y="404"/>
                  </a:lnTo>
                  <a:lnTo>
                    <a:pt x="442" y="395"/>
                  </a:lnTo>
                  <a:lnTo>
                    <a:pt x="442" y="392"/>
                  </a:lnTo>
                  <a:lnTo>
                    <a:pt x="442" y="385"/>
                  </a:lnTo>
                  <a:lnTo>
                    <a:pt x="442" y="376"/>
                  </a:lnTo>
                  <a:lnTo>
                    <a:pt x="442" y="364"/>
                  </a:lnTo>
                  <a:lnTo>
                    <a:pt x="442" y="362"/>
                  </a:lnTo>
                  <a:lnTo>
                    <a:pt x="442" y="355"/>
                  </a:lnTo>
                  <a:lnTo>
                    <a:pt x="442" y="345"/>
                  </a:lnTo>
                  <a:lnTo>
                    <a:pt x="442" y="336"/>
                  </a:lnTo>
                  <a:lnTo>
                    <a:pt x="442" y="326"/>
                  </a:lnTo>
                  <a:lnTo>
                    <a:pt x="442" y="317"/>
                  </a:lnTo>
                  <a:lnTo>
                    <a:pt x="442" y="307"/>
                  </a:lnTo>
                  <a:lnTo>
                    <a:pt x="442" y="300"/>
                  </a:lnTo>
                  <a:lnTo>
                    <a:pt x="442" y="291"/>
                  </a:lnTo>
                  <a:lnTo>
                    <a:pt x="442" y="286"/>
                  </a:lnTo>
                  <a:lnTo>
                    <a:pt x="494" y="286"/>
                  </a:lnTo>
                  <a:lnTo>
                    <a:pt x="497" y="284"/>
                  </a:lnTo>
                  <a:lnTo>
                    <a:pt x="497" y="281"/>
                  </a:lnTo>
                  <a:lnTo>
                    <a:pt x="497" y="279"/>
                  </a:lnTo>
                  <a:lnTo>
                    <a:pt x="497" y="274"/>
                  </a:lnTo>
                  <a:lnTo>
                    <a:pt x="497" y="272"/>
                  </a:lnTo>
                  <a:lnTo>
                    <a:pt x="497" y="267"/>
                  </a:lnTo>
                  <a:lnTo>
                    <a:pt x="497" y="265"/>
                  </a:lnTo>
                  <a:lnTo>
                    <a:pt x="497" y="262"/>
                  </a:lnTo>
                  <a:lnTo>
                    <a:pt x="497" y="258"/>
                  </a:lnTo>
                  <a:lnTo>
                    <a:pt x="497" y="255"/>
                  </a:lnTo>
                  <a:lnTo>
                    <a:pt x="497" y="250"/>
                  </a:lnTo>
                  <a:lnTo>
                    <a:pt x="497" y="248"/>
                  </a:lnTo>
                  <a:lnTo>
                    <a:pt x="497" y="246"/>
                  </a:lnTo>
                  <a:lnTo>
                    <a:pt x="497" y="241"/>
                  </a:lnTo>
                  <a:lnTo>
                    <a:pt x="497" y="239"/>
                  </a:lnTo>
                  <a:lnTo>
                    <a:pt x="497" y="234"/>
                  </a:lnTo>
                  <a:lnTo>
                    <a:pt x="497" y="231"/>
                  </a:lnTo>
                  <a:lnTo>
                    <a:pt x="497" y="229"/>
                  </a:lnTo>
                  <a:lnTo>
                    <a:pt x="497" y="229"/>
                  </a:lnTo>
                  <a:lnTo>
                    <a:pt x="497" y="222"/>
                  </a:lnTo>
                  <a:lnTo>
                    <a:pt x="497" y="215"/>
                  </a:lnTo>
                  <a:lnTo>
                    <a:pt x="497" y="208"/>
                  </a:lnTo>
                  <a:lnTo>
                    <a:pt x="497" y="201"/>
                  </a:lnTo>
                  <a:lnTo>
                    <a:pt x="497" y="194"/>
                  </a:lnTo>
                  <a:lnTo>
                    <a:pt x="497" y="191"/>
                  </a:lnTo>
                  <a:lnTo>
                    <a:pt x="497" y="187"/>
                  </a:lnTo>
                  <a:lnTo>
                    <a:pt x="497" y="179"/>
                  </a:lnTo>
                  <a:lnTo>
                    <a:pt x="497" y="172"/>
                  </a:lnTo>
                  <a:lnTo>
                    <a:pt x="497" y="165"/>
                  </a:lnTo>
                  <a:lnTo>
                    <a:pt x="497" y="158"/>
                  </a:lnTo>
                  <a:lnTo>
                    <a:pt x="497" y="151"/>
                  </a:lnTo>
                  <a:lnTo>
                    <a:pt x="497" y="144"/>
                  </a:lnTo>
                  <a:lnTo>
                    <a:pt x="494" y="137"/>
                  </a:lnTo>
                  <a:lnTo>
                    <a:pt x="494" y="130"/>
                  </a:lnTo>
                  <a:lnTo>
                    <a:pt x="494" y="125"/>
                  </a:lnTo>
                  <a:lnTo>
                    <a:pt x="494" y="123"/>
                  </a:lnTo>
                  <a:lnTo>
                    <a:pt x="494" y="116"/>
                  </a:lnTo>
                  <a:lnTo>
                    <a:pt x="494" y="78"/>
                  </a:lnTo>
                  <a:lnTo>
                    <a:pt x="497" y="78"/>
                  </a:lnTo>
                  <a:lnTo>
                    <a:pt x="499" y="78"/>
                  </a:lnTo>
                  <a:lnTo>
                    <a:pt x="501" y="78"/>
                  </a:lnTo>
                  <a:lnTo>
                    <a:pt x="504" y="78"/>
                  </a:lnTo>
                  <a:lnTo>
                    <a:pt x="506" y="75"/>
                  </a:lnTo>
                  <a:lnTo>
                    <a:pt x="511" y="75"/>
                  </a:lnTo>
                  <a:lnTo>
                    <a:pt x="513" y="75"/>
                  </a:lnTo>
                  <a:lnTo>
                    <a:pt x="516" y="75"/>
                  </a:lnTo>
                  <a:lnTo>
                    <a:pt x="518" y="75"/>
                  </a:lnTo>
                  <a:lnTo>
                    <a:pt x="520" y="75"/>
                  </a:lnTo>
                  <a:lnTo>
                    <a:pt x="520" y="75"/>
                  </a:lnTo>
                  <a:lnTo>
                    <a:pt x="523" y="75"/>
                  </a:lnTo>
                  <a:lnTo>
                    <a:pt x="523" y="75"/>
                  </a:lnTo>
                  <a:lnTo>
                    <a:pt x="525" y="75"/>
                  </a:lnTo>
                  <a:lnTo>
                    <a:pt x="525" y="75"/>
                  </a:lnTo>
                  <a:lnTo>
                    <a:pt x="525" y="75"/>
                  </a:lnTo>
                  <a:lnTo>
                    <a:pt x="530" y="75"/>
                  </a:lnTo>
                  <a:lnTo>
                    <a:pt x="535" y="73"/>
                  </a:lnTo>
                  <a:lnTo>
                    <a:pt x="539" y="73"/>
                  </a:lnTo>
                  <a:lnTo>
                    <a:pt x="544" y="71"/>
                  </a:lnTo>
                  <a:lnTo>
                    <a:pt x="549" y="71"/>
                  </a:lnTo>
                  <a:lnTo>
                    <a:pt x="554" y="71"/>
                  </a:lnTo>
                  <a:lnTo>
                    <a:pt x="558" y="68"/>
                  </a:lnTo>
                  <a:lnTo>
                    <a:pt x="563" y="68"/>
                  </a:lnTo>
                  <a:lnTo>
                    <a:pt x="565" y="68"/>
                  </a:lnTo>
                  <a:lnTo>
                    <a:pt x="570" y="66"/>
                  </a:lnTo>
                  <a:lnTo>
                    <a:pt x="575" y="66"/>
                  </a:lnTo>
                  <a:lnTo>
                    <a:pt x="580" y="63"/>
                  </a:lnTo>
                  <a:lnTo>
                    <a:pt x="584" y="63"/>
                  </a:lnTo>
                  <a:lnTo>
                    <a:pt x="589" y="63"/>
                  </a:lnTo>
                  <a:lnTo>
                    <a:pt x="594" y="61"/>
                  </a:lnTo>
                  <a:lnTo>
                    <a:pt x="598" y="61"/>
                  </a:lnTo>
                  <a:lnTo>
                    <a:pt x="603" y="61"/>
                  </a:lnTo>
                  <a:lnTo>
                    <a:pt x="608" y="59"/>
                  </a:lnTo>
                  <a:lnTo>
                    <a:pt x="613" y="59"/>
                  </a:lnTo>
                  <a:lnTo>
                    <a:pt x="617" y="59"/>
                  </a:lnTo>
                  <a:lnTo>
                    <a:pt x="620" y="59"/>
                  </a:lnTo>
                  <a:lnTo>
                    <a:pt x="620" y="59"/>
                  </a:lnTo>
                  <a:lnTo>
                    <a:pt x="620" y="59"/>
                  </a:lnTo>
                  <a:lnTo>
                    <a:pt x="620" y="61"/>
                  </a:lnTo>
                  <a:lnTo>
                    <a:pt x="620" y="61"/>
                  </a:lnTo>
                  <a:lnTo>
                    <a:pt x="620" y="61"/>
                  </a:lnTo>
                  <a:lnTo>
                    <a:pt x="622" y="61"/>
                  </a:lnTo>
                  <a:lnTo>
                    <a:pt x="622" y="61"/>
                  </a:lnTo>
                  <a:lnTo>
                    <a:pt x="622" y="61"/>
                  </a:lnTo>
                  <a:lnTo>
                    <a:pt x="622" y="63"/>
                  </a:lnTo>
                  <a:lnTo>
                    <a:pt x="622" y="63"/>
                  </a:lnTo>
                  <a:lnTo>
                    <a:pt x="622" y="63"/>
                  </a:lnTo>
                  <a:lnTo>
                    <a:pt x="622" y="63"/>
                  </a:lnTo>
                  <a:lnTo>
                    <a:pt x="622" y="66"/>
                  </a:lnTo>
                  <a:lnTo>
                    <a:pt x="625" y="68"/>
                  </a:lnTo>
                  <a:lnTo>
                    <a:pt x="625" y="68"/>
                  </a:lnTo>
                  <a:lnTo>
                    <a:pt x="625" y="68"/>
                  </a:lnTo>
                  <a:lnTo>
                    <a:pt x="625" y="71"/>
                  </a:lnTo>
                  <a:lnTo>
                    <a:pt x="625" y="71"/>
                  </a:lnTo>
                  <a:lnTo>
                    <a:pt x="625" y="71"/>
                  </a:lnTo>
                  <a:lnTo>
                    <a:pt x="625" y="71"/>
                  </a:lnTo>
                  <a:lnTo>
                    <a:pt x="627" y="71"/>
                  </a:lnTo>
                  <a:lnTo>
                    <a:pt x="627" y="71"/>
                  </a:lnTo>
                  <a:lnTo>
                    <a:pt x="627" y="71"/>
                  </a:lnTo>
                  <a:lnTo>
                    <a:pt x="629" y="71"/>
                  </a:lnTo>
                  <a:lnTo>
                    <a:pt x="629" y="71"/>
                  </a:lnTo>
                  <a:lnTo>
                    <a:pt x="629" y="73"/>
                  </a:lnTo>
                  <a:lnTo>
                    <a:pt x="629" y="73"/>
                  </a:lnTo>
                  <a:lnTo>
                    <a:pt x="632" y="73"/>
                  </a:lnTo>
                  <a:lnTo>
                    <a:pt x="632" y="73"/>
                  </a:lnTo>
                  <a:lnTo>
                    <a:pt x="632" y="73"/>
                  </a:lnTo>
                  <a:lnTo>
                    <a:pt x="632" y="73"/>
                  </a:lnTo>
                  <a:lnTo>
                    <a:pt x="632" y="75"/>
                  </a:lnTo>
                  <a:lnTo>
                    <a:pt x="632" y="75"/>
                  </a:lnTo>
                  <a:lnTo>
                    <a:pt x="634" y="78"/>
                  </a:lnTo>
                  <a:lnTo>
                    <a:pt x="634" y="78"/>
                  </a:lnTo>
                  <a:lnTo>
                    <a:pt x="634" y="80"/>
                  </a:lnTo>
                  <a:lnTo>
                    <a:pt x="634" y="80"/>
                  </a:lnTo>
                  <a:lnTo>
                    <a:pt x="634" y="82"/>
                  </a:lnTo>
                  <a:lnTo>
                    <a:pt x="634" y="85"/>
                  </a:lnTo>
                  <a:lnTo>
                    <a:pt x="636" y="85"/>
                  </a:lnTo>
                  <a:lnTo>
                    <a:pt x="636" y="85"/>
                  </a:lnTo>
                  <a:lnTo>
                    <a:pt x="639" y="85"/>
                  </a:lnTo>
                  <a:lnTo>
                    <a:pt x="639" y="85"/>
                  </a:lnTo>
                  <a:lnTo>
                    <a:pt x="639" y="85"/>
                  </a:lnTo>
                  <a:lnTo>
                    <a:pt x="641" y="82"/>
                  </a:lnTo>
                  <a:lnTo>
                    <a:pt x="641" y="82"/>
                  </a:lnTo>
                  <a:lnTo>
                    <a:pt x="641" y="82"/>
                  </a:lnTo>
                  <a:lnTo>
                    <a:pt x="648" y="78"/>
                  </a:lnTo>
                  <a:lnTo>
                    <a:pt x="648" y="78"/>
                  </a:lnTo>
                  <a:lnTo>
                    <a:pt x="648" y="75"/>
                  </a:lnTo>
                  <a:lnTo>
                    <a:pt x="651" y="75"/>
                  </a:lnTo>
                  <a:lnTo>
                    <a:pt x="651" y="75"/>
                  </a:lnTo>
                  <a:lnTo>
                    <a:pt x="651" y="73"/>
                  </a:lnTo>
                  <a:lnTo>
                    <a:pt x="653" y="73"/>
                  </a:lnTo>
                  <a:lnTo>
                    <a:pt x="653" y="71"/>
                  </a:lnTo>
                  <a:lnTo>
                    <a:pt x="655" y="68"/>
                  </a:lnTo>
                  <a:lnTo>
                    <a:pt x="655" y="68"/>
                  </a:lnTo>
                  <a:lnTo>
                    <a:pt x="655" y="68"/>
                  </a:lnTo>
                  <a:lnTo>
                    <a:pt x="655" y="68"/>
                  </a:lnTo>
                  <a:lnTo>
                    <a:pt x="655" y="68"/>
                  </a:lnTo>
                  <a:lnTo>
                    <a:pt x="655" y="68"/>
                  </a:lnTo>
                  <a:lnTo>
                    <a:pt x="655" y="68"/>
                  </a:lnTo>
                  <a:lnTo>
                    <a:pt x="658" y="68"/>
                  </a:lnTo>
                  <a:lnTo>
                    <a:pt x="658" y="68"/>
                  </a:lnTo>
                  <a:lnTo>
                    <a:pt x="658" y="68"/>
                  </a:lnTo>
                  <a:lnTo>
                    <a:pt x="660" y="66"/>
                  </a:lnTo>
                  <a:lnTo>
                    <a:pt x="660" y="66"/>
                  </a:lnTo>
                  <a:lnTo>
                    <a:pt x="662" y="66"/>
                  </a:lnTo>
                  <a:lnTo>
                    <a:pt x="665" y="63"/>
                  </a:lnTo>
                  <a:lnTo>
                    <a:pt x="667" y="61"/>
                  </a:lnTo>
                  <a:lnTo>
                    <a:pt x="669" y="59"/>
                  </a:lnTo>
                  <a:lnTo>
                    <a:pt x="669" y="59"/>
                  </a:lnTo>
                  <a:lnTo>
                    <a:pt x="672" y="59"/>
                  </a:lnTo>
                  <a:lnTo>
                    <a:pt x="672" y="61"/>
                  </a:lnTo>
                  <a:lnTo>
                    <a:pt x="672" y="61"/>
                  </a:lnTo>
                  <a:lnTo>
                    <a:pt x="674" y="61"/>
                  </a:lnTo>
                  <a:lnTo>
                    <a:pt x="674" y="61"/>
                  </a:lnTo>
                  <a:lnTo>
                    <a:pt x="674" y="56"/>
                  </a:lnTo>
                  <a:lnTo>
                    <a:pt x="677" y="56"/>
                  </a:lnTo>
                  <a:lnTo>
                    <a:pt x="677" y="56"/>
                  </a:lnTo>
                  <a:lnTo>
                    <a:pt x="679" y="56"/>
                  </a:lnTo>
                  <a:lnTo>
                    <a:pt x="679" y="56"/>
                  </a:lnTo>
                  <a:lnTo>
                    <a:pt x="681" y="56"/>
                  </a:lnTo>
                  <a:lnTo>
                    <a:pt x="681" y="59"/>
                  </a:lnTo>
                  <a:lnTo>
                    <a:pt x="681" y="59"/>
                  </a:lnTo>
                  <a:lnTo>
                    <a:pt x="681" y="59"/>
                  </a:lnTo>
                  <a:lnTo>
                    <a:pt x="681" y="59"/>
                  </a:lnTo>
                  <a:lnTo>
                    <a:pt x="681" y="61"/>
                  </a:lnTo>
                  <a:lnTo>
                    <a:pt x="684" y="63"/>
                  </a:lnTo>
                  <a:lnTo>
                    <a:pt x="686" y="61"/>
                  </a:lnTo>
                  <a:lnTo>
                    <a:pt x="688" y="61"/>
                  </a:lnTo>
                  <a:lnTo>
                    <a:pt x="688" y="61"/>
                  </a:lnTo>
                  <a:lnTo>
                    <a:pt x="688" y="61"/>
                  </a:lnTo>
                  <a:lnTo>
                    <a:pt x="688" y="61"/>
                  </a:lnTo>
                  <a:lnTo>
                    <a:pt x="688" y="61"/>
                  </a:lnTo>
                  <a:lnTo>
                    <a:pt x="688" y="61"/>
                  </a:lnTo>
                  <a:lnTo>
                    <a:pt x="691" y="56"/>
                  </a:lnTo>
                  <a:lnTo>
                    <a:pt x="693" y="56"/>
                  </a:lnTo>
                  <a:lnTo>
                    <a:pt x="695" y="54"/>
                  </a:lnTo>
                  <a:lnTo>
                    <a:pt x="695" y="54"/>
                  </a:lnTo>
                  <a:lnTo>
                    <a:pt x="695" y="54"/>
                  </a:lnTo>
                  <a:lnTo>
                    <a:pt x="698" y="52"/>
                  </a:lnTo>
                  <a:lnTo>
                    <a:pt x="698" y="52"/>
                  </a:lnTo>
                  <a:lnTo>
                    <a:pt x="698" y="52"/>
                  </a:lnTo>
                  <a:lnTo>
                    <a:pt x="698" y="52"/>
                  </a:lnTo>
                  <a:lnTo>
                    <a:pt x="698" y="52"/>
                  </a:lnTo>
                  <a:lnTo>
                    <a:pt x="698" y="52"/>
                  </a:lnTo>
                  <a:lnTo>
                    <a:pt x="700" y="52"/>
                  </a:lnTo>
                  <a:lnTo>
                    <a:pt x="700" y="49"/>
                  </a:lnTo>
                  <a:lnTo>
                    <a:pt x="703" y="49"/>
                  </a:lnTo>
                  <a:lnTo>
                    <a:pt x="703" y="49"/>
                  </a:lnTo>
                  <a:lnTo>
                    <a:pt x="707" y="49"/>
                  </a:lnTo>
                  <a:lnTo>
                    <a:pt x="707" y="49"/>
                  </a:lnTo>
                  <a:lnTo>
                    <a:pt x="707" y="47"/>
                  </a:lnTo>
                  <a:lnTo>
                    <a:pt x="707" y="47"/>
                  </a:lnTo>
                  <a:lnTo>
                    <a:pt x="707" y="47"/>
                  </a:lnTo>
                  <a:lnTo>
                    <a:pt x="710" y="47"/>
                  </a:lnTo>
                  <a:lnTo>
                    <a:pt x="707" y="47"/>
                  </a:lnTo>
                  <a:lnTo>
                    <a:pt x="710" y="49"/>
                  </a:lnTo>
                  <a:lnTo>
                    <a:pt x="710" y="49"/>
                  </a:lnTo>
                  <a:lnTo>
                    <a:pt x="710" y="49"/>
                  </a:lnTo>
                  <a:lnTo>
                    <a:pt x="710" y="49"/>
                  </a:lnTo>
                  <a:lnTo>
                    <a:pt x="712" y="49"/>
                  </a:lnTo>
                  <a:lnTo>
                    <a:pt x="712" y="49"/>
                  </a:lnTo>
                  <a:lnTo>
                    <a:pt x="712" y="49"/>
                  </a:lnTo>
                  <a:lnTo>
                    <a:pt x="714" y="49"/>
                  </a:lnTo>
                  <a:lnTo>
                    <a:pt x="714" y="49"/>
                  </a:lnTo>
                  <a:lnTo>
                    <a:pt x="717" y="49"/>
                  </a:lnTo>
                  <a:lnTo>
                    <a:pt x="719" y="47"/>
                  </a:lnTo>
                  <a:lnTo>
                    <a:pt x="722" y="47"/>
                  </a:lnTo>
                  <a:lnTo>
                    <a:pt x="724" y="47"/>
                  </a:lnTo>
                  <a:lnTo>
                    <a:pt x="724" y="47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7" name="Freeform 86"/>
            <p:cNvSpPr>
              <a:spLocks noEditPoints="1"/>
            </p:cNvSpPr>
            <p:nvPr/>
          </p:nvSpPr>
          <p:spPr bwMode="auto">
            <a:xfrm>
              <a:off x="9782174" y="4468379"/>
              <a:ext cx="904875" cy="1465263"/>
            </a:xfrm>
            <a:custGeom>
              <a:avLst/>
              <a:gdLst>
                <a:gd name="T0" fmla="*/ 281 w 570"/>
                <a:gd name="T1" fmla="*/ 613 h 923"/>
                <a:gd name="T2" fmla="*/ 565 w 570"/>
                <a:gd name="T3" fmla="*/ 218 h 923"/>
                <a:gd name="T4" fmla="*/ 563 w 570"/>
                <a:gd name="T5" fmla="*/ 203 h 923"/>
                <a:gd name="T6" fmla="*/ 558 w 570"/>
                <a:gd name="T7" fmla="*/ 187 h 923"/>
                <a:gd name="T8" fmla="*/ 554 w 570"/>
                <a:gd name="T9" fmla="*/ 144 h 923"/>
                <a:gd name="T10" fmla="*/ 554 w 570"/>
                <a:gd name="T11" fmla="*/ 130 h 923"/>
                <a:gd name="T12" fmla="*/ 554 w 570"/>
                <a:gd name="T13" fmla="*/ 116 h 923"/>
                <a:gd name="T14" fmla="*/ 551 w 570"/>
                <a:gd name="T15" fmla="*/ 87 h 923"/>
                <a:gd name="T16" fmla="*/ 549 w 570"/>
                <a:gd name="T17" fmla="*/ 47 h 923"/>
                <a:gd name="T18" fmla="*/ 556 w 570"/>
                <a:gd name="T19" fmla="*/ 19 h 923"/>
                <a:gd name="T20" fmla="*/ 542 w 570"/>
                <a:gd name="T21" fmla="*/ 5 h 923"/>
                <a:gd name="T22" fmla="*/ 454 w 570"/>
                <a:gd name="T23" fmla="*/ 43 h 923"/>
                <a:gd name="T24" fmla="*/ 409 w 570"/>
                <a:gd name="T25" fmla="*/ 50 h 923"/>
                <a:gd name="T26" fmla="*/ 369 w 570"/>
                <a:gd name="T27" fmla="*/ 64 h 923"/>
                <a:gd name="T28" fmla="*/ 324 w 570"/>
                <a:gd name="T29" fmla="*/ 66 h 923"/>
                <a:gd name="T30" fmla="*/ 293 w 570"/>
                <a:gd name="T31" fmla="*/ 54 h 923"/>
                <a:gd name="T32" fmla="*/ 234 w 570"/>
                <a:gd name="T33" fmla="*/ 73 h 923"/>
                <a:gd name="T34" fmla="*/ 284 w 570"/>
                <a:gd name="T35" fmla="*/ 206 h 923"/>
                <a:gd name="T36" fmla="*/ 291 w 570"/>
                <a:gd name="T37" fmla="*/ 308 h 923"/>
                <a:gd name="T38" fmla="*/ 267 w 570"/>
                <a:gd name="T39" fmla="*/ 336 h 923"/>
                <a:gd name="T40" fmla="*/ 260 w 570"/>
                <a:gd name="T41" fmla="*/ 362 h 923"/>
                <a:gd name="T42" fmla="*/ 239 w 570"/>
                <a:gd name="T43" fmla="*/ 329 h 923"/>
                <a:gd name="T44" fmla="*/ 227 w 570"/>
                <a:gd name="T45" fmla="*/ 270 h 923"/>
                <a:gd name="T46" fmla="*/ 225 w 570"/>
                <a:gd name="T47" fmla="*/ 218 h 923"/>
                <a:gd name="T48" fmla="*/ 180 w 570"/>
                <a:gd name="T49" fmla="*/ 218 h 923"/>
                <a:gd name="T50" fmla="*/ 78 w 570"/>
                <a:gd name="T51" fmla="*/ 220 h 923"/>
                <a:gd name="T52" fmla="*/ 9 w 570"/>
                <a:gd name="T53" fmla="*/ 277 h 923"/>
                <a:gd name="T54" fmla="*/ 61 w 570"/>
                <a:gd name="T55" fmla="*/ 308 h 923"/>
                <a:gd name="T56" fmla="*/ 135 w 570"/>
                <a:gd name="T57" fmla="*/ 341 h 923"/>
                <a:gd name="T58" fmla="*/ 147 w 570"/>
                <a:gd name="T59" fmla="*/ 386 h 923"/>
                <a:gd name="T60" fmla="*/ 149 w 570"/>
                <a:gd name="T61" fmla="*/ 428 h 923"/>
                <a:gd name="T62" fmla="*/ 132 w 570"/>
                <a:gd name="T63" fmla="*/ 464 h 923"/>
                <a:gd name="T64" fmla="*/ 139 w 570"/>
                <a:gd name="T65" fmla="*/ 502 h 923"/>
                <a:gd name="T66" fmla="*/ 142 w 570"/>
                <a:gd name="T67" fmla="*/ 535 h 923"/>
                <a:gd name="T68" fmla="*/ 121 w 570"/>
                <a:gd name="T69" fmla="*/ 599 h 923"/>
                <a:gd name="T70" fmla="*/ 83 w 570"/>
                <a:gd name="T71" fmla="*/ 745 h 923"/>
                <a:gd name="T72" fmla="*/ 97 w 570"/>
                <a:gd name="T73" fmla="*/ 871 h 923"/>
                <a:gd name="T74" fmla="*/ 144 w 570"/>
                <a:gd name="T75" fmla="*/ 878 h 923"/>
                <a:gd name="T76" fmla="*/ 123 w 570"/>
                <a:gd name="T77" fmla="*/ 871 h 923"/>
                <a:gd name="T78" fmla="*/ 142 w 570"/>
                <a:gd name="T79" fmla="*/ 845 h 923"/>
                <a:gd name="T80" fmla="*/ 267 w 570"/>
                <a:gd name="T81" fmla="*/ 783 h 923"/>
                <a:gd name="T82" fmla="*/ 274 w 570"/>
                <a:gd name="T83" fmla="*/ 750 h 923"/>
                <a:gd name="T84" fmla="*/ 286 w 570"/>
                <a:gd name="T85" fmla="*/ 696 h 923"/>
                <a:gd name="T86" fmla="*/ 279 w 570"/>
                <a:gd name="T87" fmla="*/ 646 h 923"/>
                <a:gd name="T88" fmla="*/ 270 w 570"/>
                <a:gd name="T89" fmla="*/ 625 h 923"/>
                <a:gd name="T90" fmla="*/ 260 w 570"/>
                <a:gd name="T91" fmla="*/ 589 h 923"/>
                <a:gd name="T92" fmla="*/ 260 w 570"/>
                <a:gd name="T93" fmla="*/ 577 h 923"/>
                <a:gd name="T94" fmla="*/ 246 w 570"/>
                <a:gd name="T95" fmla="*/ 558 h 923"/>
                <a:gd name="T96" fmla="*/ 239 w 570"/>
                <a:gd name="T97" fmla="*/ 535 h 923"/>
                <a:gd name="T98" fmla="*/ 241 w 570"/>
                <a:gd name="T99" fmla="*/ 518 h 923"/>
                <a:gd name="T100" fmla="*/ 241 w 570"/>
                <a:gd name="T101" fmla="*/ 509 h 923"/>
                <a:gd name="T102" fmla="*/ 291 w 570"/>
                <a:gd name="T103" fmla="*/ 478 h 923"/>
                <a:gd name="T104" fmla="*/ 317 w 570"/>
                <a:gd name="T105" fmla="*/ 457 h 923"/>
                <a:gd name="T106" fmla="*/ 331 w 570"/>
                <a:gd name="T107" fmla="*/ 452 h 923"/>
                <a:gd name="T108" fmla="*/ 357 w 570"/>
                <a:gd name="T109" fmla="*/ 421 h 923"/>
                <a:gd name="T110" fmla="*/ 376 w 570"/>
                <a:gd name="T111" fmla="*/ 398 h 923"/>
                <a:gd name="T112" fmla="*/ 423 w 570"/>
                <a:gd name="T113" fmla="*/ 371 h 923"/>
                <a:gd name="T114" fmla="*/ 475 w 570"/>
                <a:gd name="T115" fmla="*/ 353 h 923"/>
                <a:gd name="T116" fmla="*/ 516 w 570"/>
                <a:gd name="T117" fmla="*/ 324 h 923"/>
                <a:gd name="T118" fmla="*/ 532 w 570"/>
                <a:gd name="T119" fmla="*/ 296 h 923"/>
                <a:gd name="T120" fmla="*/ 556 w 570"/>
                <a:gd name="T121" fmla="*/ 256 h 923"/>
                <a:gd name="T122" fmla="*/ 561 w 570"/>
                <a:gd name="T123" fmla="*/ 241 h 923"/>
                <a:gd name="T124" fmla="*/ 241 w 570"/>
                <a:gd name="T125" fmla="*/ 83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0" h="923">
                  <a:moveTo>
                    <a:pt x="144" y="871"/>
                  </a:moveTo>
                  <a:lnTo>
                    <a:pt x="144" y="873"/>
                  </a:lnTo>
                  <a:lnTo>
                    <a:pt x="144" y="876"/>
                  </a:lnTo>
                  <a:lnTo>
                    <a:pt x="144" y="873"/>
                  </a:lnTo>
                  <a:lnTo>
                    <a:pt x="144" y="873"/>
                  </a:lnTo>
                  <a:lnTo>
                    <a:pt x="147" y="873"/>
                  </a:lnTo>
                  <a:lnTo>
                    <a:pt x="147" y="873"/>
                  </a:lnTo>
                  <a:lnTo>
                    <a:pt x="147" y="873"/>
                  </a:lnTo>
                  <a:lnTo>
                    <a:pt x="147" y="873"/>
                  </a:lnTo>
                  <a:lnTo>
                    <a:pt x="147" y="873"/>
                  </a:lnTo>
                  <a:lnTo>
                    <a:pt x="147" y="876"/>
                  </a:lnTo>
                  <a:lnTo>
                    <a:pt x="147" y="876"/>
                  </a:lnTo>
                  <a:lnTo>
                    <a:pt x="147" y="873"/>
                  </a:lnTo>
                  <a:lnTo>
                    <a:pt x="147" y="873"/>
                  </a:lnTo>
                  <a:lnTo>
                    <a:pt x="149" y="871"/>
                  </a:lnTo>
                  <a:lnTo>
                    <a:pt x="149" y="871"/>
                  </a:lnTo>
                  <a:lnTo>
                    <a:pt x="149" y="868"/>
                  </a:lnTo>
                  <a:lnTo>
                    <a:pt x="147" y="871"/>
                  </a:lnTo>
                  <a:lnTo>
                    <a:pt x="144" y="871"/>
                  </a:lnTo>
                  <a:close/>
                  <a:moveTo>
                    <a:pt x="518" y="317"/>
                  </a:moveTo>
                  <a:lnTo>
                    <a:pt x="516" y="317"/>
                  </a:lnTo>
                  <a:lnTo>
                    <a:pt x="516" y="317"/>
                  </a:lnTo>
                  <a:lnTo>
                    <a:pt x="513" y="319"/>
                  </a:lnTo>
                  <a:lnTo>
                    <a:pt x="513" y="319"/>
                  </a:lnTo>
                  <a:lnTo>
                    <a:pt x="516" y="322"/>
                  </a:lnTo>
                  <a:lnTo>
                    <a:pt x="516" y="324"/>
                  </a:lnTo>
                  <a:lnTo>
                    <a:pt x="518" y="324"/>
                  </a:lnTo>
                  <a:lnTo>
                    <a:pt x="518" y="324"/>
                  </a:lnTo>
                  <a:lnTo>
                    <a:pt x="518" y="322"/>
                  </a:lnTo>
                  <a:lnTo>
                    <a:pt x="518" y="322"/>
                  </a:lnTo>
                  <a:lnTo>
                    <a:pt x="518" y="319"/>
                  </a:lnTo>
                  <a:lnTo>
                    <a:pt x="520" y="319"/>
                  </a:lnTo>
                  <a:lnTo>
                    <a:pt x="520" y="317"/>
                  </a:lnTo>
                  <a:lnTo>
                    <a:pt x="520" y="317"/>
                  </a:lnTo>
                  <a:lnTo>
                    <a:pt x="518" y="317"/>
                  </a:lnTo>
                  <a:close/>
                  <a:moveTo>
                    <a:pt x="281" y="611"/>
                  </a:moveTo>
                  <a:lnTo>
                    <a:pt x="281" y="613"/>
                  </a:lnTo>
                  <a:lnTo>
                    <a:pt x="279" y="620"/>
                  </a:lnTo>
                  <a:lnTo>
                    <a:pt x="279" y="625"/>
                  </a:lnTo>
                  <a:lnTo>
                    <a:pt x="279" y="625"/>
                  </a:lnTo>
                  <a:lnTo>
                    <a:pt x="279" y="627"/>
                  </a:lnTo>
                  <a:lnTo>
                    <a:pt x="281" y="627"/>
                  </a:lnTo>
                  <a:lnTo>
                    <a:pt x="281" y="618"/>
                  </a:lnTo>
                  <a:lnTo>
                    <a:pt x="284" y="613"/>
                  </a:lnTo>
                  <a:lnTo>
                    <a:pt x="284" y="613"/>
                  </a:lnTo>
                  <a:lnTo>
                    <a:pt x="281" y="611"/>
                  </a:lnTo>
                  <a:lnTo>
                    <a:pt x="281" y="611"/>
                  </a:lnTo>
                  <a:close/>
                  <a:moveTo>
                    <a:pt x="568" y="234"/>
                  </a:moveTo>
                  <a:lnTo>
                    <a:pt x="568" y="234"/>
                  </a:lnTo>
                  <a:lnTo>
                    <a:pt x="568" y="232"/>
                  </a:lnTo>
                  <a:lnTo>
                    <a:pt x="568" y="232"/>
                  </a:lnTo>
                  <a:lnTo>
                    <a:pt x="570" y="229"/>
                  </a:lnTo>
                  <a:lnTo>
                    <a:pt x="570" y="229"/>
                  </a:lnTo>
                  <a:lnTo>
                    <a:pt x="568" y="227"/>
                  </a:lnTo>
                  <a:lnTo>
                    <a:pt x="568" y="227"/>
                  </a:lnTo>
                  <a:lnTo>
                    <a:pt x="568" y="227"/>
                  </a:lnTo>
                  <a:lnTo>
                    <a:pt x="568" y="227"/>
                  </a:lnTo>
                  <a:lnTo>
                    <a:pt x="568" y="227"/>
                  </a:lnTo>
                  <a:lnTo>
                    <a:pt x="568" y="227"/>
                  </a:lnTo>
                  <a:lnTo>
                    <a:pt x="568" y="227"/>
                  </a:lnTo>
                  <a:lnTo>
                    <a:pt x="568" y="225"/>
                  </a:lnTo>
                  <a:lnTo>
                    <a:pt x="568" y="225"/>
                  </a:lnTo>
                  <a:lnTo>
                    <a:pt x="568" y="222"/>
                  </a:lnTo>
                  <a:lnTo>
                    <a:pt x="568" y="220"/>
                  </a:lnTo>
                  <a:lnTo>
                    <a:pt x="568" y="220"/>
                  </a:lnTo>
                  <a:lnTo>
                    <a:pt x="568" y="220"/>
                  </a:lnTo>
                  <a:lnTo>
                    <a:pt x="568" y="220"/>
                  </a:lnTo>
                  <a:lnTo>
                    <a:pt x="565" y="220"/>
                  </a:lnTo>
                  <a:lnTo>
                    <a:pt x="565" y="220"/>
                  </a:lnTo>
                  <a:lnTo>
                    <a:pt x="565" y="220"/>
                  </a:lnTo>
                  <a:lnTo>
                    <a:pt x="565" y="220"/>
                  </a:lnTo>
                  <a:lnTo>
                    <a:pt x="565" y="220"/>
                  </a:lnTo>
                  <a:lnTo>
                    <a:pt x="565" y="220"/>
                  </a:lnTo>
                  <a:lnTo>
                    <a:pt x="565" y="218"/>
                  </a:lnTo>
                  <a:lnTo>
                    <a:pt x="568" y="218"/>
                  </a:lnTo>
                  <a:lnTo>
                    <a:pt x="568" y="218"/>
                  </a:lnTo>
                  <a:lnTo>
                    <a:pt x="568" y="215"/>
                  </a:lnTo>
                  <a:lnTo>
                    <a:pt x="568" y="215"/>
                  </a:lnTo>
                  <a:lnTo>
                    <a:pt x="568" y="213"/>
                  </a:lnTo>
                  <a:lnTo>
                    <a:pt x="565" y="213"/>
                  </a:lnTo>
                  <a:lnTo>
                    <a:pt x="565" y="213"/>
                  </a:lnTo>
                  <a:lnTo>
                    <a:pt x="561" y="215"/>
                  </a:lnTo>
                  <a:lnTo>
                    <a:pt x="561" y="215"/>
                  </a:lnTo>
                  <a:lnTo>
                    <a:pt x="558" y="220"/>
                  </a:lnTo>
                  <a:lnTo>
                    <a:pt x="558" y="220"/>
                  </a:lnTo>
                  <a:lnTo>
                    <a:pt x="558" y="222"/>
                  </a:lnTo>
                  <a:lnTo>
                    <a:pt x="558" y="220"/>
                  </a:lnTo>
                  <a:lnTo>
                    <a:pt x="558" y="218"/>
                  </a:lnTo>
                  <a:lnTo>
                    <a:pt x="558" y="218"/>
                  </a:lnTo>
                  <a:lnTo>
                    <a:pt x="558" y="218"/>
                  </a:lnTo>
                  <a:lnTo>
                    <a:pt x="558" y="218"/>
                  </a:lnTo>
                  <a:lnTo>
                    <a:pt x="556" y="218"/>
                  </a:lnTo>
                  <a:lnTo>
                    <a:pt x="558" y="218"/>
                  </a:lnTo>
                  <a:lnTo>
                    <a:pt x="558" y="215"/>
                  </a:lnTo>
                  <a:lnTo>
                    <a:pt x="558" y="215"/>
                  </a:lnTo>
                  <a:lnTo>
                    <a:pt x="558" y="215"/>
                  </a:lnTo>
                  <a:lnTo>
                    <a:pt x="558" y="215"/>
                  </a:lnTo>
                  <a:lnTo>
                    <a:pt x="558" y="211"/>
                  </a:lnTo>
                  <a:lnTo>
                    <a:pt x="558" y="211"/>
                  </a:lnTo>
                  <a:lnTo>
                    <a:pt x="561" y="211"/>
                  </a:lnTo>
                  <a:lnTo>
                    <a:pt x="561" y="211"/>
                  </a:lnTo>
                  <a:lnTo>
                    <a:pt x="561" y="211"/>
                  </a:lnTo>
                  <a:lnTo>
                    <a:pt x="563" y="211"/>
                  </a:lnTo>
                  <a:lnTo>
                    <a:pt x="563" y="211"/>
                  </a:lnTo>
                  <a:lnTo>
                    <a:pt x="563" y="208"/>
                  </a:lnTo>
                  <a:lnTo>
                    <a:pt x="563" y="208"/>
                  </a:lnTo>
                  <a:lnTo>
                    <a:pt x="563" y="206"/>
                  </a:lnTo>
                  <a:lnTo>
                    <a:pt x="563" y="206"/>
                  </a:lnTo>
                  <a:lnTo>
                    <a:pt x="563" y="206"/>
                  </a:lnTo>
                  <a:lnTo>
                    <a:pt x="563" y="203"/>
                  </a:lnTo>
                  <a:lnTo>
                    <a:pt x="563" y="203"/>
                  </a:lnTo>
                  <a:lnTo>
                    <a:pt x="563" y="201"/>
                  </a:lnTo>
                  <a:lnTo>
                    <a:pt x="561" y="201"/>
                  </a:lnTo>
                  <a:lnTo>
                    <a:pt x="561" y="201"/>
                  </a:lnTo>
                  <a:lnTo>
                    <a:pt x="558" y="201"/>
                  </a:lnTo>
                  <a:lnTo>
                    <a:pt x="556" y="203"/>
                  </a:lnTo>
                  <a:lnTo>
                    <a:pt x="556" y="203"/>
                  </a:lnTo>
                  <a:lnTo>
                    <a:pt x="556" y="206"/>
                  </a:lnTo>
                  <a:lnTo>
                    <a:pt x="556" y="206"/>
                  </a:lnTo>
                  <a:lnTo>
                    <a:pt x="556" y="206"/>
                  </a:lnTo>
                  <a:lnTo>
                    <a:pt x="556" y="206"/>
                  </a:lnTo>
                  <a:lnTo>
                    <a:pt x="556" y="206"/>
                  </a:lnTo>
                  <a:lnTo>
                    <a:pt x="556" y="203"/>
                  </a:lnTo>
                  <a:lnTo>
                    <a:pt x="556" y="203"/>
                  </a:lnTo>
                  <a:lnTo>
                    <a:pt x="556" y="203"/>
                  </a:lnTo>
                  <a:lnTo>
                    <a:pt x="556" y="203"/>
                  </a:lnTo>
                  <a:lnTo>
                    <a:pt x="556" y="201"/>
                  </a:lnTo>
                  <a:lnTo>
                    <a:pt x="554" y="201"/>
                  </a:lnTo>
                  <a:lnTo>
                    <a:pt x="554" y="203"/>
                  </a:lnTo>
                  <a:lnTo>
                    <a:pt x="554" y="203"/>
                  </a:lnTo>
                  <a:lnTo>
                    <a:pt x="554" y="201"/>
                  </a:lnTo>
                  <a:lnTo>
                    <a:pt x="554" y="201"/>
                  </a:lnTo>
                  <a:lnTo>
                    <a:pt x="554" y="199"/>
                  </a:lnTo>
                  <a:lnTo>
                    <a:pt x="554" y="199"/>
                  </a:lnTo>
                  <a:lnTo>
                    <a:pt x="556" y="199"/>
                  </a:lnTo>
                  <a:lnTo>
                    <a:pt x="556" y="199"/>
                  </a:lnTo>
                  <a:lnTo>
                    <a:pt x="556" y="199"/>
                  </a:lnTo>
                  <a:lnTo>
                    <a:pt x="556" y="196"/>
                  </a:lnTo>
                  <a:lnTo>
                    <a:pt x="556" y="196"/>
                  </a:lnTo>
                  <a:lnTo>
                    <a:pt x="556" y="196"/>
                  </a:lnTo>
                  <a:lnTo>
                    <a:pt x="556" y="196"/>
                  </a:lnTo>
                  <a:lnTo>
                    <a:pt x="558" y="194"/>
                  </a:lnTo>
                  <a:lnTo>
                    <a:pt x="558" y="194"/>
                  </a:lnTo>
                  <a:lnTo>
                    <a:pt x="558" y="192"/>
                  </a:lnTo>
                  <a:lnTo>
                    <a:pt x="558" y="192"/>
                  </a:lnTo>
                  <a:lnTo>
                    <a:pt x="558" y="189"/>
                  </a:lnTo>
                  <a:lnTo>
                    <a:pt x="558" y="187"/>
                  </a:lnTo>
                  <a:lnTo>
                    <a:pt x="558" y="187"/>
                  </a:lnTo>
                  <a:lnTo>
                    <a:pt x="558" y="187"/>
                  </a:lnTo>
                  <a:lnTo>
                    <a:pt x="556" y="187"/>
                  </a:lnTo>
                  <a:lnTo>
                    <a:pt x="556" y="185"/>
                  </a:lnTo>
                  <a:lnTo>
                    <a:pt x="556" y="185"/>
                  </a:lnTo>
                  <a:lnTo>
                    <a:pt x="556" y="185"/>
                  </a:lnTo>
                  <a:lnTo>
                    <a:pt x="556" y="182"/>
                  </a:lnTo>
                  <a:lnTo>
                    <a:pt x="554" y="177"/>
                  </a:lnTo>
                  <a:lnTo>
                    <a:pt x="554" y="175"/>
                  </a:lnTo>
                  <a:lnTo>
                    <a:pt x="554" y="173"/>
                  </a:lnTo>
                  <a:lnTo>
                    <a:pt x="554" y="170"/>
                  </a:lnTo>
                  <a:lnTo>
                    <a:pt x="554" y="170"/>
                  </a:lnTo>
                  <a:lnTo>
                    <a:pt x="556" y="168"/>
                  </a:lnTo>
                  <a:lnTo>
                    <a:pt x="556" y="168"/>
                  </a:lnTo>
                  <a:lnTo>
                    <a:pt x="556" y="168"/>
                  </a:lnTo>
                  <a:lnTo>
                    <a:pt x="554" y="166"/>
                  </a:lnTo>
                  <a:lnTo>
                    <a:pt x="554" y="166"/>
                  </a:lnTo>
                  <a:lnTo>
                    <a:pt x="554" y="166"/>
                  </a:lnTo>
                  <a:lnTo>
                    <a:pt x="551" y="163"/>
                  </a:lnTo>
                  <a:lnTo>
                    <a:pt x="551" y="163"/>
                  </a:lnTo>
                  <a:lnTo>
                    <a:pt x="554" y="163"/>
                  </a:lnTo>
                  <a:lnTo>
                    <a:pt x="554" y="163"/>
                  </a:lnTo>
                  <a:lnTo>
                    <a:pt x="554" y="161"/>
                  </a:lnTo>
                  <a:lnTo>
                    <a:pt x="554" y="158"/>
                  </a:lnTo>
                  <a:lnTo>
                    <a:pt x="556" y="156"/>
                  </a:lnTo>
                  <a:lnTo>
                    <a:pt x="556" y="156"/>
                  </a:lnTo>
                  <a:lnTo>
                    <a:pt x="556" y="156"/>
                  </a:lnTo>
                  <a:lnTo>
                    <a:pt x="554" y="156"/>
                  </a:lnTo>
                  <a:lnTo>
                    <a:pt x="554" y="156"/>
                  </a:lnTo>
                  <a:lnTo>
                    <a:pt x="554" y="151"/>
                  </a:lnTo>
                  <a:lnTo>
                    <a:pt x="554" y="154"/>
                  </a:lnTo>
                  <a:lnTo>
                    <a:pt x="551" y="154"/>
                  </a:lnTo>
                  <a:lnTo>
                    <a:pt x="551" y="151"/>
                  </a:lnTo>
                  <a:lnTo>
                    <a:pt x="554" y="151"/>
                  </a:lnTo>
                  <a:lnTo>
                    <a:pt x="554" y="151"/>
                  </a:lnTo>
                  <a:lnTo>
                    <a:pt x="554" y="151"/>
                  </a:lnTo>
                  <a:lnTo>
                    <a:pt x="554" y="149"/>
                  </a:lnTo>
                  <a:lnTo>
                    <a:pt x="554" y="144"/>
                  </a:lnTo>
                  <a:lnTo>
                    <a:pt x="554" y="144"/>
                  </a:lnTo>
                  <a:lnTo>
                    <a:pt x="554" y="142"/>
                  </a:lnTo>
                  <a:lnTo>
                    <a:pt x="554" y="142"/>
                  </a:lnTo>
                  <a:lnTo>
                    <a:pt x="554" y="140"/>
                  </a:lnTo>
                  <a:lnTo>
                    <a:pt x="556" y="137"/>
                  </a:lnTo>
                  <a:lnTo>
                    <a:pt x="556" y="135"/>
                  </a:lnTo>
                  <a:lnTo>
                    <a:pt x="556" y="135"/>
                  </a:lnTo>
                  <a:lnTo>
                    <a:pt x="554" y="135"/>
                  </a:lnTo>
                  <a:lnTo>
                    <a:pt x="554" y="135"/>
                  </a:lnTo>
                  <a:lnTo>
                    <a:pt x="554" y="135"/>
                  </a:lnTo>
                  <a:lnTo>
                    <a:pt x="551" y="132"/>
                  </a:lnTo>
                  <a:lnTo>
                    <a:pt x="551" y="132"/>
                  </a:lnTo>
                  <a:lnTo>
                    <a:pt x="551" y="132"/>
                  </a:lnTo>
                  <a:lnTo>
                    <a:pt x="551" y="135"/>
                  </a:lnTo>
                  <a:lnTo>
                    <a:pt x="551" y="135"/>
                  </a:lnTo>
                  <a:lnTo>
                    <a:pt x="551" y="135"/>
                  </a:lnTo>
                  <a:lnTo>
                    <a:pt x="551" y="137"/>
                  </a:lnTo>
                  <a:lnTo>
                    <a:pt x="551" y="137"/>
                  </a:lnTo>
                  <a:lnTo>
                    <a:pt x="549" y="137"/>
                  </a:lnTo>
                  <a:lnTo>
                    <a:pt x="549" y="137"/>
                  </a:lnTo>
                  <a:lnTo>
                    <a:pt x="546" y="135"/>
                  </a:lnTo>
                  <a:lnTo>
                    <a:pt x="546" y="135"/>
                  </a:lnTo>
                  <a:lnTo>
                    <a:pt x="546" y="132"/>
                  </a:lnTo>
                  <a:lnTo>
                    <a:pt x="546" y="132"/>
                  </a:lnTo>
                  <a:lnTo>
                    <a:pt x="546" y="132"/>
                  </a:lnTo>
                  <a:lnTo>
                    <a:pt x="549" y="130"/>
                  </a:lnTo>
                  <a:lnTo>
                    <a:pt x="549" y="130"/>
                  </a:lnTo>
                  <a:lnTo>
                    <a:pt x="549" y="130"/>
                  </a:lnTo>
                  <a:lnTo>
                    <a:pt x="551" y="130"/>
                  </a:lnTo>
                  <a:lnTo>
                    <a:pt x="551" y="130"/>
                  </a:lnTo>
                  <a:lnTo>
                    <a:pt x="551" y="130"/>
                  </a:lnTo>
                  <a:lnTo>
                    <a:pt x="551" y="130"/>
                  </a:lnTo>
                  <a:lnTo>
                    <a:pt x="551" y="130"/>
                  </a:lnTo>
                  <a:lnTo>
                    <a:pt x="551" y="132"/>
                  </a:lnTo>
                  <a:lnTo>
                    <a:pt x="551" y="130"/>
                  </a:lnTo>
                  <a:lnTo>
                    <a:pt x="551" y="130"/>
                  </a:lnTo>
                  <a:lnTo>
                    <a:pt x="554" y="130"/>
                  </a:lnTo>
                  <a:lnTo>
                    <a:pt x="554" y="128"/>
                  </a:lnTo>
                  <a:lnTo>
                    <a:pt x="554" y="128"/>
                  </a:lnTo>
                  <a:lnTo>
                    <a:pt x="554" y="128"/>
                  </a:lnTo>
                  <a:lnTo>
                    <a:pt x="551" y="128"/>
                  </a:lnTo>
                  <a:lnTo>
                    <a:pt x="551" y="125"/>
                  </a:lnTo>
                  <a:lnTo>
                    <a:pt x="551" y="125"/>
                  </a:lnTo>
                  <a:lnTo>
                    <a:pt x="554" y="125"/>
                  </a:lnTo>
                  <a:lnTo>
                    <a:pt x="554" y="125"/>
                  </a:lnTo>
                  <a:lnTo>
                    <a:pt x="554" y="125"/>
                  </a:lnTo>
                  <a:lnTo>
                    <a:pt x="554" y="125"/>
                  </a:lnTo>
                  <a:lnTo>
                    <a:pt x="554" y="125"/>
                  </a:lnTo>
                  <a:lnTo>
                    <a:pt x="554" y="123"/>
                  </a:lnTo>
                  <a:lnTo>
                    <a:pt x="556" y="125"/>
                  </a:lnTo>
                  <a:lnTo>
                    <a:pt x="556" y="125"/>
                  </a:lnTo>
                  <a:lnTo>
                    <a:pt x="558" y="125"/>
                  </a:lnTo>
                  <a:lnTo>
                    <a:pt x="558" y="123"/>
                  </a:lnTo>
                  <a:lnTo>
                    <a:pt x="558" y="123"/>
                  </a:lnTo>
                  <a:lnTo>
                    <a:pt x="558" y="123"/>
                  </a:lnTo>
                  <a:lnTo>
                    <a:pt x="558" y="123"/>
                  </a:lnTo>
                  <a:lnTo>
                    <a:pt x="558" y="123"/>
                  </a:lnTo>
                  <a:lnTo>
                    <a:pt x="558" y="123"/>
                  </a:lnTo>
                  <a:lnTo>
                    <a:pt x="556" y="121"/>
                  </a:lnTo>
                  <a:lnTo>
                    <a:pt x="556" y="121"/>
                  </a:lnTo>
                  <a:lnTo>
                    <a:pt x="556" y="121"/>
                  </a:lnTo>
                  <a:lnTo>
                    <a:pt x="556" y="121"/>
                  </a:lnTo>
                  <a:lnTo>
                    <a:pt x="554" y="121"/>
                  </a:lnTo>
                  <a:lnTo>
                    <a:pt x="554" y="118"/>
                  </a:lnTo>
                  <a:lnTo>
                    <a:pt x="554" y="118"/>
                  </a:lnTo>
                  <a:lnTo>
                    <a:pt x="554" y="116"/>
                  </a:lnTo>
                  <a:lnTo>
                    <a:pt x="556" y="116"/>
                  </a:lnTo>
                  <a:lnTo>
                    <a:pt x="556" y="118"/>
                  </a:lnTo>
                  <a:lnTo>
                    <a:pt x="556" y="118"/>
                  </a:lnTo>
                  <a:lnTo>
                    <a:pt x="556" y="116"/>
                  </a:lnTo>
                  <a:lnTo>
                    <a:pt x="556" y="116"/>
                  </a:lnTo>
                  <a:lnTo>
                    <a:pt x="556" y="116"/>
                  </a:lnTo>
                  <a:lnTo>
                    <a:pt x="554" y="116"/>
                  </a:lnTo>
                  <a:lnTo>
                    <a:pt x="554" y="116"/>
                  </a:lnTo>
                  <a:lnTo>
                    <a:pt x="554" y="114"/>
                  </a:lnTo>
                  <a:lnTo>
                    <a:pt x="554" y="111"/>
                  </a:lnTo>
                  <a:lnTo>
                    <a:pt x="554" y="111"/>
                  </a:lnTo>
                  <a:lnTo>
                    <a:pt x="551" y="111"/>
                  </a:lnTo>
                  <a:lnTo>
                    <a:pt x="551" y="111"/>
                  </a:lnTo>
                  <a:lnTo>
                    <a:pt x="551" y="109"/>
                  </a:lnTo>
                  <a:lnTo>
                    <a:pt x="549" y="109"/>
                  </a:lnTo>
                  <a:lnTo>
                    <a:pt x="549" y="109"/>
                  </a:lnTo>
                  <a:lnTo>
                    <a:pt x="551" y="106"/>
                  </a:lnTo>
                  <a:lnTo>
                    <a:pt x="551" y="104"/>
                  </a:lnTo>
                  <a:lnTo>
                    <a:pt x="551" y="104"/>
                  </a:lnTo>
                  <a:lnTo>
                    <a:pt x="554" y="104"/>
                  </a:lnTo>
                  <a:lnTo>
                    <a:pt x="554" y="104"/>
                  </a:lnTo>
                  <a:lnTo>
                    <a:pt x="554" y="104"/>
                  </a:lnTo>
                  <a:lnTo>
                    <a:pt x="554" y="102"/>
                  </a:lnTo>
                  <a:lnTo>
                    <a:pt x="551" y="104"/>
                  </a:lnTo>
                  <a:lnTo>
                    <a:pt x="551" y="102"/>
                  </a:lnTo>
                  <a:lnTo>
                    <a:pt x="551" y="102"/>
                  </a:lnTo>
                  <a:lnTo>
                    <a:pt x="551" y="102"/>
                  </a:lnTo>
                  <a:lnTo>
                    <a:pt x="551" y="102"/>
                  </a:lnTo>
                  <a:lnTo>
                    <a:pt x="551" y="99"/>
                  </a:lnTo>
                  <a:lnTo>
                    <a:pt x="551" y="99"/>
                  </a:lnTo>
                  <a:lnTo>
                    <a:pt x="551" y="97"/>
                  </a:lnTo>
                  <a:lnTo>
                    <a:pt x="551" y="97"/>
                  </a:lnTo>
                  <a:lnTo>
                    <a:pt x="549" y="97"/>
                  </a:lnTo>
                  <a:lnTo>
                    <a:pt x="549" y="97"/>
                  </a:lnTo>
                  <a:lnTo>
                    <a:pt x="549" y="95"/>
                  </a:lnTo>
                  <a:lnTo>
                    <a:pt x="549" y="95"/>
                  </a:lnTo>
                  <a:lnTo>
                    <a:pt x="549" y="95"/>
                  </a:lnTo>
                  <a:lnTo>
                    <a:pt x="551" y="95"/>
                  </a:lnTo>
                  <a:lnTo>
                    <a:pt x="551" y="95"/>
                  </a:lnTo>
                  <a:lnTo>
                    <a:pt x="551" y="95"/>
                  </a:lnTo>
                  <a:lnTo>
                    <a:pt x="551" y="92"/>
                  </a:lnTo>
                  <a:lnTo>
                    <a:pt x="551" y="92"/>
                  </a:lnTo>
                  <a:lnTo>
                    <a:pt x="551" y="92"/>
                  </a:lnTo>
                  <a:lnTo>
                    <a:pt x="551" y="90"/>
                  </a:lnTo>
                  <a:lnTo>
                    <a:pt x="551" y="87"/>
                  </a:lnTo>
                  <a:lnTo>
                    <a:pt x="551" y="87"/>
                  </a:lnTo>
                  <a:lnTo>
                    <a:pt x="551" y="85"/>
                  </a:lnTo>
                  <a:lnTo>
                    <a:pt x="551" y="83"/>
                  </a:lnTo>
                  <a:lnTo>
                    <a:pt x="551" y="83"/>
                  </a:lnTo>
                  <a:lnTo>
                    <a:pt x="554" y="83"/>
                  </a:lnTo>
                  <a:lnTo>
                    <a:pt x="554" y="83"/>
                  </a:lnTo>
                  <a:lnTo>
                    <a:pt x="551" y="80"/>
                  </a:lnTo>
                  <a:lnTo>
                    <a:pt x="551" y="78"/>
                  </a:lnTo>
                  <a:lnTo>
                    <a:pt x="549" y="76"/>
                  </a:lnTo>
                  <a:lnTo>
                    <a:pt x="551" y="76"/>
                  </a:lnTo>
                  <a:lnTo>
                    <a:pt x="551" y="73"/>
                  </a:lnTo>
                  <a:lnTo>
                    <a:pt x="551" y="73"/>
                  </a:lnTo>
                  <a:lnTo>
                    <a:pt x="551" y="73"/>
                  </a:lnTo>
                  <a:lnTo>
                    <a:pt x="551" y="73"/>
                  </a:lnTo>
                  <a:lnTo>
                    <a:pt x="549" y="73"/>
                  </a:lnTo>
                  <a:lnTo>
                    <a:pt x="549" y="71"/>
                  </a:lnTo>
                  <a:lnTo>
                    <a:pt x="549" y="69"/>
                  </a:lnTo>
                  <a:lnTo>
                    <a:pt x="549" y="69"/>
                  </a:lnTo>
                  <a:lnTo>
                    <a:pt x="549" y="69"/>
                  </a:lnTo>
                  <a:lnTo>
                    <a:pt x="549" y="66"/>
                  </a:lnTo>
                  <a:lnTo>
                    <a:pt x="546" y="66"/>
                  </a:lnTo>
                  <a:lnTo>
                    <a:pt x="546" y="64"/>
                  </a:lnTo>
                  <a:lnTo>
                    <a:pt x="546" y="64"/>
                  </a:lnTo>
                  <a:lnTo>
                    <a:pt x="546" y="64"/>
                  </a:lnTo>
                  <a:lnTo>
                    <a:pt x="546" y="61"/>
                  </a:lnTo>
                  <a:lnTo>
                    <a:pt x="549" y="61"/>
                  </a:lnTo>
                  <a:lnTo>
                    <a:pt x="549" y="61"/>
                  </a:lnTo>
                  <a:lnTo>
                    <a:pt x="549" y="59"/>
                  </a:lnTo>
                  <a:lnTo>
                    <a:pt x="546" y="59"/>
                  </a:lnTo>
                  <a:lnTo>
                    <a:pt x="546" y="59"/>
                  </a:lnTo>
                  <a:lnTo>
                    <a:pt x="546" y="57"/>
                  </a:lnTo>
                  <a:lnTo>
                    <a:pt x="546" y="57"/>
                  </a:lnTo>
                  <a:lnTo>
                    <a:pt x="549" y="57"/>
                  </a:lnTo>
                  <a:lnTo>
                    <a:pt x="549" y="54"/>
                  </a:lnTo>
                  <a:lnTo>
                    <a:pt x="549" y="52"/>
                  </a:lnTo>
                  <a:lnTo>
                    <a:pt x="549" y="50"/>
                  </a:lnTo>
                  <a:lnTo>
                    <a:pt x="549" y="47"/>
                  </a:lnTo>
                  <a:lnTo>
                    <a:pt x="546" y="50"/>
                  </a:lnTo>
                  <a:lnTo>
                    <a:pt x="546" y="47"/>
                  </a:lnTo>
                  <a:lnTo>
                    <a:pt x="546" y="47"/>
                  </a:lnTo>
                  <a:lnTo>
                    <a:pt x="544" y="47"/>
                  </a:lnTo>
                  <a:lnTo>
                    <a:pt x="544" y="45"/>
                  </a:lnTo>
                  <a:lnTo>
                    <a:pt x="544" y="47"/>
                  </a:lnTo>
                  <a:lnTo>
                    <a:pt x="544" y="47"/>
                  </a:lnTo>
                  <a:lnTo>
                    <a:pt x="544" y="45"/>
                  </a:lnTo>
                  <a:lnTo>
                    <a:pt x="542" y="45"/>
                  </a:lnTo>
                  <a:lnTo>
                    <a:pt x="544" y="45"/>
                  </a:lnTo>
                  <a:lnTo>
                    <a:pt x="544" y="45"/>
                  </a:lnTo>
                  <a:lnTo>
                    <a:pt x="544" y="45"/>
                  </a:lnTo>
                  <a:lnTo>
                    <a:pt x="546" y="45"/>
                  </a:lnTo>
                  <a:lnTo>
                    <a:pt x="546" y="43"/>
                  </a:lnTo>
                  <a:lnTo>
                    <a:pt x="546" y="40"/>
                  </a:lnTo>
                  <a:lnTo>
                    <a:pt x="551" y="38"/>
                  </a:lnTo>
                  <a:lnTo>
                    <a:pt x="551" y="38"/>
                  </a:lnTo>
                  <a:lnTo>
                    <a:pt x="551" y="38"/>
                  </a:lnTo>
                  <a:lnTo>
                    <a:pt x="551" y="35"/>
                  </a:lnTo>
                  <a:lnTo>
                    <a:pt x="551" y="35"/>
                  </a:lnTo>
                  <a:lnTo>
                    <a:pt x="551" y="35"/>
                  </a:lnTo>
                  <a:lnTo>
                    <a:pt x="554" y="33"/>
                  </a:lnTo>
                  <a:lnTo>
                    <a:pt x="554" y="31"/>
                  </a:lnTo>
                  <a:lnTo>
                    <a:pt x="554" y="31"/>
                  </a:lnTo>
                  <a:lnTo>
                    <a:pt x="554" y="28"/>
                  </a:lnTo>
                  <a:lnTo>
                    <a:pt x="554" y="28"/>
                  </a:lnTo>
                  <a:lnTo>
                    <a:pt x="551" y="28"/>
                  </a:lnTo>
                  <a:lnTo>
                    <a:pt x="551" y="28"/>
                  </a:lnTo>
                  <a:lnTo>
                    <a:pt x="551" y="31"/>
                  </a:lnTo>
                  <a:lnTo>
                    <a:pt x="551" y="28"/>
                  </a:lnTo>
                  <a:lnTo>
                    <a:pt x="551" y="26"/>
                  </a:lnTo>
                  <a:lnTo>
                    <a:pt x="551" y="26"/>
                  </a:lnTo>
                  <a:lnTo>
                    <a:pt x="551" y="24"/>
                  </a:lnTo>
                  <a:lnTo>
                    <a:pt x="551" y="21"/>
                  </a:lnTo>
                  <a:lnTo>
                    <a:pt x="554" y="21"/>
                  </a:lnTo>
                  <a:lnTo>
                    <a:pt x="556" y="19"/>
                  </a:lnTo>
                  <a:lnTo>
                    <a:pt x="556" y="19"/>
                  </a:lnTo>
                  <a:lnTo>
                    <a:pt x="556" y="19"/>
                  </a:lnTo>
                  <a:lnTo>
                    <a:pt x="551" y="16"/>
                  </a:lnTo>
                  <a:lnTo>
                    <a:pt x="551" y="14"/>
                  </a:lnTo>
                  <a:lnTo>
                    <a:pt x="551" y="16"/>
                  </a:lnTo>
                  <a:lnTo>
                    <a:pt x="551" y="16"/>
                  </a:lnTo>
                  <a:lnTo>
                    <a:pt x="551" y="16"/>
                  </a:lnTo>
                  <a:lnTo>
                    <a:pt x="551" y="16"/>
                  </a:lnTo>
                  <a:lnTo>
                    <a:pt x="549" y="14"/>
                  </a:lnTo>
                  <a:lnTo>
                    <a:pt x="554" y="12"/>
                  </a:lnTo>
                  <a:lnTo>
                    <a:pt x="556" y="12"/>
                  </a:lnTo>
                  <a:lnTo>
                    <a:pt x="558" y="12"/>
                  </a:lnTo>
                  <a:lnTo>
                    <a:pt x="558" y="12"/>
                  </a:lnTo>
                  <a:lnTo>
                    <a:pt x="558" y="9"/>
                  </a:lnTo>
                  <a:lnTo>
                    <a:pt x="558" y="9"/>
                  </a:lnTo>
                  <a:lnTo>
                    <a:pt x="556" y="9"/>
                  </a:lnTo>
                  <a:lnTo>
                    <a:pt x="554" y="9"/>
                  </a:lnTo>
                  <a:lnTo>
                    <a:pt x="554" y="7"/>
                  </a:lnTo>
                  <a:lnTo>
                    <a:pt x="554" y="7"/>
                  </a:lnTo>
                  <a:lnTo>
                    <a:pt x="554" y="5"/>
                  </a:lnTo>
                  <a:lnTo>
                    <a:pt x="554" y="5"/>
                  </a:lnTo>
                  <a:lnTo>
                    <a:pt x="551" y="5"/>
                  </a:lnTo>
                  <a:lnTo>
                    <a:pt x="551" y="5"/>
                  </a:lnTo>
                  <a:lnTo>
                    <a:pt x="551" y="2"/>
                  </a:lnTo>
                  <a:lnTo>
                    <a:pt x="551" y="2"/>
                  </a:lnTo>
                  <a:lnTo>
                    <a:pt x="551" y="2"/>
                  </a:lnTo>
                  <a:lnTo>
                    <a:pt x="551" y="0"/>
                  </a:lnTo>
                  <a:lnTo>
                    <a:pt x="551" y="0"/>
                  </a:lnTo>
                  <a:lnTo>
                    <a:pt x="551" y="0"/>
                  </a:lnTo>
                  <a:lnTo>
                    <a:pt x="549" y="0"/>
                  </a:lnTo>
                  <a:lnTo>
                    <a:pt x="549" y="0"/>
                  </a:lnTo>
                  <a:lnTo>
                    <a:pt x="549" y="0"/>
                  </a:lnTo>
                  <a:lnTo>
                    <a:pt x="549" y="0"/>
                  </a:lnTo>
                  <a:lnTo>
                    <a:pt x="549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4" y="2"/>
                  </a:lnTo>
                  <a:lnTo>
                    <a:pt x="542" y="5"/>
                  </a:lnTo>
                  <a:lnTo>
                    <a:pt x="539" y="5"/>
                  </a:lnTo>
                  <a:lnTo>
                    <a:pt x="537" y="7"/>
                  </a:lnTo>
                  <a:lnTo>
                    <a:pt x="535" y="9"/>
                  </a:lnTo>
                  <a:lnTo>
                    <a:pt x="532" y="12"/>
                  </a:lnTo>
                  <a:lnTo>
                    <a:pt x="532" y="12"/>
                  </a:lnTo>
                  <a:lnTo>
                    <a:pt x="530" y="12"/>
                  </a:lnTo>
                  <a:lnTo>
                    <a:pt x="525" y="16"/>
                  </a:lnTo>
                  <a:lnTo>
                    <a:pt x="523" y="19"/>
                  </a:lnTo>
                  <a:lnTo>
                    <a:pt x="518" y="21"/>
                  </a:lnTo>
                  <a:lnTo>
                    <a:pt x="513" y="24"/>
                  </a:lnTo>
                  <a:lnTo>
                    <a:pt x="511" y="24"/>
                  </a:lnTo>
                  <a:lnTo>
                    <a:pt x="502" y="26"/>
                  </a:lnTo>
                  <a:lnTo>
                    <a:pt x="497" y="26"/>
                  </a:lnTo>
                  <a:lnTo>
                    <a:pt x="497" y="26"/>
                  </a:lnTo>
                  <a:lnTo>
                    <a:pt x="497" y="28"/>
                  </a:lnTo>
                  <a:lnTo>
                    <a:pt x="485" y="35"/>
                  </a:lnTo>
                  <a:lnTo>
                    <a:pt x="485" y="35"/>
                  </a:lnTo>
                  <a:lnTo>
                    <a:pt x="483" y="38"/>
                  </a:lnTo>
                  <a:lnTo>
                    <a:pt x="483" y="38"/>
                  </a:lnTo>
                  <a:lnTo>
                    <a:pt x="480" y="35"/>
                  </a:lnTo>
                  <a:lnTo>
                    <a:pt x="478" y="35"/>
                  </a:lnTo>
                  <a:lnTo>
                    <a:pt x="478" y="35"/>
                  </a:lnTo>
                  <a:lnTo>
                    <a:pt x="475" y="35"/>
                  </a:lnTo>
                  <a:lnTo>
                    <a:pt x="473" y="35"/>
                  </a:lnTo>
                  <a:lnTo>
                    <a:pt x="466" y="35"/>
                  </a:lnTo>
                  <a:lnTo>
                    <a:pt x="464" y="35"/>
                  </a:lnTo>
                  <a:lnTo>
                    <a:pt x="464" y="38"/>
                  </a:lnTo>
                  <a:lnTo>
                    <a:pt x="461" y="38"/>
                  </a:lnTo>
                  <a:lnTo>
                    <a:pt x="461" y="38"/>
                  </a:lnTo>
                  <a:lnTo>
                    <a:pt x="461" y="40"/>
                  </a:lnTo>
                  <a:lnTo>
                    <a:pt x="459" y="40"/>
                  </a:lnTo>
                  <a:lnTo>
                    <a:pt x="457" y="43"/>
                  </a:lnTo>
                  <a:lnTo>
                    <a:pt x="457" y="43"/>
                  </a:lnTo>
                  <a:lnTo>
                    <a:pt x="457" y="43"/>
                  </a:lnTo>
                  <a:lnTo>
                    <a:pt x="454" y="43"/>
                  </a:lnTo>
                  <a:lnTo>
                    <a:pt x="454" y="43"/>
                  </a:lnTo>
                  <a:lnTo>
                    <a:pt x="454" y="43"/>
                  </a:lnTo>
                  <a:lnTo>
                    <a:pt x="452" y="43"/>
                  </a:lnTo>
                  <a:lnTo>
                    <a:pt x="452" y="43"/>
                  </a:lnTo>
                  <a:lnTo>
                    <a:pt x="449" y="45"/>
                  </a:lnTo>
                  <a:lnTo>
                    <a:pt x="445" y="47"/>
                  </a:lnTo>
                  <a:lnTo>
                    <a:pt x="442" y="50"/>
                  </a:lnTo>
                  <a:lnTo>
                    <a:pt x="442" y="50"/>
                  </a:lnTo>
                  <a:lnTo>
                    <a:pt x="442" y="50"/>
                  </a:lnTo>
                  <a:lnTo>
                    <a:pt x="438" y="47"/>
                  </a:lnTo>
                  <a:lnTo>
                    <a:pt x="435" y="47"/>
                  </a:lnTo>
                  <a:lnTo>
                    <a:pt x="433" y="45"/>
                  </a:lnTo>
                  <a:lnTo>
                    <a:pt x="431" y="43"/>
                  </a:lnTo>
                  <a:lnTo>
                    <a:pt x="428" y="43"/>
                  </a:lnTo>
                  <a:lnTo>
                    <a:pt x="428" y="43"/>
                  </a:lnTo>
                  <a:lnTo>
                    <a:pt x="426" y="43"/>
                  </a:lnTo>
                  <a:lnTo>
                    <a:pt x="426" y="43"/>
                  </a:lnTo>
                  <a:lnTo>
                    <a:pt x="426" y="43"/>
                  </a:lnTo>
                  <a:lnTo>
                    <a:pt x="423" y="43"/>
                  </a:lnTo>
                  <a:lnTo>
                    <a:pt x="423" y="43"/>
                  </a:lnTo>
                  <a:lnTo>
                    <a:pt x="423" y="43"/>
                  </a:lnTo>
                  <a:lnTo>
                    <a:pt x="423" y="40"/>
                  </a:lnTo>
                  <a:lnTo>
                    <a:pt x="423" y="40"/>
                  </a:lnTo>
                  <a:lnTo>
                    <a:pt x="423" y="40"/>
                  </a:lnTo>
                  <a:lnTo>
                    <a:pt x="423" y="40"/>
                  </a:lnTo>
                  <a:lnTo>
                    <a:pt x="421" y="40"/>
                  </a:lnTo>
                  <a:lnTo>
                    <a:pt x="421" y="43"/>
                  </a:lnTo>
                  <a:lnTo>
                    <a:pt x="421" y="43"/>
                  </a:lnTo>
                  <a:lnTo>
                    <a:pt x="421" y="43"/>
                  </a:lnTo>
                  <a:lnTo>
                    <a:pt x="419" y="43"/>
                  </a:lnTo>
                  <a:lnTo>
                    <a:pt x="416" y="43"/>
                  </a:lnTo>
                  <a:lnTo>
                    <a:pt x="416" y="43"/>
                  </a:lnTo>
                  <a:lnTo>
                    <a:pt x="414" y="43"/>
                  </a:lnTo>
                  <a:lnTo>
                    <a:pt x="414" y="43"/>
                  </a:lnTo>
                  <a:lnTo>
                    <a:pt x="409" y="45"/>
                  </a:lnTo>
                  <a:lnTo>
                    <a:pt x="409" y="45"/>
                  </a:lnTo>
                  <a:lnTo>
                    <a:pt x="409" y="45"/>
                  </a:lnTo>
                  <a:lnTo>
                    <a:pt x="409" y="50"/>
                  </a:lnTo>
                  <a:lnTo>
                    <a:pt x="409" y="50"/>
                  </a:lnTo>
                  <a:lnTo>
                    <a:pt x="409" y="50"/>
                  </a:lnTo>
                  <a:lnTo>
                    <a:pt x="407" y="52"/>
                  </a:lnTo>
                  <a:lnTo>
                    <a:pt x="407" y="54"/>
                  </a:lnTo>
                  <a:lnTo>
                    <a:pt x="407" y="54"/>
                  </a:lnTo>
                  <a:lnTo>
                    <a:pt x="407" y="54"/>
                  </a:lnTo>
                  <a:lnTo>
                    <a:pt x="407" y="57"/>
                  </a:lnTo>
                  <a:lnTo>
                    <a:pt x="407" y="57"/>
                  </a:lnTo>
                  <a:lnTo>
                    <a:pt x="407" y="57"/>
                  </a:lnTo>
                  <a:lnTo>
                    <a:pt x="405" y="57"/>
                  </a:lnTo>
                  <a:lnTo>
                    <a:pt x="402" y="59"/>
                  </a:lnTo>
                  <a:lnTo>
                    <a:pt x="400" y="61"/>
                  </a:lnTo>
                  <a:lnTo>
                    <a:pt x="397" y="61"/>
                  </a:lnTo>
                  <a:lnTo>
                    <a:pt x="397" y="61"/>
                  </a:lnTo>
                  <a:lnTo>
                    <a:pt x="395" y="61"/>
                  </a:lnTo>
                  <a:lnTo>
                    <a:pt x="395" y="61"/>
                  </a:lnTo>
                  <a:lnTo>
                    <a:pt x="393" y="64"/>
                  </a:lnTo>
                  <a:lnTo>
                    <a:pt x="390" y="64"/>
                  </a:lnTo>
                  <a:lnTo>
                    <a:pt x="390" y="64"/>
                  </a:lnTo>
                  <a:lnTo>
                    <a:pt x="390" y="64"/>
                  </a:lnTo>
                  <a:lnTo>
                    <a:pt x="390" y="66"/>
                  </a:lnTo>
                  <a:lnTo>
                    <a:pt x="390" y="66"/>
                  </a:lnTo>
                  <a:lnTo>
                    <a:pt x="388" y="66"/>
                  </a:lnTo>
                  <a:lnTo>
                    <a:pt x="388" y="66"/>
                  </a:lnTo>
                  <a:lnTo>
                    <a:pt x="388" y="66"/>
                  </a:lnTo>
                  <a:lnTo>
                    <a:pt x="386" y="66"/>
                  </a:lnTo>
                  <a:lnTo>
                    <a:pt x="383" y="66"/>
                  </a:lnTo>
                  <a:lnTo>
                    <a:pt x="383" y="66"/>
                  </a:lnTo>
                  <a:lnTo>
                    <a:pt x="383" y="64"/>
                  </a:lnTo>
                  <a:lnTo>
                    <a:pt x="381" y="64"/>
                  </a:lnTo>
                  <a:lnTo>
                    <a:pt x="381" y="64"/>
                  </a:lnTo>
                  <a:lnTo>
                    <a:pt x="381" y="64"/>
                  </a:lnTo>
                  <a:lnTo>
                    <a:pt x="381" y="64"/>
                  </a:lnTo>
                  <a:lnTo>
                    <a:pt x="381" y="66"/>
                  </a:lnTo>
                  <a:lnTo>
                    <a:pt x="378" y="66"/>
                  </a:lnTo>
                  <a:lnTo>
                    <a:pt x="376" y="66"/>
                  </a:lnTo>
                  <a:lnTo>
                    <a:pt x="371" y="64"/>
                  </a:lnTo>
                  <a:lnTo>
                    <a:pt x="369" y="64"/>
                  </a:lnTo>
                  <a:lnTo>
                    <a:pt x="367" y="61"/>
                  </a:lnTo>
                  <a:lnTo>
                    <a:pt x="367" y="59"/>
                  </a:lnTo>
                  <a:lnTo>
                    <a:pt x="364" y="59"/>
                  </a:lnTo>
                  <a:lnTo>
                    <a:pt x="364" y="59"/>
                  </a:lnTo>
                  <a:lnTo>
                    <a:pt x="364" y="59"/>
                  </a:lnTo>
                  <a:lnTo>
                    <a:pt x="364" y="59"/>
                  </a:lnTo>
                  <a:lnTo>
                    <a:pt x="357" y="59"/>
                  </a:lnTo>
                  <a:lnTo>
                    <a:pt x="357" y="59"/>
                  </a:lnTo>
                  <a:lnTo>
                    <a:pt x="357" y="59"/>
                  </a:lnTo>
                  <a:lnTo>
                    <a:pt x="355" y="59"/>
                  </a:lnTo>
                  <a:lnTo>
                    <a:pt x="355" y="59"/>
                  </a:lnTo>
                  <a:lnTo>
                    <a:pt x="355" y="59"/>
                  </a:lnTo>
                  <a:lnTo>
                    <a:pt x="352" y="61"/>
                  </a:lnTo>
                  <a:lnTo>
                    <a:pt x="350" y="64"/>
                  </a:lnTo>
                  <a:lnTo>
                    <a:pt x="350" y="64"/>
                  </a:lnTo>
                  <a:lnTo>
                    <a:pt x="348" y="64"/>
                  </a:lnTo>
                  <a:lnTo>
                    <a:pt x="348" y="66"/>
                  </a:lnTo>
                  <a:lnTo>
                    <a:pt x="345" y="66"/>
                  </a:lnTo>
                  <a:lnTo>
                    <a:pt x="345" y="66"/>
                  </a:lnTo>
                  <a:lnTo>
                    <a:pt x="345" y="66"/>
                  </a:lnTo>
                  <a:lnTo>
                    <a:pt x="343" y="66"/>
                  </a:lnTo>
                  <a:lnTo>
                    <a:pt x="343" y="66"/>
                  </a:lnTo>
                  <a:lnTo>
                    <a:pt x="341" y="66"/>
                  </a:lnTo>
                  <a:lnTo>
                    <a:pt x="338" y="66"/>
                  </a:lnTo>
                  <a:lnTo>
                    <a:pt x="338" y="66"/>
                  </a:lnTo>
                  <a:lnTo>
                    <a:pt x="338" y="66"/>
                  </a:lnTo>
                  <a:lnTo>
                    <a:pt x="338" y="66"/>
                  </a:lnTo>
                  <a:lnTo>
                    <a:pt x="336" y="64"/>
                  </a:lnTo>
                  <a:lnTo>
                    <a:pt x="336" y="64"/>
                  </a:lnTo>
                  <a:lnTo>
                    <a:pt x="331" y="64"/>
                  </a:lnTo>
                  <a:lnTo>
                    <a:pt x="329" y="64"/>
                  </a:lnTo>
                  <a:lnTo>
                    <a:pt x="329" y="64"/>
                  </a:lnTo>
                  <a:lnTo>
                    <a:pt x="329" y="66"/>
                  </a:lnTo>
                  <a:lnTo>
                    <a:pt x="326" y="66"/>
                  </a:lnTo>
                  <a:lnTo>
                    <a:pt x="326" y="66"/>
                  </a:lnTo>
                  <a:lnTo>
                    <a:pt x="324" y="66"/>
                  </a:lnTo>
                  <a:lnTo>
                    <a:pt x="324" y="66"/>
                  </a:lnTo>
                  <a:lnTo>
                    <a:pt x="324" y="66"/>
                  </a:lnTo>
                  <a:lnTo>
                    <a:pt x="322" y="66"/>
                  </a:lnTo>
                  <a:lnTo>
                    <a:pt x="322" y="66"/>
                  </a:lnTo>
                  <a:lnTo>
                    <a:pt x="319" y="66"/>
                  </a:lnTo>
                  <a:lnTo>
                    <a:pt x="319" y="64"/>
                  </a:lnTo>
                  <a:lnTo>
                    <a:pt x="319" y="64"/>
                  </a:lnTo>
                  <a:lnTo>
                    <a:pt x="319" y="61"/>
                  </a:lnTo>
                  <a:lnTo>
                    <a:pt x="319" y="61"/>
                  </a:lnTo>
                  <a:lnTo>
                    <a:pt x="319" y="59"/>
                  </a:lnTo>
                  <a:lnTo>
                    <a:pt x="319" y="59"/>
                  </a:lnTo>
                  <a:lnTo>
                    <a:pt x="317" y="59"/>
                  </a:lnTo>
                  <a:lnTo>
                    <a:pt x="317" y="59"/>
                  </a:lnTo>
                  <a:lnTo>
                    <a:pt x="317" y="59"/>
                  </a:lnTo>
                  <a:lnTo>
                    <a:pt x="317" y="57"/>
                  </a:lnTo>
                  <a:lnTo>
                    <a:pt x="317" y="57"/>
                  </a:lnTo>
                  <a:lnTo>
                    <a:pt x="317" y="57"/>
                  </a:lnTo>
                  <a:lnTo>
                    <a:pt x="315" y="57"/>
                  </a:lnTo>
                  <a:lnTo>
                    <a:pt x="315" y="57"/>
                  </a:lnTo>
                  <a:lnTo>
                    <a:pt x="312" y="54"/>
                  </a:lnTo>
                  <a:lnTo>
                    <a:pt x="312" y="54"/>
                  </a:lnTo>
                  <a:lnTo>
                    <a:pt x="310" y="54"/>
                  </a:lnTo>
                  <a:lnTo>
                    <a:pt x="310" y="54"/>
                  </a:lnTo>
                  <a:lnTo>
                    <a:pt x="307" y="54"/>
                  </a:lnTo>
                  <a:lnTo>
                    <a:pt x="307" y="54"/>
                  </a:lnTo>
                  <a:lnTo>
                    <a:pt x="307" y="52"/>
                  </a:lnTo>
                  <a:lnTo>
                    <a:pt x="307" y="52"/>
                  </a:lnTo>
                  <a:lnTo>
                    <a:pt x="307" y="52"/>
                  </a:lnTo>
                  <a:lnTo>
                    <a:pt x="305" y="52"/>
                  </a:lnTo>
                  <a:lnTo>
                    <a:pt x="305" y="52"/>
                  </a:lnTo>
                  <a:lnTo>
                    <a:pt x="303" y="50"/>
                  </a:lnTo>
                  <a:lnTo>
                    <a:pt x="300" y="50"/>
                  </a:lnTo>
                  <a:lnTo>
                    <a:pt x="300" y="50"/>
                  </a:lnTo>
                  <a:lnTo>
                    <a:pt x="298" y="52"/>
                  </a:lnTo>
                  <a:lnTo>
                    <a:pt x="298" y="54"/>
                  </a:lnTo>
                  <a:lnTo>
                    <a:pt x="296" y="54"/>
                  </a:lnTo>
                  <a:lnTo>
                    <a:pt x="293" y="54"/>
                  </a:lnTo>
                  <a:lnTo>
                    <a:pt x="293" y="54"/>
                  </a:lnTo>
                  <a:lnTo>
                    <a:pt x="293" y="57"/>
                  </a:lnTo>
                  <a:lnTo>
                    <a:pt x="293" y="57"/>
                  </a:lnTo>
                  <a:lnTo>
                    <a:pt x="293" y="57"/>
                  </a:lnTo>
                  <a:lnTo>
                    <a:pt x="291" y="59"/>
                  </a:lnTo>
                  <a:lnTo>
                    <a:pt x="291" y="59"/>
                  </a:lnTo>
                  <a:lnTo>
                    <a:pt x="289" y="59"/>
                  </a:lnTo>
                  <a:lnTo>
                    <a:pt x="289" y="59"/>
                  </a:lnTo>
                  <a:lnTo>
                    <a:pt x="286" y="61"/>
                  </a:lnTo>
                  <a:lnTo>
                    <a:pt x="286" y="59"/>
                  </a:lnTo>
                  <a:lnTo>
                    <a:pt x="286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59"/>
                  </a:lnTo>
                  <a:lnTo>
                    <a:pt x="284" y="59"/>
                  </a:lnTo>
                  <a:lnTo>
                    <a:pt x="284" y="59"/>
                  </a:lnTo>
                  <a:lnTo>
                    <a:pt x="284" y="59"/>
                  </a:lnTo>
                  <a:lnTo>
                    <a:pt x="281" y="59"/>
                  </a:lnTo>
                  <a:lnTo>
                    <a:pt x="281" y="59"/>
                  </a:lnTo>
                  <a:lnTo>
                    <a:pt x="281" y="59"/>
                  </a:lnTo>
                  <a:lnTo>
                    <a:pt x="281" y="59"/>
                  </a:lnTo>
                  <a:lnTo>
                    <a:pt x="281" y="59"/>
                  </a:lnTo>
                  <a:lnTo>
                    <a:pt x="279" y="59"/>
                  </a:lnTo>
                  <a:lnTo>
                    <a:pt x="279" y="59"/>
                  </a:lnTo>
                  <a:lnTo>
                    <a:pt x="279" y="59"/>
                  </a:lnTo>
                  <a:lnTo>
                    <a:pt x="279" y="59"/>
                  </a:lnTo>
                  <a:lnTo>
                    <a:pt x="277" y="59"/>
                  </a:lnTo>
                  <a:lnTo>
                    <a:pt x="255" y="59"/>
                  </a:lnTo>
                  <a:lnTo>
                    <a:pt x="239" y="59"/>
                  </a:lnTo>
                  <a:lnTo>
                    <a:pt x="237" y="59"/>
                  </a:lnTo>
                  <a:lnTo>
                    <a:pt x="237" y="59"/>
                  </a:lnTo>
                  <a:lnTo>
                    <a:pt x="237" y="61"/>
                  </a:lnTo>
                  <a:lnTo>
                    <a:pt x="237" y="64"/>
                  </a:lnTo>
                  <a:lnTo>
                    <a:pt x="237" y="66"/>
                  </a:lnTo>
                  <a:lnTo>
                    <a:pt x="234" y="66"/>
                  </a:lnTo>
                  <a:lnTo>
                    <a:pt x="234" y="73"/>
                  </a:lnTo>
                  <a:lnTo>
                    <a:pt x="229" y="78"/>
                  </a:lnTo>
                  <a:lnTo>
                    <a:pt x="222" y="87"/>
                  </a:lnTo>
                  <a:lnTo>
                    <a:pt x="222" y="90"/>
                  </a:lnTo>
                  <a:lnTo>
                    <a:pt x="222" y="92"/>
                  </a:lnTo>
                  <a:lnTo>
                    <a:pt x="222" y="92"/>
                  </a:lnTo>
                  <a:lnTo>
                    <a:pt x="222" y="97"/>
                  </a:lnTo>
                  <a:lnTo>
                    <a:pt x="227" y="109"/>
                  </a:lnTo>
                  <a:lnTo>
                    <a:pt x="229" y="118"/>
                  </a:lnTo>
                  <a:lnTo>
                    <a:pt x="229" y="125"/>
                  </a:lnTo>
                  <a:lnTo>
                    <a:pt x="232" y="132"/>
                  </a:lnTo>
                  <a:lnTo>
                    <a:pt x="232" y="140"/>
                  </a:lnTo>
                  <a:lnTo>
                    <a:pt x="232" y="144"/>
                  </a:lnTo>
                  <a:lnTo>
                    <a:pt x="232" y="149"/>
                  </a:lnTo>
                  <a:lnTo>
                    <a:pt x="232" y="154"/>
                  </a:lnTo>
                  <a:lnTo>
                    <a:pt x="234" y="158"/>
                  </a:lnTo>
                  <a:lnTo>
                    <a:pt x="234" y="158"/>
                  </a:lnTo>
                  <a:lnTo>
                    <a:pt x="234" y="158"/>
                  </a:lnTo>
                  <a:lnTo>
                    <a:pt x="234" y="158"/>
                  </a:lnTo>
                  <a:lnTo>
                    <a:pt x="237" y="161"/>
                  </a:lnTo>
                  <a:lnTo>
                    <a:pt x="237" y="161"/>
                  </a:lnTo>
                  <a:lnTo>
                    <a:pt x="237" y="163"/>
                  </a:lnTo>
                  <a:lnTo>
                    <a:pt x="237" y="163"/>
                  </a:lnTo>
                  <a:lnTo>
                    <a:pt x="237" y="163"/>
                  </a:lnTo>
                  <a:lnTo>
                    <a:pt x="239" y="163"/>
                  </a:lnTo>
                  <a:lnTo>
                    <a:pt x="239" y="163"/>
                  </a:lnTo>
                  <a:lnTo>
                    <a:pt x="246" y="163"/>
                  </a:lnTo>
                  <a:lnTo>
                    <a:pt x="248" y="163"/>
                  </a:lnTo>
                  <a:lnTo>
                    <a:pt x="248" y="163"/>
                  </a:lnTo>
                  <a:lnTo>
                    <a:pt x="248" y="163"/>
                  </a:lnTo>
                  <a:lnTo>
                    <a:pt x="251" y="166"/>
                  </a:lnTo>
                  <a:lnTo>
                    <a:pt x="255" y="170"/>
                  </a:lnTo>
                  <a:lnTo>
                    <a:pt x="260" y="175"/>
                  </a:lnTo>
                  <a:lnTo>
                    <a:pt x="265" y="180"/>
                  </a:lnTo>
                  <a:lnTo>
                    <a:pt x="272" y="187"/>
                  </a:lnTo>
                  <a:lnTo>
                    <a:pt x="277" y="194"/>
                  </a:lnTo>
                  <a:lnTo>
                    <a:pt x="281" y="199"/>
                  </a:lnTo>
                  <a:lnTo>
                    <a:pt x="284" y="206"/>
                  </a:lnTo>
                  <a:lnTo>
                    <a:pt x="289" y="211"/>
                  </a:lnTo>
                  <a:lnTo>
                    <a:pt x="296" y="218"/>
                  </a:lnTo>
                  <a:lnTo>
                    <a:pt x="296" y="220"/>
                  </a:lnTo>
                  <a:lnTo>
                    <a:pt x="298" y="222"/>
                  </a:lnTo>
                  <a:lnTo>
                    <a:pt x="300" y="225"/>
                  </a:lnTo>
                  <a:lnTo>
                    <a:pt x="303" y="227"/>
                  </a:lnTo>
                  <a:lnTo>
                    <a:pt x="303" y="227"/>
                  </a:lnTo>
                  <a:lnTo>
                    <a:pt x="303" y="239"/>
                  </a:lnTo>
                  <a:lnTo>
                    <a:pt x="303" y="239"/>
                  </a:lnTo>
                  <a:lnTo>
                    <a:pt x="303" y="239"/>
                  </a:lnTo>
                  <a:lnTo>
                    <a:pt x="305" y="239"/>
                  </a:lnTo>
                  <a:lnTo>
                    <a:pt x="303" y="244"/>
                  </a:lnTo>
                  <a:lnTo>
                    <a:pt x="300" y="248"/>
                  </a:lnTo>
                  <a:lnTo>
                    <a:pt x="298" y="253"/>
                  </a:lnTo>
                  <a:lnTo>
                    <a:pt x="298" y="256"/>
                  </a:lnTo>
                  <a:lnTo>
                    <a:pt x="298" y="256"/>
                  </a:lnTo>
                  <a:lnTo>
                    <a:pt x="298" y="258"/>
                  </a:lnTo>
                  <a:lnTo>
                    <a:pt x="300" y="263"/>
                  </a:lnTo>
                  <a:lnTo>
                    <a:pt x="300" y="270"/>
                  </a:lnTo>
                  <a:lnTo>
                    <a:pt x="300" y="272"/>
                  </a:lnTo>
                  <a:lnTo>
                    <a:pt x="300" y="272"/>
                  </a:lnTo>
                  <a:lnTo>
                    <a:pt x="300" y="274"/>
                  </a:lnTo>
                  <a:lnTo>
                    <a:pt x="300" y="282"/>
                  </a:lnTo>
                  <a:lnTo>
                    <a:pt x="300" y="286"/>
                  </a:lnTo>
                  <a:lnTo>
                    <a:pt x="300" y="296"/>
                  </a:lnTo>
                  <a:lnTo>
                    <a:pt x="298" y="298"/>
                  </a:lnTo>
                  <a:lnTo>
                    <a:pt x="298" y="298"/>
                  </a:lnTo>
                  <a:lnTo>
                    <a:pt x="298" y="300"/>
                  </a:lnTo>
                  <a:lnTo>
                    <a:pt x="298" y="300"/>
                  </a:lnTo>
                  <a:lnTo>
                    <a:pt x="298" y="303"/>
                  </a:lnTo>
                  <a:lnTo>
                    <a:pt x="298" y="303"/>
                  </a:lnTo>
                  <a:lnTo>
                    <a:pt x="298" y="305"/>
                  </a:lnTo>
                  <a:lnTo>
                    <a:pt x="293" y="308"/>
                  </a:lnTo>
                  <a:lnTo>
                    <a:pt x="293" y="308"/>
                  </a:lnTo>
                  <a:lnTo>
                    <a:pt x="293" y="308"/>
                  </a:lnTo>
                  <a:lnTo>
                    <a:pt x="291" y="308"/>
                  </a:lnTo>
                  <a:lnTo>
                    <a:pt x="291" y="308"/>
                  </a:lnTo>
                  <a:lnTo>
                    <a:pt x="286" y="308"/>
                  </a:lnTo>
                  <a:lnTo>
                    <a:pt x="284" y="308"/>
                  </a:lnTo>
                  <a:lnTo>
                    <a:pt x="284" y="310"/>
                  </a:lnTo>
                  <a:lnTo>
                    <a:pt x="284" y="310"/>
                  </a:lnTo>
                  <a:lnTo>
                    <a:pt x="284" y="310"/>
                  </a:lnTo>
                  <a:lnTo>
                    <a:pt x="284" y="310"/>
                  </a:lnTo>
                  <a:lnTo>
                    <a:pt x="281" y="310"/>
                  </a:lnTo>
                  <a:lnTo>
                    <a:pt x="281" y="310"/>
                  </a:lnTo>
                  <a:lnTo>
                    <a:pt x="281" y="308"/>
                  </a:lnTo>
                  <a:lnTo>
                    <a:pt x="281" y="308"/>
                  </a:lnTo>
                  <a:lnTo>
                    <a:pt x="279" y="308"/>
                  </a:lnTo>
                  <a:lnTo>
                    <a:pt x="279" y="308"/>
                  </a:lnTo>
                  <a:lnTo>
                    <a:pt x="277" y="308"/>
                  </a:lnTo>
                  <a:lnTo>
                    <a:pt x="277" y="308"/>
                  </a:lnTo>
                  <a:lnTo>
                    <a:pt x="272" y="312"/>
                  </a:lnTo>
                  <a:lnTo>
                    <a:pt x="272" y="312"/>
                  </a:lnTo>
                  <a:lnTo>
                    <a:pt x="272" y="315"/>
                  </a:lnTo>
                  <a:lnTo>
                    <a:pt x="270" y="317"/>
                  </a:lnTo>
                  <a:lnTo>
                    <a:pt x="270" y="319"/>
                  </a:lnTo>
                  <a:lnTo>
                    <a:pt x="270" y="319"/>
                  </a:lnTo>
                  <a:lnTo>
                    <a:pt x="270" y="322"/>
                  </a:lnTo>
                  <a:lnTo>
                    <a:pt x="270" y="322"/>
                  </a:lnTo>
                  <a:lnTo>
                    <a:pt x="270" y="322"/>
                  </a:lnTo>
                  <a:lnTo>
                    <a:pt x="270" y="324"/>
                  </a:lnTo>
                  <a:lnTo>
                    <a:pt x="270" y="324"/>
                  </a:lnTo>
                  <a:lnTo>
                    <a:pt x="270" y="327"/>
                  </a:lnTo>
                  <a:lnTo>
                    <a:pt x="270" y="327"/>
                  </a:lnTo>
                  <a:lnTo>
                    <a:pt x="267" y="327"/>
                  </a:lnTo>
                  <a:lnTo>
                    <a:pt x="265" y="331"/>
                  </a:lnTo>
                  <a:lnTo>
                    <a:pt x="263" y="331"/>
                  </a:lnTo>
                  <a:lnTo>
                    <a:pt x="265" y="334"/>
                  </a:lnTo>
                  <a:lnTo>
                    <a:pt x="265" y="334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7" y="336"/>
                  </a:lnTo>
                  <a:lnTo>
                    <a:pt x="267" y="336"/>
                  </a:lnTo>
                  <a:lnTo>
                    <a:pt x="267" y="336"/>
                  </a:lnTo>
                  <a:lnTo>
                    <a:pt x="267" y="336"/>
                  </a:lnTo>
                  <a:lnTo>
                    <a:pt x="270" y="336"/>
                  </a:lnTo>
                  <a:lnTo>
                    <a:pt x="270" y="338"/>
                  </a:lnTo>
                  <a:lnTo>
                    <a:pt x="270" y="338"/>
                  </a:lnTo>
                  <a:lnTo>
                    <a:pt x="270" y="338"/>
                  </a:lnTo>
                  <a:lnTo>
                    <a:pt x="270" y="338"/>
                  </a:lnTo>
                  <a:lnTo>
                    <a:pt x="270" y="338"/>
                  </a:lnTo>
                  <a:lnTo>
                    <a:pt x="272" y="338"/>
                  </a:lnTo>
                  <a:lnTo>
                    <a:pt x="272" y="341"/>
                  </a:lnTo>
                  <a:lnTo>
                    <a:pt x="272" y="343"/>
                  </a:lnTo>
                  <a:lnTo>
                    <a:pt x="272" y="345"/>
                  </a:lnTo>
                  <a:lnTo>
                    <a:pt x="272" y="348"/>
                  </a:lnTo>
                  <a:lnTo>
                    <a:pt x="272" y="348"/>
                  </a:lnTo>
                  <a:lnTo>
                    <a:pt x="272" y="350"/>
                  </a:lnTo>
                  <a:lnTo>
                    <a:pt x="272" y="350"/>
                  </a:lnTo>
                  <a:lnTo>
                    <a:pt x="272" y="353"/>
                  </a:lnTo>
                  <a:lnTo>
                    <a:pt x="272" y="353"/>
                  </a:lnTo>
                  <a:lnTo>
                    <a:pt x="272" y="353"/>
                  </a:lnTo>
                  <a:lnTo>
                    <a:pt x="272" y="353"/>
                  </a:lnTo>
                  <a:lnTo>
                    <a:pt x="272" y="353"/>
                  </a:lnTo>
                  <a:lnTo>
                    <a:pt x="272" y="355"/>
                  </a:lnTo>
                  <a:lnTo>
                    <a:pt x="272" y="355"/>
                  </a:lnTo>
                  <a:lnTo>
                    <a:pt x="274" y="355"/>
                  </a:lnTo>
                  <a:lnTo>
                    <a:pt x="272" y="355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60"/>
                  </a:lnTo>
                  <a:lnTo>
                    <a:pt x="272" y="362"/>
                  </a:lnTo>
                  <a:lnTo>
                    <a:pt x="272" y="362"/>
                  </a:lnTo>
                  <a:lnTo>
                    <a:pt x="272" y="362"/>
                  </a:lnTo>
                  <a:lnTo>
                    <a:pt x="272" y="364"/>
                  </a:lnTo>
                  <a:lnTo>
                    <a:pt x="272" y="364"/>
                  </a:lnTo>
                  <a:lnTo>
                    <a:pt x="270" y="364"/>
                  </a:lnTo>
                  <a:lnTo>
                    <a:pt x="263" y="364"/>
                  </a:lnTo>
                  <a:lnTo>
                    <a:pt x="260" y="364"/>
                  </a:lnTo>
                  <a:lnTo>
                    <a:pt x="260" y="362"/>
                  </a:lnTo>
                  <a:lnTo>
                    <a:pt x="260" y="362"/>
                  </a:lnTo>
                  <a:lnTo>
                    <a:pt x="258" y="357"/>
                  </a:lnTo>
                  <a:lnTo>
                    <a:pt x="258" y="357"/>
                  </a:lnTo>
                  <a:lnTo>
                    <a:pt x="260" y="355"/>
                  </a:lnTo>
                  <a:lnTo>
                    <a:pt x="260" y="355"/>
                  </a:lnTo>
                  <a:lnTo>
                    <a:pt x="263" y="355"/>
                  </a:lnTo>
                  <a:lnTo>
                    <a:pt x="263" y="353"/>
                  </a:lnTo>
                  <a:lnTo>
                    <a:pt x="263" y="350"/>
                  </a:lnTo>
                  <a:lnTo>
                    <a:pt x="263" y="348"/>
                  </a:lnTo>
                  <a:lnTo>
                    <a:pt x="263" y="348"/>
                  </a:lnTo>
                  <a:lnTo>
                    <a:pt x="263" y="345"/>
                  </a:lnTo>
                  <a:lnTo>
                    <a:pt x="260" y="345"/>
                  </a:lnTo>
                  <a:lnTo>
                    <a:pt x="258" y="345"/>
                  </a:lnTo>
                  <a:lnTo>
                    <a:pt x="258" y="345"/>
                  </a:lnTo>
                  <a:lnTo>
                    <a:pt x="255" y="345"/>
                  </a:lnTo>
                  <a:lnTo>
                    <a:pt x="253" y="343"/>
                  </a:lnTo>
                  <a:lnTo>
                    <a:pt x="253" y="343"/>
                  </a:lnTo>
                  <a:lnTo>
                    <a:pt x="253" y="343"/>
                  </a:lnTo>
                  <a:lnTo>
                    <a:pt x="253" y="343"/>
                  </a:lnTo>
                  <a:lnTo>
                    <a:pt x="251" y="343"/>
                  </a:lnTo>
                  <a:lnTo>
                    <a:pt x="251" y="343"/>
                  </a:lnTo>
                  <a:lnTo>
                    <a:pt x="251" y="341"/>
                  </a:lnTo>
                  <a:lnTo>
                    <a:pt x="251" y="341"/>
                  </a:lnTo>
                  <a:lnTo>
                    <a:pt x="251" y="341"/>
                  </a:lnTo>
                  <a:lnTo>
                    <a:pt x="251" y="341"/>
                  </a:lnTo>
                  <a:lnTo>
                    <a:pt x="251" y="338"/>
                  </a:lnTo>
                  <a:lnTo>
                    <a:pt x="248" y="338"/>
                  </a:lnTo>
                  <a:lnTo>
                    <a:pt x="248" y="338"/>
                  </a:lnTo>
                  <a:lnTo>
                    <a:pt x="248" y="338"/>
                  </a:lnTo>
                  <a:lnTo>
                    <a:pt x="248" y="336"/>
                  </a:lnTo>
                  <a:lnTo>
                    <a:pt x="246" y="336"/>
                  </a:lnTo>
                  <a:lnTo>
                    <a:pt x="244" y="334"/>
                  </a:lnTo>
                  <a:lnTo>
                    <a:pt x="244" y="334"/>
                  </a:lnTo>
                  <a:lnTo>
                    <a:pt x="244" y="331"/>
                  </a:lnTo>
                  <a:lnTo>
                    <a:pt x="241" y="331"/>
                  </a:lnTo>
                  <a:lnTo>
                    <a:pt x="239" y="329"/>
                  </a:lnTo>
                  <a:lnTo>
                    <a:pt x="239" y="329"/>
                  </a:lnTo>
                  <a:lnTo>
                    <a:pt x="239" y="329"/>
                  </a:lnTo>
                  <a:lnTo>
                    <a:pt x="237" y="327"/>
                  </a:lnTo>
                  <a:lnTo>
                    <a:pt x="237" y="327"/>
                  </a:lnTo>
                  <a:lnTo>
                    <a:pt x="237" y="327"/>
                  </a:lnTo>
                  <a:lnTo>
                    <a:pt x="234" y="324"/>
                  </a:lnTo>
                  <a:lnTo>
                    <a:pt x="234" y="324"/>
                  </a:lnTo>
                  <a:lnTo>
                    <a:pt x="234" y="322"/>
                  </a:lnTo>
                  <a:lnTo>
                    <a:pt x="232" y="319"/>
                  </a:lnTo>
                  <a:lnTo>
                    <a:pt x="232" y="317"/>
                  </a:lnTo>
                  <a:lnTo>
                    <a:pt x="229" y="317"/>
                  </a:lnTo>
                  <a:lnTo>
                    <a:pt x="227" y="317"/>
                  </a:lnTo>
                  <a:lnTo>
                    <a:pt x="225" y="317"/>
                  </a:lnTo>
                  <a:lnTo>
                    <a:pt x="225" y="312"/>
                  </a:lnTo>
                  <a:lnTo>
                    <a:pt x="225" y="310"/>
                  </a:lnTo>
                  <a:lnTo>
                    <a:pt x="225" y="305"/>
                  </a:lnTo>
                  <a:lnTo>
                    <a:pt x="225" y="305"/>
                  </a:lnTo>
                  <a:lnTo>
                    <a:pt x="225" y="303"/>
                  </a:lnTo>
                  <a:lnTo>
                    <a:pt x="220" y="298"/>
                  </a:lnTo>
                  <a:lnTo>
                    <a:pt x="218" y="298"/>
                  </a:lnTo>
                  <a:lnTo>
                    <a:pt x="218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5" y="293"/>
                  </a:lnTo>
                  <a:lnTo>
                    <a:pt x="215" y="291"/>
                  </a:lnTo>
                  <a:lnTo>
                    <a:pt x="215" y="289"/>
                  </a:lnTo>
                  <a:lnTo>
                    <a:pt x="218" y="289"/>
                  </a:lnTo>
                  <a:lnTo>
                    <a:pt x="218" y="286"/>
                  </a:lnTo>
                  <a:lnTo>
                    <a:pt x="220" y="286"/>
                  </a:lnTo>
                  <a:lnTo>
                    <a:pt x="220" y="286"/>
                  </a:lnTo>
                  <a:lnTo>
                    <a:pt x="222" y="286"/>
                  </a:lnTo>
                  <a:lnTo>
                    <a:pt x="222" y="286"/>
                  </a:lnTo>
                  <a:lnTo>
                    <a:pt x="225" y="282"/>
                  </a:lnTo>
                  <a:lnTo>
                    <a:pt x="225" y="279"/>
                  </a:lnTo>
                  <a:lnTo>
                    <a:pt x="225" y="277"/>
                  </a:lnTo>
                  <a:lnTo>
                    <a:pt x="225" y="274"/>
                  </a:lnTo>
                  <a:lnTo>
                    <a:pt x="225" y="272"/>
                  </a:lnTo>
                  <a:lnTo>
                    <a:pt x="225" y="272"/>
                  </a:lnTo>
                  <a:lnTo>
                    <a:pt x="227" y="270"/>
                  </a:lnTo>
                  <a:lnTo>
                    <a:pt x="227" y="270"/>
                  </a:lnTo>
                  <a:lnTo>
                    <a:pt x="229" y="267"/>
                  </a:lnTo>
                  <a:lnTo>
                    <a:pt x="229" y="267"/>
                  </a:lnTo>
                  <a:lnTo>
                    <a:pt x="229" y="267"/>
                  </a:lnTo>
                  <a:lnTo>
                    <a:pt x="229" y="265"/>
                  </a:lnTo>
                  <a:lnTo>
                    <a:pt x="229" y="265"/>
                  </a:lnTo>
                  <a:lnTo>
                    <a:pt x="232" y="265"/>
                  </a:lnTo>
                  <a:lnTo>
                    <a:pt x="232" y="265"/>
                  </a:lnTo>
                  <a:lnTo>
                    <a:pt x="232" y="263"/>
                  </a:lnTo>
                  <a:lnTo>
                    <a:pt x="234" y="263"/>
                  </a:lnTo>
                  <a:lnTo>
                    <a:pt x="234" y="260"/>
                  </a:lnTo>
                  <a:lnTo>
                    <a:pt x="232" y="258"/>
                  </a:lnTo>
                  <a:lnTo>
                    <a:pt x="232" y="253"/>
                  </a:lnTo>
                  <a:lnTo>
                    <a:pt x="232" y="251"/>
                  </a:lnTo>
                  <a:lnTo>
                    <a:pt x="232" y="251"/>
                  </a:lnTo>
                  <a:lnTo>
                    <a:pt x="232" y="251"/>
                  </a:lnTo>
                  <a:lnTo>
                    <a:pt x="232" y="251"/>
                  </a:lnTo>
                  <a:lnTo>
                    <a:pt x="232" y="248"/>
                  </a:lnTo>
                  <a:lnTo>
                    <a:pt x="232" y="248"/>
                  </a:lnTo>
                  <a:lnTo>
                    <a:pt x="234" y="246"/>
                  </a:lnTo>
                  <a:lnTo>
                    <a:pt x="234" y="246"/>
                  </a:lnTo>
                  <a:lnTo>
                    <a:pt x="234" y="246"/>
                  </a:lnTo>
                  <a:lnTo>
                    <a:pt x="234" y="244"/>
                  </a:lnTo>
                  <a:lnTo>
                    <a:pt x="234" y="244"/>
                  </a:lnTo>
                  <a:lnTo>
                    <a:pt x="232" y="241"/>
                  </a:lnTo>
                  <a:lnTo>
                    <a:pt x="232" y="241"/>
                  </a:lnTo>
                  <a:lnTo>
                    <a:pt x="232" y="241"/>
                  </a:lnTo>
                  <a:lnTo>
                    <a:pt x="232" y="237"/>
                  </a:lnTo>
                  <a:lnTo>
                    <a:pt x="232" y="234"/>
                  </a:lnTo>
                  <a:lnTo>
                    <a:pt x="232" y="232"/>
                  </a:lnTo>
                  <a:lnTo>
                    <a:pt x="229" y="232"/>
                  </a:lnTo>
                  <a:lnTo>
                    <a:pt x="229" y="229"/>
                  </a:lnTo>
                  <a:lnTo>
                    <a:pt x="232" y="227"/>
                  </a:lnTo>
                  <a:lnTo>
                    <a:pt x="232" y="225"/>
                  </a:lnTo>
                  <a:lnTo>
                    <a:pt x="229" y="222"/>
                  </a:lnTo>
                  <a:lnTo>
                    <a:pt x="227" y="220"/>
                  </a:lnTo>
                  <a:lnTo>
                    <a:pt x="225" y="218"/>
                  </a:lnTo>
                  <a:lnTo>
                    <a:pt x="225" y="215"/>
                  </a:lnTo>
                  <a:lnTo>
                    <a:pt x="222" y="213"/>
                  </a:lnTo>
                  <a:lnTo>
                    <a:pt x="222" y="213"/>
                  </a:lnTo>
                  <a:lnTo>
                    <a:pt x="222" y="213"/>
                  </a:lnTo>
                  <a:lnTo>
                    <a:pt x="220" y="213"/>
                  </a:lnTo>
                  <a:lnTo>
                    <a:pt x="220" y="213"/>
                  </a:lnTo>
                  <a:lnTo>
                    <a:pt x="220" y="213"/>
                  </a:lnTo>
                  <a:lnTo>
                    <a:pt x="220" y="213"/>
                  </a:lnTo>
                  <a:lnTo>
                    <a:pt x="220" y="213"/>
                  </a:lnTo>
                  <a:lnTo>
                    <a:pt x="218" y="213"/>
                  </a:lnTo>
                  <a:lnTo>
                    <a:pt x="218" y="213"/>
                  </a:lnTo>
                  <a:lnTo>
                    <a:pt x="213" y="215"/>
                  </a:lnTo>
                  <a:lnTo>
                    <a:pt x="208" y="215"/>
                  </a:lnTo>
                  <a:lnTo>
                    <a:pt x="208" y="215"/>
                  </a:lnTo>
                  <a:lnTo>
                    <a:pt x="206" y="215"/>
                  </a:lnTo>
                  <a:lnTo>
                    <a:pt x="206" y="218"/>
                  </a:lnTo>
                  <a:lnTo>
                    <a:pt x="206" y="218"/>
                  </a:lnTo>
                  <a:lnTo>
                    <a:pt x="201" y="218"/>
                  </a:lnTo>
                  <a:lnTo>
                    <a:pt x="199" y="218"/>
                  </a:lnTo>
                  <a:lnTo>
                    <a:pt x="196" y="218"/>
                  </a:lnTo>
                  <a:lnTo>
                    <a:pt x="194" y="220"/>
                  </a:lnTo>
                  <a:lnTo>
                    <a:pt x="192" y="220"/>
                  </a:lnTo>
                  <a:lnTo>
                    <a:pt x="192" y="220"/>
                  </a:lnTo>
                  <a:lnTo>
                    <a:pt x="187" y="218"/>
                  </a:lnTo>
                  <a:lnTo>
                    <a:pt x="187" y="218"/>
                  </a:lnTo>
                  <a:lnTo>
                    <a:pt x="187" y="220"/>
                  </a:lnTo>
                  <a:lnTo>
                    <a:pt x="184" y="220"/>
                  </a:lnTo>
                  <a:lnTo>
                    <a:pt x="184" y="222"/>
                  </a:lnTo>
                  <a:lnTo>
                    <a:pt x="184" y="225"/>
                  </a:lnTo>
                  <a:lnTo>
                    <a:pt x="184" y="225"/>
                  </a:lnTo>
                  <a:lnTo>
                    <a:pt x="184" y="225"/>
                  </a:lnTo>
                  <a:lnTo>
                    <a:pt x="184" y="222"/>
                  </a:lnTo>
                  <a:lnTo>
                    <a:pt x="182" y="222"/>
                  </a:lnTo>
                  <a:lnTo>
                    <a:pt x="182" y="222"/>
                  </a:lnTo>
                  <a:lnTo>
                    <a:pt x="182" y="220"/>
                  </a:lnTo>
                  <a:lnTo>
                    <a:pt x="182" y="220"/>
                  </a:lnTo>
                  <a:lnTo>
                    <a:pt x="180" y="218"/>
                  </a:lnTo>
                  <a:lnTo>
                    <a:pt x="180" y="218"/>
                  </a:lnTo>
                  <a:lnTo>
                    <a:pt x="180" y="218"/>
                  </a:lnTo>
                  <a:lnTo>
                    <a:pt x="177" y="218"/>
                  </a:lnTo>
                  <a:lnTo>
                    <a:pt x="177" y="215"/>
                  </a:lnTo>
                  <a:lnTo>
                    <a:pt x="177" y="215"/>
                  </a:lnTo>
                  <a:lnTo>
                    <a:pt x="177" y="215"/>
                  </a:lnTo>
                  <a:lnTo>
                    <a:pt x="175" y="213"/>
                  </a:lnTo>
                  <a:lnTo>
                    <a:pt x="175" y="213"/>
                  </a:lnTo>
                  <a:lnTo>
                    <a:pt x="173" y="211"/>
                  </a:lnTo>
                  <a:lnTo>
                    <a:pt x="170" y="206"/>
                  </a:lnTo>
                  <a:lnTo>
                    <a:pt x="170" y="206"/>
                  </a:lnTo>
                  <a:lnTo>
                    <a:pt x="168" y="203"/>
                  </a:lnTo>
                  <a:lnTo>
                    <a:pt x="168" y="203"/>
                  </a:lnTo>
                  <a:lnTo>
                    <a:pt x="168" y="203"/>
                  </a:lnTo>
                  <a:lnTo>
                    <a:pt x="168" y="203"/>
                  </a:lnTo>
                  <a:lnTo>
                    <a:pt x="168" y="201"/>
                  </a:lnTo>
                  <a:lnTo>
                    <a:pt x="166" y="201"/>
                  </a:lnTo>
                  <a:lnTo>
                    <a:pt x="166" y="199"/>
                  </a:lnTo>
                  <a:lnTo>
                    <a:pt x="166" y="199"/>
                  </a:lnTo>
                  <a:lnTo>
                    <a:pt x="166" y="196"/>
                  </a:lnTo>
                  <a:lnTo>
                    <a:pt x="166" y="194"/>
                  </a:lnTo>
                  <a:lnTo>
                    <a:pt x="163" y="194"/>
                  </a:lnTo>
                  <a:lnTo>
                    <a:pt x="161" y="192"/>
                  </a:lnTo>
                  <a:lnTo>
                    <a:pt x="156" y="194"/>
                  </a:lnTo>
                  <a:lnTo>
                    <a:pt x="151" y="194"/>
                  </a:lnTo>
                  <a:lnTo>
                    <a:pt x="144" y="196"/>
                  </a:lnTo>
                  <a:lnTo>
                    <a:pt x="135" y="201"/>
                  </a:lnTo>
                  <a:lnTo>
                    <a:pt x="128" y="203"/>
                  </a:lnTo>
                  <a:lnTo>
                    <a:pt x="118" y="206"/>
                  </a:lnTo>
                  <a:lnTo>
                    <a:pt x="113" y="208"/>
                  </a:lnTo>
                  <a:lnTo>
                    <a:pt x="109" y="211"/>
                  </a:lnTo>
                  <a:lnTo>
                    <a:pt x="104" y="211"/>
                  </a:lnTo>
                  <a:lnTo>
                    <a:pt x="102" y="211"/>
                  </a:lnTo>
                  <a:lnTo>
                    <a:pt x="97" y="213"/>
                  </a:lnTo>
                  <a:lnTo>
                    <a:pt x="92" y="215"/>
                  </a:lnTo>
                  <a:lnTo>
                    <a:pt x="85" y="218"/>
                  </a:lnTo>
                  <a:lnTo>
                    <a:pt x="78" y="220"/>
                  </a:lnTo>
                  <a:lnTo>
                    <a:pt x="73" y="222"/>
                  </a:lnTo>
                  <a:lnTo>
                    <a:pt x="69" y="225"/>
                  </a:lnTo>
                  <a:lnTo>
                    <a:pt x="64" y="225"/>
                  </a:lnTo>
                  <a:lnTo>
                    <a:pt x="59" y="227"/>
                  </a:lnTo>
                  <a:lnTo>
                    <a:pt x="52" y="229"/>
                  </a:lnTo>
                  <a:lnTo>
                    <a:pt x="47" y="229"/>
                  </a:lnTo>
                  <a:lnTo>
                    <a:pt x="45" y="229"/>
                  </a:lnTo>
                  <a:lnTo>
                    <a:pt x="38" y="232"/>
                  </a:lnTo>
                  <a:lnTo>
                    <a:pt x="33" y="232"/>
                  </a:lnTo>
                  <a:lnTo>
                    <a:pt x="26" y="237"/>
                  </a:lnTo>
                  <a:lnTo>
                    <a:pt x="21" y="237"/>
                  </a:lnTo>
                  <a:lnTo>
                    <a:pt x="14" y="239"/>
                  </a:lnTo>
                  <a:lnTo>
                    <a:pt x="9" y="241"/>
                  </a:lnTo>
                  <a:lnTo>
                    <a:pt x="7" y="244"/>
                  </a:lnTo>
                  <a:lnTo>
                    <a:pt x="2" y="244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0" y="246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2" y="251"/>
                  </a:lnTo>
                  <a:lnTo>
                    <a:pt x="2" y="258"/>
                  </a:lnTo>
                  <a:lnTo>
                    <a:pt x="5" y="260"/>
                  </a:lnTo>
                  <a:lnTo>
                    <a:pt x="7" y="263"/>
                  </a:lnTo>
                  <a:lnTo>
                    <a:pt x="7" y="263"/>
                  </a:lnTo>
                  <a:lnTo>
                    <a:pt x="7" y="263"/>
                  </a:lnTo>
                  <a:lnTo>
                    <a:pt x="9" y="265"/>
                  </a:lnTo>
                  <a:lnTo>
                    <a:pt x="9" y="265"/>
                  </a:lnTo>
                  <a:lnTo>
                    <a:pt x="9" y="267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9" y="274"/>
                  </a:lnTo>
                  <a:lnTo>
                    <a:pt x="9" y="277"/>
                  </a:lnTo>
                  <a:lnTo>
                    <a:pt x="9" y="277"/>
                  </a:lnTo>
                  <a:lnTo>
                    <a:pt x="9" y="279"/>
                  </a:lnTo>
                  <a:lnTo>
                    <a:pt x="9" y="279"/>
                  </a:lnTo>
                  <a:lnTo>
                    <a:pt x="12" y="279"/>
                  </a:lnTo>
                  <a:lnTo>
                    <a:pt x="12" y="282"/>
                  </a:lnTo>
                  <a:lnTo>
                    <a:pt x="9" y="282"/>
                  </a:lnTo>
                  <a:lnTo>
                    <a:pt x="9" y="286"/>
                  </a:lnTo>
                  <a:lnTo>
                    <a:pt x="9" y="291"/>
                  </a:lnTo>
                  <a:lnTo>
                    <a:pt x="9" y="298"/>
                  </a:lnTo>
                  <a:lnTo>
                    <a:pt x="12" y="300"/>
                  </a:lnTo>
                  <a:lnTo>
                    <a:pt x="16" y="300"/>
                  </a:lnTo>
                  <a:lnTo>
                    <a:pt x="21" y="300"/>
                  </a:lnTo>
                  <a:lnTo>
                    <a:pt x="28" y="300"/>
                  </a:lnTo>
                  <a:lnTo>
                    <a:pt x="35" y="300"/>
                  </a:lnTo>
                  <a:lnTo>
                    <a:pt x="38" y="300"/>
                  </a:lnTo>
                  <a:lnTo>
                    <a:pt x="40" y="303"/>
                  </a:lnTo>
                  <a:lnTo>
                    <a:pt x="40" y="303"/>
                  </a:lnTo>
                  <a:lnTo>
                    <a:pt x="40" y="305"/>
                  </a:lnTo>
                  <a:lnTo>
                    <a:pt x="42" y="305"/>
                  </a:lnTo>
                  <a:lnTo>
                    <a:pt x="42" y="303"/>
                  </a:lnTo>
                  <a:lnTo>
                    <a:pt x="45" y="303"/>
                  </a:lnTo>
                  <a:lnTo>
                    <a:pt x="45" y="303"/>
                  </a:lnTo>
                  <a:lnTo>
                    <a:pt x="45" y="303"/>
                  </a:lnTo>
                  <a:lnTo>
                    <a:pt x="45" y="303"/>
                  </a:lnTo>
                  <a:lnTo>
                    <a:pt x="47" y="303"/>
                  </a:lnTo>
                  <a:lnTo>
                    <a:pt x="47" y="303"/>
                  </a:lnTo>
                  <a:lnTo>
                    <a:pt x="47" y="300"/>
                  </a:lnTo>
                  <a:lnTo>
                    <a:pt x="50" y="300"/>
                  </a:lnTo>
                  <a:lnTo>
                    <a:pt x="52" y="300"/>
                  </a:lnTo>
                  <a:lnTo>
                    <a:pt x="57" y="303"/>
                  </a:lnTo>
                  <a:lnTo>
                    <a:pt x="57" y="303"/>
                  </a:lnTo>
                  <a:lnTo>
                    <a:pt x="59" y="303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61" y="308"/>
                  </a:lnTo>
                  <a:lnTo>
                    <a:pt x="61" y="308"/>
                  </a:lnTo>
                  <a:lnTo>
                    <a:pt x="61" y="308"/>
                  </a:lnTo>
                  <a:lnTo>
                    <a:pt x="61" y="308"/>
                  </a:lnTo>
                  <a:lnTo>
                    <a:pt x="64" y="308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66" y="310"/>
                  </a:lnTo>
                  <a:lnTo>
                    <a:pt x="66" y="310"/>
                  </a:lnTo>
                  <a:lnTo>
                    <a:pt x="69" y="310"/>
                  </a:lnTo>
                  <a:lnTo>
                    <a:pt x="69" y="310"/>
                  </a:lnTo>
                  <a:lnTo>
                    <a:pt x="71" y="312"/>
                  </a:lnTo>
                  <a:lnTo>
                    <a:pt x="80" y="312"/>
                  </a:lnTo>
                  <a:lnTo>
                    <a:pt x="80" y="312"/>
                  </a:lnTo>
                  <a:lnTo>
                    <a:pt x="83" y="315"/>
                  </a:lnTo>
                  <a:lnTo>
                    <a:pt x="85" y="317"/>
                  </a:lnTo>
                  <a:lnTo>
                    <a:pt x="87" y="319"/>
                  </a:lnTo>
                  <a:lnTo>
                    <a:pt x="87" y="319"/>
                  </a:lnTo>
                  <a:lnTo>
                    <a:pt x="90" y="319"/>
                  </a:lnTo>
                  <a:lnTo>
                    <a:pt x="90" y="322"/>
                  </a:lnTo>
                  <a:lnTo>
                    <a:pt x="90" y="324"/>
                  </a:lnTo>
                  <a:lnTo>
                    <a:pt x="90" y="324"/>
                  </a:lnTo>
                  <a:lnTo>
                    <a:pt x="92" y="324"/>
                  </a:lnTo>
                  <a:lnTo>
                    <a:pt x="97" y="327"/>
                  </a:lnTo>
                  <a:lnTo>
                    <a:pt x="106" y="324"/>
                  </a:lnTo>
                  <a:lnTo>
                    <a:pt x="111" y="327"/>
                  </a:lnTo>
                  <a:lnTo>
                    <a:pt x="118" y="329"/>
                  </a:lnTo>
                  <a:lnTo>
                    <a:pt x="125" y="331"/>
                  </a:lnTo>
                  <a:lnTo>
                    <a:pt x="132" y="334"/>
                  </a:lnTo>
                  <a:lnTo>
                    <a:pt x="132" y="334"/>
                  </a:lnTo>
                  <a:lnTo>
                    <a:pt x="132" y="336"/>
                  </a:lnTo>
                  <a:lnTo>
                    <a:pt x="132" y="336"/>
                  </a:lnTo>
                  <a:lnTo>
                    <a:pt x="132" y="338"/>
                  </a:lnTo>
                  <a:lnTo>
                    <a:pt x="135" y="341"/>
                  </a:lnTo>
                  <a:lnTo>
                    <a:pt x="135" y="341"/>
                  </a:lnTo>
                  <a:lnTo>
                    <a:pt x="135" y="341"/>
                  </a:lnTo>
                  <a:lnTo>
                    <a:pt x="135" y="341"/>
                  </a:lnTo>
                  <a:lnTo>
                    <a:pt x="137" y="341"/>
                  </a:lnTo>
                  <a:lnTo>
                    <a:pt x="137" y="338"/>
                  </a:lnTo>
                  <a:lnTo>
                    <a:pt x="139" y="338"/>
                  </a:lnTo>
                  <a:lnTo>
                    <a:pt x="142" y="341"/>
                  </a:lnTo>
                  <a:lnTo>
                    <a:pt x="144" y="341"/>
                  </a:lnTo>
                  <a:lnTo>
                    <a:pt x="144" y="341"/>
                  </a:lnTo>
                  <a:lnTo>
                    <a:pt x="147" y="338"/>
                  </a:lnTo>
                  <a:lnTo>
                    <a:pt x="147" y="338"/>
                  </a:lnTo>
                  <a:lnTo>
                    <a:pt x="147" y="338"/>
                  </a:lnTo>
                  <a:lnTo>
                    <a:pt x="147" y="341"/>
                  </a:lnTo>
                  <a:lnTo>
                    <a:pt x="147" y="345"/>
                  </a:lnTo>
                  <a:lnTo>
                    <a:pt x="144" y="348"/>
                  </a:lnTo>
                  <a:lnTo>
                    <a:pt x="144" y="348"/>
                  </a:lnTo>
                  <a:lnTo>
                    <a:pt x="139" y="353"/>
                  </a:lnTo>
                  <a:lnTo>
                    <a:pt x="139" y="353"/>
                  </a:lnTo>
                  <a:lnTo>
                    <a:pt x="144" y="357"/>
                  </a:lnTo>
                  <a:lnTo>
                    <a:pt x="147" y="362"/>
                  </a:lnTo>
                  <a:lnTo>
                    <a:pt x="147" y="367"/>
                  </a:lnTo>
                  <a:lnTo>
                    <a:pt x="147" y="369"/>
                  </a:lnTo>
                  <a:lnTo>
                    <a:pt x="149" y="371"/>
                  </a:lnTo>
                  <a:lnTo>
                    <a:pt x="149" y="371"/>
                  </a:lnTo>
                  <a:lnTo>
                    <a:pt x="149" y="374"/>
                  </a:lnTo>
                  <a:lnTo>
                    <a:pt x="149" y="374"/>
                  </a:lnTo>
                  <a:lnTo>
                    <a:pt x="149" y="374"/>
                  </a:lnTo>
                  <a:lnTo>
                    <a:pt x="151" y="376"/>
                  </a:lnTo>
                  <a:lnTo>
                    <a:pt x="151" y="376"/>
                  </a:lnTo>
                  <a:lnTo>
                    <a:pt x="151" y="376"/>
                  </a:lnTo>
                  <a:lnTo>
                    <a:pt x="151" y="376"/>
                  </a:lnTo>
                  <a:lnTo>
                    <a:pt x="149" y="379"/>
                  </a:lnTo>
                  <a:lnTo>
                    <a:pt x="149" y="379"/>
                  </a:lnTo>
                  <a:lnTo>
                    <a:pt x="147" y="383"/>
                  </a:lnTo>
                  <a:lnTo>
                    <a:pt x="147" y="383"/>
                  </a:lnTo>
                  <a:lnTo>
                    <a:pt x="147" y="383"/>
                  </a:lnTo>
                  <a:lnTo>
                    <a:pt x="147" y="383"/>
                  </a:lnTo>
                  <a:lnTo>
                    <a:pt x="147" y="386"/>
                  </a:lnTo>
                  <a:lnTo>
                    <a:pt x="147" y="386"/>
                  </a:lnTo>
                  <a:lnTo>
                    <a:pt x="147" y="388"/>
                  </a:lnTo>
                  <a:lnTo>
                    <a:pt x="149" y="388"/>
                  </a:lnTo>
                  <a:lnTo>
                    <a:pt x="149" y="388"/>
                  </a:lnTo>
                  <a:lnTo>
                    <a:pt x="151" y="390"/>
                  </a:lnTo>
                  <a:lnTo>
                    <a:pt x="151" y="390"/>
                  </a:lnTo>
                  <a:lnTo>
                    <a:pt x="151" y="393"/>
                  </a:lnTo>
                  <a:lnTo>
                    <a:pt x="149" y="393"/>
                  </a:lnTo>
                  <a:lnTo>
                    <a:pt x="149" y="395"/>
                  </a:lnTo>
                  <a:lnTo>
                    <a:pt x="149" y="398"/>
                  </a:lnTo>
                  <a:lnTo>
                    <a:pt x="149" y="400"/>
                  </a:lnTo>
                  <a:lnTo>
                    <a:pt x="149" y="402"/>
                  </a:lnTo>
                  <a:lnTo>
                    <a:pt x="147" y="402"/>
                  </a:lnTo>
                  <a:lnTo>
                    <a:pt x="147" y="402"/>
                  </a:lnTo>
                  <a:lnTo>
                    <a:pt x="147" y="405"/>
                  </a:lnTo>
                  <a:lnTo>
                    <a:pt x="147" y="405"/>
                  </a:lnTo>
                  <a:lnTo>
                    <a:pt x="147" y="407"/>
                  </a:lnTo>
                  <a:lnTo>
                    <a:pt x="147" y="407"/>
                  </a:lnTo>
                  <a:lnTo>
                    <a:pt x="147" y="409"/>
                  </a:lnTo>
                  <a:lnTo>
                    <a:pt x="147" y="409"/>
                  </a:lnTo>
                  <a:lnTo>
                    <a:pt x="147" y="409"/>
                  </a:lnTo>
                  <a:lnTo>
                    <a:pt x="147" y="409"/>
                  </a:lnTo>
                  <a:lnTo>
                    <a:pt x="147" y="412"/>
                  </a:lnTo>
                  <a:lnTo>
                    <a:pt x="147" y="412"/>
                  </a:lnTo>
                  <a:lnTo>
                    <a:pt x="147" y="412"/>
                  </a:lnTo>
                  <a:lnTo>
                    <a:pt x="147" y="412"/>
                  </a:lnTo>
                  <a:lnTo>
                    <a:pt x="147" y="414"/>
                  </a:lnTo>
                  <a:lnTo>
                    <a:pt x="147" y="414"/>
                  </a:lnTo>
                  <a:lnTo>
                    <a:pt x="149" y="421"/>
                  </a:lnTo>
                  <a:lnTo>
                    <a:pt x="149" y="421"/>
                  </a:lnTo>
                  <a:lnTo>
                    <a:pt x="149" y="424"/>
                  </a:lnTo>
                  <a:lnTo>
                    <a:pt x="147" y="424"/>
                  </a:lnTo>
                  <a:lnTo>
                    <a:pt x="147" y="424"/>
                  </a:lnTo>
                  <a:lnTo>
                    <a:pt x="147" y="426"/>
                  </a:lnTo>
                  <a:lnTo>
                    <a:pt x="147" y="426"/>
                  </a:lnTo>
                  <a:lnTo>
                    <a:pt x="147" y="426"/>
                  </a:lnTo>
                  <a:lnTo>
                    <a:pt x="149" y="428"/>
                  </a:lnTo>
                  <a:lnTo>
                    <a:pt x="151" y="431"/>
                  </a:lnTo>
                  <a:lnTo>
                    <a:pt x="151" y="431"/>
                  </a:lnTo>
                  <a:lnTo>
                    <a:pt x="151" y="431"/>
                  </a:lnTo>
                  <a:lnTo>
                    <a:pt x="151" y="433"/>
                  </a:lnTo>
                  <a:lnTo>
                    <a:pt x="149" y="433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49" y="438"/>
                  </a:lnTo>
                  <a:lnTo>
                    <a:pt x="149" y="438"/>
                  </a:lnTo>
                  <a:lnTo>
                    <a:pt x="149" y="438"/>
                  </a:lnTo>
                  <a:lnTo>
                    <a:pt x="147" y="440"/>
                  </a:lnTo>
                  <a:lnTo>
                    <a:pt x="147" y="440"/>
                  </a:lnTo>
                  <a:lnTo>
                    <a:pt x="144" y="440"/>
                  </a:lnTo>
                  <a:lnTo>
                    <a:pt x="144" y="440"/>
                  </a:lnTo>
                  <a:lnTo>
                    <a:pt x="144" y="440"/>
                  </a:lnTo>
                  <a:lnTo>
                    <a:pt x="142" y="442"/>
                  </a:lnTo>
                  <a:lnTo>
                    <a:pt x="142" y="442"/>
                  </a:lnTo>
                  <a:lnTo>
                    <a:pt x="142" y="445"/>
                  </a:lnTo>
                  <a:lnTo>
                    <a:pt x="144" y="447"/>
                  </a:lnTo>
                  <a:lnTo>
                    <a:pt x="144" y="450"/>
                  </a:lnTo>
                  <a:lnTo>
                    <a:pt x="144" y="452"/>
                  </a:lnTo>
                  <a:lnTo>
                    <a:pt x="144" y="452"/>
                  </a:lnTo>
                  <a:lnTo>
                    <a:pt x="144" y="454"/>
                  </a:lnTo>
                  <a:lnTo>
                    <a:pt x="144" y="454"/>
                  </a:lnTo>
                  <a:lnTo>
                    <a:pt x="144" y="457"/>
                  </a:lnTo>
                  <a:lnTo>
                    <a:pt x="142" y="457"/>
                  </a:lnTo>
                  <a:lnTo>
                    <a:pt x="139" y="457"/>
                  </a:lnTo>
                  <a:lnTo>
                    <a:pt x="137" y="457"/>
                  </a:lnTo>
                  <a:lnTo>
                    <a:pt x="132" y="459"/>
                  </a:lnTo>
                  <a:lnTo>
                    <a:pt x="132" y="459"/>
                  </a:lnTo>
                  <a:lnTo>
                    <a:pt x="132" y="461"/>
                  </a:lnTo>
                  <a:lnTo>
                    <a:pt x="135" y="464"/>
                  </a:lnTo>
                  <a:lnTo>
                    <a:pt x="135" y="464"/>
                  </a:lnTo>
                  <a:lnTo>
                    <a:pt x="135" y="464"/>
                  </a:lnTo>
                  <a:lnTo>
                    <a:pt x="132" y="464"/>
                  </a:lnTo>
                  <a:lnTo>
                    <a:pt x="132" y="464"/>
                  </a:lnTo>
                  <a:lnTo>
                    <a:pt x="132" y="466"/>
                  </a:lnTo>
                  <a:lnTo>
                    <a:pt x="132" y="466"/>
                  </a:lnTo>
                  <a:lnTo>
                    <a:pt x="132" y="469"/>
                  </a:lnTo>
                  <a:lnTo>
                    <a:pt x="132" y="469"/>
                  </a:lnTo>
                  <a:lnTo>
                    <a:pt x="132" y="469"/>
                  </a:lnTo>
                  <a:lnTo>
                    <a:pt x="132" y="469"/>
                  </a:lnTo>
                  <a:lnTo>
                    <a:pt x="135" y="469"/>
                  </a:lnTo>
                  <a:lnTo>
                    <a:pt x="135" y="469"/>
                  </a:lnTo>
                  <a:lnTo>
                    <a:pt x="137" y="469"/>
                  </a:lnTo>
                  <a:lnTo>
                    <a:pt x="139" y="469"/>
                  </a:lnTo>
                  <a:lnTo>
                    <a:pt x="139" y="469"/>
                  </a:lnTo>
                  <a:lnTo>
                    <a:pt x="139" y="471"/>
                  </a:lnTo>
                  <a:lnTo>
                    <a:pt x="139" y="471"/>
                  </a:lnTo>
                  <a:lnTo>
                    <a:pt x="139" y="471"/>
                  </a:lnTo>
                  <a:lnTo>
                    <a:pt x="139" y="471"/>
                  </a:lnTo>
                  <a:lnTo>
                    <a:pt x="142" y="471"/>
                  </a:lnTo>
                  <a:lnTo>
                    <a:pt x="142" y="473"/>
                  </a:lnTo>
                  <a:lnTo>
                    <a:pt x="142" y="473"/>
                  </a:lnTo>
                  <a:lnTo>
                    <a:pt x="142" y="476"/>
                  </a:lnTo>
                  <a:lnTo>
                    <a:pt x="139" y="483"/>
                  </a:lnTo>
                  <a:lnTo>
                    <a:pt x="139" y="483"/>
                  </a:lnTo>
                  <a:lnTo>
                    <a:pt x="139" y="485"/>
                  </a:lnTo>
                  <a:lnTo>
                    <a:pt x="139" y="485"/>
                  </a:lnTo>
                  <a:lnTo>
                    <a:pt x="139" y="487"/>
                  </a:lnTo>
                  <a:lnTo>
                    <a:pt x="137" y="487"/>
                  </a:lnTo>
                  <a:lnTo>
                    <a:pt x="137" y="490"/>
                  </a:lnTo>
                  <a:lnTo>
                    <a:pt x="137" y="490"/>
                  </a:lnTo>
                  <a:lnTo>
                    <a:pt x="137" y="492"/>
                  </a:lnTo>
                  <a:lnTo>
                    <a:pt x="137" y="495"/>
                  </a:lnTo>
                  <a:lnTo>
                    <a:pt x="137" y="495"/>
                  </a:lnTo>
                  <a:lnTo>
                    <a:pt x="139" y="495"/>
                  </a:lnTo>
                  <a:lnTo>
                    <a:pt x="139" y="495"/>
                  </a:lnTo>
                  <a:lnTo>
                    <a:pt x="139" y="495"/>
                  </a:lnTo>
                  <a:lnTo>
                    <a:pt x="139" y="497"/>
                  </a:lnTo>
                  <a:lnTo>
                    <a:pt x="139" y="497"/>
                  </a:lnTo>
                  <a:lnTo>
                    <a:pt x="139" y="502"/>
                  </a:lnTo>
                  <a:lnTo>
                    <a:pt x="139" y="502"/>
                  </a:lnTo>
                  <a:lnTo>
                    <a:pt x="139" y="502"/>
                  </a:lnTo>
                  <a:lnTo>
                    <a:pt x="139" y="504"/>
                  </a:lnTo>
                  <a:lnTo>
                    <a:pt x="139" y="504"/>
                  </a:lnTo>
                  <a:lnTo>
                    <a:pt x="139" y="504"/>
                  </a:lnTo>
                  <a:lnTo>
                    <a:pt x="139" y="504"/>
                  </a:lnTo>
                  <a:lnTo>
                    <a:pt x="139" y="506"/>
                  </a:lnTo>
                  <a:lnTo>
                    <a:pt x="139" y="506"/>
                  </a:lnTo>
                  <a:lnTo>
                    <a:pt x="142" y="506"/>
                  </a:lnTo>
                  <a:lnTo>
                    <a:pt x="142" y="506"/>
                  </a:lnTo>
                  <a:lnTo>
                    <a:pt x="144" y="506"/>
                  </a:lnTo>
                  <a:lnTo>
                    <a:pt x="147" y="504"/>
                  </a:lnTo>
                  <a:lnTo>
                    <a:pt x="147" y="504"/>
                  </a:lnTo>
                  <a:lnTo>
                    <a:pt x="147" y="506"/>
                  </a:lnTo>
                  <a:lnTo>
                    <a:pt x="147" y="506"/>
                  </a:lnTo>
                  <a:lnTo>
                    <a:pt x="147" y="509"/>
                  </a:lnTo>
                  <a:lnTo>
                    <a:pt x="147" y="509"/>
                  </a:lnTo>
                  <a:lnTo>
                    <a:pt x="149" y="511"/>
                  </a:lnTo>
                  <a:lnTo>
                    <a:pt x="149" y="511"/>
                  </a:lnTo>
                  <a:lnTo>
                    <a:pt x="151" y="511"/>
                  </a:lnTo>
                  <a:lnTo>
                    <a:pt x="151" y="513"/>
                  </a:lnTo>
                  <a:lnTo>
                    <a:pt x="151" y="513"/>
                  </a:lnTo>
                  <a:lnTo>
                    <a:pt x="151" y="516"/>
                  </a:lnTo>
                  <a:lnTo>
                    <a:pt x="151" y="518"/>
                  </a:lnTo>
                  <a:lnTo>
                    <a:pt x="149" y="521"/>
                  </a:lnTo>
                  <a:lnTo>
                    <a:pt x="149" y="525"/>
                  </a:lnTo>
                  <a:lnTo>
                    <a:pt x="149" y="525"/>
                  </a:lnTo>
                  <a:lnTo>
                    <a:pt x="149" y="525"/>
                  </a:lnTo>
                  <a:lnTo>
                    <a:pt x="147" y="525"/>
                  </a:lnTo>
                  <a:lnTo>
                    <a:pt x="147" y="528"/>
                  </a:lnTo>
                  <a:lnTo>
                    <a:pt x="147" y="528"/>
                  </a:lnTo>
                  <a:lnTo>
                    <a:pt x="147" y="530"/>
                  </a:lnTo>
                  <a:lnTo>
                    <a:pt x="144" y="530"/>
                  </a:lnTo>
                  <a:lnTo>
                    <a:pt x="144" y="530"/>
                  </a:lnTo>
                  <a:lnTo>
                    <a:pt x="144" y="530"/>
                  </a:lnTo>
                  <a:lnTo>
                    <a:pt x="142" y="532"/>
                  </a:lnTo>
                  <a:lnTo>
                    <a:pt x="142" y="535"/>
                  </a:lnTo>
                  <a:lnTo>
                    <a:pt x="142" y="535"/>
                  </a:lnTo>
                  <a:lnTo>
                    <a:pt x="142" y="535"/>
                  </a:lnTo>
                  <a:lnTo>
                    <a:pt x="142" y="537"/>
                  </a:lnTo>
                  <a:lnTo>
                    <a:pt x="142" y="537"/>
                  </a:lnTo>
                  <a:lnTo>
                    <a:pt x="142" y="537"/>
                  </a:lnTo>
                  <a:lnTo>
                    <a:pt x="142" y="540"/>
                  </a:lnTo>
                  <a:lnTo>
                    <a:pt x="142" y="540"/>
                  </a:lnTo>
                  <a:lnTo>
                    <a:pt x="142" y="542"/>
                  </a:lnTo>
                  <a:lnTo>
                    <a:pt x="139" y="544"/>
                  </a:lnTo>
                  <a:lnTo>
                    <a:pt x="135" y="549"/>
                  </a:lnTo>
                  <a:lnTo>
                    <a:pt x="135" y="551"/>
                  </a:lnTo>
                  <a:lnTo>
                    <a:pt x="132" y="554"/>
                  </a:lnTo>
                  <a:lnTo>
                    <a:pt x="130" y="556"/>
                  </a:lnTo>
                  <a:lnTo>
                    <a:pt x="128" y="556"/>
                  </a:lnTo>
                  <a:lnTo>
                    <a:pt x="125" y="556"/>
                  </a:lnTo>
                  <a:lnTo>
                    <a:pt x="123" y="556"/>
                  </a:lnTo>
                  <a:lnTo>
                    <a:pt x="121" y="558"/>
                  </a:lnTo>
                  <a:lnTo>
                    <a:pt x="121" y="561"/>
                  </a:lnTo>
                  <a:lnTo>
                    <a:pt x="121" y="563"/>
                  </a:lnTo>
                  <a:lnTo>
                    <a:pt x="123" y="570"/>
                  </a:lnTo>
                  <a:lnTo>
                    <a:pt x="123" y="575"/>
                  </a:lnTo>
                  <a:lnTo>
                    <a:pt x="123" y="577"/>
                  </a:lnTo>
                  <a:lnTo>
                    <a:pt x="121" y="580"/>
                  </a:lnTo>
                  <a:lnTo>
                    <a:pt x="118" y="584"/>
                  </a:lnTo>
                  <a:lnTo>
                    <a:pt x="113" y="589"/>
                  </a:lnTo>
                  <a:lnTo>
                    <a:pt x="113" y="589"/>
                  </a:lnTo>
                  <a:lnTo>
                    <a:pt x="116" y="589"/>
                  </a:lnTo>
                  <a:lnTo>
                    <a:pt x="116" y="592"/>
                  </a:lnTo>
                  <a:lnTo>
                    <a:pt x="116" y="592"/>
                  </a:lnTo>
                  <a:lnTo>
                    <a:pt x="116" y="592"/>
                  </a:lnTo>
                  <a:lnTo>
                    <a:pt x="116" y="592"/>
                  </a:lnTo>
                  <a:lnTo>
                    <a:pt x="116" y="592"/>
                  </a:lnTo>
                  <a:lnTo>
                    <a:pt x="116" y="592"/>
                  </a:lnTo>
                  <a:lnTo>
                    <a:pt x="116" y="592"/>
                  </a:lnTo>
                  <a:lnTo>
                    <a:pt x="116" y="592"/>
                  </a:lnTo>
                  <a:lnTo>
                    <a:pt x="121" y="599"/>
                  </a:lnTo>
                  <a:lnTo>
                    <a:pt x="121" y="599"/>
                  </a:lnTo>
                  <a:lnTo>
                    <a:pt x="121" y="599"/>
                  </a:lnTo>
                  <a:lnTo>
                    <a:pt x="118" y="599"/>
                  </a:lnTo>
                  <a:lnTo>
                    <a:pt x="116" y="601"/>
                  </a:lnTo>
                  <a:lnTo>
                    <a:pt x="113" y="603"/>
                  </a:lnTo>
                  <a:lnTo>
                    <a:pt x="111" y="606"/>
                  </a:lnTo>
                  <a:lnTo>
                    <a:pt x="109" y="608"/>
                  </a:lnTo>
                  <a:lnTo>
                    <a:pt x="104" y="613"/>
                  </a:lnTo>
                  <a:lnTo>
                    <a:pt x="102" y="615"/>
                  </a:lnTo>
                  <a:lnTo>
                    <a:pt x="99" y="618"/>
                  </a:lnTo>
                  <a:lnTo>
                    <a:pt x="97" y="622"/>
                  </a:lnTo>
                  <a:lnTo>
                    <a:pt x="95" y="625"/>
                  </a:lnTo>
                  <a:lnTo>
                    <a:pt x="90" y="627"/>
                  </a:lnTo>
                  <a:lnTo>
                    <a:pt x="87" y="632"/>
                  </a:lnTo>
                  <a:lnTo>
                    <a:pt x="85" y="634"/>
                  </a:lnTo>
                  <a:lnTo>
                    <a:pt x="83" y="637"/>
                  </a:lnTo>
                  <a:lnTo>
                    <a:pt x="80" y="641"/>
                  </a:lnTo>
                  <a:lnTo>
                    <a:pt x="78" y="644"/>
                  </a:lnTo>
                  <a:lnTo>
                    <a:pt x="73" y="646"/>
                  </a:lnTo>
                  <a:lnTo>
                    <a:pt x="71" y="648"/>
                  </a:lnTo>
                  <a:lnTo>
                    <a:pt x="69" y="653"/>
                  </a:lnTo>
                  <a:lnTo>
                    <a:pt x="66" y="655"/>
                  </a:lnTo>
                  <a:lnTo>
                    <a:pt x="61" y="658"/>
                  </a:lnTo>
                  <a:lnTo>
                    <a:pt x="59" y="660"/>
                  </a:lnTo>
                  <a:lnTo>
                    <a:pt x="57" y="663"/>
                  </a:lnTo>
                  <a:lnTo>
                    <a:pt x="59" y="670"/>
                  </a:lnTo>
                  <a:lnTo>
                    <a:pt x="61" y="679"/>
                  </a:lnTo>
                  <a:lnTo>
                    <a:pt x="66" y="686"/>
                  </a:lnTo>
                  <a:lnTo>
                    <a:pt x="69" y="693"/>
                  </a:lnTo>
                  <a:lnTo>
                    <a:pt x="71" y="705"/>
                  </a:lnTo>
                  <a:lnTo>
                    <a:pt x="71" y="708"/>
                  </a:lnTo>
                  <a:lnTo>
                    <a:pt x="71" y="719"/>
                  </a:lnTo>
                  <a:lnTo>
                    <a:pt x="71" y="722"/>
                  </a:lnTo>
                  <a:lnTo>
                    <a:pt x="71" y="724"/>
                  </a:lnTo>
                  <a:lnTo>
                    <a:pt x="78" y="729"/>
                  </a:lnTo>
                  <a:lnTo>
                    <a:pt x="78" y="731"/>
                  </a:lnTo>
                  <a:lnTo>
                    <a:pt x="80" y="738"/>
                  </a:lnTo>
                  <a:lnTo>
                    <a:pt x="83" y="745"/>
                  </a:lnTo>
                  <a:lnTo>
                    <a:pt x="83" y="745"/>
                  </a:lnTo>
                  <a:lnTo>
                    <a:pt x="85" y="748"/>
                  </a:lnTo>
                  <a:lnTo>
                    <a:pt x="87" y="750"/>
                  </a:lnTo>
                  <a:lnTo>
                    <a:pt x="87" y="750"/>
                  </a:lnTo>
                  <a:lnTo>
                    <a:pt x="87" y="750"/>
                  </a:lnTo>
                  <a:lnTo>
                    <a:pt x="87" y="753"/>
                  </a:lnTo>
                  <a:lnTo>
                    <a:pt x="90" y="762"/>
                  </a:lnTo>
                  <a:lnTo>
                    <a:pt x="90" y="764"/>
                  </a:lnTo>
                  <a:lnTo>
                    <a:pt x="92" y="769"/>
                  </a:lnTo>
                  <a:lnTo>
                    <a:pt x="95" y="774"/>
                  </a:lnTo>
                  <a:lnTo>
                    <a:pt x="95" y="779"/>
                  </a:lnTo>
                  <a:lnTo>
                    <a:pt x="95" y="783"/>
                  </a:lnTo>
                  <a:lnTo>
                    <a:pt x="95" y="788"/>
                  </a:lnTo>
                  <a:lnTo>
                    <a:pt x="95" y="795"/>
                  </a:lnTo>
                  <a:lnTo>
                    <a:pt x="95" y="805"/>
                  </a:lnTo>
                  <a:lnTo>
                    <a:pt x="95" y="812"/>
                  </a:lnTo>
                  <a:lnTo>
                    <a:pt x="95" y="821"/>
                  </a:lnTo>
                  <a:lnTo>
                    <a:pt x="95" y="835"/>
                  </a:lnTo>
                  <a:lnTo>
                    <a:pt x="95" y="838"/>
                  </a:lnTo>
                  <a:lnTo>
                    <a:pt x="95" y="838"/>
                  </a:lnTo>
                  <a:lnTo>
                    <a:pt x="95" y="840"/>
                  </a:lnTo>
                  <a:lnTo>
                    <a:pt x="95" y="842"/>
                  </a:lnTo>
                  <a:lnTo>
                    <a:pt x="95" y="845"/>
                  </a:lnTo>
                  <a:lnTo>
                    <a:pt x="95" y="845"/>
                  </a:lnTo>
                  <a:lnTo>
                    <a:pt x="97" y="850"/>
                  </a:lnTo>
                  <a:lnTo>
                    <a:pt x="97" y="850"/>
                  </a:lnTo>
                  <a:lnTo>
                    <a:pt x="95" y="850"/>
                  </a:lnTo>
                  <a:lnTo>
                    <a:pt x="95" y="852"/>
                  </a:lnTo>
                  <a:lnTo>
                    <a:pt x="95" y="852"/>
                  </a:lnTo>
                  <a:lnTo>
                    <a:pt x="95" y="852"/>
                  </a:lnTo>
                  <a:lnTo>
                    <a:pt x="95" y="852"/>
                  </a:lnTo>
                  <a:lnTo>
                    <a:pt x="92" y="859"/>
                  </a:lnTo>
                  <a:lnTo>
                    <a:pt x="90" y="861"/>
                  </a:lnTo>
                  <a:lnTo>
                    <a:pt x="92" y="861"/>
                  </a:lnTo>
                  <a:lnTo>
                    <a:pt x="92" y="868"/>
                  </a:lnTo>
                  <a:lnTo>
                    <a:pt x="95" y="871"/>
                  </a:lnTo>
                  <a:lnTo>
                    <a:pt x="97" y="871"/>
                  </a:lnTo>
                  <a:lnTo>
                    <a:pt x="99" y="871"/>
                  </a:lnTo>
                  <a:lnTo>
                    <a:pt x="99" y="873"/>
                  </a:lnTo>
                  <a:lnTo>
                    <a:pt x="99" y="876"/>
                  </a:lnTo>
                  <a:lnTo>
                    <a:pt x="99" y="878"/>
                  </a:lnTo>
                  <a:lnTo>
                    <a:pt x="99" y="880"/>
                  </a:lnTo>
                  <a:lnTo>
                    <a:pt x="99" y="883"/>
                  </a:lnTo>
                  <a:lnTo>
                    <a:pt x="99" y="887"/>
                  </a:lnTo>
                  <a:lnTo>
                    <a:pt x="99" y="887"/>
                  </a:lnTo>
                  <a:lnTo>
                    <a:pt x="99" y="895"/>
                  </a:lnTo>
                  <a:lnTo>
                    <a:pt x="99" y="897"/>
                  </a:lnTo>
                  <a:lnTo>
                    <a:pt x="102" y="902"/>
                  </a:lnTo>
                  <a:lnTo>
                    <a:pt x="102" y="906"/>
                  </a:lnTo>
                  <a:lnTo>
                    <a:pt x="102" y="921"/>
                  </a:lnTo>
                  <a:lnTo>
                    <a:pt x="104" y="921"/>
                  </a:lnTo>
                  <a:lnTo>
                    <a:pt x="106" y="921"/>
                  </a:lnTo>
                  <a:lnTo>
                    <a:pt x="109" y="921"/>
                  </a:lnTo>
                  <a:lnTo>
                    <a:pt x="111" y="923"/>
                  </a:lnTo>
                  <a:lnTo>
                    <a:pt x="116" y="923"/>
                  </a:lnTo>
                  <a:lnTo>
                    <a:pt x="121" y="923"/>
                  </a:lnTo>
                  <a:lnTo>
                    <a:pt x="128" y="923"/>
                  </a:lnTo>
                  <a:lnTo>
                    <a:pt x="135" y="923"/>
                  </a:lnTo>
                  <a:lnTo>
                    <a:pt x="144" y="921"/>
                  </a:lnTo>
                  <a:lnTo>
                    <a:pt x="144" y="921"/>
                  </a:lnTo>
                  <a:lnTo>
                    <a:pt x="144" y="921"/>
                  </a:lnTo>
                  <a:lnTo>
                    <a:pt x="142" y="921"/>
                  </a:lnTo>
                  <a:lnTo>
                    <a:pt x="144" y="918"/>
                  </a:lnTo>
                  <a:lnTo>
                    <a:pt x="144" y="918"/>
                  </a:lnTo>
                  <a:lnTo>
                    <a:pt x="144" y="913"/>
                  </a:lnTo>
                  <a:lnTo>
                    <a:pt x="144" y="911"/>
                  </a:lnTo>
                  <a:lnTo>
                    <a:pt x="144" y="909"/>
                  </a:lnTo>
                  <a:lnTo>
                    <a:pt x="144" y="909"/>
                  </a:lnTo>
                  <a:lnTo>
                    <a:pt x="144" y="904"/>
                  </a:lnTo>
                  <a:lnTo>
                    <a:pt x="147" y="887"/>
                  </a:lnTo>
                  <a:lnTo>
                    <a:pt x="147" y="878"/>
                  </a:lnTo>
                  <a:lnTo>
                    <a:pt x="147" y="876"/>
                  </a:lnTo>
                  <a:lnTo>
                    <a:pt x="144" y="878"/>
                  </a:lnTo>
                  <a:lnTo>
                    <a:pt x="144" y="878"/>
                  </a:lnTo>
                  <a:lnTo>
                    <a:pt x="144" y="878"/>
                  </a:lnTo>
                  <a:lnTo>
                    <a:pt x="144" y="880"/>
                  </a:lnTo>
                  <a:lnTo>
                    <a:pt x="142" y="883"/>
                  </a:lnTo>
                  <a:lnTo>
                    <a:pt x="142" y="885"/>
                  </a:lnTo>
                  <a:lnTo>
                    <a:pt x="142" y="885"/>
                  </a:lnTo>
                  <a:lnTo>
                    <a:pt x="142" y="887"/>
                  </a:lnTo>
                  <a:lnTo>
                    <a:pt x="142" y="887"/>
                  </a:lnTo>
                  <a:lnTo>
                    <a:pt x="142" y="887"/>
                  </a:lnTo>
                  <a:lnTo>
                    <a:pt x="142" y="887"/>
                  </a:lnTo>
                  <a:lnTo>
                    <a:pt x="139" y="887"/>
                  </a:lnTo>
                  <a:lnTo>
                    <a:pt x="139" y="887"/>
                  </a:lnTo>
                  <a:lnTo>
                    <a:pt x="139" y="885"/>
                  </a:lnTo>
                  <a:lnTo>
                    <a:pt x="137" y="885"/>
                  </a:lnTo>
                  <a:lnTo>
                    <a:pt x="137" y="883"/>
                  </a:lnTo>
                  <a:lnTo>
                    <a:pt x="137" y="883"/>
                  </a:lnTo>
                  <a:lnTo>
                    <a:pt x="135" y="883"/>
                  </a:lnTo>
                  <a:lnTo>
                    <a:pt x="132" y="883"/>
                  </a:lnTo>
                  <a:lnTo>
                    <a:pt x="132" y="883"/>
                  </a:lnTo>
                  <a:lnTo>
                    <a:pt x="132" y="880"/>
                  </a:lnTo>
                  <a:lnTo>
                    <a:pt x="130" y="878"/>
                  </a:lnTo>
                  <a:lnTo>
                    <a:pt x="130" y="878"/>
                  </a:lnTo>
                  <a:lnTo>
                    <a:pt x="130" y="876"/>
                  </a:lnTo>
                  <a:lnTo>
                    <a:pt x="130" y="876"/>
                  </a:lnTo>
                  <a:lnTo>
                    <a:pt x="130" y="876"/>
                  </a:lnTo>
                  <a:lnTo>
                    <a:pt x="130" y="876"/>
                  </a:lnTo>
                  <a:lnTo>
                    <a:pt x="128" y="873"/>
                  </a:lnTo>
                  <a:lnTo>
                    <a:pt x="128" y="873"/>
                  </a:lnTo>
                  <a:lnTo>
                    <a:pt x="128" y="873"/>
                  </a:lnTo>
                  <a:lnTo>
                    <a:pt x="128" y="873"/>
                  </a:lnTo>
                  <a:lnTo>
                    <a:pt x="125" y="871"/>
                  </a:lnTo>
                  <a:lnTo>
                    <a:pt x="125" y="871"/>
                  </a:lnTo>
                  <a:lnTo>
                    <a:pt x="125" y="871"/>
                  </a:lnTo>
                  <a:lnTo>
                    <a:pt x="125" y="871"/>
                  </a:lnTo>
                  <a:lnTo>
                    <a:pt x="125" y="871"/>
                  </a:lnTo>
                  <a:lnTo>
                    <a:pt x="123" y="868"/>
                  </a:lnTo>
                  <a:lnTo>
                    <a:pt x="123" y="868"/>
                  </a:lnTo>
                  <a:lnTo>
                    <a:pt x="123" y="871"/>
                  </a:lnTo>
                  <a:lnTo>
                    <a:pt x="123" y="871"/>
                  </a:lnTo>
                  <a:lnTo>
                    <a:pt x="123" y="871"/>
                  </a:lnTo>
                  <a:lnTo>
                    <a:pt x="123" y="873"/>
                  </a:lnTo>
                  <a:lnTo>
                    <a:pt x="121" y="871"/>
                  </a:lnTo>
                  <a:lnTo>
                    <a:pt x="121" y="871"/>
                  </a:lnTo>
                  <a:lnTo>
                    <a:pt x="123" y="868"/>
                  </a:lnTo>
                  <a:lnTo>
                    <a:pt x="123" y="868"/>
                  </a:lnTo>
                  <a:lnTo>
                    <a:pt x="123" y="868"/>
                  </a:lnTo>
                  <a:lnTo>
                    <a:pt x="125" y="868"/>
                  </a:lnTo>
                  <a:lnTo>
                    <a:pt x="125" y="868"/>
                  </a:lnTo>
                  <a:lnTo>
                    <a:pt x="128" y="868"/>
                  </a:lnTo>
                  <a:lnTo>
                    <a:pt x="128" y="868"/>
                  </a:lnTo>
                  <a:lnTo>
                    <a:pt x="128" y="868"/>
                  </a:lnTo>
                  <a:lnTo>
                    <a:pt x="128" y="868"/>
                  </a:lnTo>
                  <a:lnTo>
                    <a:pt x="130" y="868"/>
                  </a:lnTo>
                  <a:lnTo>
                    <a:pt x="130" y="868"/>
                  </a:lnTo>
                  <a:lnTo>
                    <a:pt x="130" y="866"/>
                  </a:lnTo>
                  <a:lnTo>
                    <a:pt x="132" y="864"/>
                  </a:lnTo>
                  <a:lnTo>
                    <a:pt x="132" y="864"/>
                  </a:lnTo>
                  <a:lnTo>
                    <a:pt x="132" y="864"/>
                  </a:lnTo>
                  <a:lnTo>
                    <a:pt x="132" y="861"/>
                  </a:lnTo>
                  <a:lnTo>
                    <a:pt x="132" y="861"/>
                  </a:lnTo>
                  <a:lnTo>
                    <a:pt x="135" y="861"/>
                  </a:lnTo>
                  <a:lnTo>
                    <a:pt x="135" y="861"/>
                  </a:lnTo>
                  <a:lnTo>
                    <a:pt x="135" y="861"/>
                  </a:lnTo>
                  <a:lnTo>
                    <a:pt x="135" y="859"/>
                  </a:lnTo>
                  <a:lnTo>
                    <a:pt x="135" y="859"/>
                  </a:lnTo>
                  <a:lnTo>
                    <a:pt x="135" y="861"/>
                  </a:lnTo>
                  <a:lnTo>
                    <a:pt x="135" y="861"/>
                  </a:lnTo>
                  <a:lnTo>
                    <a:pt x="135" y="861"/>
                  </a:lnTo>
                  <a:lnTo>
                    <a:pt x="135" y="861"/>
                  </a:lnTo>
                  <a:lnTo>
                    <a:pt x="135" y="857"/>
                  </a:lnTo>
                  <a:lnTo>
                    <a:pt x="137" y="857"/>
                  </a:lnTo>
                  <a:lnTo>
                    <a:pt x="137" y="852"/>
                  </a:lnTo>
                  <a:lnTo>
                    <a:pt x="139" y="850"/>
                  </a:lnTo>
                  <a:lnTo>
                    <a:pt x="142" y="847"/>
                  </a:lnTo>
                  <a:lnTo>
                    <a:pt x="142" y="845"/>
                  </a:lnTo>
                  <a:lnTo>
                    <a:pt x="156" y="835"/>
                  </a:lnTo>
                  <a:lnTo>
                    <a:pt x="158" y="833"/>
                  </a:lnTo>
                  <a:lnTo>
                    <a:pt x="161" y="833"/>
                  </a:lnTo>
                  <a:lnTo>
                    <a:pt x="161" y="833"/>
                  </a:lnTo>
                  <a:lnTo>
                    <a:pt x="163" y="831"/>
                  </a:lnTo>
                  <a:lnTo>
                    <a:pt x="161" y="831"/>
                  </a:lnTo>
                  <a:lnTo>
                    <a:pt x="161" y="831"/>
                  </a:lnTo>
                  <a:lnTo>
                    <a:pt x="161" y="831"/>
                  </a:lnTo>
                  <a:lnTo>
                    <a:pt x="161" y="831"/>
                  </a:lnTo>
                  <a:lnTo>
                    <a:pt x="163" y="828"/>
                  </a:lnTo>
                  <a:lnTo>
                    <a:pt x="163" y="828"/>
                  </a:lnTo>
                  <a:lnTo>
                    <a:pt x="166" y="828"/>
                  </a:lnTo>
                  <a:lnTo>
                    <a:pt x="166" y="828"/>
                  </a:lnTo>
                  <a:lnTo>
                    <a:pt x="168" y="826"/>
                  </a:lnTo>
                  <a:lnTo>
                    <a:pt x="168" y="828"/>
                  </a:lnTo>
                  <a:lnTo>
                    <a:pt x="166" y="828"/>
                  </a:lnTo>
                  <a:lnTo>
                    <a:pt x="166" y="828"/>
                  </a:lnTo>
                  <a:lnTo>
                    <a:pt x="163" y="831"/>
                  </a:lnTo>
                  <a:lnTo>
                    <a:pt x="163" y="831"/>
                  </a:lnTo>
                  <a:lnTo>
                    <a:pt x="166" y="828"/>
                  </a:lnTo>
                  <a:lnTo>
                    <a:pt x="175" y="826"/>
                  </a:lnTo>
                  <a:lnTo>
                    <a:pt x="180" y="824"/>
                  </a:lnTo>
                  <a:lnTo>
                    <a:pt x="189" y="819"/>
                  </a:lnTo>
                  <a:lnTo>
                    <a:pt x="199" y="814"/>
                  </a:lnTo>
                  <a:lnTo>
                    <a:pt x="210" y="809"/>
                  </a:lnTo>
                  <a:lnTo>
                    <a:pt x="215" y="809"/>
                  </a:lnTo>
                  <a:lnTo>
                    <a:pt x="220" y="807"/>
                  </a:lnTo>
                  <a:lnTo>
                    <a:pt x="222" y="807"/>
                  </a:lnTo>
                  <a:lnTo>
                    <a:pt x="229" y="805"/>
                  </a:lnTo>
                  <a:lnTo>
                    <a:pt x="229" y="805"/>
                  </a:lnTo>
                  <a:lnTo>
                    <a:pt x="237" y="802"/>
                  </a:lnTo>
                  <a:lnTo>
                    <a:pt x="246" y="797"/>
                  </a:lnTo>
                  <a:lnTo>
                    <a:pt x="263" y="788"/>
                  </a:lnTo>
                  <a:lnTo>
                    <a:pt x="265" y="786"/>
                  </a:lnTo>
                  <a:lnTo>
                    <a:pt x="267" y="783"/>
                  </a:lnTo>
                  <a:lnTo>
                    <a:pt x="267" y="783"/>
                  </a:lnTo>
                  <a:lnTo>
                    <a:pt x="267" y="783"/>
                  </a:lnTo>
                  <a:lnTo>
                    <a:pt x="267" y="783"/>
                  </a:lnTo>
                  <a:lnTo>
                    <a:pt x="272" y="776"/>
                  </a:lnTo>
                  <a:lnTo>
                    <a:pt x="281" y="764"/>
                  </a:lnTo>
                  <a:lnTo>
                    <a:pt x="281" y="762"/>
                  </a:lnTo>
                  <a:lnTo>
                    <a:pt x="281" y="762"/>
                  </a:lnTo>
                  <a:lnTo>
                    <a:pt x="281" y="762"/>
                  </a:lnTo>
                  <a:lnTo>
                    <a:pt x="281" y="762"/>
                  </a:lnTo>
                  <a:lnTo>
                    <a:pt x="284" y="760"/>
                  </a:lnTo>
                  <a:lnTo>
                    <a:pt x="284" y="760"/>
                  </a:lnTo>
                  <a:lnTo>
                    <a:pt x="284" y="760"/>
                  </a:lnTo>
                  <a:lnTo>
                    <a:pt x="281" y="757"/>
                  </a:lnTo>
                  <a:lnTo>
                    <a:pt x="281" y="757"/>
                  </a:lnTo>
                  <a:lnTo>
                    <a:pt x="281" y="757"/>
                  </a:lnTo>
                  <a:lnTo>
                    <a:pt x="286" y="745"/>
                  </a:lnTo>
                  <a:lnTo>
                    <a:pt x="286" y="745"/>
                  </a:lnTo>
                  <a:lnTo>
                    <a:pt x="284" y="745"/>
                  </a:lnTo>
                  <a:lnTo>
                    <a:pt x="284" y="745"/>
                  </a:lnTo>
                  <a:lnTo>
                    <a:pt x="284" y="743"/>
                  </a:lnTo>
                  <a:lnTo>
                    <a:pt x="284" y="743"/>
                  </a:lnTo>
                  <a:lnTo>
                    <a:pt x="281" y="741"/>
                  </a:lnTo>
                  <a:lnTo>
                    <a:pt x="281" y="741"/>
                  </a:lnTo>
                  <a:lnTo>
                    <a:pt x="281" y="743"/>
                  </a:lnTo>
                  <a:lnTo>
                    <a:pt x="281" y="745"/>
                  </a:lnTo>
                  <a:lnTo>
                    <a:pt x="281" y="748"/>
                  </a:lnTo>
                  <a:lnTo>
                    <a:pt x="281" y="748"/>
                  </a:lnTo>
                  <a:lnTo>
                    <a:pt x="279" y="745"/>
                  </a:lnTo>
                  <a:lnTo>
                    <a:pt x="279" y="745"/>
                  </a:lnTo>
                  <a:lnTo>
                    <a:pt x="277" y="745"/>
                  </a:lnTo>
                  <a:lnTo>
                    <a:pt x="277" y="745"/>
                  </a:lnTo>
                  <a:lnTo>
                    <a:pt x="277" y="745"/>
                  </a:lnTo>
                  <a:lnTo>
                    <a:pt x="277" y="748"/>
                  </a:lnTo>
                  <a:lnTo>
                    <a:pt x="277" y="748"/>
                  </a:lnTo>
                  <a:lnTo>
                    <a:pt x="274" y="753"/>
                  </a:lnTo>
                  <a:lnTo>
                    <a:pt x="274" y="753"/>
                  </a:lnTo>
                  <a:lnTo>
                    <a:pt x="274" y="750"/>
                  </a:lnTo>
                  <a:lnTo>
                    <a:pt x="274" y="750"/>
                  </a:lnTo>
                  <a:lnTo>
                    <a:pt x="274" y="750"/>
                  </a:lnTo>
                  <a:lnTo>
                    <a:pt x="274" y="748"/>
                  </a:lnTo>
                  <a:lnTo>
                    <a:pt x="274" y="748"/>
                  </a:lnTo>
                  <a:lnTo>
                    <a:pt x="274" y="748"/>
                  </a:lnTo>
                  <a:lnTo>
                    <a:pt x="274" y="748"/>
                  </a:lnTo>
                  <a:lnTo>
                    <a:pt x="274" y="745"/>
                  </a:lnTo>
                  <a:lnTo>
                    <a:pt x="274" y="745"/>
                  </a:lnTo>
                  <a:lnTo>
                    <a:pt x="274" y="745"/>
                  </a:lnTo>
                  <a:lnTo>
                    <a:pt x="274" y="743"/>
                  </a:lnTo>
                  <a:lnTo>
                    <a:pt x="274" y="741"/>
                  </a:lnTo>
                  <a:lnTo>
                    <a:pt x="277" y="738"/>
                  </a:lnTo>
                  <a:lnTo>
                    <a:pt x="277" y="738"/>
                  </a:lnTo>
                  <a:lnTo>
                    <a:pt x="277" y="738"/>
                  </a:lnTo>
                  <a:lnTo>
                    <a:pt x="277" y="736"/>
                  </a:lnTo>
                  <a:lnTo>
                    <a:pt x="274" y="736"/>
                  </a:lnTo>
                  <a:lnTo>
                    <a:pt x="274" y="736"/>
                  </a:lnTo>
                  <a:lnTo>
                    <a:pt x="274" y="736"/>
                  </a:lnTo>
                  <a:lnTo>
                    <a:pt x="274" y="736"/>
                  </a:lnTo>
                  <a:lnTo>
                    <a:pt x="277" y="736"/>
                  </a:lnTo>
                  <a:lnTo>
                    <a:pt x="277" y="736"/>
                  </a:lnTo>
                  <a:lnTo>
                    <a:pt x="277" y="736"/>
                  </a:lnTo>
                  <a:lnTo>
                    <a:pt x="277" y="738"/>
                  </a:lnTo>
                  <a:lnTo>
                    <a:pt x="277" y="738"/>
                  </a:lnTo>
                  <a:lnTo>
                    <a:pt x="277" y="738"/>
                  </a:lnTo>
                  <a:lnTo>
                    <a:pt x="279" y="738"/>
                  </a:lnTo>
                  <a:lnTo>
                    <a:pt x="279" y="736"/>
                  </a:lnTo>
                  <a:lnTo>
                    <a:pt x="279" y="731"/>
                  </a:lnTo>
                  <a:lnTo>
                    <a:pt x="279" y="724"/>
                  </a:lnTo>
                  <a:lnTo>
                    <a:pt x="281" y="715"/>
                  </a:lnTo>
                  <a:lnTo>
                    <a:pt x="281" y="712"/>
                  </a:lnTo>
                  <a:lnTo>
                    <a:pt x="281" y="710"/>
                  </a:lnTo>
                  <a:lnTo>
                    <a:pt x="281" y="708"/>
                  </a:lnTo>
                  <a:lnTo>
                    <a:pt x="281" y="708"/>
                  </a:lnTo>
                  <a:lnTo>
                    <a:pt x="281" y="705"/>
                  </a:lnTo>
                  <a:lnTo>
                    <a:pt x="281" y="705"/>
                  </a:lnTo>
                  <a:lnTo>
                    <a:pt x="284" y="703"/>
                  </a:lnTo>
                  <a:lnTo>
                    <a:pt x="286" y="698"/>
                  </a:lnTo>
                  <a:lnTo>
                    <a:pt x="286" y="696"/>
                  </a:lnTo>
                  <a:lnTo>
                    <a:pt x="289" y="693"/>
                  </a:lnTo>
                  <a:lnTo>
                    <a:pt x="289" y="691"/>
                  </a:lnTo>
                  <a:lnTo>
                    <a:pt x="289" y="691"/>
                  </a:lnTo>
                  <a:lnTo>
                    <a:pt x="289" y="691"/>
                  </a:lnTo>
                  <a:lnTo>
                    <a:pt x="289" y="691"/>
                  </a:lnTo>
                  <a:lnTo>
                    <a:pt x="289" y="691"/>
                  </a:lnTo>
                  <a:lnTo>
                    <a:pt x="286" y="691"/>
                  </a:lnTo>
                  <a:lnTo>
                    <a:pt x="286" y="691"/>
                  </a:lnTo>
                  <a:lnTo>
                    <a:pt x="286" y="691"/>
                  </a:lnTo>
                  <a:lnTo>
                    <a:pt x="286" y="693"/>
                  </a:lnTo>
                  <a:lnTo>
                    <a:pt x="286" y="693"/>
                  </a:lnTo>
                  <a:lnTo>
                    <a:pt x="284" y="691"/>
                  </a:lnTo>
                  <a:lnTo>
                    <a:pt x="281" y="679"/>
                  </a:lnTo>
                  <a:lnTo>
                    <a:pt x="284" y="672"/>
                  </a:lnTo>
                  <a:lnTo>
                    <a:pt x="286" y="663"/>
                  </a:lnTo>
                  <a:lnTo>
                    <a:pt x="286" y="660"/>
                  </a:lnTo>
                  <a:lnTo>
                    <a:pt x="286" y="658"/>
                  </a:lnTo>
                  <a:lnTo>
                    <a:pt x="286" y="655"/>
                  </a:lnTo>
                  <a:lnTo>
                    <a:pt x="286" y="648"/>
                  </a:lnTo>
                  <a:lnTo>
                    <a:pt x="286" y="648"/>
                  </a:lnTo>
                  <a:lnTo>
                    <a:pt x="286" y="651"/>
                  </a:lnTo>
                  <a:lnTo>
                    <a:pt x="284" y="651"/>
                  </a:lnTo>
                  <a:lnTo>
                    <a:pt x="284" y="653"/>
                  </a:lnTo>
                  <a:lnTo>
                    <a:pt x="284" y="655"/>
                  </a:lnTo>
                  <a:lnTo>
                    <a:pt x="284" y="655"/>
                  </a:lnTo>
                  <a:lnTo>
                    <a:pt x="284" y="646"/>
                  </a:lnTo>
                  <a:lnTo>
                    <a:pt x="284" y="646"/>
                  </a:lnTo>
                  <a:lnTo>
                    <a:pt x="284" y="644"/>
                  </a:lnTo>
                  <a:lnTo>
                    <a:pt x="284" y="644"/>
                  </a:lnTo>
                  <a:lnTo>
                    <a:pt x="281" y="644"/>
                  </a:lnTo>
                  <a:lnTo>
                    <a:pt x="281" y="644"/>
                  </a:lnTo>
                  <a:lnTo>
                    <a:pt x="281" y="644"/>
                  </a:lnTo>
                  <a:lnTo>
                    <a:pt x="281" y="644"/>
                  </a:lnTo>
                  <a:lnTo>
                    <a:pt x="281" y="644"/>
                  </a:lnTo>
                  <a:lnTo>
                    <a:pt x="281" y="646"/>
                  </a:lnTo>
                  <a:lnTo>
                    <a:pt x="281" y="646"/>
                  </a:lnTo>
                  <a:lnTo>
                    <a:pt x="279" y="646"/>
                  </a:lnTo>
                  <a:lnTo>
                    <a:pt x="279" y="646"/>
                  </a:lnTo>
                  <a:lnTo>
                    <a:pt x="279" y="646"/>
                  </a:lnTo>
                  <a:lnTo>
                    <a:pt x="279" y="646"/>
                  </a:lnTo>
                  <a:lnTo>
                    <a:pt x="279" y="646"/>
                  </a:lnTo>
                  <a:lnTo>
                    <a:pt x="279" y="648"/>
                  </a:lnTo>
                  <a:lnTo>
                    <a:pt x="279" y="648"/>
                  </a:lnTo>
                  <a:lnTo>
                    <a:pt x="279" y="648"/>
                  </a:lnTo>
                  <a:lnTo>
                    <a:pt x="281" y="651"/>
                  </a:lnTo>
                  <a:lnTo>
                    <a:pt x="279" y="653"/>
                  </a:lnTo>
                  <a:lnTo>
                    <a:pt x="279" y="653"/>
                  </a:lnTo>
                  <a:lnTo>
                    <a:pt x="279" y="651"/>
                  </a:lnTo>
                  <a:lnTo>
                    <a:pt x="279" y="651"/>
                  </a:lnTo>
                  <a:lnTo>
                    <a:pt x="279" y="651"/>
                  </a:lnTo>
                  <a:lnTo>
                    <a:pt x="279" y="651"/>
                  </a:lnTo>
                  <a:lnTo>
                    <a:pt x="279" y="651"/>
                  </a:lnTo>
                  <a:lnTo>
                    <a:pt x="277" y="653"/>
                  </a:lnTo>
                  <a:lnTo>
                    <a:pt x="277" y="658"/>
                  </a:lnTo>
                  <a:lnTo>
                    <a:pt x="279" y="660"/>
                  </a:lnTo>
                  <a:lnTo>
                    <a:pt x="279" y="663"/>
                  </a:lnTo>
                  <a:lnTo>
                    <a:pt x="279" y="663"/>
                  </a:lnTo>
                  <a:lnTo>
                    <a:pt x="277" y="663"/>
                  </a:lnTo>
                  <a:lnTo>
                    <a:pt x="277" y="665"/>
                  </a:lnTo>
                  <a:lnTo>
                    <a:pt x="277" y="667"/>
                  </a:lnTo>
                  <a:lnTo>
                    <a:pt x="277" y="665"/>
                  </a:lnTo>
                  <a:lnTo>
                    <a:pt x="277" y="663"/>
                  </a:lnTo>
                  <a:lnTo>
                    <a:pt x="274" y="663"/>
                  </a:lnTo>
                  <a:lnTo>
                    <a:pt x="274" y="663"/>
                  </a:lnTo>
                  <a:lnTo>
                    <a:pt x="272" y="663"/>
                  </a:lnTo>
                  <a:lnTo>
                    <a:pt x="272" y="660"/>
                  </a:lnTo>
                  <a:lnTo>
                    <a:pt x="272" y="658"/>
                  </a:lnTo>
                  <a:lnTo>
                    <a:pt x="274" y="644"/>
                  </a:lnTo>
                  <a:lnTo>
                    <a:pt x="274" y="639"/>
                  </a:lnTo>
                  <a:lnTo>
                    <a:pt x="274" y="637"/>
                  </a:lnTo>
                  <a:lnTo>
                    <a:pt x="272" y="632"/>
                  </a:lnTo>
                  <a:lnTo>
                    <a:pt x="272" y="632"/>
                  </a:lnTo>
                  <a:lnTo>
                    <a:pt x="272" y="627"/>
                  </a:lnTo>
                  <a:lnTo>
                    <a:pt x="270" y="625"/>
                  </a:lnTo>
                  <a:lnTo>
                    <a:pt x="272" y="620"/>
                  </a:lnTo>
                  <a:lnTo>
                    <a:pt x="272" y="618"/>
                  </a:lnTo>
                  <a:lnTo>
                    <a:pt x="270" y="615"/>
                  </a:lnTo>
                  <a:lnTo>
                    <a:pt x="270" y="613"/>
                  </a:lnTo>
                  <a:lnTo>
                    <a:pt x="267" y="613"/>
                  </a:lnTo>
                  <a:lnTo>
                    <a:pt x="265" y="608"/>
                  </a:lnTo>
                  <a:lnTo>
                    <a:pt x="263" y="603"/>
                  </a:lnTo>
                  <a:lnTo>
                    <a:pt x="263" y="599"/>
                  </a:lnTo>
                  <a:lnTo>
                    <a:pt x="263" y="596"/>
                  </a:lnTo>
                  <a:lnTo>
                    <a:pt x="263" y="592"/>
                  </a:lnTo>
                  <a:lnTo>
                    <a:pt x="263" y="592"/>
                  </a:lnTo>
                  <a:lnTo>
                    <a:pt x="263" y="599"/>
                  </a:lnTo>
                  <a:lnTo>
                    <a:pt x="260" y="599"/>
                  </a:lnTo>
                  <a:lnTo>
                    <a:pt x="260" y="596"/>
                  </a:lnTo>
                  <a:lnTo>
                    <a:pt x="260" y="596"/>
                  </a:lnTo>
                  <a:lnTo>
                    <a:pt x="260" y="596"/>
                  </a:lnTo>
                  <a:lnTo>
                    <a:pt x="260" y="596"/>
                  </a:lnTo>
                  <a:lnTo>
                    <a:pt x="258" y="596"/>
                  </a:lnTo>
                  <a:lnTo>
                    <a:pt x="260" y="594"/>
                  </a:lnTo>
                  <a:lnTo>
                    <a:pt x="260" y="594"/>
                  </a:lnTo>
                  <a:lnTo>
                    <a:pt x="260" y="594"/>
                  </a:lnTo>
                  <a:lnTo>
                    <a:pt x="260" y="594"/>
                  </a:lnTo>
                  <a:lnTo>
                    <a:pt x="260" y="594"/>
                  </a:lnTo>
                  <a:lnTo>
                    <a:pt x="260" y="594"/>
                  </a:lnTo>
                  <a:lnTo>
                    <a:pt x="260" y="594"/>
                  </a:lnTo>
                  <a:lnTo>
                    <a:pt x="260" y="592"/>
                  </a:lnTo>
                  <a:lnTo>
                    <a:pt x="260" y="592"/>
                  </a:lnTo>
                  <a:lnTo>
                    <a:pt x="260" y="592"/>
                  </a:lnTo>
                  <a:lnTo>
                    <a:pt x="260" y="592"/>
                  </a:lnTo>
                  <a:lnTo>
                    <a:pt x="260" y="592"/>
                  </a:lnTo>
                  <a:lnTo>
                    <a:pt x="260" y="589"/>
                  </a:lnTo>
                  <a:lnTo>
                    <a:pt x="260" y="589"/>
                  </a:lnTo>
                  <a:lnTo>
                    <a:pt x="260" y="589"/>
                  </a:lnTo>
                  <a:lnTo>
                    <a:pt x="260" y="589"/>
                  </a:lnTo>
                  <a:lnTo>
                    <a:pt x="260" y="589"/>
                  </a:lnTo>
                  <a:lnTo>
                    <a:pt x="260" y="589"/>
                  </a:lnTo>
                  <a:lnTo>
                    <a:pt x="260" y="589"/>
                  </a:lnTo>
                  <a:lnTo>
                    <a:pt x="258" y="589"/>
                  </a:lnTo>
                  <a:lnTo>
                    <a:pt x="258" y="589"/>
                  </a:lnTo>
                  <a:lnTo>
                    <a:pt x="258" y="587"/>
                  </a:lnTo>
                  <a:lnTo>
                    <a:pt x="258" y="587"/>
                  </a:lnTo>
                  <a:lnTo>
                    <a:pt x="258" y="587"/>
                  </a:lnTo>
                  <a:lnTo>
                    <a:pt x="258" y="587"/>
                  </a:lnTo>
                  <a:lnTo>
                    <a:pt x="258" y="587"/>
                  </a:lnTo>
                  <a:lnTo>
                    <a:pt x="258" y="587"/>
                  </a:lnTo>
                  <a:lnTo>
                    <a:pt x="258" y="587"/>
                  </a:lnTo>
                  <a:lnTo>
                    <a:pt x="260" y="587"/>
                  </a:lnTo>
                  <a:lnTo>
                    <a:pt x="260" y="587"/>
                  </a:lnTo>
                  <a:lnTo>
                    <a:pt x="260" y="584"/>
                  </a:lnTo>
                  <a:lnTo>
                    <a:pt x="260" y="584"/>
                  </a:lnTo>
                  <a:lnTo>
                    <a:pt x="260" y="582"/>
                  </a:lnTo>
                  <a:lnTo>
                    <a:pt x="260" y="582"/>
                  </a:lnTo>
                  <a:lnTo>
                    <a:pt x="260" y="582"/>
                  </a:lnTo>
                  <a:lnTo>
                    <a:pt x="260" y="582"/>
                  </a:lnTo>
                  <a:lnTo>
                    <a:pt x="260" y="582"/>
                  </a:lnTo>
                  <a:lnTo>
                    <a:pt x="260" y="582"/>
                  </a:lnTo>
                  <a:lnTo>
                    <a:pt x="260" y="582"/>
                  </a:lnTo>
                  <a:lnTo>
                    <a:pt x="260" y="582"/>
                  </a:lnTo>
                  <a:lnTo>
                    <a:pt x="260" y="582"/>
                  </a:lnTo>
                  <a:lnTo>
                    <a:pt x="263" y="582"/>
                  </a:lnTo>
                  <a:lnTo>
                    <a:pt x="263" y="582"/>
                  </a:lnTo>
                  <a:lnTo>
                    <a:pt x="263" y="580"/>
                  </a:lnTo>
                  <a:lnTo>
                    <a:pt x="263" y="580"/>
                  </a:lnTo>
                  <a:lnTo>
                    <a:pt x="263" y="580"/>
                  </a:lnTo>
                  <a:lnTo>
                    <a:pt x="263" y="580"/>
                  </a:lnTo>
                  <a:lnTo>
                    <a:pt x="263" y="580"/>
                  </a:lnTo>
                  <a:lnTo>
                    <a:pt x="263" y="580"/>
                  </a:lnTo>
                  <a:lnTo>
                    <a:pt x="263" y="577"/>
                  </a:lnTo>
                  <a:lnTo>
                    <a:pt x="263" y="577"/>
                  </a:lnTo>
                  <a:lnTo>
                    <a:pt x="263" y="577"/>
                  </a:lnTo>
                  <a:lnTo>
                    <a:pt x="263" y="577"/>
                  </a:lnTo>
                  <a:lnTo>
                    <a:pt x="263" y="577"/>
                  </a:lnTo>
                  <a:lnTo>
                    <a:pt x="260" y="577"/>
                  </a:lnTo>
                  <a:lnTo>
                    <a:pt x="260" y="577"/>
                  </a:lnTo>
                  <a:lnTo>
                    <a:pt x="258" y="577"/>
                  </a:lnTo>
                  <a:lnTo>
                    <a:pt x="258" y="577"/>
                  </a:lnTo>
                  <a:lnTo>
                    <a:pt x="258" y="575"/>
                  </a:lnTo>
                  <a:lnTo>
                    <a:pt x="258" y="575"/>
                  </a:lnTo>
                  <a:lnTo>
                    <a:pt x="260" y="575"/>
                  </a:lnTo>
                  <a:lnTo>
                    <a:pt x="258" y="575"/>
                  </a:lnTo>
                  <a:lnTo>
                    <a:pt x="258" y="573"/>
                  </a:lnTo>
                  <a:lnTo>
                    <a:pt x="255" y="570"/>
                  </a:lnTo>
                  <a:lnTo>
                    <a:pt x="258" y="570"/>
                  </a:lnTo>
                  <a:lnTo>
                    <a:pt x="258" y="570"/>
                  </a:lnTo>
                  <a:lnTo>
                    <a:pt x="258" y="570"/>
                  </a:lnTo>
                  <a:lnTo>
                    <a:pt x="258" y="568"/>
                  </a:lnTo>
                  <a:lnTo>
                    <a:pt x="258" y="568"/>
                  </a:lnTo>
                  <a:lnTo>
                    <a:pt x="258" y="568"/>
                  </a:lnTo>
                  <a:lnTo>
                    <a:pt x="255" y="568"/>
                  </a:lnTo>
                  <a:lnTo>
                    <a:pt x="255" y="568"/>
                  </a:lnTo>
                  <a:lnTo>
                    <a:pt x="255" y="566"/>
                  </a:lnTo>
                  <a:lnTo>
                    <a:pt x="255" y="566"/>
                  </a:lnTo>
                  <a:lnTo>
                    <a:pt x="255" y="566"/>
                  </a:lnTo>
                  <a:lnTo>
                    <a:pt x="253" y="563"/>
                  </a:lnTo>
                  <a:lnTo>
                    <a:pt x="251" y="563"/>
                  </a:lnTo>
                  <a:lnTo>
                    <a:pt x="251" y="563"/>
                  </a:lnTo>
                  <a:lnTo>
                    <a:pt x="251" y="563"/>
                  </a:lnTo>
                  <a:lnTo>
                    <a:pt x="251" y="566"/>
                  </a:lnTo>
                  <a:lnTo>
                    <a:pt x="251" y="566"/>
                  </a:lnTo>
                  <a:lnTo>
                    <a:pt x="248" y="563"/>
                  </a:lnTo>
                  <a:lnTo>
                    <a:pt x="251" y="563"/>
                  </a:lnTo>
                  <a:lnTo>
                    <a:pt x="251" y="563"/>
                  </a:lnTo>
                  <a:lnTo>
                    <a:pt x="251" y="561"/>
                  </a:lnTo>
                  <a:lnTo>
                    <a:pt x="251" y="561"/>
                  </a:lnTo>
                  <a:lnTo>
                    <a:pt x="248" y="563"/>
                  </a:lnTo>
                  <a:lnTo>
                    <a:pt x="248" y="563"/>
                  </a:lnTo>
                  <a:lnTo>
                    <a:pt x="248" y="561"/>
                  </a:lnTo>
                  <a:lnTo>
                    <a:pt x="248" y="561"/>
                  </a:lnTo>
                  <a:lnTo>
                    <a:pt x="248" y="558"/>
                  </a:lnTo>
                  <a:lnTo>
                    <a:pt x="246" y="558"/>
                  </a:lnTo>
                  <a:lnTo>
                    <a:pt x="246" y="558"/>
                  </a:lnTo>
                  <a:lnTo>
                    <a:pt x="246" y="558"/>
                  </a:lnTo>
                  <a:lnTo>
                    <a:pt x="244" y="556"/>
                  </a:lnTo>
                  <a:lnTo>
                    <a:pt x="244" y="556"/>
                  </a:lnTo>
                  <a:lnTo>
                    <a:pt x="244" y="556"/>
                  </a:lnTo>
                  <a:lnTo>
                    <a:pt x="244" y="556"/>
                  </a:lnTo>
                  <a:lnTo>
                    <a:pt x="244" y="554"/>
                  </a:lnTo>
                  <a:lnTo>
                    <a:pt x="241" y="554"/>
                  </a:lnTo>
                  <a:lnTo>
                    <a:pt x="241" y="554"/>
                  </a:lnTo>
                  <a:lnTo>
                    <a:pt x="239" y="556"/>
                  </a:lnTo>
                  <a:lnTo>
                    <a:pt x="239" y="554"/>
                  </a:lnTo>
                  <a:lnTo>
                    <a:pt x="241" y="554"/>
                  </a:lnTo>
                  <a:lnTo>
                    <a:pt x="241" y="551"/>
                  </a:lnTo>
                  <a:lnTo>
                    <a:pt x="241" y="551"/>
                  </a:lnTo>
                  <a:lnTo>
                    <a:pt x="241" y="549"/>
                  </a:lnTo>
                  <a:lnTo>
                    <a:pt x="241" y="549"/>
                  </a:lnTo>
                  <a:lnTo>
                    <a:pt x="241" y="549"/>
                  </a:lnTo>
                  <a:lnTo>
                    <a:pt x="239" y="549"/>
                  </a:lnTo>
                  <a:lnTo>
                    <a:pt x="239" y="549"/>
                  </a:lnTo>
                  <a:lnTo>
                    <a:pt x="239" y="549"/>
                  </a:lnTo>
                  <a:lnTo>
                    <a:pt x="237" y="547"/>
                  </a:lnTo>
                  <a:lnTo>
                    <a:pt x="237" y="547"/>
                  </a:lnTo>
                  <a:lnTo>
                    <a:pt x="237" y="547"/>
                  </a:lnTo>
                  <a:lnTo>
                    <a:pt x="239" y="547"/>
                  </a:lnTo>
                  <a:lnTo>
                    <a:pt x="239" y="547"/>
                  </a:lnTo>
                  <a:lnTo>
                    <a:pt x="239" y="547"/>
                  </a:lnTo>
                  <a:lnTo>
                    <a:pt x="241" y="547"/>
                  </a:lnTo>
                  <a:lnTo>
                    <a:pt x="241" y="544"/>
                  </a:lnTo>
                  <a:lnTo>
                    <a:pt x="239" y="544"/>
                  </a:lnTo>
                  <a:lnTo>
                    <a:pt x="239" y="544"/>
                  </a:lnTo>
                  <a:lnTo>
                    <a:pt x="241" y="542"/>
                  </a:lnTo>
                  <a:lnTo>
                    <a:pt x="241" y="542"/>
                  </a:lnTo>
                  <a:lnTo>
                    <a:pt x="241" y="540"/>
                  </a:lnTo>
                  <a:lnTo>
                    <a:pt x="241" y="540"/>
                  </a:lnTo>
                  <a:lnTo>
                    <a:pt x="241" y="537"/>
                  </a:lnTo>
                  <a:lnTo>
                    <a:pt x="244" y="537"/>
                  </a:lnTo>
                  <a:lnTo>
                    <a:pt x="244" y="537"/>
                  </a:lnTo>
                  <a:lnTo>
                    <a:pt x="239" y="535"/>
                  </a:lnTo>
                  <a:lnTo>
                    <a:pt x="239" y="535"/>
                  </a:lnTo>
                  <a:lnTo>
                    <a:pt x="239" y="535"/>
                  </a:lnTo>
                  <a:lnTo>
                    <a:pt x="239" y="532"/>
                  </a:lnTo>
                  <a:lnTo>
                    <a:pt x="239" y="532"/>
                  </a:lnTo>
                  <a:lnTo>
                    <a:pt x="239" y="535"/>
                  </a:lnTo>
                  <a:lnTo>
                    <a:pt x="239" y="535"/>
                  </a:lnTo>
                  <a:lnTo>
                    <a:pt x="239" y="535"/>
                  </a:lnTo>
                  <a:lnTo>
                    <a:pt x="241" y="532"/>
                  </a:lnTo>
                  <a:lnTo>
                    <a:pt x="241" y="535"/>
                  </a:lnTo>
                  <a:lnTo>
                    <a:pt x="244" y="535"/>
                  </a:lnTo>
                  <a:lnTo>
                    <a:pt x="244" y="535"/>
                  </a:lnTo>
                  <a:lnTo>
                    <a:pt x="244" y="535"/>
                  </a:lnTo>
                  <a:lnTo>
                    <a:pt x="244" y="532"/>
                  </a:lnTo>
                  <a:lnTo>
                    <a:pt x="244" y="532"/>
                  </a:lnTo>
                  <a:lnTo>
                    <a:pt x="244" y="532"/>
                  </a:lnTo>
                  <a:lnTo>
                    <a:pt x="244" y="532"/>
                  </a:lnTo>
                  <a:lnTo>
                    <a:pt x="244" y="530"/>
                  </a:lnTo>
                  <a:lnTo>
                    <a:pt x="244" y="530"/>
                  </a:lnTo>
                  <a:lnTo>
                    <a:pt x="244" y="530"/>
                  </a:lnTo>
                  <a:lnTo>
                    <a:pt x="244" y="528"/>
                  </a:lnTo>
                  <a:lnTo>
                    <a:pt x="244" y="528"/>
                  </a:lnTo>
                  <a:lnTo>
                    <a:pt x="244" y="528"/>
                  </a:lnTo>
                  <a:lnTo>
                    <a:pt x="244" y="528"/>
                  </a:lnTo>
                  <a:lnTo>
                    <a:pt x="244" y="525"/>
                  </a:lnTo>
                  <a:lnTo>
                    <a:pt x="244" y="525"/>
                  </a:lnTo>
                  <a:lnTo>
                    <a:pt x="244" y="525"/>
                  </a:lnTo>
                  <a:lnTo>
                    <a:pt x="244" y="525"/>
                  </a:lnTo>
                  <a:lnTo>
                    <a:pt x="244" y="525"/>
                  </a:lnTo>
                  <a:lnTo>
                    <a:pt x="244" y="523"/>
                  </a:lnTo>
                  <a:lnTo>
                    <a:pt x="244" y="523"/>
                  </a:lnTo>
                  <a:lnTo>
                    <a:pt x="244" y="521"/>
                  </a:lnTo>
                  <a:lnTo>
                    <a:pt x="244" y="521"/>
                  </a:lnTo>
                  <a:lnTo>
                    <a:pt x="244" y="518"/>
                  </a:lnTo>
                  <a:lnTo>
                    <a:pt x="244" y="518"/>
                  </a:lnTo>
                  <a:lnTo>
                    <a:pt x="244" y="518"/>
                  </a:lnTo>
                  <a:lnTo>
                    <a:pt x="241" y="518"/>
                  </a:lnTo>
                  <a:lnTo>
                    <a:pt x="241" y="518"/>
                  </a:lnTo>
                  <a:lnTo>
                    <a:pt x="241" y="518"/>
                  </a:lnTo>
                  <a:lnTo>
                    <a:pt x="241" y="518"/>
                  </a:lnTo>
                  <a:lnTo>
                    <a:pt x="241" y="518"/>
                  </a:lnTo>
                  <a:lnTo>
                    <a:pt x="244" y="518"/>
                  </a:lnTo>
                  <a:lnTo>
                    <a:pt x="244" y="516"/>
                  </a:lnTo>
                  <a:lnTo>
                    <a:pt x="244" y="513"/>
                  </a:lnTo>
                  <a:lnTo>
                    <a:pt x="244" y="513"/>
                  </a:lnTo>
                  <a:lnTo>
                    <a:pt x="244" y="511"/>
                  </a:lnTo>
                  <a:lnTo>
                    <a:pt x="244" y="511"/>
                  </a:lnTo>
                  <a:lnTo>
                    <a:pt x="241" y="511"/>
                  </a:lnTo>
                  <a:lnTo>
                    <a:pt x="241" y="511"/>
                  </a:lnTo>
                  <a:lnTo>
                    <a:pt x="241" y="511"/>
                  </a:lnTo>
                  <a:lnTo>
                    <a:pt x="241" y="511"/>
                  </a:lnTo>
                  <a:lnTo>
                    <a:pt x="239" y="511"/>
                  </a:lnTo>
                  <a:lnTo>
                    <a:pt x="237" y="506"/>
                  </a:lnTo>
                  <a:lnTo>
                    <a:pt x="237" y="504"/>
                  </a:lnTo>
                  <a:lnTo>
                    <a:pt x="237" y="504"/>
                  </a:lnTo>
                  <a:lnTo>
                    <a:pt x="237" y="502"/>
                  </a:lnTo>
                  <a:lnTo>
                    <a:pt x="234" y="502"/>
                  </a:lnTo>
                  <a:lnTo>
                    <a:pt x="234" y="502"/>
                  </a:lnTo>
                  <a:lnTo>
                    <a:pt x="234" y="502"/>
                  </a:lnTo>
                  <a:lnTo>
                    <a:pt x="232" y="504"/>
                  </a:lnTo>
                  <a:lnTo>
                    <a:pt x="232" y="504"/>
                  </a:lnTo>
                  <a:lnTo>
                    <a:pt x="232" y="504"/>
                  </a:lnTo>
                  <a:lnTo>
                    <a:pt x="232" y="502"/>
                  </a:lnTo>
                  <a:lnTo>
                    <a:pt x="232" y="502"/>
                  </a:lnTo>
                  <a:lnTo>
                    <a:pt x="234" y="502"/>
                  </a:lnTo>
                  <a:lnTo>
                    <a:pt x="234" y="502"/>
                  </a:lnTo>
                  <a:lnTo>
                    <a:pt x="234" y="502"/>
                  </a:lnTo>
                  <a:lnTo>
                    <a:pt x="237" y="502"/>
                  </a:lnTo>
                  <a:lnTo>
                    <a:pt x="237" y="502"/>
                  </a:lnTo>
                  <a:lnTo>
                    <a:pt x="237" y="502"/>
                  </a:lnTo>
                  <a:lnTo>
                    <a:pt x="237" y="504"/>
                  </a:lnTo>
                  <a:lnTo>
                    <a:pt x="237" y="504"/>
                  </a:lnTo>
                  <a:lnTo>
                    <a:pt x="239" y="504"/>
                  </a:lnTo>
                  <a:lnTo>
                    <a:pt x="239" y="506"/>
                  </a:lnTo>
                  <a:lnTo>
                    <a:pt x="241" y="509"/>
                  </a:lnTo>
                  <a:lnTo>
                    <a:pt x="241" y="509"/>
                  </a:lnTo>
                  <a:lnTo>
                    <a:pt x="244" y="509"/>
                  </a:lnTo>
                  <a:lnTo>
                    <a:pt x="246" y="511"/>
                  </a:lnTo>
                  <a:lnTo>
                    <a:pt x="246" y="511"/>
                  </a:lnTo>
                  <a:lnTo>
                    <a:pt x="246" y="513"/>
                  </a:lnTo>
                  <a:lnTo>
                    <a:pt x="248" y="513"/>
                  </a:lnTo>
                  <a:lnTo>
                    <a:pt x="248" y="516"/>
                  </a:lnTo>
                  <a:lnTo>
                    <a:pt x="248" y="516"/>
                  </a:lnTo>
                  <a:lnTo>
                    <a:pt x="248" y="516"/>
                  </a:lnTo>
                  <a:lnTo>
                    <a:pt x="251" y="516"/>
                  </a:lnTo>
                  <a:lnTo>
                    <a:pt x="253" y="516"/>
                  </a:lnTo>
                  <a:lnTo>
                    <a:pt x="255" y="513"/>
                  </a:lnTo>
                  <a:lnTo>
                    <a:pt x="255" y="513"/>
                  </a:lnTo>
                  <a:lnTo>
                    <a:pt x="255" y="513"/>
                  </a:lnTo>
                  <a:lnTo>
                    <a:pt x="258" y="511"/>
                  </a:lnTo>
                  <a:lnTo>
                    <a:pt x="260" y="509"/>
                  </a:lnTo>
                  <a:lnTo>
                    <a:pt x="260" y="509"/>
                  </a:lnTo>
                  <a:lnTo>
                    <a:pt x="263" y="509"/>
                  </a:lnTo>
                  <a:lnTo>
                    <a:pt x="267" y="502"/>
                  </a:lnTo>
                  <a:lnTo>
                    <a:pt x="274" y="497"/>
                  </a:lnTo>
                  <a:lnTo>
                    <a:pt x="279" y="492"/>
                  </a:lnTo>
                  <a:lnTo>
                    <a:pt x="284" y="487"/>
                  </a:lnTo>
                  <a:lnTo>
                    <a:pt x="284" y="487"/>
                  </a:lnTo>
                  <a:lnTo>
                    <a:pt x="284" y="487"/>
                  </a:lnTo>
                  <a:lnTo>
                    <a:pt x="284" y="487"/>
                  </a:lnTo>
                  <a:lnTo>
                    <a:pt x="284" y="485"/>
                  </a:lnTo>
                  <a:lnTo>
                    <a:pt x="284" y="485"/>
                  </a:lnTo>
                  <a:lnTo>
                    <a:pt x="284" y="485"/>
                  </a:lnTo>
                  <a:lnTo>
                    <a:pt x="286" y="483"/>
                  </a:lnTo>
                  <a:lnTo>
                    <a:pt x="289" y="483"/>
                  </a:lnTo>
                  <a:lnTo>
                    <a:pt x="286" y="483"/>
                  </a:lnTo>
                  <a:lnTo>
                    <a:pt x="289" y="480"/>
                  </a:lnTo>
                  <a:lnTo>
                    <a:pt x="291" y="478"/>
                  </a:lnTo>
                  <a:lnTo>
                    <a:pt x="293" y="478"/>
                  </a:lnTo>
                  <a:lnTo>
                    <a:pt x="293" y="478"/>
                  </a:lnTo>
                  <a:lnTo>
                    <a:pt x="291" y="478"/>
                  </a:lnTo>
                  <a:lnTo>
                    <a:pt x="291" y="478"/>
                  </a:lnTo>
                  <a:lnTo>
                    <a:pt x="291" y="478"/>
                  </a:lnTo>
                  <a:lnTo>
                    <a:pt x="291" y="476"/>
                  </a:lnTo>
                  <a:lnTo>
                    <a:pt x="293" y="476"/>
                  </a:lnTo>
                  <a:lnTo>
                    <a:pt x="293" y="476"/>
                  </a:lnTo>
                  <a:lnTo>
                    <a:pt x="293" y="476"/>
                  </a:lnTo>
                  <a:lnTo>
                    <a:pt x="296" y="473"/>
                  </a:lnTo>
                  <a:lnTo>
                    <a:pt x="296" y="473"/>
                  </a:lnTo>
                  <a:lnTo>
                    <a:pt x="303" y="469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3" y="466"/>
                  </a:lnTo>
                  <a:lnTo>
                    <a:pt x="305" y="466"/>
                  </a:lnTo>
                  <a:lnTo>
                    <a:pt x="305" y="466"/>
                  </a:lnTo>
                  <a:lnTo>
                    <a:pt x="305" y="466"/>
                  </a:lnTo>
                  <a:lnTo>
                    <a:pt x="307" y="466"/>
                  </a:lnTo>
                  <a:lnTo>
                    <a:pt x="307" y="464"/>
                  </a:lnTo>
                  <a:lnTo>
                    <a:pt x="307" y="464"/>
                  </a:lnTo>
                  <a:lnTo>
                    <a:pt x="307" y="464"/>
                  </a:lnTo>
                  <a:lnTo>
                    <a:pt x="307" y="461"/>
                  </a:lnTo>
                  <a:lnTo>
                    <a:pt x="310" y="461"/>
                  </a:lnTo>
                  <a:lnTo>
                    <a:pt x="310" y="464"/>
                  </a:lnTo>
                  <a:lnTo>
                    <a:pt x="307" y="464"/>
                  </a:lnTo>
                  <a:lnTo>
                    <a:pt x="310" y="464"/>
                  </a:lnTo>
                  <a:lnTo>
                    <a:pt x="312" y="464"/>
                  </a:lnTo>
                  <a:lnTo>
                    <a:pt x="315" y="459"/>
                  </a:lnTo>
                  <a:lnTo>
                    <a:pt x="315" y="457"/>
                  </a:lnTo>
                  <a:lnTo>
                    <a:pt x="317" y="457"/>
                  </a:lnTo>
                  <a:lnTo>
                    <a:pt x="317" y="457"/>
                  </a:lnTo>
                  <a:lnTo>
                    <a:pt x="317" y="457"/>
                  </a:lnTo>
                  <a:lnTo>
                    <a:pt x="317" y="457"/>
                  </a:lnTo>
                  <a:lnTo>
                    <a:pt x="317" y="459"/>
                  </a:lnTo>
                  <a:lnTo>
                    <a:pt x="317" y="459"/>
                  </a:lnTo>
                  <a:lnTo>
                    <a:pt x="317" y="461"/>
                  </a:lnTo>
                  <a:lnTo>
                    <a:pt x="317" y="461"/>
                  </a:lnTo>
                  <a:lnTo>
                    <a:pt x="319" y="461"/>
                  </a:lnTo>
                  <a:lnTo>
                    <a:pt x="322" y="461"/>
                  </a:lnTo>
                  <a:lnTo>
                    <a:pt x="324" y="461"/>
                  </a:lnTo>
                  <a:lnTo>
                    <a:pt x="324" y="461"/>
                  </a:lnTo>
                  <a:lnTo>
                    <a:pt x="324" y="461"/>
                  </a:lnTo>
                  <a:lnTo>
                    <a:pt x="324" y="461"/>
                  </a:lnTo>
                  <a:lnTo>
                    <a:pt x="324" y="461"/>
                  </a:lnTo>
                  <a:lnTo>
                    <a:pt x="324" y="461"/>
                  </a:lnTo>
                  <a:lnTo>
                    <a:pt x="324" y="461"/>
                  </a:lnTo>
                  <a:lnTo>
                    <a:pt x="324" y="461"/>
                  </a:lnTo>
                  <a:lnTo>
                    <a:pt x="324" y="459"/>
                  </a:lnTo>
                  <a:lnTo>
                    <a:pt x="324" y="457"/>
                  </a:lnTo>
                  <a:lnTo>
                    <a:pt x="322" y="452"/>
                  </a:lnTo>
                  <a:lnTo>
                    <a:pt x="322" y="452"/>
                  </a:lnTo>
                  <a:lnTo>
                    <a:pt x="324" y="454"/>
                  </a:lnTo>
                  <a:lnTo>
                    <a:pt x="326" y="457"/>
                  </a:lnTo>
                  <a:lnTo>
                    <a:pt x="326" y="457"/>
                  </a:lnTo>
                  <a:lnTo>
                    <a:pt x="329" y="457"/>
                  </a:lnTo>
                  <a:lnTo>
                    <a:pt x="329" y="457"/>
                  </a:lnTo>
                  <a:lnTo>
                    <a:pt x="331" y="457"/>
                  </a:lnTo>
                  <a:lnTo>
                    <a:pt x="331" y="457"/>
                  </a:lnTo>
                  <a:lnTo>
                    <a:pt x="331" y="457"/>
                  </a:lnTo>
                  <a:lnTo>
                    <a:pt x="331" y="454"/>
                  </a:lnTo>
                  <a:lnTo>
                    <a:pt x="331" y="454"/>
                  </a:lnTo>
                  <a:lnTo>
                    <a:pt x="331" y="454"/>
                  </a:lnTo>
                  <a:lnTo>
                    <a:pt x="331" y="454"/>
                  </a:lnTo>
                  <a:lnTo>
                    <a:pt x="331" y="454"/>
                  </a:lnTo>
                  <a:lnTo>
                    <a:pt x="331" y="454"/>
                  </a:lnTo>
                  <a:lnTo>
                    <a:pt x="331" y="452"/>
                  </a:lnTo>
                  <a:lnTo>
                    <a:pt x="331" y="454"/>
                  </a:lnTo>
                  <a:lnTo>
                    <a:pt x="331" y="454"/>
                  </a:lnTo>
                  <a:lnTo>
                    <a:pt x="329" y="454"/>
                  </a:lnTo>
                  <a:lnTo>
                    <a:pt x="331" y="452"/>
                  </a:lnTo>
                  <a:lnTo>
                    <a:pt x="331" y="452"/>
                  </a:lnTo>
                  <a:lnTo>
                    <a:pt x="331" y="450"/>
                  </a:lnTo>
                  <a:lnTo>
                    <a:pt x="331" y="450"/>
                  </a:lnTo>
                  <a:lnTo>
                    <a:pt x="331" y="450"/>
                  </a:lnTo>
                  <a:lnTo>
                    <a:pt x="331" y="452"/>
                  </a:lnTo>
                  <a:lnTo>
                    <a:pt x="331" y="452"/>
                  </a:lnTo>
                  <a:lnTo>
                    <a:pt x="331" y="450"/>
                  </a:lnTo>
                  <a:lnTo>
                    <a:pt x="334" y="447"/>
                  </a:lnTo>
                  <a:lnTo>
                    <a:pt x="336" y="445"/>
                  </a:lnTo>
                  <a:lnTo>
                    <a:pt x="336" y="445"/>
                  </a:lnTo>
                  <a:lnTo>
                    <a:pt x="336" y="442"/>
                  </a:lnTo>
                  <a:lnTo>
                    <a:pt x="336" y="442"/>
                  </a:lnTo>
                  <a:lnTo>
                    <a:pt x="336" y="442"/>
                  </a:lnTo>
                  <a:lnTo>
                    <a:pt x="336" y="442"/>
                  </a:lnTo>
                  <a:lnTo>
                    <a:pt x="338" y="442"/>
                  </a:lnTo>
                  <a:lnTo>
                    <a:pt x="338" y="442"/>
                  </a:lnTo>
                  <a:lnTo>
                    <a:pt x="338" y="442"/>
                  </a:lnTo>
                  <a:lnTo>
                    <a:pt x="338" y="442"/>
                  </a:lnTo>
                  <a:lnTo>
                    <a:pt x="338" y="442"/>
                  </a:lnTo>
                  <a:lnTo>
                    <a:pt x="338" y="442"/>
                  </a:lnTo>
                  <a:lnTo>
                    <a:pt x="338" y="440"/>
                  </a:lnTo>
                  <a:lnTo>
                    <a:pt x="341" y="438"/>
                  </a:lnTo>
                  <a:lnTo>
                    <a:pt x="343" y="435"/>
                  </a:lnTo>
                  <a:lnTo>
                    <a:pt x="348" y="431"/>
                  </a:lnTo>
                  <a:lnTo>
                    <a:pt x="350" y="428"/>
                  </a:lnTo>
                  <a:lnTo>
                    <a:pt x="355" y="424"/>
                  </a:lnTo>
                  <a:lnTo>
                    <a:pt x="355" y="424"/>
                  </a:lnTo>
                  <a:lnTo>
                    <a:pt x="355" y="424"/>
                  </a:lnTo>
                  <a:lnTo>
                    <a:pt x="352" y="424"/>
                  </a:lnTo>
                  <a:lnTo>
                    <a:pt x="352" y="426"/>
                  </a:lnTo>
                  <a:lnTo>
                    <a:pt x="352" y="424"/>
                  </a:lnTo>
                  <a:lnTo>
                    <a:pt x="352" y="424"/>
                  </a:lnTo>
                  <a:lnTo>
                    <a:pt x="355" y="421"/>
                  </a:lnTo>
                  <a:lnTo>
                    <a:pt x="355" y="421"/>
                  </a:lnTo>
                  <a:lnTo>
                    <a:pt x="357" y="424"/>
                  </a:lnTo>
                  <a:lnTo>
                    <a:pt x="357" y="424"/>
                  </a:lnTo>
                  <a:lnTo>
                    <a:pt x="357" y="421"/>
                  </a:lnTo>
                  <a:lnTo>
                    <a:pt x="357" y="421"/>
                  </a:lnTo>
                  <a:lnTo>
                    <a:pt x="360" y="421"/>
                  </a:lnTo>
                  <a:lnTo>
                    <a:pt x="360" y="419"/>
                  </a:lnTo>
                  <a:lnTo>
                    <a:pt x="360" y="419"/>
                  </a:lnTo>
                  <a:lnTo>
                    <a:pt x="362" y="414"/>
                  </a:lnTo>
                  <a:lnTo>
                    <a:pt x="362" y="414"/>
                  </a:lnTo>
                  <a:lnTo>
                    <a:pt x="362" y="414"/>
                  </a:lnTo>
                  <a:lnTo>
                    <a:pt x="360" y="414"/>
                  </a:lnTo>
                  <a:lnTo>
                    <a:pt x="360" y="412"/>
                  </a:lnTo>
                  <a:lnTo>
                    <a:pt x="357" y="412"/>
                  </a:lnTo>
                  <a:lnTo>
                    <a:pt x="357" y="409"/>
                  </a:lnTo>
                  <a:lnTo>
                    <a:pt x="357" y="409"/>
                  </a:lnTo>
                  <a:lnTo>
                    <a:pt x="357" y="407"/>
                  </a:lnTo>
                  <a:lnTo>
                    <a:pt x="355" y="405"/>
                  </a:lnTo>
                  <a:lnTo>
                    <a:pt x="355" y="407"/>
                  </a:lnTo>
                  <a:lnTo>
                    <a:pt x="355" y="405"/>
                  </a:lnTo>
                  <a:lnTo>
                    <a:pt x="355" y="405"/>
                  </a:lnTo>
                  <a:lnTo>
                    <a:pt x="357" y="405"/>
                  </a:lnTo>
                  <a:lnTo>
                    <a:pt x="360" y="407"/>
                  </a:lnTo>
                  <a:lnTo>
                    <a:pt x="360" y="407"/>
                  </a:lnTo>
                  <a:lnTo>
                    <a:pt x="360" y="409"/>
                  </a:lnTo>
                  <a:lnTo>
                    <a:pt x="360" y="409"/>
                  </a:lnTo>
                  <a:lnTo>
                    <a:pt x="360" y="409"/>
                  </a:lnTo>
                  <a:lnTo>
                    <a:pt x="360" y="409"/>
                  </a:lnTo>
                  <a:lnTo>
                    <a:pt x="362" y="409"/>
                  </a:lnTo>
                  <a:lnTo>
                    <a:pt x="362" y="412"/>
                  </a:lnTo>
                  <a:lnTo>
                    <a:pt x="362" y="412"/>
                  </a:lnTo>
                  <a:lnTo>
                    <a:pt x="362" y="412"/>
                  </a:lnTo>
                  <a:lnTo>
                    <a:pt x="362" y="412"/>
                  </a:lnTo>
                  <a:lnTo>
                    <a:pt x="362" y="412"/>
                  </a:lnTo>
                  <a:lnTo>
                    <a:pt x="364" y="412"/>
                  </a:lnTo>
                  <a:lnTo>
                    <a:pt x="369" y="405"/>
                  </a:lnTo>
                  <a:lnTo>
                    <a:pt x="371" y="402"/>
                  </a:lnTo>
                  <a:lnTo>
                    <a:pt x="374" y="400"/>
                  </a:lnTo>
                  <a:lnTo>
                    <a:pt x="374" y="398"/>
                  </a:lnTo>
                  <a:lnTo>
                    <a:pt x="374" y="398"/>
                  </a:lnTo>
                  <a:lnTo>
                    <a:pt x="376" y="398"/>
                  </a:lnTo>
                  <a:lnTo>
                    <a:pt x="378" y="398"/>
                  </a:lnTo>
                  <a:lnTo>
                    <a:pt x="378" y="395"/>
                  </a:lnTo>
                  <a:lnTo>
                    <a:pt x="378" y="395"/>
                  </a:lnTo>
                  <a:lnTo>
                    <a:pt x="378" y="395"/>
                  </a:lnTo>
                  <a:lnTo>
                    <a:pt x="381" y="395"/>
                  </a:lnTo>
                  <a:lnTo>
                    <a:pt x="381" y="395"/>
                  </a:lnTo>
                  <a:lnTo>
                    <a:pt x="381" y="393"/>
                  </a:lnTo>
                  <a:lnTo>
                    <a:pt x="383" y="393"/>
                  </a:lnTo>
                  <a:lnTo>
                    <a:pt x="383" y="393"/>
                  </a:lnTo>
                  <a:lnTo>
                    <a:pt x="383" y="393"/>
                  </a:lnTo>
                  <a:lnTo>
                    <a:pt x="386" y="393"/>
                  </a:lnTo>
                  <a:lnTo>
                    <a:pt x="386" y="390"/>
                  </a:lnTo>
                  <a:lnTo>
                    <a:pt x="393" y="386"/>
                  </a:lnTo>
                  <a:lnTo>
                    <a:pt x="395" y="386"/>
                  </a:lnTo>
                  <a:lnTo>
                    <a:pt x="397" y="386"/>
                  </a:lnTo>
                  <a:lnTo>
                    <a:pt x="397" y="383"/>
                  </a:lnTo>
                  <a:lnTo>
                    <a:pt x="400" y="383"/>
                  </a:lnTo>
                  <a:lnTo>
                    <a:pt x="402" y="381"/>
                  </a:lnTo>
                  <a:lnTo>
                    <a:pt x="402" y="383"/>
                  </a:lnTo>
                  <a:lnTo>
                    <a:pt x="402" y="383"/>
                  </a:lnTo>
                  <a:lnTo>
                    <a:pt x="409" y="379"/>
                  </a:lnTo>
                  <a:lnTo>
                    <a:pt x="412" y="376"/>
                  </a:lnTo>
                  <a:lnTo>
                    <a:pt x="419" y="374"/>
                  </a:lnTo>
                  <a:lnTo>
                    <a:pt x="423" y="374"/>
                  </a:lnTo>
                  <a:lnTo>
                    <a:pt x="423" y="371"/>
                  </a:lnTo>
                  <a:lnTo>
                    <a:pt x="423" y="371"/>
                  </a:lnTo>
                  <a:lnTo>
                    <a:pt x="423" y="371"/>
                  </a:lnTo>
                  <a:lnTo>
                    <a:pt x="423" y="369"/>
                  </a:lnTo>
                  <a:lnTo>
                    <a:pt x="421" y="369"/>
                  </a:lnTo>
                  <a:lnTo>
                    <a:pt x="421" y="367"/>
                  </a:lnTo>
                  <a:lnTo>
                    <a:pt x="421" y="367"/>
                  </a:lnTo>
                  <a:lnTo>
                    <a:pt x="423" y="367"/>
                  </a:lnTo>
                  <a:lnTo>
                    <a:pt x="423" y="367"/>
                  </a:lnTo>
                  <a:lnTo>
                    <a:pt x="423" y="367"/>
                  </a:lnTo>
                  <a:lnTo>
                    <a:pt x="423" y="367"/>
                  </a:lnTo>
                  <a:lnTo>
                    <a:pt x="423" y="367"/>
                  </a:lnTo>
                  <a:lnTo>
                    <a:pt x="423" y="371"/>
                  </a:lnTo>
                  <a:lnTo>
                    <a:pt x="426" y="371"/>
                  </a:lnTo>
                  <a:lnTo>
                    <a:pt x="426" y="371"/>
                  </a:lnTo>
                  <a:lnTo>
                    <a:pt x="426" y="371"/>
                  </a:lnTo>
                  <a:lnTo>
                    <a:pt x="428" y="371"/>
                  </a:lnTo>
                  <a:lnTo>
                    <a:pt x="428" y="369"/>
                  </a:lnTo>
                  <a:lnTo>
                    <a:pt x="445" y="364"/>
                  </a:lnTo>
                  <a:lnTo>
                    <a:pt x="445" y="364"/>
                  </a:lnTo>
                  <a:lnTo>
                    <a:pt x="445" y="362"/>
                  </a:lnTo>
                  <a:lnTo>
                    <a:pt x="445" y="362"/>
                  </a:lnTo>
                  <a:lnTo>
                    <a:pt x="445" y="362"/>
                  </a:lnTo>
                  <a:lnTo>
                    <a:pt x="445" y="362"/>
                  </a:lnTo>
                  <a:lnTo>
                    <a:pt x="445" y="362"/>
                  </a:lnTo>
                  <a:lnTo>
                    <a:pt x="445" y="362"/>
                  </a:lnTo>
                  <a:lnTo>
                    <a:pt x="447" y="362"/>
                  </a:lnTo>
                  <a:lnTo>
                    <a:pt x="449" y="360"/>
                  </a:lnTo>
                  <a:lnTo>
                    <a:pt x="449" y="362"/>
                  </a:lnTo>
                  <a:lnTo>
                    <a:pt x="449" y="362"/>
                  </a:lnTo>
                  <a:lnTo>
                    <a:pt x="452" y="360"/>
                  </a:lnTo>
                  <a:lnTo>
                    <a:pt x="454" y="360"/>
                  </a:lnTo>
                  <a:lnTo>
                    <a:pt x="452" y="357"/>
                  </a:lnTo>
                  <a:lnTo>
                    <a:pt x="454" y="357"/>
                  </a:lnTo>
                  <a:lnTo>
                    <a:pt x="454" y="360"/>
                  </a:lnTo>
                  <a:lnTo>
                    <a:pt x="454" y="360"/>
                  </a:lnTo>
                  <a:lnTo>
                    <a:pt x="464" y="360"/>
                  </a:lnTo>
                  <a:lnTo>
                    <a:pt x="466" y="357"/>
                  </a:lnTo>
                  <a:lnTo>
                    <a:pt x="468" y="357"/>
                  </a:lnTo>
                  <a:lnTo>
                    <a:pt x="471" y="355"/>
                  </a:lnTo>
                  <a:lnTo>
                    <a:pt x="473" y="355"/>
                  </a:lnTo>
                  <a:lnTo>
                    <a:pt x="473" y="355"/>
                  </a:lnTo>
                  <a:lnTo>
                    <a:pt x="475" y="355"/>
                  </a:lnTo>
                  <a:lnTo>
                    <a:pt x="475" y="355"/>
                  </a:lnTo>
                  <a:lnTo>
                    <a:pt x="475" y="355"/>
                  </a:lnTo>
                  <a:lnTo>
                    <a:pt x="478" y="353"/>
                  </a:lnTo>
                  <a:lnTo>
                    <a:pt x="478" y="353"/>
                  </a:lnTo>
                  <a:lnTo>
                    <a:pt x="475" y="353"/>
                  </a:lnTo>
                  <a:lnTo>
                    <a:pt x="475" y="353"/>
                  </a:lnTo>
                  <a:lnTo>
                    <a:pt x="475" y="353"/>
                  </a:lnTo>
                  <a:lnTo>
                    <a:pt x="475" y="350"/>
                  </a:lnTo>
                  <a:lnTo>
                    <a:pt x="475" y="350"/>
                  </a:lnTo>
                  <a:lnTo>
                    <a:pt x="478" y="350"/>
                  </a:lnTo>
                  <a:lnTo>
                    <a:pt x="478" y="350"/>
                  </a:lnTo>
                  <a:lnTo>
                    <a:pt x="478" y="348"/>
                  </a:lnTo>
                  <a:lnTo>
                    <a:pt x="478" y="350"/>
                  </a:lnTo>
                  <a:lnTo>
                    <a:pt x="478" y="348"/>
                  </a:lnTo>
                  <a:lnTo>
                    <a:pt x="480" y="348"/>
                  </a:lnTo>
                  <a:lnTo>
                    <a:pt x="480" y="345"/>
                  </a:lnTo>
                  <a:lnTo>
                    <a:pt x="490" y="341"/>
                  </a:lnTo>
                  <a:lnTo>
                    <a:pt x="499" y="336"/>
                  </a:lnTo>
                  <a:lnTo>
                    <a:pt x="499" y="334"/>
                  </a:lnTo>
                  <a:lnTo>
                    <a:pt x="502" y="334"/>
                  </a:lnTo>
                  <a:lnTo>
                    <a:pt x="504" y="334"/>
                  </a:lnTo>
                  <a:lnTo>
                    <a:pt x="504" y="331"/>
                  </a:lnTo>
                  <a:lnTo>
                    <a:pt x="506" y="331"/>
                  </a:lnTo>
                  <a:lnTo>
                    <a:pt x="509" y="331"/>
                  </a:lnTo>
                  <a:lnTo>
                    <a:pt x="509" y="329"/>
                  </a:lnTo>
                  <a:lnTo>
                    <a:pt x="509" y="329"/>
                  </a:lnTo>
                  <a:lnTo>
                    <a:pt x="509" y="329"/>
                  </a:lnTo>
                  <a:lnTo>
                    <a:pt x="509" y="329"/>
                  </a:lnTo>
                  <a:lnTo>
                    <a:pt x="509" y="329"/>
                  </a:lnTo>
                  <a:lnTo>
                    <a:pt x="509" y="327"/>
                  </a:lnTo>
                  <a:lnTo>
                    <a:pt x="511" y="327"/>
                  </a:lnTo>
                  <a:lnTo>
                    <a:pt x="511" y="327"/>
                  </a:lnTo>
                  <a:lnTo>
                    <a:pt x="511" y="327"/>
                  </a:lnTo>
                  <a:lnTo>
                    <a:pt x="511" y="327"/>
                  </a:lnTo>
                  <a:lnTo>
                    <a:pt x="511" y="327"/>
                  </a:lnTo>
                  <a:lnTo>
                    <a:pt x="511" y="327"/>
                  </a:lnTo>
                  <a:lnTo>
                    <a:pt x="511" y="327"/>
                  </a:lnTo>
                  <a:lnTo>
                    <a:pt x="511" y="324"/>
                  </a:lnTo>
                  <a:lnTo>
                    <a:pt x="513" y="324"/>
                  </a:lnTo>
                  <a:lnTo>
                    <a:pt x="513" y="327"/>
                  </a:lnTo>
                  <a:lnTo>
                    <a:pt x="513" y="327"/>
                  </a:lnTo>
                  <a:lnTo>
                    <a:pt x="513" y="327"/>
                  </a:lnTo>
                  <a:lnTo>
                    <a:pt x="513" y="327"/>
                  </a:lnTo>
                  <a:lnTo>
                    <a:pt x="516" y="324"/>
                  </a:lnTo>
                  <a:lnTo>
                    <a:pt x="516" y="324"/>
                  </a:lnTo>
                  <a:lnTo>
                    <a:pt x="513" y="324"/>
                  </a:lnTo>
                  <a:lnTo>
                    <a:pt x="513" y="322"/>
                  </a:lnTo>
                  <a:lnTo>
                    <a:pt x="513" y="322"/>
                  </a:lnTo>
                  <a:lnTo>
                    <a:pt x="513" y="322"/>
                  </a:lnTo>
                  <a:lnTo>
                    <a:pt x="513" y="319"/>
                  </a:lnTo>
                  <a:lnTo>
                    <a:pt x="513" y="319"/>
                  </a:lnTo>
                  <a:lnTo>
                    <a:pt x="513" y="319"/>
                  </a:lnTo>
                  <a:lnTo>
                    <a:pt x="511" y="319"/>
                  </a:lnTo>
                  <a:lnTo>
                    <a:pt x="511" y="317"/>
                  </a:lnTo>
                  <a:lnTo>
                    <a:pt x="513" y="317"/>
                  </a:lnTo>
                  <a:lnTo>
                    <a:pt x="513" y="317"/>
                  </a:lnTo>
                  <a:lnTo>
                    <a:pt x="518" y="315"/>
                  </a:lnTo>
                  <a:lnTo>
                    <a:pt x="518" y="315"/>
                  </a:lnTo>
                  <a:lnTo>
                    <a:pt x="520" y="315"/>
                  </a:lnTo>
                  <a:lnTo>
                    <a:pt x="523" y="312"/>
                  </a:lnTo>
                  <a:lnTo>
                    <a:pt x="525" y="310"/>
                  </a:lnTo>
                  <a:lnTo>
                    <a:pt x="528" y="308"/>
                  </a:lnTo>
                  <a:lnTo>
                    <a:pt x="530" y="305"/>
                  </a:lnTo>
                  <a:lnTo>
                    <a:pt x="530" y="305"/>
                  </a:lnTo>
                  <a:lnTo>
                    <a:pt x="530" y="303"/>
                  </a:lnTo>
                  <a:lnTo>
                    <a:pt x="530" y="303"/>
                  </a:lnTo>
                  <a:lnTo>
                    <a:pt x="530" y="300"/>
                  </a:lnTo>
                  <a:lnTo>
                    <a:pt x="530" y="300"/>
                  </a:lnTo>
                  <a:lnTo>
                    <a:pt x="530" y="298"/>
                  </a:lnTo>
                  <a:lnTo>
                    <a:pt x="530" y="300"/>
                  </a:lnTo>
                  <a:lnTo>
                    <a:pt x="528" y="300"/>
                  </a:lnTo>
                  <a:lnTo>
                    <a:pt x="528" y="300"/>
                  </a:lnTo>
                  <a:lnTo>
                    <a:pt x="528" y="300"/>
                  </a:lnTo>
                  <a:lnTo>
                    <a:pt x="528" y="300"/>
                  </a:lnTo>
                  <a:lnTo>
                    <a:pt x="528" y="300"/>
                  </a:lnTo>
                  <a:lnTo>
                    <a:pt x="530" y="300"/>
                  </a:lnTo>
                  <a:lnTo>
                    <a:pt x="530" y="300"/>
                  </a:lnTo>
                  <a:lnTo>
                    <a:pt x="530" y="298"/>
                  </a:lnTo>
                  <a:lnTo>
                    <a:pt x="530" y="298"/>
                  </a:lnTo>
                  <a:lnTo>
                    <a:pt x="530" y="298"/>
                  </a:lnTo>
                  <a:lnTo>
                    <a:pt x="532" y="296"/>
                  </a:lnTo>
                  <a:lnTo>
                    <a:pt x="544" y="286"/>
                  </a:lnTo>
                  <a:lnTo>
                    <a:pt x="546" y="279"/>
                  </a:lnTo>
                  <a:lnTo>
                    <a:pt x="546" y="279"/>
                  </a:lnTo>
                  <a:lnTo>
                    <a:pt x="549" y="277"/>
                  </a:lnTo>
                  <a:lnTo>
                    <a:pt x="551" y="277"/>
                  </a:lnTo>
                  <a:lnTo>
                    <a:pt x="551" y="274"/>
                  </a:lnTo>
                  <a:lnTo>
                    <a:pt x="551" y="274"/>
                  </a:lnTo>
                  <a:lnTo>
                    <a:pt x="551" y="274"/>
                  </a:lnTo>
                  <a:lnTo>
                    <a:pt x="554" y="274"/>
                  </a:lnTo>
                  <a:lnTo>
                    <a:pt x="554" y="274"/>
                  </a:lnTo>
                  <a:lnTo>
                    <a:pt x="554" y="274"/>
                  </a:lnTo>
                  <a:lnTo>
                    <a:pt x="556" y="272"/>
                  </a:lnTo>
                  <a:lnTo>
                    <a:pt x="556" y="272"/>
                  </a:lnTo>
                  <a:lnTo>
                    <a:pt x="554" y="272"/>
                  </a:lnTo>
                  <a:lnTo>
                    <a:pt x="554" y="272"/>
                  </a:lnTo>
                  <a:lnTo>
                    <a:pt x="554" y="270"/>
                  </a:lnTo>
                  <a:lnTo>
                    <a:pt x="556" y="270"/>
                  </a:lnTo>
                  <a:lnTo>
                    <a:pt x="556" y="270"/>
                  </a:lnTo>
                  <a:lnTo>
                    <a:pt x="556" y="270"/>
                  </a:lnTo>
                  <a:lnTo>
                    <a:pt x="556" y="267"/>
                  </a:lnTo>
                  <a:lnTo>
                    <a:pt x="556" y="267"/>
                  </a:lnTo>
                  <a:lnTo>
                    <a:pt x="556" y="267"/>
                  </a:lnTo>
                  <a:lnTo>
                    <a:pt x="556" y="267"/>
                  </a:lnTo>
                  <a:lnTo>
                    <a:pt x="556" y="265"/>
                  </a:lnTo>
                  <a:lnTo>
                    <a:pt x="558" y="265"/>
                  </a:lnTo>
                  <a:lnTo>
                    <a:pt x="558" y="265"/>
                  </a:lnTo>
                  <a:lnTo>
                    <a:pt x="558" y="265"/>
                  </a:lnTo>
                  <a:lnTo>
                    <a:pt x="558" y="263"/>
                  </a:lnTo>
                  <a:lnTo>
                    <a:pt x="561" y="263"/>
                  </a:lnTo>
                  <a:lnTo>
                    <a:pt x="558" y="260"/>
                  </a:lnTo>
                  <a:lnTo>
                    <a:pt x="561" y="260"/>
                  </a:lnTo>
                  <a:lnTo>
                    <a:pt x="561" y="258"/>
                  </a:lnTo>
                  <a:lnTo>
                    <a:pt x="561" y="258"/>
                  </a:lnTo>
                  <a:lnTo>
                    <a:pt x="558" y="256"/>
                  </a:lnTo>
                  <a:lnTo>
                    <a:pt x="558" y="256"/>
                  </a:lnTo>
                  <a:lnTo>
                    <a:pt x="556" y="256"/>
                  </a:lnTo>
                  <a:lnTo>
                    <a:pt x="556" y="256"/>
                  </a:lnTo>
                  <a:lnTo>
                    <a:pt x="556" y="258"/>
                  </a:lnTo>
                  <a:lnTo>
                    <a:pt x="554" y="256"/>
                  </a:lnTo>
                  <a:lnTo>
                    <a:pt x="554" y="256"/>
                  </a:lnTo>
                  <a:lnTo>
                    <a:pt x="551" y="256"/>
                  </a:lnTo>
                  <a:lnTo>
                    <a:pt x="551" y="256"/>
                  </a:lnTo>
                  <a:lnTo>
                    <a:pt x="551" y="253"/>
                  </a:lnTo>
                  <a:lnTo>
                    <a:pt x="551" y="253"/>
                  </a:lnTo>
                  <a:lnTo>
                    <a:pt x="554" y="253"/>
                  </a:lnTo>
                  <a:lnTo>
                    <a:pt x="554" y="253"/>
                  </a:lnTo>
                  <a:lnTo>
                    <a:pt x="556" y="253"/>
                  </a:lnTo>
                  <a:lnTo>
                    <a:pt x="556" y="253"/>
                  </a:lnTo>
                  <a:lnTo>
                    <a:pt x="556" y="251"/>
                  </a:lnTo>
                  <a:lnTo>
                    <a:pt x="558" y="251"/>
                  </a:lnTo>
                  <a:lnTo>
                    <a:pt x="561" y="251"/>
                  </a:lnTo>
                  <a:lnTo>
                    <a:pt x="561" y="251"/>
                  </a:lnTo>
                  <a:lnTo>
                    <a:pt x="561" y="246"/>
                  </a:lnTo>
                  <a:lnTo>
                    <a:pt x="558" y="246"/>
                  </a:lnTo>
                  <a:lnTo>
                    <a:pt x="561" y="244"/>
                  </a:lnTo>
                  <a:lnTo>
                    <a:pt x="563" y="246"/>
                  </a:lnTo>
                  <a:lnTo>
                    <a:pt x="563" y="246"/>
                  </a:lnTo>
                  <a:lnTo>
                    <a:pt x="563" y="246"/>
                  </a:lnTo>
                  <a:lnTo>
                    <a:pt x="565" y="246"/>
                  </a:lnTo>
                  <a:lnTo>
                    <a:pt x="565" y="246"/>
                  </a:lnTo>
                  <a:lnTo>
                    <a:pt x="565" y="244"/>
                  </a:lnTo>
                  <a:lnTo>
                    <a:pt x="565" y="244"/>
                  </a:lnTo>
                  <a:lnTo>
                    <a:pt x="563" y="241"/>
                  </a:lnTo>
                  <a:lnTo>
                    <a:pt x="563" y="241"/>
                  </a:lnTo>
                  <a:lnTo>
                    <a:pt x="563" y="241"/>
                  </a:lnTo>
                  <a:lnTo>
                    <a:pt x="561" y="241"/>
                  </a:lnTo>
                  <a:lnTo>
                    <a:pt x="561" y="241"/>
                  </a:lnTo>
                  <a:lnTo>
                    <a:pt x="558" y="241"/>
                  </a:lnTo>
                  <a:lnTo>
                    <a:pt x="558" y="239"/>
                  </a:lnTo>
                  <a:lnTo>
                    <a:pt x="558" y="239"/>
                  </a:lnTo>
                  <a:lnTo>
                    <a:pt x="558" y="237"/>
                  </a:lnTo>
                  <a:lnTo>
                    <a:pt x="558" y="239"/>
                  </a:lnTo>
                  <a:lnTo>
                    <a:pt x="558" y="239"/>
                  </a:lnTo>
                  <a:lnTo>
                    <a:pt x="561" y="241"/>
                  </a:lnTo>
                  <a:lnTo>
                    <a:pt x="561" y="241"/>
                  </a:lnTo>
                  <a:lnTo>
                    <a:pt x="561" y="239"/>
                  </a:lnTo>
                  <a:lnTo>
                    <a:pt x="563" y="239"/>
                  </a:lnTo>
                  <a:lnTo>
                    <a:pt x="563" y="239"/>
                  </a:lnTo>
                  <a:lnTo>
                    <a:pt x="565" y="237"/>
                  </a:lnTo>
                  <a:lnTo>
                    <a:pt x="565" y="237"/>
                  </a:lnTo>
                  <a:lnTo>
                    <a:pt x="565" y="237"/>
                  </a:lnTo>
                  <a:lnTo>
                    <a:pt x="568" y="234"/>
                  </a:lnTo>
                  <a:lnTo>
                    <a:pt x="568" y="234"/>
                  </a:lnTo>
                  <a:lnTo>
                    <a:pt x="568" y="234"/>
                  </a:lnTo>
                  <a:lnTo>
                    <a:pt x="568" y="234"/>
                  </a:lnTo>
                  <a:lnTo>
                    <a:pt x="568" y="234"/>
                  </a:lnTo>
                  <a:close/>
                  <a:moveTo>
                    <a:pt x="237" y="85"/>
                  </a:moveTo>
                  <a:lnTo>
                    <a:pt x="237" y="85"/>
                  </a:lnTo>
                  <a:lnTo>
                    <a:pt x="234" y="85"/>
                  </a:lnTo>
                  <a:lnTo>
                    <a:pt x="234" y="85"/>
                  </a:lnTo>
                  <a:lnTo>
                    <a:pt x="234" y="85"/>
                  </a:lnTo>
                  <a:lnTo>
                    <a:pt x="232" y="83"/>
                  </a:lnTo>
                  <a:lnTo>
                    <a:pt x="232" y="80"/>
                  </a:lnTo>
                  <a:lnTo>
                    <a:pt x="234" y="80"/>
                  </a:lnTo>
                  <a:lnTo>
                    <a:pt x="234" y="80"/>
                  </a:lnTo>
                  <a:lnTo>
                    <a:pt x="234" y="80"/>
                  </a:lnTo>
                  <a:lnTo>
                    <a:pt x="237" y="80"/>
                  </a:lnTo>
                  <a:lnTo>
                    <a:pt x="237" y="83"/>
                  </a:lnTo>
                  <a:lnTo>
                    <a:pt x="237" y="85"/>
                  </a:lnTo>
                  <a:close/>
                  <a:moveTo>
                    <a:pt x="244" y="85"/>
                  </a:moveTo>
                  <a:lnTo>
                    <a:pt x="244" y="87"/>
                  </a:lnTo>
                  <a:lnTo>
                    <a:pt x="241" y="87"/>
                  </a:lnTo>
                  <a:lnTo>
                    <a:pt x="241" y="87"/>
                  </a:lnTo>
                  <a:lnTo>
                    <a:pt x="239" y="87"/>
                  </a:lnTo>
                  <a:lnTo>
                    <a:pt x="239" y="87"/>
                  </a:lnTo>
                  <a:lnTo>
                    <a:pt x="239" y="87"/>
                  </a:lnTo>
                  <a:lnTo>
                    <a:pt x="239" y="85"/>
                  </a:lnTo>
                  <a:lnTo>
                    <a:pt x="239" y="85"/>
                  </a:lnTo>
                  <a:lnTo>
                    <a:pt x="239" y="83"/>
                  </a:lnTo>
                  <a:lnTo>
                    <a:pt x="239" y="83"/>
                  </a:lnTo>
                  <a:lnTo>
                    <a:pt x="241" y="83"/>
                  </a:lnTo>
                  <a:lnTo>
                    <a:pt x="241" y="83"/>
                  </a:lnTo>
                  <a:lnTo>
                    <a:pt x="244" y="83"/>
                  </a:lnTo>
                  <a:lnTo>
                    <a:pt x="244" y="83"/>
                  </a:lnTo>
                  <a:lnTo>
                    <a:pt x="244" y="85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5767387" y="323416"/>
              <a:ext cx="1362075" cy="1462088"/>
            </a:xfrm>
            <a:custGeom>
              <a:avLst/>
              <a:gdLst>
                <a:gd name="T0" fmla="*/ 832 w 858"/>
                <a:gd name="T1" fmla="*/ 185 h 921"/>
                <a:gd name="T2" fmla="*/ 825 w 858"/>
                <a:gd name="T3" fmla="*/ 147 h 921"/>
                <a:gd name="T4" fmla="*/ 825 w 858"/>
                <a:gd name="T5" fmla="*/ 121 h 921"/>
                <a:gd name="T6" fmla="*/ 818 w 858"/>
                <a:gd name="T7" fmla="*/ 79 h 921"/>
                <a:gd name="T8" fmla="*/ 795 w 858"/>
                <a:gd name="T9" fmla="*/ 60 h 921"/>
                <a:gd name="T10" fmla="*/ 766 w 858"/>
                <a:gd name="T11" fmla="*/ 53 h 921"/>
                <a:gd name="T12" fmla="*/ 759 w 858"/>
                <a:gd name="T13" fmla="*/ 48 h 921"/>
                <a:gd name="T14" fmla="*/ 757 w 858"/>
                <a:gd name="T15" fmla="*/ 34 h 921"/>
                <a:gd name="T16" fmla="*/ 735 w 858"/>
                <a:gd name="T17" fmla="*/ 48 h 921"/>
                <a:gd name="T18" fmla="*/ 714 w 858"/>
                <a:gd name="T19" fmla="*/ 43 h 921"/>
                <a:gd name="T20" fmla="*/ 705 w 858"/>
                <a:gd name="T21" fmla="*/ 45 h 921"/>
                <a:gd name="T22" fmla="*/ 653 w 858"/>
                <a:gd name="T23" fmla="*/ 41 h 921"/>
                <a:gd name="T24" fmla="*/ 631 w 858"/>
                <a:gd name="T25" fmla="*/ 17 h 921"/>
                <a:gd name="T26" fmla="*/ 627 w 858"/>
                <a:gd name="T27" fmla="*/ 3 h 921"/>
                <a:gd name="T28" fmla="*/ 615 w 858"/>
                <a:gd name="T29" fmla="*/ 8 h 921"/>
                <a:gd name="T30" fmla="*/ 596 w 858"/>
                <a:gd name="T31" fmla="*/ 12 h 921"/>
                <a:gd name="T32" fmla="*/ 563 w 858"/>
                <a:gd name="T33" fmla="*/ 98 h 921"/>
                <a:gd name="T34" fmla="*/ 522 w 858"/>
                <a:gd name="T35" fmla="*/ 142 h 921"/>
                <a:gd name="T36" fmla="*/ 506 w 858"/>
                <a:gd name="T37" fmla="*/ 152 h 921"/>
                <a:gd name="T38" fmla="*/ 485 w 858"/>
                <a:gd name="T39" fmla="*/ 161 h 921"/>
                <a:gd name="T40" fmla="*/ 454 w 858"/>
                <a:gd name="T41" fmla="*/ 178 h 921"/>
                <a:gd name="T42" fmla="*/ 418 w 858"/>
                <a:gd name="T43" fmla="*/ 223 h 921"/>
                <a:gd name="T44" fmla="*/ 414 w 858"/>
                <a:gd name="T45" fmla="*/ 249 h 921"/>
                <a:gd name="T46" fmla="*/ 395 w 858"/>
                <a:gd name="T47" fmla="*/ 277 h 921"/>
                <a:gd name="T48" fmla="*/ 388 w 858"/>
                <a:gd name="T49" fmla="*/ 306 h 921"/>
                <a:gd name="T50" fmla="*/ 385 w 858"/>
                <a:gd name="T51" fmla="*/ 337 h 921"/>
                <a:gd name="T52" fmla="*/ 399 w 858"/>
                <a:gd name="T53" fmla="*/ 353 h 921"/>
                <a:gd name="T54" fmla="*/ 376 w 858"/>
                <a:gd name="T55" fmla="*/ 405 h 921"/>
                <a:gd name="T56" fmla="*/ 362 w 858"/>
                <a:gd name="T57" fmla="*/ 424 h 921"/>
                <a:gd name="T58" fmla="*/ 314 w 858"/>
                <a:gd name="T59" fmla="*/ 462 h 921"/>
                <a:gd name="T60" fmla="*/ 272 w 858"/>
                <a:gd name="T61" fmla="*/ 493 h 921"/>
                <a:gd name="T62" fmla="*/ 212 w 858"/>
                <a:gd name="T63" fmla="*/ 516 h 921"/>
                <a:gd name="T64" fmla="*/ 203 w 858"/>
                <a:gd name="T65" fmla="*/ 540 h 921"/>
                <a:gd name="T66" fmla="*/ 156 w 858"/>
                <a:gd name="T67" fmla="*/ 595 h 921"/>
                <a:gd name="T68" fmla="*/ 139 w 858"/>
                <a:gd name="T69" fmla="*/ 618 h 921"/>
                <a:gd name="T70" fmla="*/ 123 w 858"/>
                <a:gd name="T71" fmla="*/ 651 h 921"/>
                <a:gd name="T72" fmla="*/ 120 w 858"/>
                <a:gd name="T73" fmla="*/ 680 h 921"/>
                <a:gd name="T74" fmla="*/ 111 w 858"/>
                <a:gd name="T75" fmla="*/ 703 h 921"/>
                <a:gd name="T76" fmla="*/ 85 w 858"/>
                <a:gd name="T77" fmla="*/ 727 h 921"/>
                <a:gd name="T78" fmla="*/ 59 w 858"/>
                <a:gd name="T79" fmla="*/ 753 h 921"/>
                <a:gd name="T80" fmla="*/ 66 w 858"/>
                <a:gd name="T81" fmla="*/ 746 h 921"/>
                <a:gd name="T82" fmla="*/ 71 w 858"/>
                <a:gd name="T83" fmla="*/ 746 h 921"/>
                <a:gd name="T84" fmla="*/ 59 w 858"/>
                <a:gd name="T85" fmla="*/ 767 h 921"/>
                <a:gd name="T86" fmla="*/ 49 w 858"/>
                <a:gd name="T87" fmla="*/ 793 h 921"/>
                <a:gd name="T88" fmla="*/ 42 w 858"/>
                <a:gd name="T89" fmla="*/ 805 h 921"/>
                <a:gd name="T90" fmla="*/ 23 w 858"/>
                <a:gd name="T91" fmla="*/ 836 h 921"/>
                <a:gd name="T92" fmla="*/ 14 w 858"/>
                <a:gd name="T93" fmla="*/ 843 h 921"/>
                <a:gd name="T94" fmla="*/ 7 w 858"/>
                <a:gd name="T95" fmla="*/ 871 h 921"/>
                <a:gd name="T96" fmla="*/ 2 w 858"/>
                <a:gd name="T97" fmla="*/ 921 h 921"/>
                <a:gd name="T98" fmla="*/ 94 w 858"/>
                <a:gd name="T99" fmla="*/ 890 h 921"/>
                <a:gd name="T100" fmla="*/ 210 w 858"/>
                <a:gd name="T101" fmla="*/ 808 h 921"/>
                <a:gd name="T102" fmla="*/ 272 w 858"/>
                <a:gd name="T103" fmla="*/ 767 h 921"/>
                <a:gd name="T104" fmla="*/ 449 w 858"/>
                <a:gd name="T105" fmla="*/ 592 h 921"/>
                <a:gd name="T106" fmla="*/ 463 w 858"/>
                <a:gd name="T107" fmla="*/ 448 h 921"/>
                <a:gd name="T108" fmla="*/ 506 w 858"/>
                <a:gd name="T109" fmla="*/ 415 h 921"/>
                <a:gd name="T110" fmla="*/ 572 w 858"/>
                <a:gd name="T111" fmla="*/ 405 h 921"/>
                <a:gd name="T112" fmla="*/ 660 w 858"/>
                <a:gd name="T113" fmla="*/ 363 h 921"/>
                <a:gd name="T114" fmla="*/ 721 w 858"/>
                <a:gd name="T115" fmla="*/ 311 h 921"/>
                <a:gd name="T116" fmla="*/ 709 w 858"/>
                <a:gd name="T117" fmla="*/ 301 h 921"/>
                <a:gd name="T118" fmla="*/ 757 w 858"/>
                <a:gd name="T119" fmla="*/ 251 h 921"/>
                <a:gd name="T120" fmla="*/ 832 w 858"/>
                <a:gd name="T121" fmla="*/ 247 h 921"/>
                <a:gd name="T122" fmla="*/ 844 w 858"/>
                <a:gd name="T123" fmla="*/ 242 h 921"/>
                <a:gd name="T124" fmla="*/ 856 w 858"/>
                <a:gd name="T125" fmla="*/ 225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8" h="921">
                  <a:moveTo>
                    <a:pt x="858" y="221"/>
                  </a:moveTo>
                  <a:lnTo>
                    <a:pt x="842" y="209"/>
                  </a:lnTo>
                  <a:lnTo>
                    <a:pt x="839" y="209"/>
                  </a:lnTo>
                  <a:lnTo>
                    <a:pt x="837" y="206"/>
                  </a:lnTo>
                  <a:lnTo>
                    <a:pt x="830" y="195"/>
                  </a:lnTo>
                  <a:lnTo>
                    <a:pt x="832" y="192"/>
                  </a:lnTo>
                  <a:lnTo>
                    <a:pt x="832" y="192"/>
                  </a:lnTo>
                  <a:lnTo>
                    <a:pt x="832" y="192"/>
                  </a:lnTo>
                  <a:lnTo>
                    <a:pt x="835" y="192"/>
                  </a:lnTo>
                  <a:lnTo>
                    <a:pt x="835" y="190"/>
                  </a:lnTo>
                  <a:lnTo>
                    <a:pt x="835" y="190"/>
                  </a:lnTo>
                  <a:lnTo>
                    <a:pt x="835" y="187"/>
                  </a:lnTo>
                  <a:lnTo>
                    <a:pt x="835" y="187"/>
                  </a:lnTo>
                  <a:lnTo>
                    <a:pt x="832" y="185"/>
                  </a:lnTo>
                  <a:lnTo>
                    <a:pt x="832" y="185"/>
                  </a:lnTo>
                  <a:lnTo>
                    <a:pt x="830" y="183"/>
                  </a:lnTo>
                  <a:lnTo>
                    <a:pt x="828" y="180"/>
                  </a:lnTo>
                  <a:lnTo>
                    <a:pt x="828" y="180"/>
                  </a:lnTo>
                  <a:lnTo>
                    <a:pt x="828" y="178"/>
                  </a:lnTo>
                  <a:lnTo>
                    <a:pt x="825" y="176"/>
                  </a:lnTo>
                  <a:lnTo>
                    <a:pt x="823" y="173"/>
                  </a:lnTo>
                  <a:lnTo>
                    <a:pt x="823" y="166"/>
                  </a:lnTo>
                  <a:lnTo>
                    <a:pt x="825" y="166"/>
                  </a:lnTo>
                  <a:lnTo>
                    <a:pt x="825" y="164"/>
                  </a:lnTo>
                  <a:lnTo>
                    <a:pt x="825" y="159"/>
                  </a:lnTo>
                  <a:lnTo>
                    <a:pt x="828" y="159"/>
                  </a:lnTo>
                  <a:lnTo>
                    <a:pt x="828" y="157"/>
                  </a:lnTo>
                  <a:lnTo>
                    <a:pt x="828" y="154"/>
                  </a:lnTo>
                  <a:lnTo>
                    <a:pt x="825" y="150"/>
                  </a:lnTo>
                  <a:lnTo>
                    <a:pt x="825" y="147"/>
                  </a:lnTo>
                  <a:lnTo>
                    <a:pt x="823" y="147"/>
                  </a:lnTo>
                  <a:lnTo>
                    <a:pt x="821" y="147"/>
                  </a:lnTo>
                  <a:lnTo>
                    <a:pt x="821" y="147"/>
                  </a:lnTo>
                  <a:lnTo>
                    <a:pt x="821" y="145"/>
                  </a:lnTo>
                  <a:lnTo>
                    <a:pt x="821" y="145"/>
                  </a:lnTo>
                  <a:lnTo>
                    <a:pt x="821" y="145"/>
                  </a:lnTo>
                  <a:lnTo>
                    <a:pt x="823" y="142"/>
                  </a:lnTo>
                  <a:lnTo>
                    <a:pt x="823" y="142"/>
                  </a:lnTo>
                  <a:lnTo>
                    <a:pt x="823" y="142"/>
                  </a:lnTo>
                  <a:lnTo>
                    <a:pt x="823" y="140"/>
                  </a:lnTo>
                  <a:lnTo>
                    <a:pt x="823" y="140"/>
                  </a:lnTo>
                  <a:lnTo>
                    <a:pt x="823" y="135"/>
                  </a:lnTo>
                  <a:lnTo>
                    <a:pt x="823" y="133"/>
                  </a:lnTo>
                  <a:lnTo>
                    <a:pt x="825" y="124"/>
                  </a:lnTo>
                  <a:lnTo>
                    <a:pt x="825" y="121"/>
                  </a:lnTo>
                  <a:lnTo>
                    <a:pt x="825" y="121"/>
                  </a:lnTo>
                  <a:lnTo>
                    <a:pt x="825" y="119"/>
                  </a:lnTo>
                  <a:lnTo>
                    <a:pt x="821" y="107"/>
                  </a:lnTo>
                  <a:lnTo>
                    <a:pt x="818" y="105"/>
                  </a:lnTo>
                  <a:lnTo>
                    <a:pt x="818" y="102"/>
                  </a:lnTo>
                  <a:lnTo>
                    <a:pt x="823" y="95"/>
                  </a:lnTo>
                  <a:lnTo>
                    <a:pt x="823" y="95"/>
                  </a:lnTo>
                  <a:lnTo>
                    <a:pt x="821" y="95"/>
                  </a:lnTo>
                  <a:lnTo>
                    <a:pt x="813" y="88"/>
                  </a:lnTo>
                  <a:lnTo>
                    <a:pt x="813" y="86"/>
                  </a:lnTo>
                  <a:lnTo>
                    <a:pt x="818" y="83"/>
                  </a:lnTo>
                  <a:lnTo>
                    <a:pt x="818" y="79"/>
                  </a:lnTo>
                  <a:lnTo>
                    <a:pt x="818" y="79"/>
                  </a:lnTo>
                  <a:lnTo>
                    <a:pt x="818" y="79"/>
                  </a:lnTo>
                  <a:lnTo>
                    <a:pt x="818" y="79"/>
                  </a:lnTo>
                  <a:lnTo>
                    <a:pt x="813" y="74"/>
                  </a:lnTo>
                  <a:lnTo>
                    <a:pt x="811" y="71"/>
                  </a:lnTo>
                  <a:lnTo>
                    <a:pt x="809" y="71"/>
                  </a:lnTo>
                  <a:lnTo>
                    <a:pt x="806" y="69"/>
                  </a:lnTo>
                  <a:lnTo>
                    <a:pt x="806" y="69"/>
                  </a:lnTo>
                  <a:lnTo>
                    <a:pt x="806" y="67"/>
                  </a:lnTo>
                  <a:lnTo>
                    <a:pt x="806" y="67"/>
                  </a:lnTo>
                  <a:lnTo>
                    <a:pt x="806" y="67"/>
                  </a:lnTo>
                  <a:lnTo>
                    <a:pt x="804" y="67"/>
                  </a:lnTo>
                  <a:lnTo>
                    <a:pt x="802" y="64"/>
                  </a:lnTo>
                  <a:lnTo>
                    <a:pt x="799" y="64"/>
                  </a:lnTo>
                  <a:lnTo>
                    <a:pt x="799" y="62"/>
                  </a:lnTo>
                  <a:lnTo>
                    <a:pt x="797" y="62"/>
                  </a:lnTo>
                  <a:lnTo>
                    <a:pt x="795" y="60"/>
                  </a:lnTo>
                  <a:lnTo>
                    <a:pt x="795" y="60"/>
                  </a:lnTo>
                  <a:lnTo>
                    <a:pt x="795" y="55"/>
                  </a:lnTo>
                  <a:lnTo>
                    <a:pt x="795" y="55"/>
                  </a:lnTo>
                  <a:lnTo>
                    <a:pt x="792" y="55"/>
                  </a:lnTo>
                  <a:lnTo>
                    <a:pt x="792" y="55"/>
                  </a:lnTo>
                  <a:lnTo>
                    <a:pt x="790" y="55"/>
                  </a:lnTo>
                  <a:lnTo>
                    <a:pt x="785" y="53"/>
                  </a:lnTo>
                  <a:lnTo>
                    <a:pt x="783" y="53"/>
                  </a:lnTo>
                  <a:lnTo>
                    <a:pt x="783" y="53"/>
                  </a:lnTo>
                  <a:lnTo>
                    <a:pt x="780" y="55"/>
                  </a:lnTo>
                  <a:lnTo>
                    <a:pt x="780" y="55"/>
                  </a:lnTo>
                  <a:lnTo>
                    <a:pt x="780" y="55"/>
                  </a:lnTo>
                  <a:lnTo>
                    <a:pt x="778" y="55"/>
                  </a:lnTo>
                  <a:lnTo>
                    <a:pt x="771" y="55"/>
                  </a:lnTo>
                  <a:lnTo>
                    <a:pt x="769" y="53"/>
                  </a:lnTo>
                  <a:lnTo>
                    <a:pt x="766" y="53"/>
                  </a:lnTo>
                  <a:lnTo>
                    <a:pt x="764" y="50"/>
                  </a:lnTo>
                  <a:lnTo>
                    <a:pt x="764" y="50"/>
                  </a:lnTo>
                  <a:lnTo>
                    <a:pt x="761" y="45"/>
                  </a:lnTo>
                  <a:lnTo>
                    <a:pt x="759" y="45"/>
                  </a:lnTo>
                  <a:lnTo>
                    <a:pt x="759" y="45"/>
                  </a:lnTo>
                  <a:lnTo>
                    <a:pt x="761" y="48"/>
                  </a:lnTo>
                  <a:lnTo>
                    <a:pt x="764" y="53"/>
                  </a:lnTo>
                  <a:lnTo>
                    <a:pt x="766" y="55"/>
                  </a:lnTo>
                  <a:lnTo>
                    <a:pt x="764" y="55"/>
                  </a:lnTo>
                  <a:lnTo>
                    <a:pt x="761" y="53"/>
                  </a:lnTo>
                  <a:lnTo>
                    <a:pt x="759" y="53"/>
                  </a:lnTo>
                  <a:lnTo>
                    <a:pt x="759" y="50"/>
                  </a:lnTo>
                  <a:lnTo>
                    <a:pt x="759" y="50"/>
                  </a:lnTo>
                  <a:lnTo>
                    <a:pt x="759" y="50"/>
                  </a:lnTo>
                  <a:lnTo>
                    <a:pt x="759" y="48"/>
                  </a:lnTo>
                  <a:lnTo>
                    <a:pt x="759" y="45"/>
                  </a:lnTo>
                  <a:lnTo>
                    <a:pt x="759" y="45"/>
                  </a:lnTo>
                  <a:lnTo>
                    <a:pt x="759" y="45"/>
                  </a:lnTo>
                  <a:lnTo>
                    <a:pt x="759" y="43"/>
                  </a:lnTo>
                  <a:lnTo>
                    <a:pt x="757" y="45"/>
                  </a:lnTo>
                  <a:lnTo>
                    <a:pt x="754" y="43"/>
                  </a:lnTo>
                  <a:lnTo>
                    <a:pt x="754" y="41"/>
                  </a:lnTo>
                  <a:lnTo>
                    <a:pt x="757" y="41"/>
                  </a:lnTo>
                  <a:lnTo>
                    <a:pt x="757" y="41"/>
                  </a:lnTo>
                  <a:lnTo>
                    <a:pt x="757" y="41"/>
                  </a:lnTo>
                  <a:lnTo>
                    <a:pt x="757" y="38"/>
                  </a:lnTo>
                  <a:lnTo>
                    <a:pt x="757" y="36"/>
                  </a:lnTo>
                  <a:lnTo>
                    <a:pt x="757" y="34"/>
                  </a:lnTo>
                  <a:lnTo>
                    <a:pt x="757" y="34"/>
                  </a:lnTo>
                  <a:lnTo>
                    <a:pt x="757" y="34"/>
                  </a:lnTo>
                  <a:lnTo>
                    <a:pt x="754" y="34"/>
                  </a:lnTo>
                  <a:lnTo>
                    <a:pt x="754" y="34"/>
                  </a:lnTo>
                  <a:lnTo>
                    <a:pt x="754" y="34"/>
                  </a:lnTo>
                  <a:lnTo>
                    <a:pt x="754" y="34"/>
                  </a:lnTo>
                  <a:lnTo>
                    <a:pt x="754" y="36"/>
                  </a:lnTo>
                  <a:lnTo>
                    <a:pt x="752" y="41"/>
                  </a:lnTo>
                  <a:lnTo>
                    <a:pt x="750" y="43"/>
                  </a:lnTo>
                  <a:lnTo>
                    <a:pt x="750" y="43"/>
                  </a:lnTo>
                  <a:lnTo>
                    <a:pt x="747" y="43"/>
                  </a:lnTo>
                  <a:lnTo>
                    <a:pt x="747" y="43"/>
                  </a:lnTo>
                  <a:lnTo>
                    <a:pt x="747" y="43"/>
                  </a:lnTo>
                  <a:lnTo>
                    <a:pt x="747" y="43"/>
                  </a:lnTo>
                  <a:lnTo>
                    <a:pt x="745" y="45"/>
                  </a:lnTo>
                  <a:lnTo>
                    <a:pt x="742" y="45"/>
                  </a:lnTo>
                  <a:lnTo>
                    <a:pt x="735" y="48"/>
                  </a:lnTo>
                  <a:lnTo>
                    <a:pt x="733" y="50"/>
                  </a:lnTo>
                  <a:lnTo>
                    <a:pt x="731" y="48"/>
                  </a:lnTo>
                  <a:lnTo>
                    <a:pt x="731" y="48"/>
                  </a:lnTo>
                  <a:lnTo>
                    <a:pt x="731" y="48"/>
                  </a:lnTo>
                  <a:lnTo>
                    <a:pt x="728" y="48"/>
                  </a:lnTo>
                  <a:lnTo>
                    <a:pt x="728" y="48"/>
                  </a:lnTo>
                  <a:lnTo>
                    <a:pt x="728" y="48"/>
                  </a:lnTo>
                  <a:lnTo>
                    <a:pt x="728" y="48"/>
                  </a:lnTo>
                  <a:lnTo>
                    <a:pt x="726" y="48"/>
                  </a:lnTo>
                  <a:lnTo>
                    <a:pt x="721" y="45"/>
                  </a:lnTo>
                  <a:lnTo>
                    <a:pt x="721" y="45"/>
                  </a:lnTo>
                  <a:lnTo>
                    <a:pt x="719" y="43"/>
                  </a:lnTo>
                  <a:lnTo>
                    <a:pt x="716" y="43"/>
                  </a:lnTo>
                  <a:lnTo>
                    <a:pt x="716" y="43"/>
                  </a:lnTo>
                  <a:lnTo>
                    <a:pt x="714" y="43"/>
                  </a:lnTo>
                  <a:lnTo>
                    <a:pt x="714" y="45"/>
                  </a:lnTo>
                  <a:lnTo>
                    <a:pt x="714" y="45"/>
                  </a:lnTo>
                  <a:lnTo>
                    <a:pt x="712" y="48"/>
                  </a:lnTo>
                  <a:lnTo>
                    <a:pt x="712" y="48"/>
                  </a:lnTo>
                  <a:lnTo>
                    <a:pt x="709" y="48"/>
                  </a:lnTo>
                  <a:lnTo>
                    <a:pt x="709" y="48"/>
                  </a:lnTo>
                  <a:lnTo>
                    <a:pt x="707" y="48"/>
                  </a:lnTo>
                  <a:lnTo>
                    <a:pt x="707" y="48"/>
                  </a:lnTo>
                  <a:lnTo>
                    <a:pt x="705" y="48"/>
                  </a:lnTo>
                  <a:lnTo>
                    <a:pt x="705" y="48"/>
                  </a:lnTo>
                  <a:lnTo>
                    <a:pt x="705" y="45"/>
                  </a:lnTo>
                  <a:lnTo>
                    <a:pt x="705" y="45"/>
                  </a:lnTo>
                  <a:lnTo>
                    <a:pt x="705" y="45"/>
                  </a:lnTo>
                  <a:lnTo>
                    <a:pt x="705" y="45"/>
                  </a:lnTo>
                  <a:lnTo>
                    <a:pt x="705" y="45"/>
                  </a:lnTo>
                  <a:lnTo>
                    <a:pt x="705" y="45"/>
                  </a:lnTo>
                  <a:lnTo>
                    <a:pt x="702" y="45"/>
                  </a:lnTo>
                  <a:lnTo>
                    <a:pt x="698" y="45"/>
                  </a:lnTo>
                  <a:lnTo>
                    <a:pt x="693" y="48"/>
                  </a:lnTo>
                  <a:lnTo>
                    <a:pt x="686" y="50"/>
                  </a:lnTo>
                  <a:lnTo>
                    <a:pt x="683" y="53"/>
                  </a:lnTo>
                  <a:lnTo>
                    <a:pt x="681" y="53"/>
                  </a:lnTo>
                  <a:lnTo>
                    <a:pt x="681" y="53"/>
                  </a:lnTo>
                  <a:lnTo>
                    <a:pt x="674" y="50"/>
                  </a:lnTo>
                  <a:lnTo>
                    <a:pt x="674" y="50"/>
                  </a:lnTo>
                  <a:lnTo>
                    <a:pt x="667" y="48"/>
                  </a:lnTo>
                  <a:lnTo>
                    <a:pt x="660" y="45"/>
                  </a:lnTo>
                  <a:lnTo>
                    <a:pt x="657" y="45"/>
                  </a:lnTo>
                  <a:lnTo>
                    <a:pt x="655" y="43"/>
                  </a:lnTo>
                  <a:lnTo>
                    <a:pt x="653" y="41"/>
                  </a:lnTo>
                  <a:lnTo>
                    <a:pt x="650" y="41"/>
                  </a:lnTo>
                  <a:lnTo>
                    <a:pt x="648" y="38"/>
                  </a:lnTo>
                  <a:lnTo>
                    <a:pt x="648" y="36"/>
                  </a:lnTo>
                  <a:lnTo>
                    <a:pt x="645" y="36"/>
                  </a:lnTo>
                  <a:lnTo>
                    <a:pt x="645" y="36"/>
                  </a:lnTo>
                  <a:lnTo>
                    <a:pt x="643" y="36"/>
                  </a:lnTo>
                  <a:lnTo>
                    <a:pt x="643" y="34"/>
                  </a:lnTo>
                  <a:lnTo>
                    <a:pt x="638" y="29"/>
                  </a:lnTo>
                  <a:lnTo>
                    <a:pt x="636" y="27"/>
                  </a:lnTo>
                  <a:lnTo>
                    <a:pt x="634" y="24"/>
                  </a:lnTo>
                  <a:lnTo>
                    <a:pt x="634" y="24"/>
                  </a:lnTo>
                  <a:lnTo>
                    <a:pt x="634" y="22"/>
                  </a:lnTo>
                  <a:lnTo>
                    <a:pt x="631" y="19"/>
                  </a:lnTo>
                  <a:lnTo>
                    <a:pt x="631" y="19"/>
                  </a:lnTo>
                  <a:lnTo>
                    <a:pt x="631" y="17"/>
                  </a:lnTo>
                  <a:lnTo>
                    <a:pt x="631" y="17"/>
                  </a:lnTo>
                  <a:lnTo>
                    <a:pt x="631" y="17"/>
                  </a:lnTo>
                  <a:lnTo>
                    <a:pt x="631" y="17"/>
                  </a:lnTo>
                  <a:lnTo>
                    <a:pt x="631" y="17"/>
                  </a:lnTo>
                  <a:lnTo>
                    <a:pt x="629" y="17"/>
                  </a:lnTo>
                  <a:lnTo>
                    <a:pt x="629" y="17"/>
                  </a:lnTo>
                  <a:lnTo>
                    <a:pt x="629" y="15"/>
                  </a:lnTo>
                  <a:lnTo>
                    <a:pt x="629" y="12"/>
                  </a:lnTo>
                  <a:lnTo>
                    <a:pt x="629" y="10"/>
                  </a:lnTo>
                  <a:lnTo>
                    <a:pt x="629" y="8"/>
                  </a:lnTo>
                  <a:lnTo>
                    <a:pt x="629" y="5"/>
                  </a:lnTo>
                  <a:lnTo>
                    <a:pt x="629" y="5"/>
                  </a:lnTo>
                  <a:lnTo>
                    <a:pt x="627" y="5"/>
                  </a:lnTo>
                  <a:lnTo>
                    <a:pt x="627" y="5"/>
                  </a:lnTo>
                  <a:lnTo>
                    <a:pt x="627" y="3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24" y="3"/>
                  </a:lnTo>
                  <a:lnTo>
                    <a:pt x="624" y="3"/>
                  </a:lnTo>
                  <a:lnTo>
                    <a:pt x="624" y="3"/>
                  </a:lnTo>
                  <a:lnTo>
                    <a:pt x="624" y="3"/>
                  </a:lnTo>
                  <a:lnTo>
                    <a:pt x="624" y="3"/>
                  </a:lnTo>
                  <a:lnTo>
                    <a:pt x="622" y="3"/>
                  </a:lnTo>
                  <a:lnTo>
                    <a:pt x="622" y="3"/>
                  </a:lnTo>
                  <a:lnTo>
                    <a:pt x="619" y="3"/>
                  </a:lnTo>
                  <a:lnTo>
                    <a:pt x="619" y="5"/>
                  </a:lnTo>
                  <a:lnTo>
                    <a:pt x="617" y="5"/>
                  </a:lnTo>
                  <a:lnTo>
                    <a:pt x="615" y="8"/>
                  </a:lnTo>
                  <a:lnTo>
                    <a:pt x="615" y="8"/>
                  </a:lnTo>
                  <a:lnTo>
                    <a:pt x="612" y="8"/>
                  </a:lnTo>
                  <a:lnTo>
                    <a:pt x="610" y="8"/>
                  </a:lnTo>
                  <a:lnTo>
                    <a:pt x="610" y="8"/>
                  </a:lnTo>
                  <a:lnTo>
                    <a:pt x="610" y="8"/>
                  </a:lnTo>
                  <a:lnTo>
                    <a:pt x="608" y="8"/>
                  </a:lnTo>
                  <a:lnTo>
                    <a:pt x="608" y="8"/>
                  </a:lnTo>
                  <a:lnTo>
                    <a:pt x="608" y="8"/>
                  </a:lnTo>
                  <a:lnTo>
                    <a:pt x="605" y="10"/>
                  </a:lnTo>
                  <a:lnTo>
                    <a:pt x="605" y="10"/>
                  </a:lnTo>
                  <a:lnTo>
                    <a:pt x="601" y="10"/>
                  </a:lnTo>
                  <a:lnTo>
                    <a:pt x="598" y="10"/>
                  </a:lnTo>
                  <a:lnTo>
                    <a:pt x="598" y="10"/>
                  </a:lnTo>
                  <a:lnTo>
                    <a:pt x="596" y="12"/>
                  </a:lnTo>
                  <a:lnTo>
                    <a:pt x="596" y="12"/>
                  </a:lnTo>
                  <a:lnTo>
                    <a:pt x="596" y="17"/>
                  </a:lnTo>
                  <a:lnTo>
                    <a:pt x="596" y="17"/>
                  </a:lnTo>
                  <a:lnTo>
                    <a:pt x="596" y="17"/>
                  </a:lnTo>
                  <a:lnTo>
                    <a:pt x="596" y="19"/>
                  </a:lnTo>
                  <a:lnTo>
                    <a:pt x="596" y="19"/>
                  </a:lnTo>
                  <a:lnTo>
                    <a:pt x="593" y="22"/>
                  </a:lnTo>
                  <a:lnTo>
                    <a:pt x="593" y="24"/>
                  </a:lnTo>
                  <a:lnTo>
                    <a:pt x="591" y="27"/>
                  </a:lnTo>
                  <a:lnTo>
                    <a:pt x="591" y="29"/>
                  </a:lnTo>
                  <a:lnTo>
                    <a:pt x="591" y="29"/>
                  </a:lnTo>
                  <a:lnTo>
                    <a:pt x="582" y="53"/>
                  </a:lnTo>
                  <a:lnTo>
                    <a:pt x="577" y="69"/>
                  </a:lnTo>
                  <a:lnTo>
                    <a:pt x="565" y="93"/>
                  </a:lnTo>
                  <a:lnTo>
                    <a:pt x="565" y="95"/>
                  </a:lnTo>
                  <a:lnTo>
                    <a:pt x="563" y="98"/>
                  </a:lnTo>
                  <a:lnTo>
                    <a:pt x="563" y="100"/>
                  </a:lnTo>
                  <a:lnTo>
                    <a:pt x="558" y="109"/>
                  </a:lnTo>
                  <a:lnTo>
                    <a:pt x="553" y="116"/>
                  </a:lnTo>
                  <a:lnTo>
                    <a:pt x="548" y="124"/>
                  </a:lnTo>
                  <a:lnTo>
                    <a:pt x="544" y="131"/>
                  </a:lnTo>
                  <a:lnTo>
                    <a:pt x="539" y="135"/>
                  </a:lnTo>
                  <a:lnTo>
                    <a:pt x="537" y="135"/>
                  </a:lnTo>
                  <a:lnTo>
                    <a:pt x="534" y="138"/>
                  </a:lnTo>
                  <a:lnTo>
                    <a:pt x="534" y="138"/>
                  </a:lnTo>
                  <a:lnTo>
                    <a:pt x="534" y="138"/>
                  </a:lnTo>
                  <a:lnTo>
                    <a:pt x="532" y="138"/>
                  </a:lnTo>
                  <a:lnTo>
                    <a:pt x="530" y="138"/>
                  </a:lnTo>
                  <a:lnTo>
                    <a:pt x="527" y="140"/>
                  </a:lnTo>
                  <a:lnTo>
                    <a:pt x="525" y="140"/>
                  </a:lnTo>
                  <a:lnTo>
                    <a:pt x="522" y="142"/>
                  </a:lnTo>
                  <a:lnTo>
                    <a:pt x="520" y="145"/>
                  </a:lnTo>
                  <a:lnTo>
                    <a:pt x="520" y="145"/>
                  </a:lnTo>
                  <a:lnTo>
                    <a:pt x="518" y="145"/>
                  </a:lnTo>
                  <a:lnTo>
                    <a:pt x="520" y="142"/>
                  </a:lnTo>
                  <a:lnTo>
                    <a:pt x="518" y="145"/>
                  </a:lnTo>
                  <a:lnTo>
                    <a:pt x="515" y="145"/>
                  </a:lnTo>
                  <a:lnTo>
                    <a:pt x="515" y="147"/>
                  </a:lnTo>
                  <a:lnTo>
                    <a:pt x="513" y="150"/>
                  </a:lnTo>
                  <a:lnTo>
                    <a:pt x="513" y="150"/>
                  </a:lnTo>
                  <a:lnTo>
                    <a:pt x="511" y="150"/>
                  </a:lnTo>
                  <a:lnTo>
                    <a:pt x="511" y="150"/>
                  </a:lnTo>
                  <a:lnTo>
                    <a:pt x="508" y="150"/>
                  </a:lnTo>
                  <a:lnTo>
                    <a:pt x="508" y="152"/>
                  </a:lnTo>
                  <a:lnTo>
                    <a:pt x="508" y="152"/>
                  </a:lnTo>
                  <a:lnTo>
                    <a:pt x="506" y="152"/>
                  </a:lnTo>
                  <a:lnTo>
                    <a:pt x="506" y="152"/>
                  </a:lnTo>
                  <a:lnTo>
                    <a:pt x="506" y="152"/>
                  </a:lnTo>
                  <a:lnTo>
                    <a:pt x="506" y="152"/>
                  </a:lnTo>
                  <a:lnTo>
                    <a:pt x="504" y="152"/>
                  </a:lnTo>
                  <a:lnTo>
                    <a:pt x="504" y="152"/>
                  </a:lnTo>
                  <a:lnTo>
                    <a:pt x="501" y="152"/>
                  </a:lnTo>
                  <a:lnTo>
                    <a:pt x="501" y="154"/>
                  </a:lnTo>
                  <a:lnTo>
                    <a:pt x="501" y="154"/>
                  </a:lnTo>
                  <a:lnTo>
                    <a:pt x="499" y="154"/>
                  </a:lnTo>
                  <a:lnTo>
                    <a:pt x="494" y="157"/>
                  </a:lnTo>
                  <a:lnTo>
                    <a:pt x="494" y="157"/>
                  </a:lnTo>
                  <a:lnTo>
                    <a:pt x="492" y="159"/>
                  </a:lnTo>
                  <a:lnTo>
                    <a:pt x="492" y="159"/>
                  </a:lnTo>
                  <a:lnTo>
                    <a:pt x="489" y="159"/>
                  </a:lnTo>
                  <a:lnTo>
                    <a:pt x="485" y="161"/>
                  </a:lnTo>
                  <a:lnTo>
                    <a:pt x="480" y="164"/>
                  </a:lnTo>
                  <a:lnTo>
                    <a:pt x="473" y="164"/>
                  </a:lnTo>
                  <a:lnTo>
                    <a:pt x="470" y="166"/>
                  </a:lnTo>
                  <a:lnTo>
                    <a:pt x="468" y="166"/>
                  </a:lnTo>
                  <a:lnTo>
                    <a:pt x="466" y="171"/>
                  </a:lnTo>
                  <a:lnTo>
                    <a:pt x="463" y="173"/>
                  </a:lnTo>
                  <a:lnTo>
                    <a:pt x="461" y="173"/>
                  </a:lnTo>
                  <a:lnTo>
                    <a:pt x="461" y="173"/>
                  </a:lnTo>
                  <a:lnTo>
                    <a:pt x="461" y="173"/>
                  </a:lnTo>
                  <a:lnTo>
                    <a:pt x="459" y="173"/>
                  </a:lnTo>
                  <a:lnTo>
                    <a:pt x="459" y="173"/>
                  </a:lnTo>
                  <a:lnTo>
                    <a:pt x="459" y="173"/>
                  </a:lnTo>
                  <a:lnTo>
                    <a:pt x="459" y="173"/>
                  </a:lnTo>
                  <a:lnTo>
                    <a:pt x="454" y="178"/>
                  </a:lnTo>
                  <a:lnTo>
                    <a:pt x="454" y="178"/>
                  </a:lnTo>
                  <a:lnTo>
                    <a:pt x="454" y="180"/>
                  </a:lnTo>
                  <a:lnTo>
                    <a:pt x="454" y="180"/>
                  </a:lnTo>
                  <a:lnTo>
                    <a:pt x="451" y="183"/>
                  </a:lnTo>
                  <a:lnTo>
                    <a:pt x="447" y="190"/>
                  </a:lnTo>
                  <a:lnTo>
                    <a:pt x="440" y="197"/>
                  </a:lnTo>
                  <a:lnTo>
                    <a:pt x="437" y="199"/>
                  </a:lnTo>
                  <a:lnTo>
                    <a:pt x="433" y="204"/>
                  </a:lnTo>
                  <a:lnTo>
                    <a:pt x="428" y="211"/>
                  </a:lnTo>
                  <a:lnTo>
                    <a:pt x="418" y="216"/>
                  </a:lnTo>
                  <a:lnTo>
                    <a:pt x="418" y="218"/>
                  </a:lnTo>
                  <a:lnTo>
                    <a:pt x="418" y="221"/>
                  </a:lnTo>
                  <a:lnTo>
                    <a:pt x="418" y="221"/>
                  </a:lnTo>
                  <a:lnTo>
                    <a:pt x="418" y="223"/>
                  </a:lnTo>
                  <a:lnTo>
                    <a:pt x="418" y="223"/>
                  </a:lnTo>
                  <a:lnTo>
                    <a:pt x="418" y="223"/>
                  </a:lnTo>
                  <a:lnTo>
                    <a:pt x="418" y="225"/>
                  </a:lnTo>
                  <a:lnTo>
                    <a:pt x="418" y="225"/>
                  </a:lnTo>
                  <a:lnTo>
                    <a:pt x="418" y="230"/>
                  </a:lnTo>
                  <a:lnTo>
                    <a:pt x="418" y="230"/>
                  </a:lnTo>
                  <a:lnTo>
                    <a:pt x="416" y="230"/>
                  </a:lnTo>
                  <a:lnTo>
                    <a:pt x="418" y="232"/>
                  </a:lnTo>
                  <a:lnTo>
                    <a:pt x="418" y="232"/>
                  </a:lnTo>
                  <a:lnTo>
                    <a:pt x="418" y="232"/>
                  </a:lnTo>
                  <a:lnTo>
                    <a:pt x="418" y="240"/>
                  </a:lnTo>
                  <a:lnTo>
                    <a:pt x="418" y="242"/>
                  </a:lnTo>
                  <a:lnTo>
                    <a:pt x="416" y="242"/>
                  </a:lnTo>
                  <a:lnTo>
                    <a:pt x="416" y="244"/>
                  </a:lnTo>
                  <a:lnTo>
                    <a:pt x="416" y="247"/>
                  </a:lnTo>
                  <a:lnTo>
                    <a:pt x="416" y="247"/>
                  </a:lnTo>
                  <a:lnTo>
                    <a:pt x="414" y="249"/>
                  </a:lnTo>
                  <a:lnTo>
                    <a:pt x="414" y="251"/>
                  </a:lnTo>
                  <a:lnTo>
                    <a:pt x="414" y="251"/>
                  </a:lnTo>
                  <a:lnTo>
                    <a:pt x="406" y="258"/>
                  </a:lnTo>
                  <a:lnTo>
                    <a:pt x="406" y="258"/>
                  </a:lnTo>
                  <a:lnTo>
                    <a:pt x="406" y="261"/>
                  </a:lnTo>
                  <a:lnTo>
                    <a:pt x="406" y="261"/>
                  </a:lnTo>
                  <a:lnTo>
                    <a:pt x="404" y="261"/>
                  </a:lnTo>
                  <a:lnTo>
                    <a:pt x="404" y="261"/>
                  </a:lnTo>
                  <a:lnTo>
                    <a:pt x="404" y="261"/>
                  </a:lnTo>
                  <a:lnTo>
                    <a:pt x="402" y="266"/>
                  </a:lnTo>
                  <a:lnTo>
                    <a:pt x="397" y="270"/>
                  </a:lnTo>
                  <a:lnTo>
                    <a:pt x="397" y="270"/>
                  </a:lnTo>
                  <a:lnTo>
                    <a:pt x="395" y="275"/>
                  </a:lnTo>
                  <a:lnTo>
                    <a:pt x="395" y="277"/>
                  </a:lnTo>
                  <a:lnTo>
                    <a:pt x="395" y="277"/>
                  </a:lnTo>
                  <a:lnTo>
                    <a:pt x="395" y="277"/>
                  </a:lnTo>
                  <a:lnTo>
                    <a:pt x="395" y="280"/>
                  </a:lnTo>
                  <a:lnTo>
                    <a:pt x="395" y="280"/>
                  </a:lnTo>
                  <a:lnTo>
                    <a:pt x="392" y="280"/>
                  </a:lnTo>
                  <a:lnTo>
                    <a:pt x="392" y="282"/>
                  </a:lnTo>
                  <a:lnTo>
                    <a:pt x="392" y="282"/>
                  </a:lnTo>
                  <a:lnTo>
                    <a:pt x="390" y="287"/>
                  </a:lnTo>
                  <a:lnTo>
                    <a:pt x="390" y="289"/>
                  </a:lnTo>
                  <a:lnTo>
                    <a:pt x="388" y="292"/>
                  </a:lnTo>
                  <a:lnTo>
                    <a:pt x="388" y="292"/>
                  </a:lnTo>
                  <a:lnTo>
                    <a:pt x="390" y="292"/>
                  </a:lnTo>
                  <a:lnTo>
                    <a:pt x="390" y="294"/>
                  </a:lnTo>
                  <a:lnTo>
                    <a:pt x="390" y="294"/>
                  </a:lnTo>
                  <a:lnTo>
                    <a:pt x="390" y="299"/>
                  </a:lnTo>
                  <a:lnTo>
                    <a:pt x="388" y="306"/>
                  </a:lnTo>
                  <a:lnTo>
                    <a:pt x="388" y="308"/>
                  </a:lnTo>
                  <a:lnTo>
                    <a:pt x="388" y="311"/>
                  </a:lnTo>
                  <a:lnTo>
                    <a:pt x="388" y="311"/>
                  </a:lnTo>
                  <a:lnTo>
                    <a:pt x="390" y="325"/>
                  </a:lnTo>
                  <a:lnTo>
                    <a:pt x="390" y="325"/>
                  </a:lnTo>
                  <a:lnTo>
                    <a:pt x="388" y="325"/>
                  </a:lnTo>
                  <a:lnTo>
                    <a:pt x="388" y="325"/>
                  </a:lnTo>
                  <a:lnTo>
                    <a:pt x="390" y="325"/>
                  </a:lnTo>
                  <a:lnTo>
                    <a:pt x="390" y="327"/>
                  </a:lnTo>
                  <a:lnTo>
                    <a:pt x="390" y="327"/>
                  </a:lnTo>
                  <a:lnTo>
                    <a:pt x="390" y="329"/>
                  </a:lnTo>
                  <a:lnTo>
                    <a:pt x="388" y="329"/>
                  </a:lnTo>
                  <a:lnTo>
                    <a:pt x="388" y="332"/>
                  </a:lnTo>
                  <a:lnTo>
                    <a:pt x="385" y="334"/>
                  </a:lnTo>
                  <a:lnTo>
                    <a:pt x="385" y="337"/>
                  </a:lnTo>
                  <a:lnTo>
                    <a:pt x="385" y="339"/>
                  </a:lnTo>
                  <a:lnTo>
                    <a:pt x="388" y="339"/>
                  </a:lnTo>
                  <a:lnTo>
                    <a:pt x="388" y="339"/>
                  </a:lnTo>
                  <a:lnTo>
                    <a:pt x="392" y="341"/>
                  </a:lnTo>
                  <a:lnTo>
                    <a:pt x="392" y="344"/>
                  </a:lnTo>
                  <a:lnTo>
                    <a:pt x="395" y="344"/>
                  </a:lnTo>
                  <a:lnTo>
                    <a:pt x="395" y="344"/>
                  </a:lnTo>
                  <a:lnTo>
                    <a:pt x="395" y="344"/>
                  </a:lnTo>
                  <a:lnTo>
                    <a:pt x="395" y="344"/>
                  </a:lnTo>
                  <a:lnTo>
                    <a:pt x="395" y="346"/>
                  </a:lnTo>
                  <a:lnTo>
                    <a:pt x="397" y="348"/>
                  </a:lnTo>
                  <a:lnTo>
                    <a:pt x="397" y="351"/>
                  </a:lnTo>
                  <a:lnTo>
                    <a:pt x="399" y="351"/>
                  </a:lnTo>
                  <a:lnTo>
                    <a:pt x="399" y="351"/>
                  </a:lnTo>
                  <a:lnTo>
                    <a:pt x="399" y="353"/>
                  </a:lnTo>
                  <a:lnTo>
                    <a:pt x="399" y="353"/>
                  </a:lnTo>
                  <a:lnTo>
                    <a:pt x="399" y="355"/>
                  </a:lnTo>
                  <a:lnTo>
                    <a:pt x="399" y="360"/>
                  </a:lnTo>
                  <a:lnTo>
                    <a:pt x="397" y="367"/>
                  </a:lnTo>
                  <a:lnTo>
                    <a:pt x="397" y="370"/>
                  </a:lnTo>
                  <a:lnTo>
                    <a:pt x="395" y="377"/>
                  </a:lnTo>
                  <a:lnTo>
                    <a:pt x="390" y="386"/>
                  </a:lnTo>
                  <a:lnTo>
                    <a:pt x="383" y="396"/>
                  </a:lnTo>
                  <a:lnTo>
                    <a:pt x="380" y="398"/>
                  </a:lnTo>
                  <a:lnTo>
                    <a:pt x="380" y="398"/>
                  </a:lnTo>
                  <a:lnTo>
                    <a:pt x="378" y="400"/>
                  </a:lnTo>
                  <a:lnTo>
                    <a:pt x="376" y="403"/>
                  </a:lnTo>
                  <a:lnTo>
                    <a:pt x="376" y="403"/>
                  </a:lnTo>
                  <a:lnTo>
                    <a:pt x="376" y="405"/>
                  </a:lnTo>
                  <a:lnTo>
                    <a:pt x="376" y="405"/>
                  </a:lnTo>
                  <a:lnTo>
                    <a:pt x="376" y="408"/>
                  </a:lnTo>
                  <a:lnTo>
                    <a:pt x="376" y="408"/>
                  </a:lnTo>
                  <a:lnTo>
                    <a:pt x="373" y="410"/>
                  </a:lnTo>
                  <a:lnTo>
                    <a:pt x="371" y="412"/>
                  </a:lnTo>
                  <a:lnTo>
                    <a:pt x="371" y="412"/>
                  </a:lnTo>
                  <a:lnTo>
                    <a:pt x="369" y="415"/>
                  </a:lnTo>
                  <a:lnTo>
                    <a:pt x="369" y="415"/>
                  </a:lnTo>
                  <a:lnTo>
                    <a:pt x="369" y="415"/>
                  </a:lnTo>
                  <a:lnTo>
                    <a:pt x="369" y="417"/>
                  </a:lnTo>
                  <a:lnTo>
                    <a:pt x="366" y="419"/>
                  </a:lnTo>
                  <a:lnTo>
                    <a:pt x="366" y="419"/>
                  </a:lnTo>
                  <a:lnTo>
                    <a:pt x="366" y="422"/>
                  </a:lnTo>
                  <a:lnTo>
                    <a:pt x="364" y="422"/>
                  </a:lnTo>
                  <a:lnTo>
                    <a:pt x="362" y="422"/>
                  </a:lnTo>
                  <a:lnTo>
                    <a:pt x="362" y="424"/>
                  </a:lnTo>
                  <a:lnTo>
                    <a:pt x="354" y="434"/>
                  </a:lnTo>
                  <a:lnTo>
                    <a:pt x="350" y="438"/>
                  </a:lnTo>
                  <a:lnTo>
                    <a:pt x="347" y="441"/>
                  </a:lnTo>
                  <a:lnTo>
                    <a:pt x="343" y="443"/>
                  </a:lnTo>
                  <a:lnTo>
                    <a:pt x="338" y="445"/>
                  </a:lnTo>
                  <a:lnTo>
                    <a:pt x="324" y="453"/>
                  </a:lnTo>
                  <a:lnTo>
                    <a:pt x="321" y="453"/>
                  </a:lnTo>
                  <a:lnTo>
                    <a:pt x="321" y="455"/>
                  </a:lnTo>
                  <a:lnTo>
                    <a:pt x="319" y="457"/>
                  </a:lnTo>
                  <a:lnTo>
                    <a:pt x="319" y="457"/>
                  </a:lnTo>
                  <a:lnTo>
                    <a:pt x="319" y="460"/>
                  </a:lnTo>
                  <a:lnTo>
                    <a:pt x="317" y="460"/>
                  </a:lnTo>
                  <a:lnTo>
                    <a:pt x="317" y="460"/>
                  </a:lnTo>
                  <a:lnTo>
                    <a:pt x="317" y="460"/>
                  </a:lnTo>
                  <a:lnTo>
                    <a:pt x="314" y="462"/>
                  </a:lnTo>
                  <a:lnTo>
                    <a:pt x="314" y="462"/>
                  </a:lnTo>
                  <a:lnTo>
                    <a:pt x="312" y="467"/>
                  </a:lnTo>
                  <a:lnTo>
                    <a:pt x="309" y="469"/>
                  </a:lnTo>
                  <a:lnTo>
                    <a:pt x="307" y="469"/>
                  </a:lnTo>
                  <a:lnTo>
                    <a:pt x="307" y="469"/>
                  </a:lnTo>
                  <a:lnTo>
                    <a:pt x="307" y="471"/>
                  </a:lnTo>
                  <a:lnTo>
                    <a:pt x="305" y="471"/>
                  </a:lnTo>
                  <a:lnTo>
                    <a:pt x="305" y="474"/>
                  </a:lnTo>
                  <a:lnTo>
                    <a:pt x="302" y="476"/>
                  </a:lnTo>
                  <a:lnTo>
                    <a:pt x="302" y="479"/>
                  </a:lnTo>
                  <a:lnTo>
                    <a:pt x="300" y="479"/>
                  </a:lnTo>
                  <a:lnTo>
                    <a:pt x="283" y="486"/>
                  </a:lnTo>
                  <a:lnTo>
                    <a:pt x="272" y="493"/>
                  </a:lnTo>
                  <a:lnTo>
                    <a:pt x="272" y="493"/>
                  </a:lnTo>
                  <a:lnTo>
                    <a:pt x="272" y="493"/>
                  </a:lnTo>
                  <a:lnTo>
                    <a:pt x="269" y="493"/>
                  </a:lnTo>
                  <a:lnTo>
                    <a:pt x="269" y="493"/>
                  </a:lnTo>
                  <a:lnTo>
                    <a:pt x="255" y="497"/>
                  </a:lnTo>
                  <a:lnTo>
                    <a:pt x="246" y="500"/>
                  </a:lnTo>
                  <a:lnTo>
                    <a:pt x="236" y="500"/>
                  </a:lnTo>
                  <a:lnTo>
                    <a:pt x="227" y="500"/>
                  </a:lnTo>
                  <a:lnTo>
                    <a:pt x="222" y="502"/>
                  </a:lnTo>
                  <a:lnTo>
                    <a:pt x="222" y="505"/>
                  </a:lnTo>
                  <a:lnTo>
                    <a:pt x="220" y="505"/>
                  </a:lnTo>
                  <a:lnTo>
                    <a:pt x="220" y="505"/>
                  </a:lnTo>
                  <a:lnTo>
                    <a:pt x="220" y="509"/>
                  </a:lnTo>
                  <a:lnTo>
                    <a:pt x="217" y="514"/>
                  </a:lnTo>
                  <a:lnTo>
                    <a:pt x="215" y="514"/>
                  </a:lnTo>
                  <a:lnTo>
                    <a:pt x="212" y="516"/>
                  </a:lnTo>
                  <a:lnTo>
                    <a:pt x="212" y="516"/>
                  </a:lnTo>
                  <a:lnTo>
                    <a:pt x="210" y="516"/>
                  </a:lnTo>
                  <a:lnTo>
                    <a:pt x="210" y="519"/>
                  </a:lnTo>
                  <a:lnTo>
                    <a:pt x="210" y="519"/>
                  </a:lnTo>
                  <a:lnTo>
                    <a:pt x="210" y="519"/>
                  </a:lnTo>
                  <a:lnTo>
                    <a:pt x="210" y="519"/>
                  </a:lnTo>
                  <a:lnTo>
                    <a:pt x="210" y="521"/>
                  </a:lnTo>
                  <a:lnTo>
                    <a:pt x="208" y="524"/>
                  </a:lnTo>
                  <a:lnTo>
                    <a:pt x="208" y="524"/>
                  </a:lnTo>
                  <a:lnTo>
                    <a:pt x="208" y="526"/>
                  </a:lnTo>
                  <a:lnTo>
                    <a:pt x="205" y="531"/>
                  </a:lnTo>
                  <a:lnTo>
                    <a:pt x="203" y="538"/>
                  </a:lnTo>
                  <a:lnTo>
                    <a:pt x="203" y="538"/>
                  </a:lnTo>
                  <a:lnTo>
                    <a:pt x="203" y="538"/>
                  </a:lnTo>
                  <a:lnTo>
                    <a:pt x="203" y="540"/>
                  </a:lnTo>
                  <a:lnTo>
                    <a:pt x="203" y="540"/>
                  </a:lnTo>
                  <a:lnTo>
                    <a:pt x="198" y="547"/>
                  </a:lnTo>
                  <a:lnTo>
                    <a:pt x="198" y="550"/>
                  </a:lnTo>
                  <a:lnTo>
                    <a:pt x="196" y="557"/>
                  </a:lnTo>
                  <a:lnTo>
                    <a:pt x="194" y="559"/>
                  </a:lnTo>
                  <a:lnTo>
                    <a:pt x="194" y="564"/>
                  </a:lnTo>
                  <a:lnTo>
                    <a:pt x="191" y="568"/>
                  </a:lnTo>
                  <a:lnTo>
                    <a:pt x="189" y="573"/>
                  </a:lnTo>
                  <a:lnTo>
                    <a:pt x="186" y="578"/>
                  </a:lnTo>
                  <a:lnTo>
                    <a:pt x="179" y="583"/>
                  </a:lnTo>
                  <a:lnTo>
                    <a:pt x="170" y="590"/>
                  </a:lnTo>
                  <a:lnTo>
                    <a:pt x="163" y="592"/>
                  </a:lnTo>
                  <a:lnTo>
                    <a:pt x="163" y="592"/>
                  </a:lnTo>
                  <a:lnTo>
                    <a:pt x="158" y="592"/>
                  </a:lnTo>
                  <a:lnTo>
                    <a:pt x="156" y="595"/>
                  </a:lnTo>
                  <a:lnTo>
                    <a:pt x="156" y="595"/>
                  </a:lnTo>
                  <a:lnTo>
                    <a:pt x="156" y="595"/>
                  </a:lnTo>
                  <a:lnTo>
                    <a:pt x="153" y="597"/>
                  </a:lnTo>
                  <a:lnTo>
                    <a:pt x="149" y="602"/>
                  </a:lnTo>
                  <a:lnTo>
                    <a:pt x="146" y="602"/>
                  </a:lnTo>
                  <a:lnTo>
                    <a:pt x="144" y="602"/>
                  </a:lnTo>
                  <a:lnTo>
                    <a:pt x="144" y="604"/>
                  </a:lnTo>
                  <a:lnTo>
                    <a:pt x="141" y="606"/>
                  </a:lnTo>
                  <a:lnTo>
                    <a:pt x="139" y="609"/>
                  </a:lnTo>
                  <a:lnTo>
                    <a:pt x="139" y="609"/>
                  </a:lnTo>
                  <a:lnTo>
                    <a:pt x="139" y="611"/>
                  </a:lnTo>
                  <a:lnTo>
                    <a:pt x="139" y="611"/>
                  </a:lnTo>
                  <a:lnTo>
                    <a:pt x="139" y="613"/>
                  </a:lnTo>
                  <a:lnTo>
                    <a:pt x="139" y="613"/>
                  </a:lnTo>
                  <a:lnTo>
                    <a:pt x="139" y="616"/>
                  </a:lnTo>
                  <a:lnTo>
                    <a:pt x="139" y="618"/>
                  </a:lnTo>
                  <a:lnTo>
                    <a:pt x="139" y="618"/>
                  </a:lnTo>
                  <a:lnTo>
                    <a:pt x="139" y="621"/>
                  </a:lnTo>
                  <a:lnTo>
                    <a:pt x="137" y="623"/>
                  </a:lnTo>
                  <a:lnTo>
                    <a:pt x="137" y="623"/>
                  </a:lnTo>
                  <a:lnTo>
                    <a:pt x="137" y="625"/>
                  </a:lnTo>
                  <a:lnTo>
                    <a:pt x="132" y="632"/>
                  </a:lnTo>
                  <a:lnTo>
                    <a:pt x="130" y="637"/>
                  </a:lnTo>
                  <a:lnTo>
                    <a:pt x="130" y="639"/>
                  </a:lnTo>
                  <a:lnTo>
                    <a:pt x="130" y="639"/>
                  </a:lnTo>
                  <a:lnTo>
                    <a:pt x="130" y="639"/>
                  </a:lnTo>
                  <a:lnTo>
                    <a:pt x="130" y="642"/>
                  </a:lnTo>
                  <a:lnTo>
                    <a:pt x="127" y="647"/>
                  </a:lnTo>
                  <a:lnTo>
                    <a:pt x="127" y="647"/>
                  </a:lnTo>
                  <a:lnTo>
                    <a:pt x="125" y="649"/>
                  </a:lnTo>
                  <a:lnTo>
                    <a:pt x="123" y="651"/>
                  </a:lnTo>
                  <a:lnTo>
                    <a:pt x="123" y="656"/>
                  </a:lnTo>
                  <a:lnTo>
                    <a:pt x="123" y="658"/>
                  </a:lnTo>
                  <a:lnTo>
                    <a:pt x="120" y="666"/>
                  </a:lnTo>
                  <a:lnTo>
                    <a:pt x="120" y="666"/>
                  </a:lnTo>
                  <a:lnTo>
                    <a:pt x="120" y="673"/>
                  </a:lnTo>
                  <a:lnTo>
                    <a:pt x="120" y="673"/>
                  </a:lnTo>
                  <a:lnTo>
                    <a:pt x="120" y="673"/>
                  </a:lnTo>
                  <a:lnTo>
                    <a:pt x="120" y="675"/>
                  </a:lnTo>
                  <a:lnTo>
                    <a:pt x="120" y="675"/>
                  </a:lnTo>
                  <a:lnTo>
                    <a:pt x="120" y="677"/>
                  </a:lnTo>
                  <a:lnTo>
                    <a:pt x="120" y="677"/>
                  </a:lnTo>
                  <a:lnTo>
                    <a:pt x="120" y="677"/>
                  </a:lnTo>
                  <a:lnTo>
                    <a:pt x="120" y="680"/>
                  </a:lnTo>
                  <a:lnTo>
                    <a:pt x="120" y="680"/>
                  </a:lnTo>
                  <a:lnTo>
                    <a:pt x="120" y="680"/>
                  </a:lnTo>
                  <a:lnTo>
                    <a:pt x="120" y="682"/>
                  </a:lnTo>
                  <a:lnTo>
                    <a:pt x="120" y="682"/>
                  </a:lnTo>
                  <a:lnTo>
                    <a:pt x="120" y="682"/>
                  </a:lnTo>
                  <a:lnTo>
                    <a:pt x="120" y="684"/>
                  </a:lnTo>
                  <a:lnTo>
                    <a:pt x="120" y="687"/>
                  </a:lnTo>
                  <a:lnTo>
                    <a:pt x="118" y="692"/>
                  </a:lnTo>
                  <a:lnTo>
                    <a:pt x="118" y="694"/>
                  </a:lnTo>
                  <a:lnTo>
                    <a:pt x="118" y="696"/>
                  </a:lnTo>
                  <a:lnTo>
                    <a:pt x="115" y="696"/>
                  </a:lnTo>
                  <a:lnTo>
                    <a:pt x="115" y="699"/>
                  </a:lnTo>
                  <a:lnTo>
                    <a:pt x="113" y="699"/>
                  </a:lnTo>
                  <a:lnTo>
                    <a:pt x="111" y="701"/>
                  </a:lnTo>
                  <a:lnTo>
                    <a:pt x="111" y="701"/>
                  </a:lnTo>
                  <a:lnTo>
                    <a:pt x="111" y="701"/>
                  </a:lnTo>
                  <a:lnTo>
                    <a:pt x="111" y="703"/>
                  </a:lnTo>
                  <a:lnTo>
                    <a:pt x="108" y="703"/>
                  </a:lnTo>
                  <a:lnTo>
                    <a:pt x="108" y="706"/>
                  </a:lnTo>
                  <a:lnTo>
                    <a:pt x="106" y="706"/>
                  </a:lnTo>
                  <a:lnTo>
                    <a:pt x="104" y="706"/>
                  </a:lnTo>
                  <a:lnTo>
                    <a:pt x="104" y="706"/>
                  </a:lnTo>
                  <a:lnTo>
                    <a:pt x="104" y="708"/>
                  </a:lnTo>
                  <a:lnTo>
                    <a:pt x="101" y="708"/>
                  </a:lnTo>
                  <a:lnTo>
                    <a:pt x="99" y="710"/>
                  </a:lnTo>
                  <a:lnTo>
                    <a:pt x="97" y="715"/>
                  </a:lnTo>
                  <a:lnTo>
                    <a:pt x="92" y="720"/>
                  </a:lnTo>
                  <a:lnTo>
                    <a:pt x="87" y="722"/>
                  </a:lnTo>
                  <a:lnTo>
                    <a:pt x="87" y="725"/>
                  </a:lnTo>
                  <a:lnTo>
                    <a:pt x="87" y="725"/>
                  </a:lnTo>
                  <a:lnTo>
                    <a:pt x="87" y="725"/>
                  </a:lnTo>
                  <a:lnTo>
                    <a:pt x="85" y="727"/>
                  </a:lnTo>
                  <a:lnTo>
                    <a:pt x="82" y="729"/>
                  </a:lnTo>
                  <a:lnTo>
                    <a:pt x="80" y="732"/>
                  </a:lnTo>
                  <a:lnTo>
                    <a:pt x="80" y="734"/>
                  </a:lnTo>
                  <a:lnTo>
                    <a:pt x="78" y="734"/>
                  </a:lnTo>
                  <a:lnTo>
                    <a:pt x="78" y="737"/>
                  </a:lnTo>
                  <a:lnTo>
                    <a:pt x="75" y="737"/>
                  </a:lnTo>
                  <a:lnTo>
                    <a:pt x="75" y="737"/>
                  </a:lnTo>
                  <a:lnTo>
                    <a:pt x="73" y="737"/>
                  </a:lnTo>
                  <a:lnTo>
                    <a:pt x="71" y="739"/>
                  </a:lnTo>
                  <a:lnTo>
                    <a:pt x="66" y="741"/>
                  </a:lnTo>
                  <a:lnTo>
                    <a:pt x="66" y="744"/>
                  </a:lnTo>
                  <a:lnTo>
                    <a:pt x="66" y="744"/>
                  </a:lnTo>
                  <a:lnTo>
                    <a:pt x="66" y="744"/>
                  </a:lnTo>
                  <a:lnTo>
                    <a:pt x="61" y="748"/>
                  </a:lnTo>
                  <a:lnTo>
                    <a:pt x="59" y="753"/>
                  </a:lnTo>
                  <a:lnTo>
                    <a:pt x="59" y="753"/>
                  </a:lnTo>
                  <a:lnTo>
                    <a:pt x="59" y="755"/>
                  </a:lnTo>
                  <a:lnTo>
                    <a:pt x="59" y="755"/>
                  </a:lnTo>
                  <a:lnTo>
                    <a:pt x="59" y="755"/>
                  </a:lnTo>
                  <a:lnTo>
                    <a:pt x="61" y="755"/>
                  </a:lnTo>
                  <a:lnTo>
                    <a:pt x="61" y="753"/>
                  </a:lnTo>
                  <a:lnTo>
                    <a:pt x="61" y="753"/>
                  </a:lnTo>
                  <a:lnTo>
                    <a:pt x="63" y="753"/>
                  </a:lnTo>
                  <a:lnTo>
                    <a:pt x="63" y="751"/>
                  </a:lnTo>
                  <a:lnTo>
                    <a:pt x="63" y="751"/>
                  </a:lnTo>
                  <a:lnTo>
                    <a:pt x="63" y="751"/>
                  </a:lnTo>
                  <a:lnTo>
                    <a:pt x="63" y="748"/>
                  </a:lnTo>
                  <a:lnTo>
                    <a:pt x="63" y="746"/>
                  </a:lnTo>
                  <a:lnTo>
                    <a:pt x="66" y="746"/>
                  </a:lnTo>
                  <a:lnTo>
                    <a:pt x="66" y="746"/>
                  </a:lnTo>
                  <a:lnTo>
                    <a:pt x="66" y="746"/>
                  </a:lnTo>
                  <a:lnTo>
                    <a:pt x="66" y="746"/>
                  </a:lnTo>
                  <a:lnTo>
                    <a:pt x="68" y="746"/>
                  </a:lnTo>
                  <a:lnTo>
                    <a:pt x="68" y="746"/>
                  </a:lnTo>
                  <a:lnTo>
                    <a:pt x="71" y="744"/>
                  </a:lnTo>
                  <a:lnTo>
                    <a:pt x="71" y="744"/>
                  </a:lnTo>
                  <a:lnTo>
                    <a:pt x="71" y="744"/>
                  </a:lnTo>
                  <a:lnTo>
                    <a:pt x="71" y="741"/>
                  </a:lnTo>
                  <a:lnTo>
                    <a:pt x="71" y="741"/>
                  </a:lnTo>
                  <a:lnTo>
                    <a:pt x="71" y="741"/>
                  </a:lnTo>
                  <a:lnTo>
                    <a:pt x="71" y="741"/>
                  </a:lnTo>
                  <a:lnTo>
                    <a:pt x="71" y="741"/>
                  </a:lnTo>
                  <a:lnTo>
                    <a:pt x="71" y="744"/>
                  </a:lnTo>
                  <a:lnTo>
                    <a:pt x="71" y="744"/>
                  </a:lnTo>
                  <a:lnTo>
                    <a:pt x="71" y="746"/>
                  </a:lnTo>
                  <a:lnTo>
                    <a:pt x="71" y="748"/>
                  </a:lnTo>
                  <a:lnTo>
                    <a:pt x="71" y="748"/>
                  </a:lnTo>
                  <a:lnTo>
                    <a:pt x="68" y="751"/>
                  </a:lnTo>
                  <a:lnTo>
                    <a:pt x="68" y="751"/>
                  </a:lnTo>
                  <a:lnTo>
                    <a:pt x="68" y="753"/>
                  </a:lnTo>
                  <a:lnTo>
                    <a:pt x="68" y="753"/>
                  </a:lnTo>
                  <a:lnTo>
                    <a:pt x="68" y="753"/>
                  </a:lnTo>
                  <a:lnTo>
                    <a:pt x="68" y="755"/>
                  </a:lnTo>
                  <a:lnTo>
                    <a:pt x="66" y="755"/>
                  </a:lnTo>
                  <a:lnTo>
                    <a:pt x="66" y="755"/>
                  </a:lnTo>
                  <a:lnTo>
                    <a:pt x="63" y="758"/>
                  </a:lnTo>
                  <a:lnTo>
                    <a:pt x="61" y="763"/>
                  </a:lnTo>
                  <a:lnTo>
                    <a:pt x="61" y="763"/>
                  </a:lnTo>
                  <a:lnTo>
                    <a:pt x="61" y="765"/>
                  </a:lnTo>
                  <a:lnTo>
                    <a:pt x="59" y="767"/>
                  </a:lnTo>
                  <a:lnTo>
                    <a:pt x="56" y="772"/>
                  </a:lnTo>
                  <a:lnTo>
                    <a:pt x="56" y="772"/>
                  </a:lnTo>
                  <a:lnTo>
                    <a:pt x="56" y="774"/>
                  </a:lnTo>
                  <a:lnTo>
                    <a:pt x="56" y="774"/>
                  </a:lnTo>
                  <a:lnTo>
                    <a:pt x="52" y="784"/>
                  </a:lnTo>
                  <a:lnTo>
                    <a:pt x="52" y="784"/>
                  </a:lnTo>
                  <a:lnTo>
                    <a:pt x="49" y="786"/>
                  </a:lnTo>
                  <a:lnTo>
                    <a:pt x="47" y="786"/>
                  </a:lnTo>
                  <a:lnTo>
                    <a:pt x="47" y="789"/>
                  </a:lnTo>
                  <a:lnTo>
                    <a:pt x="47" y="789"/>
                  </a:lnTo>
                  <a:lnTo>
                    <a:pt x="49" y="789"/>
                  </a:lnTo>
                  <a:lnTo>
                    <a:pt x="49" y="789"/>
                  </a:lnTo>
                  <a:lnTo>
                    <a:pt x="49" y="791"/>
                  </a:lnTo>
                  <a:lnTo>
                    <a:pt x="49" y="791"/>
                  </a:lnTo>
                  <a:lnTo>
                    <a:pt x="49" y="793"/>
                  </a:lnTo>
                  <a:lnTo>
                    <a:pt x="49" y="793"/>
                  </a:lnTo>
                  <a:lnTo>
                    <a:pt x="49" y="796"/>
                  </a:lnTo>
                  <a:lnTo>
                    <a:pt x="47" y="798"/>
                  </a:lnTo>
                  <a:lnTo>
                    <a:pt x="44" y="798"/>
                  </a:lnTo>
                  <a:lnTo>
                    <a:pt x="44" y="800"/>
                  </a:lnTo>
                  <a:lnTo>
                    <a:pt x="42" y="800"/>
                  </a:lnTo>
                  <a:lnTo>
                    <a:pt x="42" y="800"/>
                  </a:lnTo>
                  <a:lnTo>
                    <a:pt x="42" y="800"/>
                  </a:lnTo>
                  <a:lnTo>
                    <a:pt x="42" y="800"/>
                  </a:lnTo>
                  <a:lnTo>
                    <a:pt x="42" y="800"/>
                  </a:lnTo>
                  <a:lnTo>
                    <a:pt x="42" y="803"/>
                  </a:lnTo>
                  <a:lnTo>
                    <a:pt x="42" y="803"/>
                  </a:lnTo>
                  <a:lnTo>
                    <a:pt x="42" y="803"/>
                  </a:lnTo>
                  <a:lnTo>
                    <a:pt x="42" y="803"/>
                  </a:lnTo>
                  <a:lnTo>
                    <a:pt x="42" y="805"/>
                  </a:lnTo>
                  <a:lnTo>
                    <a:pt x="42" y="805"/>
                  </a:lnTo>
                  <a:lnTo>
                    <a:pt x="40" y="808"/>
                  </a:lnTo>
                  <a:lnTo>
                    <a:pt x="40" y="810"/>
                  </a:lnTo>
                  <a:lnTo>
                    <a:pt x="40" y="815"/>
                  </a:lnTo>
                  <a:lnTo>
                    <a:pt x="40" y="817"/>
                  </a:lnTo>
                  <a:lnTo>
                    <a:pt x="40" y="819"/>
                  </a:lnTo>
                  <a:lnTo>
                    <a:pt x="35" y="822"/>
                  </a:lnTo>
                  <a:lnTo>
                    <a:pt x="35" y="822"/>
                  </a:lnTo>
                  <a:lnTo>
                    <a:pt x="35" y="824"/>
                  </a:lnTo>
                  <a:lnTo>
                    <a:pt x="33" y="829"/>
                  </a:lnTo>
                  <a:lnTo>
                    <a:pt x="33" y="831"/>
                  </a:lnTo>
                  <a:lnTo>
                    <a:pt x="33" y="834"/>
                  </a:lnTo>
                  <a:lnTo>
                    <a:pt x="30" y="834"/>
                  </a:lnTo>
                  <a:lnTo>
                    <a:pt x="26" y="836"/>
                  </a:lnTo>
                  <a:lnTo>
                    <a:pt x="23" y="836"/>
                  </a:lnTo>
                  <a:lnTo>
                    <a:pt x="23" y="836"/>
                  </a:lnTo>
                  <a:lnTo>
                    <a:pt x="23" y="834"/>
                  </a:lnTo>
                  <a:lnTo>
                    <a:pt x="23" y="834"/>
                  </a:lnTo>
                  <a:lnTo>
                    <a:pt x="23" y="836"/>
                  </a:lnTo>
                  <a:lnTo>
                    <a:pt x="21" y="836"/>
                  </a:lnTo>
                  <a:lnTo>
                    <a:pt x="21" y="836"/>
                  </a:lnTo>
                  <a:lnTo>
                    <a:pt x="21" y="836"/>
                  </a:lnTo>
                  <a:lnTo>
                    <a:pt x="18" y="838"/>
                  </a:lnTo>
                  <a:lnTo>
                    <a:pt x="18" y="838"/>
                  </a:lnTo>
                  <a:lnTo>
                    <a:pt x="18" y="838"/>
                  </a:lnTo>
                  <a:lnTo>
                    <a:pt x="18" y="841"/>
                  </a:lnTo>
                  <a:lnTo>
                    <a:pt x="16" y="841"/>
                  </a:lnTo>
                  <a:lnTo>
                    <a:pt x="16" y="841"/>
                  </a:lnTo>
                  <a:lnTo>
                    <a:pt x="16" y="843"/>
                  </a:lnTo>
                  <a:lnTo>
                    <a:pt x="14" y="843"/>
                  </a:lnTo>
                  <a:lnTo>
                    <a:pt x="9" y="855"/>
                  </a:lnTo>
                  <a:lnTo>
                    <a:pt x="9" y="857"/>
                  </a:lnTo>
                  <a:lnTo>
                    <a:pt x="9" y="860"/>
                  </a:lnTo>
                  <a:lnTo>
                    <a:pt x="7" y="862"/>
                  </a:lnTo>
                  <a:lnTo>
                    <a:pt x="7" y="864"/>
                  </a:lnTo>
                  <a:lnTo>
                    <a:pt x="7" y="864"/>
                  </a:lnTo>
                  <a:lnTo>
                    <a:pt x="7" y="864"/>
                  </a:lnTo>
                  <a:lnTo>
                    <a:pt x="7" y="864"/>
                  </a:lnTo>
                  <a:lnTo>
                    <a:pt x="7" y="864"/>
                  </a:lnTo>
                  <a:lnTo>
                    <a:pt x="7" y="867"/>
                  </a:lnTo>
                  <a:lnTo>
                    <a:pt x="7" y="867"/>
                  </a:lnTo>
                  <a:lnTo>
                    <a:pt x="7" y="867"/>
                  </a:lnTo>
                  <a:lnTo>
                    <a:pt x="7" y="869"/>
                  </a:lnTo>
                  <a:lnTo>
                    <a:pt x="7" y="869"/>
                  </a:lnTo>
                  <a:lnTo>
                    <a:pt x="7" y="871"/>
                  </a:lnTo>
                  <a:lnTo>
                    <a:pt x="7" y="874"/>
                  </a:lnTo>
                  <a:lnTo>
                    <a:pt x="4" y="883"/>
                  </a:lnTo>
                  <a:lnTo>
                    <a:pt x="4" y="886"/>
                  </a:lnTo>
                  <a:lnTo>
                    <a:pt x="4" y="888"/>
                  </a:lnTo>
                  <a:lnTo>
                    <a:pt x="4" y="888"/>
                  </a:lnTo>
                  <a:lnTo>
                    <a:pt x="4" y="890"/>
                  </a:lnTo>
                  <a:lnTo>
                    <a:pt x="2" y="907"/>
                  </a:lnTo>
                  <a:lnTo>
                    <a:pt x="0" y="909"/>
                  </a:lnTo>
                  <a:lnTo>
                    <a:pt x="0" y="912"/>
                  </a:lnTo>
                  <a:lnTo>
                    <a:pt x="0" y="914"/>
                  </a:lnTo>
                  <a:lnTo>
                    <a:pt x="0" y="914"/>
                  </a:lnTo>
                  <a:lnTo>
                    <a:pt x="0" y="916"/>
                  </a:lnTo>
                  <a:lnTo>
                    <a:pt x="0" y="916"/>
                  </a:lnTo>
                  <a:lnTo>
                    <a:pt x="0" y="919"/>
                  </a:lnTo>
                  <a:lnTo>
                    <a:pt x="2" y="921"/>
                  </a:lnTo>
                  <a:lnTo>
                    <a:pt x="2" y="921"/>
                  </a:lnTo>
                  <a:lnTo>
                    <a:pt x="0" y="916"/>
                  </a:lnTo>
                  <a:lnTo>
                    <a:pt x="2" y="914"/>
                  </a:lnTo>
                  <a:lnTo>
                    <a:pt x="2" y="909"/>
                  </a:lnTo>
                  <a:lnTo>
                    <a:pt x="2" y="907"/>
                  </a:lnTo>
                  <a:lnTo>
                    <a:pt x="4" y="900"/>
                  </a:lnTo>
                  <a:lnTo>
                    <a:pt x="7" y="895"/>
                  </a:lnTo>
                  <a:lnTo>
                    <a:pt x="7" y="890"/>
                  </a:lnTo>
                  <a:lnTo>
                    <a:pt x="7" y="890"/>
                  </a:lnTo>
                  <a:lnTo>
                    <a:pt x="16" y="890"/>
                  </a:lnTo>
                  <a:lnTo>
                    <a:pt x="21" y="890"/>
                  </a:lnTo>
                  <a:lnTo>
                    <a:pt x="44" y="890"/>
                  </a:lnTo>
                  <a:lnTo>
                    <a:pt x="59" y="890"/>
                  </a:lnTo>
                  <a:lnTo>
                    <a:pt x="75" y="890"/>
                  </a:lnTo>
                  <a:lnTo>
                    <a:pt x="94" y="890"/>
                  </a:lnTo>
                  <a:lnTo>
                    <a:pt x="111" y="890"/>
                  </a:lnTo>
                  <a:lnTo>
                    <a:pt x="130" y="890"/>
                  </a:lnTo>
                  <a:lnTo>
                    <a:pt x="149" y="890"/>
                  </a:lnTo>
                  <a:lnTo>
                    <a:pt x="165" y="890"/>
                  </a:lnTo>
                  <a:lnTo>
                    <a:pt x="179" y="890"/>
                  </a:lnTo>
                  <a:lnTo>
                    <a:pt x="191" y="890"/>
                  </a:lnTo>
                  <a:lnTo>
                    <a:pt x="217" y="890"/>
                  </a:lnTo>
                  <a:lnTo>
                    <a:pt x="217" y="881"/>
                  </a:lnTo>
                  <a:lnTo>
                    <a:pt x="217" y="876"/>
                  </a:lnTo>
                  <a:lnTo>
                    <a:pt x="215" y="852"/>
                  </a:lnTo>
                  <a:lnTo>
                    <a:pt x="215" y="838"/>
                  </a:lnTo>
                  <a:lnTo>
                    <a:pt x="215" y="824"/>
                  </a:lnTo>
                  <a:lnTo>
                    <a:pt x="212" y="819"/>
                  </a:lnTo>
                  <a:lnTo>
                    <a:pt x="210" y="812"/>
                  </a:lnTo>
                  <a:lnTo>
                    <a:pt x="210" y="808"/>
                  </a:lnTo>
                  <a:lnTo>
                    <a:pt x="210" y="805"/>
                  </a:lnTo>
                  <a:lnTo>
                    <a:pt x="212" y="800"/>
                  </a:lnTo>
                  <a:lnTo>
                    <a:pt x="217" y="793"/>
                  </a:lnTo>
                  <a:lnTo>
                    <a:pt x="217" y="793"/>
                  </a:lnTo>
                  <a:lnTo>
                    <a:pt x="217" y="793"/>
                  </a:lnTo>
                  <a:lnTo>
                    <a:pt x="224" y="789"/>
                  </a:lnTo>
                  <a:lnTo>
                    <a:pt x="229" y="784"/>
                  </a:lnTo>
                  <a:lnTo>
                    <a:pt x="236" y="781"/>
                  </a:lnTo>
                  <a:lnTo>
                    <a:pt x="238" y="779"/>
                  </a:lnTo>
                  <a:lnTo>
                    <a:pt x="243" y="777"/>
                  </a:lnTo>
                  <a:lnTo>
                    <a:pt x="250" y="777"/>
                  </a:lnTo>
                  <a:lnTo>
                    <a:pt x="253" y="774"/>
                  </a:lnTo>
                  <a:lnTo>
                    <a:pt x="265" y="770"/>
                  </a:lnTo>
                  <a:lnTo>
                    <a:pt x="272" y="767"/>
                  </a:lnTo>
                  <a:lnTo>
                    <a:pt x="272" y="767"/>
                  </a:lnTo>
                  <a:lnTo>
                    <a:pt x="272" y="765"/>
                  </a:lnTo>
                  <a:lnTo>
                    <a:pt x="272" y="618"/>
                  </a:lnTo>
                  <a:lnTo>
                    <a:pt x="276" y="618"/>
                  </a:lnTo>
                  <a:lnTo>
                    <a:pt x="437" y="618"/>
                  </a:lnTo>
                  <a:lnTo>
                    <a:pt x="444" y="618"/>
                  </a:lnTo>
                  <a:lnTo>
                    <a:pt x="449" y="618"/>
                  </a:lnTo>
                  <a:lnTo>
                    <a:pt x="449" y="618"/>
                  </a:lnTo>
                  <a:lnTo>
                    <a:pt x="449" y="618"/>
                  </a:lnTo>
                  <a:lnTo>
                    <a:pt x="449" y="616"/>
                  </a:lnTo>
                  <a:lnTo>
                    <a:pt x="449" y="613"/>
                  </a:lnTo>
                  <a:lnTo>
                    <a:pt x="449" y="611"/>
                  </a:lnTo>
                  <a:lnTo>
                    <a:pt x="449" y="609"/>
                  </a:lnTo>
                  <a:lnTo>
                    <a:pt x="449" y="604"/>
                  </a:lnTo>
                  <a:lnTo>
                    <a:pt x="449" y="599"/>
                  </a:lnTo>
                  <a:lnTo>
                    <a:pt x="449" y="592"/>
                  </a:lnTo>
                  <a:lnTo>
                    <a:pt x="449" y="585"/>
                  </a:lnTo>
                  <a:lnTo>
                    <a:pt x="449" y="571"/>
                  </a:lnTo>
                  <a:lnTo>
                    <a:pt x="449" y="566"/>
                  </a:lnTo>
                  <a:lnTo>
                    <a:pt x="449" y="559"/>
                  </a:lnTo>
                  <a:lnTo>
                    <a:pt x="449" y="554"/>
                  </a:lnTo>
                  <a:lnTo>
                    <a:pt x="449" y="550"/>
                  </a:lnTo>
                  <a:lnTo>
                    <a:pt x="449" y="542"/>
                  </a:lnTo>
                  <a:lnTo>
                    <a:pt x="449" y="542"/>
                  </a:lnTo>
                  <a:lnTo>
                    <a:pt x="449" y="460"/>
                  </a:lnTo>
                  <a:lnTo>
                    <a:pt x="449" y="457"/>
                  </a:lnTo>
                  <a:lnTo>
                    <a:pt x="451" y="457"/>
                  </a:lnTo>
                  <a:lnTo>
                    <a:pt x="451" y="455"/>
                  </a:lnTo>
                  <a:lnTo>
                    <a:pt x="459" y="453"/>
                  </a:lnTo>
                  <a:lnTo>
                    <a:pt x="461" y="450"/>
                  </a:lnTo>
                  <a:lnTo>
                    <a:pt x="463" y="448"/>
                  </a:lnTo>
                  <a:lnTo>
                    <a:pt x="463" y="448"/>
                  </a:lnTo>
                  <a:lnTo>
                    <a:pt x="466" y="445"/>
                  </a:lnTo>
                  <a:lnTo>
                    <a:pt x="466" y="443"/>
                  </a:lnTo>
                  <a:lnTo>
                    <a:pt x="468" y="443"/>
                  </a:lnTo>
                  <a:lnTo>
                    <a:pt x="470" y="443"/>
                  </a:lnTo>
                  <a:lnTo>
                    <a:pt x="473" y="438"/>
                  </a:lnTo>
                  <a:lnTo>
                    <a:pt x="477" y="436"/>
                  </a:lnTo>
                  <a:lnTo>
                    <a:pt x="482" y="434"/>
                  </a:lnTo>
                  <a:lnTo>
                    <a:pt x="485" y="434"/>
                  </a:lnTo>
                  <a:lnTo>
                    <a:pt x="489" y="429"/>
                  </a:lnTo>
                  <a:lnTo>
                    <a:pt x="494" y="424"/>
                  </a:lnTo>
                  <a:lnTo>
                    <a:pt x="499" y="422"/>
                  </a:lnTo>
                  <a:lnTo>
                    <a:pt x="501" y="419"/>
                  </a:lnTo>
                  <a:lnTo>
                    <a:pt x="501" y="419"/>
                  </a:lnTo>
                  <a:lnTo>
                    <a:pt x="506" y="415"/>
                  </a:lnTo>
                  <a:lnTo>
                    <a:pt x="506" y="415"/>
                  </a:lnTo>
                  <a:lnTo>
                    <a:pt x="508" y="415"/>
                  </a:lnTo>
                  <a:lnTo>
                    <a:pt x="511" y="415"/>
                  </a:lnTo>
                  <a:lnTo>
                    <a:pt x="513" y="415"/>
                  </a:lnTo>
                  <a:lnTo>
                    <a:pt x="513" y="415"/>
                  </a:lnTo>
                  <a:lnTo>
                    <a:pt x="515" y="415"/>
                  </a:lnTo>
                  <a:lnTo>
                    <a:pt x="520" y="415"/>
                  </a:lnTo>
                  <a:lnTo>
                    <a:pt x="525" y="410"/>
                  </a:lnTo>
                  <a:lnTo>
                    <a:pt x="532" y="408"/>
                  </a:lnTo>
                  <a:lnTo>
                    <a:pt x="537" y="408"/>
                  </a:lnTo>
                  <a:lnTo>
                    <a:pt x="541" y="408"/>
                  </a:lnTo>
                  <a:lnTo>
                    <a:pt x="551" y="412"/>
                  </a:lnTo>
                  <a:lnTo>
                    <a:pt x="556" y="408"/>
                  </a:lnTo>
                  <a:lnTo>
                    <a:pt x="563" y="405"/>
                  </a:lnTo>
                  <a:lnTo>
                    <a:pt x="572" y="405"/>
                  </a:lnTo>
                  <a:lnTo>
                    <a:pt x="579" y="403"/>
                  </a:lnTo>
                  <a:lnTo>
                    <a:pt x="593" y="403"/>
                  </a:lnTo>
                  <a:lnTo>
                    <a:pt x="601" y="403"/>
                  </a:lnTo>
                  <a:lnTo>
                    <a:pt x="605" y="400"/>
                  </a:lnTo>
                  <a:lnTo>
                    <a:pt x="608" y="408"/>
                  </a:lnTo>
                  <a:lnTo>
                    <a:pt x="612" y="408"/>
                  </a:lnTo>
                  <a:lnTo>
                    <a:pt x="617" y="408"/>
                  </a:lnTo>
                  <a:lnTo>
                    <a:pt x="624" y="400"/>
                  </a:lnTo>
                  <a:lnTo>
                    <a:pt x="629" y="391"/>
                  </a:lnTo>
                  <a:lnTo>
                    <a:pt x="631" y="384"/>
                  </a:lnTo>
                  <a:lnTo>
                    <a:pt x="636" y="379"/>
                  </a:lnTo>
                  <a:lnTo>
                    <a:pt x="643" y="374"/>
                  </a:lnTo>
                  <a:lnTo>
                    <a:pt x="648" y="370"/>
                  </a:lnTo>
                  <a:lnTo>
                    <a:pt x="653" y="367"/>
                  </a:lnTo>
                  <a:lnTo>
                    <a:pt x="660" y="363"/>
                  </a:lnTo>
                  <a:lnTo>
                    <a:pt x="667" y="360"/>
                  </a:lnTo>
                  <a:lnTo>
                    <a:pt x="674" y="353"/>
                  </a:lnTo>
                  <a:lnTo>
                    <a:pt x="681" y="346"/>
                  </a:lnTo>
                  <a:lnTo>
                    <a:pt x="686" y="344"/>
                  </a:lnTo>
                  <a:lnTo>
                    <a:pt x="693" y="341"/>
                  </a:lnTo>
                  <a:lnTo>
                    <a:pt x="700" y="341"/>
                  </a:lnTo>
                  <a:lnTo>
                    <a:pt x="709" y="339"/>
                  </a:lnTo>
                  <a:lnTo>
                    <a:pt x="719" y="334"/>
                  </a:lnTo>
                  <a:lnTo>
                    <a:pt x="719" y="329"/>
                  </a:lnTo>
                  <a:lnTo>
                    <a:pt x="719" y="325"/>
                  </a:lnTo>
                  <a:lnTo>
                    <a:pt x="721" y="322"/>
                  </a:lnTo>
                  <a:lnTo>
                    <a:pt x="724" y="318"/>
                  </a:lnTo>
                  <a:lnTo>
                    <a:pt x="721" y="313"/>
                  </a:lnTo>
                  <a:lnTo>
                    <a:pt x="721" y="313"/>
                  </a:lnTo>
                  <a:lnTo>
                    <a:pt x="721" y="311"/>
                  </a:lnTo>
                  <a:lnTo>
                    <a:pt x="721" y="311"/>
                  </a:lnTo>
                  <a:lnTo>
                    <a:pt x="719" y="311"/>
                  </a:lnTo>
                  <a:lnTo>
                    <a:pt x="716" y="308"/>
                  </a:lnTo>
                  <a:lnTo>
                    <a:pt x="716" y="308"/>
                  </a:lnTo>
                  <a:lnTo>
                    <a:pt x="714" y="306"/>
                  </a:lnTo>
                  <a:lnTo>
                    <a:pt x="714" y="306"/>
                  </a:lnTo>
                  <a:lnTo>
                    <a:pt x="714" y="303"/>
                  </a:lnTo>
                  <a:lnTo>
                    <a:pt x="712" y="306"/>
                  </a:lnTo>
                  <a:lnTo>
                    <a:pt x="712" y="306"/>
                  </a:lnTo>
                  <a:lnTo>
                    <a:pt x="709" y="306"/>
                  </a:lnTo>
                  <a:lnTo>
                    <a:pt x="709" y="306"/>
                  </a:lnTo>
                  <a:lnTo>
                    <a:pt x="709" y="306"/>
                  </a:lnTo>
                  <a:lnTo>
                    <a:pt x="709" y="306"/>
                  </a:lnTo>
                  <a:lnTo>
                    <a:pt x="709" y="303"/>
                  </a:lnTo>
                  <a:lnTo>
                    <a:pt x="709" y="301"/>
                  </a:lnTo>
                  <a:lnTo>
                    <a:pt x="709" y="301"/>
                  </a:lnTo>
                  <a:lnTo>
                    <a:pt x="709" y="296"/>
                  </a:lnTo>
                  <a:lnTo>
                    <a:pt x="709" y="294"/>
                  </a:lnTo>
                  <a:lnTo>
                    <a:pt x="712" y="294"/>
                  </a:lnTo>
                  <a:lnTo>
                    <a:pt x="714" y="292"/>
                  </a:lnTo>
                  <a:lnTo>
                    <a:pt x="716" y="292"/>
                  </a:lnTo>
                  <a:lnTo>
                    <a:pt x="719" y="275"/>
                  </a:lnTo>
                  <a:lnTo>
                    <a:pt x="721" y="273"/>
                  </a:lnTo>
                  <a:lnTo>
                    <a:pt x="724" y="275"/>
                  </a:lnTo>
                  <a:lnTo>
                    <a:pt x="726" y="273"/>
                  </a:lnTo>
                  <a:lnTo>
                    <a:pt x="742" y="270"/>
                  </a:lnTo>
                  <a:lnTo>
                    <a:pt x="754" y="268"/>
                  </a:lnTo>
                  <a:lnTo>
                    <a:pt x="764" y="266"/>
                  </a:lnTo>
                  <a:lnTo>
                    <a:pt x="761" y="261"/>
                  </a:lnTo>
                  <a:lnTo>
                    <a:pt x="757" y="251"/>
                  </a:lnTo>
                  <a:lnTo>
                    <a:pt x="759" y="249"/>
                  </a:lnTo>
                  <a:lnTo>
                    <a:pt x="771" y="247"/>
                  </a:lnTo>
                  <a:lnTo>
                    <a:pt x="780" y="244"/>
                  </a:lnTo>
                  <a:lnTo>
                    <a:pt x="787" y="244"/>
                  </a:lnTo>
                  <a:lnTo>
                    <a:pt x="790" y="247"/>
                  </a:lnTo>
                  <a:lnTo>
                    <a:pt x="795" y="247"/>
                  </a:lnTo>
                  <a:lnTo>
                    <a:pt x="799" y="247"/>
                  </a:lnTo>
                  <a:lnTo>
                    <a:pt x="802" y="247"/>
                  </a:lnTo>
                  <a:lnTo>
                    <a:pt x="806" y="247"/>
                  </a:lnTo>
                  <a:lnTo>
                    <a:pt x="811" y="247"/>
                  </a:lnTo>
                  <a:lnTo>
                    <a:pt x="816" y="247"/>
                  </a:lnTo>
                  <a:lnTo>
                    <a:pt x="821" y="247"/>
                  </a:lnTo>
                  <a:lnTo>
                    <a:pt x="825" y="247"/>
                  </a:lnTo>
                  <a:lnTo>
                    <a:pt x="830" y="247"/>
                  </a:lnTo>
                  <a:lnTo>
                    <a:pt x="832" y="247"/>
                  </a:lnTo>
                  <a:lnTo>
                    <a:pt x="837" y="247"/>
                  </a:lnTo>
                  <a:lnTo>
                    <a:pt x="839" y="247"/>
                  </a:lnTo>
                  <a:lnTo>
                    <a:pt x="842" y="249"/>
                  </a:lnTo>
                  <a:lnTo>
                    <a:pt x="842" y="249"/>
                  </a:lnTo>
                  <a:lnTo>
                    <a:pt x="844" y="249"/>
                  </a:lnTo>
                  <a:lnTo>
                    <a:pt x="847" y="249"/>
                  </a:lnTo>
                  <a:lnTo>
                    <a:pt x="849" y="247"/>
                  </a:lnTo>
                  <a:lnTo>
                    <a:pt x="851" y="244"/>
                  </a:lnTo>
                  <a:lnTo>
                    <a:pt x="849" y="244"/>
                  </a:lnTo>
                  <a:lnTo>
                    <a:pt x="849" y="244"/>
                  </a:lnTo>
                  <a:lnTo>
                    <a:pt x="849" y="242"/>
                  </a:lnTo>
                  <a:lnTo>
                    <a:pt x="847" y="242"/>
                  </a:lnTo>
                  <a:lnTo>
                    <a:pt x="844" y="244"/>
                  </a:lnTo>
                  <a:lnTo>
                    <a:pt x="844" y="244"/>
                  </a:lnTo>
                  <a:lnTo>
                    <a:pt x="844" y="242"/>
                  </a:lnTo>
                  <a:lnTo>
                    <a:pt x="844" y="242"/>
                  </a:lnTo>
                  <a:lnTo>
                    <a:pt x="844" y="242"/>
                  </a:lnTo>
                  <a:lnTo>
                    <a:pt x="844" y="242"/>
                  </a:lnTo>
                  <a:lnTo>
                    <a:pt x="847" y="240"/>
                  </a:lnTo>
                  <a:lnTo>
                    <a:pt x="847" y="240"/>
                  </a:lnTo>
                  <a:lnTo>
                    <a:pt x="847" y="240"/>
                  </a:lnTo>
                  <a:lnTo>
                    <a:pt x="847" y="240"/>
                  </a:lnTo>
                  <a:lnTo>
                    <a:pt x="847" y="232"/>
                  </a:lnTo>
                  <a:lnTo>
                    <a:pt x="847" y="230"/>
                  </a:lnTo>
                  <a:lnTo>
                    <a:pt x="849" y="230"/>
                  </a:lnTo>
                  <a:lnTo>
                    <a:pt x="849" y="228"/>
                  </a:lnTo>
                  <a:lnTo>
                    <a:pt x="849" y="228"/>
                  </a:lnTo>
                  <a:lnTo>
                    <a:pt x="851" y="228"/>
                  </a:lnTo>
                  <a:lnTo>
                    <a:pt x="854" y="228"/>
                  </a:lnTo>
                  <a:lnTo>
                    <a:pt x="856" y="225"/>
                  </a:lnTo>
                  <a:lnTo>
                    <a:pt x="858" y="223"/>
                  </a:lnTo>
                  <a:lnTo>
                    <a:pt x="858" y="221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5767387" y="323416"/>
              <a:ext cx="1362075" cy="1462088"/>
            </a:xfrm>
            <a:custGeom>
              <a:avLst/>
              <a:gdLst>
                <a:gd name="T0" fmla="*/ 832 w 858"/>
                <a:gd name="T1" fmla="*/ 185 h 921"/>
                <a:gd name="T2" fmla="*/ 825 w 858"/>
                <a:gd name="T3" fmla="*/ 147 h 921"/>
                <a:gd name="T4" fmla="*/ 825 w 858"/>
                <a:gd name="T5" fmla="*/ 121 h 921"/>
                <a:gd name="T6" fmla="*/ 818 w 858"/>
                <a:gd name="T7" fmla="*/ 79 h 921"/>
                <a:gd name="T8" fmla="*/ 795 w 858"/>
                <a:gd name="T9" fmla="*/ 60 h 921"/>
                <a:gd name="T10" fmla="*/ 766 w 858"/>
                <a:gd name="T11" fmla="*/ 53 h 921"/>
                <a:gd name="T12" fmla="*/ 759 w 858"/>
                <a:gd name="T13" fmla="*/ 48 h 921"/>
                <a:gd name="T14" fmla="*/ 757 w 858"/>
                <a:gd name="T15" fmla="*/ 34 h 921"/>
                <a:gd name="T16" fmla="*/ 735 w 858"/>
                <a:gd name="T17" fmla="*/ 48 h 921"/>
                <a:gd name="T18" fmla="*/ 714 w 858"/>
                <a:gd name="T19" fmla="*/ 43 h 921"/>
                <a:gd name="T20" fmla="*/ 705 w 858"/>
                <a:gd name="T21" fmla="*/ 45 h 921"/>
                <a:gd name="T22" fmla="*/ 653 w 858"/>
                <a:gd name="T23" fmla="*/ 41 h 921"/>
                <a:gd name="T24" fmla="*/ 631 w 858"/>
                <a:gd name="T25" fmla="*/ 17 h 921"/>
                <a:gd name="T26" fmla="*/ 627 w 858"/>
                <a:gd name="T27" fmla="*/ 3 h 921"/>
                <a:gd name="T28" fmla="*/ 615 w 858"/>
                <a:gd name="T29" fmla="*/ 8 h 921"/>
                <a:gd name="T30" fmla="*/ 596 w 858"/>
                <a:gd name="T31" fmla="*/ 12 h 921"/>
                <a:gd name="T32" fmla="*/ 563 w 858"/>
                <a:gd name="T33" fmla="*/ 98 h 921"/>
                <a:gd name="T34" fmla="*/ 522 w 858"/>
                <a:gd name="T35" fmla="*/ 142 h 921"/>
                <a:gd name="T36" fmla="*/ 506 w 858"/>
                <a:gd name="T37" fmla="*/ 152 h 921"/>
                <a:gd name="T38" fmla="*/ 485 w 858"/>
                <a:gd name="T39" fmla="*/ 161 h 921"/>
                <a:gd name="T40" fmla="*/ 454 w 858"/>
                <a:gd name="T41" fmla="*/ 178 h 921"/>
                <a:gd name="T42" fmla="*/ 418 w 858"/>
                <a:gd name="T43" fmla="*/ 223 h 921"/>
                <a:gd name="T44" fmla="*/ 414 w 858"/>
                <a:gd name="T45" fmla="*/ 249 h 921"/>
                <a:gd name="T46" fmla="*/ 395 w 858"/>
                <a:gd name="T47" fmla="*/ 277 h 921"/>
                <a:gd name="T48" fmla="*/ 388 w 858"/>
                <a:gd name="T49" fmla="*/ 306 h 921"/>
                <a:gd name="T50" fmla="*/ 385 w 858"/>
                <a:gd name="T51" fmla="*/ 337 h 921"/>
                <a:gd name="T52" fmla="*/ 399 w 858"/>
                <a:gd name="T53" fmla="*/ 353 h 921"/>
                <a:gd name="T54" fmla="*/ 376 w 858"/>
                <a:gd name="T55" fmla="*/ 405 h 921"/>
                <a:gd name="T56" fmla="*/ 362 w 858"/>
                <a:gd name="T57" fmla="*/ 424 h 921"/>
                <a:gd name="T58" fmla="*/ 314 w 858"/>
                <a:gd name="T59" fmla="*/ 462 h 921"/>
                <a:gd name="T60" fmla="*/ 272 w 858"/>
                <a:gd name="T61" fmla="*/ 493 h 921"/>
                <a:gd name="T62" fmla="*/ 212 w 858"/>
                <a:gd name="T63" fmla="*/ 516 h 921"/>
                <a:gd name="T64" fmla="*/ 203 w 858"/>
                <a:gd name="T65" fmla="*/ 540 h 921"/>
                <a:gd name="T66" fmla="*/ 156 w 858"/>
                <a:gd name="T67" fmla="*/ 595 h 921"/>
                <a:gd name="T68" fmla="*/ 139 w 858"/>
                <a:gd name="T69" fmla="*/ 618 h 921"/>
                <a:gd name="T70" fmla="*/ 123 w 858"/>
                <a:gd name="T71" fmla="*/ 651 h 921"/>
                <a:gd name="T72" fmla="*/ 120 w 858"/>
                <a:gd name="T73" fmla="*/ 680 h 921"/>
                <a:gd name="T74" fmla="*/ 111 w 858"/>
                <a:gd name="T75" fmla="*/ 703 h 921"/>
                <a:gd name="T76" fmla="*/ 85 w 858"/>
                <a:gd name="T77" fmla="*/ 727 h 921"/>
                <a:gd name="T78" fmla="*/ 59 w 858"/>
                <a:gd name="T79" fmla="*/ 753 h 921"/>
                <a:gd name="T80" fmla="*/ 66 w 858"/>
                <a:gd name="T81" fmla="*/ 746 h 921"/>
                <a:gd name="T82" fmla="*/ 71 w 858"/>
                <a:gd name="T83" fmla="*/ 746 h 921"/>
                <a:gd name="T84" fmla="*/ 59 w 858"/>
                <a:gd name="T85" fmla="*/ 767 h 921"/>
                <a:gd name="T86" fmla="*/ 49 w 858"/>
                <a:gd name="T87" fmla="*/ 793 h 921"/>
                <a:gd name="T88" fmla="*/ 42 w 858"/>
                <a:gd name="T89" fmla="*/ 805 h 921"/>
                <a:gd name="T90" fmla="*/ 23 w 858"/>
                <a:gd name="T91" fmla="*/ 836 h 921"/>
                <a:gd name="T92" fmla="*/ 14 w 858"/>
                <a:gd name="T93" fmla="*/ 843 h 921"/>
                <a:gd name="T94" fmla="*/ 7 w 858"/>
                <a:gd name="T95" fmla="*/ 871 h 921"/>
                <a:gd name="T96" fmla="*/ 2 w 858"/>
                <a:gd name="T97" fmla="*/ 921 h 921"/>
                <a:gd name="T98" fmla="*/ 94 w 858"/>
                <a:gd name="T99" fmla="*/ 890 h 921"/>
                <a:gd name="T100" fmla="*/ 210 w 858"/>
                <a:gd name="T101" fmla="*/ 808 h 921"/>
                <a:gd name="T102" fmla="*/ 272 w 858"/>
                <a:gd name="T103" fmla="*/ 767 h 921"/>
                <a:gd name="T104" fmla="*/ 449 w 858"/>
                <a:gd name="T105" fmla="*/ 592 h 921"/>
                <a:gd name="T106" fmla="*/ 463 w 858"/>
                <a:gd name="T107" fmla="*/ 448 h 921"/>
                <a:gd name="T108" fmla="*/ 506 w 858"/>
                <a:gd name="T109" fmla="*/ 415 h 921"/>
                <a:gd name="T110" fmla="*/ 572 w 858"/>
                <a:gd name="T111" fmla="*/ 405 h 921"/>
                <a:gd name="T112" fmla="*/ 660 w 858"/>
                <a:gd name="T113" fmla="*/ 363 h 921"/>
                <a:gd name="T114" fmla="*/ 721 w 858"/>
                <a:gd name="T115" fmla="*/ 311 h 921"/>
                <a:gd name="T116" fmla="*/ 709 w 858"/>
                <a:gd name="T117" fmla="*/ 301 h 921"/>
                <a:gd name="T118" fmla="*/ 757 w 858"/>
                <a:gd name="T119" fmla="*/ 251 h 921"/>
                <a:gd name="T120" fmla="*/ 832 w 858"/>
                <a:gd name="T121" fmla="*/ 247 h 921"/>
                <a:gd name="T122" fmla="*/ 844 w 858"/>
                <a:gd name="T123" fmla="*/ 242 h 921"/>
                <a:gd name="T124" fmla="*/ 856 w 858"/>
                <a:gd name="T125" fmla="*/ 225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8" h="921">
                  <a:moveTo>
                    <a:pt x="858" y="221"/>
                  </a:moveTo>
                  <a:lnTo>
                    <a:pt x="842" y="209"/>
                  </a:lnTo>
                  <a:lnTo>
                    <a:pt x="839" y="209"/>
                  </a:lnTo>
                  <a:lnTo>
                    <a:pt x="837" y="206"/>
                  </a:lnTo>
                  <a:lnTo>
                    <a:pt x="830" y="195"/>
                  </a:lnTo>
                  <a:lnTo>
                    <a:pt x="832" y="192"/>
                  </a:lnTo>
                  <a:lnTo>
                    <a:pt x="832" y="192"/>
                  </a:lnTo>
                  <a:lnTo>
                    <a:pt x="832" y="192"/>
                  </a:lnTo>
                  <a:lnTo>
                    <a:pt x="835" y="192"/>
                  </a:lnTo>
                  <a:lnTo>
                    <a:pt x="835" y="190"/>
                  </a:lnTo>
                  <a:lnTo>
                    <a:pt x="835" y="190"/>
                  </a:lnTo>
                  <a:lnTo>
                    <a:pt x="835" y="187"/>
                  </a:lnTo>
                  <a:lnTo>
                    <a:pt x="835" y="187"/>
                  </a:lnTo>
                  <a:lnTo>
                    <a:pt x="832" y="185"/>
                  </a:lnTo>
                  <a:lnTo>
                    <a:pt x="832" y="185"/>
                  </a:lnTo>
                  <a:lnTo>
                    <a:pt x="830" y="183"/>
                  </a:lnTo>
                  <a:lnTo>
                    <a:pt x="828" y="180"/>
                  </a:lnTo>
                  <a:lnTo>
                    <a:pt x="828" y="180"/>
                  </a:lnTo>
                  <a:lnTo>
                    <a:pt x="828" y="178"/>
                  </a:lnTo>
                  <a:lnTo>
                    <a:pt x="825" y="176"/>
                  </a:lnTo>
                  <a:lnTo>
                    <a:pt x="823" y="173"/>
                  </a:lnTo>
                  <a:lnTo>
                    <a:pt x="823" y="166"/>
                  </a:lnTo>
                  <a:lnTo>
                    <a:pt x="825" y="166"/>
                  </a:lnTo>
                  <a:lnTo>
                    <a:pt x="825" y="164"/>
                  </a:lnTo>
                  <a:lnTo>
                    <a:pt x="825" y="159"/>
                  </a:lnTo>
                  <a:lnTo>
                    <a:pt x="828" y="159"/>
                  </a:lnTo>
                  <a:lnTo>
                    <a:pt x="828" y="157"/>
                  </a:lnTo>
                  <a:lnTo>
                    <a:pt x="828" y="154"/>
                  </a:lnTo>
                  <a:lnTo>
                    <a:pt x="825" y="150"/>
                  </a:lnTo>
                  <a:lnTo>
                    <a:pt x="825" y="147"/>
                  </a:lnTo>
                  <a:lnTo>
                    <a:pt x="823" y="147"/>
                  </a:lnTo>
                  <a:lnTo>
                    <a:pt x="821" y="147"/>
                  </a:lnTo>
                  <a:lnTo>
                    <a:pt x="821" y="147"/>
                  </a:lnTo>
                  <a:lnTo>
                    <a:pt x="821" y="145"/>
                  </a:lnTo>
                  <a:lnTo>
                    <a:pt x="821" y="145"/>
                  </a:lnTo>
                  <a:lnTo>
                    <a:pt x="821" y="145"/>
                  </a:lnTo>
                  <a:lnTo>
                    <a:pt x="823" y="142"/>
                  </a:lnTo>
                  <a:lnTo>
                    <a:pt x="823" y="142"/>
                  </a:lnTo>
                  <a:lnTo>
                    <a:pt x="823" y="142"/>
                  </a:lnTo>
                  <a:lnTo>
                    <a:pt x="823" y="140"/>
                  </a:lnTo>
                  <a:lnTo>
                    <a:pt x="823" y="140"/>
                  </a:lnTo>
                  <a:lnTo>
                    <a:pt x="823" y="135"/>
                  </a:lnTo>
                  <a:lnTo>
                    <a:pt x="823" y="133"/>
                  </a:lnTo>
                  <a:lnTo>
                    <a:pt x="825" y="124"/>
                  </a:lnTo>
                  <a:lnTo>
                    <a:pt x="825" y="121"/>
                  </a:lnTo>
                  <a:lnTo>
                    <a:pt x="825" y="121"/>
                  </a:lnTo>
                  <a:lnTo>
                    <a:pt x="825" y="119"/>
                  </a:lnTo>
                  <a:lnTo>
                    <a:pt x="821" y="107"/>
                  </a:lnTo>
                  <a:lnTo>
                    <a:pt x="818" y="105"/>
                  </a:lnTo>
                  <a:lnTo>
                    <a:pt x="818" y="102"/>
                  </a:lnTo>
                  <a:lnTo>
                    <a:pt x="823" y="95"/>
                  </a:lnTo>
                  <a:lnTo>
                    <a:pt x="823" y="95"/>
                  </a:lnTo>
                  <a:lnTo>
                    <a:pt x="821" y="95"/>
                  </a:lnTo>
                  <a:lnTo>
                    <a:pt x="813" y="88"/>
                  </a:lnTo>
                  <a:lnTo>
                    <a:pt x="813" y="86"/>
                  </a:lnTo>
                  <a:lnTo>
                    <a:pt x="818" y="83"/>
                  </a:lnTo>
                  <a:lnTo>
                    <a:pt x="818" y="79"/>
                  </a:lnTo>
                  <a:lnTo>
                    <a:pt x="818" y="79"/>
                  </a:lnTo>
                  <a:lnTo>
                    <a:pt x="818" y="79"/>
                  </a:lnTo>
                  <a:lnTo>
                    <a:pt x="818" y="79"/>
                  </a:lnTo>
                  <a:lnTo>
                    <a:pt x="813" y="74"/>
                  </a:lnTo>
                  <a:lnTo>
                    <a:pt x="811" y="71"/>
                  </a:lnTo>
                  <a:lnTo>
                    <a:pt x="809" y="71"/>
                  </a:lnTo>
                  <a:lnTo>
                    <a:pt x="806" y="69"/>
                  </a:lnTo>
                  <a:lnTo>
                    <a:pt x="806" y="69"/>
                  </a:lnTo>
                  <a:lnTo>
                    <a:pt x="806" y="67"/>
                  </a:lnTo>
                  <a:lnTo>
                    <a:pt x="806" y="67"/>
                  </a:lnTo>
                  <a:lnTo>
                    <a:pt x="806" y="67"/>
                  </a:lnTo>
                  <a:lnTo>
                    <a:pt x="804" y="67"/>
                  </a:lnTo>
                  <a:lnTo>
                    <a:pt x="802" y="64"/>
                  </a:lnTo>
                  <a:lnTo>
                    <a:pt x="799" y="64"/>
                  </a:lnTo>
                  <a:lnTo>
                    <a:pt x="799" y="62"/>
                  </a:lnTo>
                  <a:lnTo>
                    <a:pt x="797" y="62"/>
                  </a:lnTo>
                  <a:lnTo>
                    <a:pt x="795" y="60"/>
                  </a:lnTo>
                  <a:lnTo>
                    <a:pt x="795" y="60"/>
                  </a:lnTo>
                  <a:lnTo>
                    <a:pt x="795" y="55"/>
                  </a:lnTo>
                  <a:lnTo>
                    <a:pt x="795" y="55"/>
                  </a:lnTo>
                  <a:lnTo>
                    <a:pt x="792" y="55"/>
                  </a:lnTo>
                  <a:lnTo>
                    <a:pt x="792" y="55"/>
                  </a:lnTo>
                  <a:lnTo>
                    <a:pt x="790" y="55"/>
                  </a:lnTo>
                  <a:lnTo>
                    <a:pt x="785" y="53"/>
                  </a:lnTo>
                  <a:lnTo>
                    <a:pt x="783" y="53"/>
                  </a:lnTo>
                  <a:lnTo>
                    <a:pt x="783" y="53"/>
                  </a:lnTo>
                  <a:lnTo>
                    <a:pt x="780" y="55"/>
                  </a:lnTo>
                  <a:lnTo>
                    <a:pt x="780" y="55"/>
                  </a:lnTo>
                  <a:lnTo>
                    <a:pt x="780" y="55"/>
                  </a:lnTo>
                  <a:lnTo>
                    <a:pt x="778" y="55"/>
                  </a:lnTo>
                  <a:lnTo>
                    <a:pt x="771" y="55"/>
                  </a:lnTo>
                  <a:lnTo>
                    <a:pt x="769" y="53"/>
                  </a:lnTo>
                  <a:lnTo>
                    <a:pt x="766" y="53"/>
                  </a:lnTo>
                  <a:lnTo>
                    <a:pt x="764" y="50"/>
                  </a:lnTo>
                  <a:lnTo>
                    <a:pt x="764" y="50"/>
                  </a:lnTo>
                  <a:lnTo>
                    <a:pt x="761" y="45"/>
                  </a:lnTo>
                  <a:lnTo>
                    <a:pt x="759" y="45"/>
                  </a:lnTo>
                  <a:lnTo>
                    <a:pt x="759" y="45"/>
                  </a:lnTo>
                  <a:lnTo>
                    <a:pt x="761" y="48"/>
                  </a:lnTo>
                  <a:lnTo>
                    <a:pt x="764" y="53"/>
                  </a:lnTo>
                  <a:lnTo>
                    <a:pt x="766" y="55"/>
                  </a:lnTo>
                  <a:lnTo>
                    <a:pt x="764" y="55"/>
                  </a:lnTo>
                  <a:lnTo>
                    <a:pt x="761" y="53"/>
                  </a:lnTo>
                  <a:lnTo>
                    <a:pt x="759" y="53"/>
                  </a:lnTo>
                  <a:lnTo>
                    <a:pt x="759" y="50"/>
                  </a:lnTo>
                  <a:lnTo>
                    <a:pt x="759" y="50"/>
                  </a:lnTo>
                  <a:lnTo>
                    <a:pt x="759" y="50"/>
                  </a:lnTo>
                  <a:lnTo>
                    <a:pt x="759" y="48"/>
                  </a:lnTo>
                  <a:lnTo>
                    <a:pt x="759" y="45"/>
                  </a:lnTo>
                  <a:lnTo>
                    <a:pt x="759" y="45"/>
                  </a:lnTo>
                  <a:lnTo>
                    <a:pt x="759" y="45"/>
                  </a:lnTo>
                  <a:lnTo>
                    <a:pt x="759" y="43"/>
                  </a:lnTo>
                  <a:lnTo>
                    <a:pt x="757" y="45"/>
                  </a:lnTo>
                  <a:lnTo>
                    <a:pt x="754" y="43"/>
                  </a:lnTo>
                  <a:lnTo>
                    <a:pt x="754" y="41"/>
                  </a:lnTo>
                  <a:lnTo>
                    <a:pt x="757" y="41"/>
                  </a:lnTo>
                  <a:lnTo>
                    <a:pt x="757" y="41"/>
                  </a:lnTo>
                  <a:lnTo>
                    <a:pt x="757" y="41"/>
                  </a:lnTo>
                  <a:lnTo>
                    <a:pt x="757" y="38"/>
                  </a:lnTo>
                  <a:lnTo>
                    <a:pt x="757" y="36"/>
                  </a:lnTo>
                  <a:lnTo>
                    <a:pt x="757" y="34"/>
                  </a:lnTo>
                  <a:lnTo>
                    <a:pt x="757" y="34"/>
                  </a:lnTo>
                  <a:lnTo>
                    <a:pt x="757" y="34"/>
                  </a:lnTo>
                  <a:lnTo>
                    <a:pt x="754" y="34"/>
                  </a:lnTo>
                  <a:lnTo>
                    <a:pt x="754" y="34"/>
                  </a:lnTo>
                  <a:lnTo>
                    <a:pt x="754" y="34"/>
                  </a:lnTo>
                  <a:lnTo>
                    <a:pt x="754" y="34"/>
                  </a:lnTo>
                  <a:lnTo>
                    <a:pt x="754" y="36"/>
                  </a:lnTo>
                  <a:lnTo>
                    <a:pt x="752" y="41"/>
                  </a:lnTo>
                  <a:lnTo>
                    <a:pt x="750" y="43"/>
                  </a:lnTo>
                  <a:lnTo>
                    <a:pt x="750" y="43"/>
                  </a:lnTo>
                  <a:lnTo>
                    <a:pt x="747" y="43"/>
                  </a:lnTo>
                  <a:lnTo>
                    <a:pt x="747" y="43"/>
                  </a:lnTo>
                  <a:lnTo>
                    <a:pt x="747" y="43"/>
                  </a:lnTo>
                  <a:lnTo>
                    <a:pt x="747" y="43"/>
                  </a:lnTo>
                  <a:lnTo>
                    <a:pt x="745" y="45"/>
                  </a:lnTo>
                  <a:lnTo>
                    <a:pt x="742" y="45"/>
                  </a:lnTo>
                  <a:lnTo>
                    <a:pt x="735" y="48"/>
                  </a:lnTo>
                  <a:lnTo>
                    <a:pt x="733" y="50"/>
                  </a:lnTo>
                  <a:lnTo>
                    <a:pt x="731" y="48"/>
                  </a:lnTo>
                  <a:lnTo>
                    <a:pt x="731" y="48"/>
                  </a:lnTo>
                  <a:lnTo>
                    <a:pt x="731" y="48"/>
                  </a:lnTo>
                  <a:lnTo>
                    <a:pt x="728" y="48"/>
                  </a:lnTo>
                  <a:lnTo>
                    <a:pt x="728" y="48"/>
                  </a:lnTo>
                  <a:lnTo>
                    <a:pt x="728" y="48"/>
                  </a:lnTo>
                  <a:lnTo>
                    <a:pt x="728" y="48"/>
                  </a:lnTo>
                  <a:lnTo>
                    <a:pt x="726" y="48"/>
                  </a:lnTo>
                  <a:lnTo>
                    <a:pt x="721" y="45"/>
                  </a:lnTo>
                  <a:lnTo>
                    <a:pt x="721" y="45"/>
                  </a:lnTo>
                  <a:lnTo>
                    <a:pt x="719" y="43"/>
                  </a:lnTo>
                  <a:lnTo>
                    <a:pt x="716" y="43"/>
                  </a:lnTo>
                  <a:lnTo>
                    <a:pt x="716" y="43"/>
                  </a:lnTo>
                  <a:lnTo>
                    <a:pt x="714" y="43"/>
                  </a:lnTo>
                  <a:lnTo>
                    <a:pt x="714" y="45"/>
                  </a:lnTo>
                  <a:lnTo>
                    <a:pt x="714" y="45"/>
                  </a:lnTo>
                  <a:lnTo>
                    <a:pt x="712" y="48"/>
                  </a:lnTo>
                  <a:lnTo>
                    <a:pt x="712" y="48"/>
                  </a:lnTo>
                  <a:lnTo>
                    <a:pt x="709" y="48"/>
                  </a:lnTo>
                  <a:lnTo>
                    <a:pt x="709" y="48"/>
                  </a:lnTo>
                  <a:lnTo>
                    <a:pt x="707" y="48"/>
                  </a:lnTo>
                  <a:lnTo>
                    <a:pt x="707" y="48"/>
                  </a:lnTo>
                  <a:lnTo>
                    <a:pt x="705" y="48"/>
                  </a:lnTo>
                  <a:lnTo>
                    <a:pt x="705" y="48"/>
                  </a:lnTo>
                  <a:lnTo>
                    <a:pt x="705" y="45"/>
                  </a:lnTo>
                  <a:lnTo>
                    <a:pt x="705" y="45"/>
                  </a:lnTo>
                  <a:lnTo>
                    <a:pt x="705" y="45"/>
                  </a:lnTo>
                  <a:lnTo>
                    <a:pt x="705" y="45"/>
                  </a:lnTo>
                  <a:lnTo>
                    <a:pt x="705" y="45"/>
                  </a:lnTo>
                  <a:lnTo>
                    <a:pt x="705" y="45"/>
                  </a:lnTo>
                  <a:lnTo>
                    <a:pt x="702" y="45"/>
                  </a:lnTo>
                  <a:lnTo>
                    <a:pt x="698" y="45"/>
                  </a:lnTo>
                  <a:lnTo>
                    <a:pt x="693" y="48"/>
                  </a:lnTo>
                  <a:lnTo>
                    <a:pt x="686" y="50"/>
                  </a:lnTo>
                  <a:lnTo>
                    <a:pt x="683" y="53"/>
                  </a:lnTo>
                  <a:lnTo>
                    <a:pt x="681" y="53"/>
                  </a:lnTo>
                  <a:lnTo>
                    <a:pt x="681" y="53"/>
                  </a:lnTo>
                  <a:lnTo>
                    <a:pt x="674" y="50"/>
                  </a:lnTo>
                  <a:lnTo>
                    <a:pt x="674" y="50"/>
                  </a:lnTo>
                  <a:lnTo>
                    <a:pt x="667" y="48"/>
                  </a:lnTo>
                  <a:lnTo>
                    <a:pt x="660" y="45"/>
                  </a:lnTo>
                  <a:lnTo>
                    <a:pt x="657" y="45"/>
                  </a:lnTo>
                  <a:lnTo>
                    <a:pt x="655" y="43"/>
                  </a:lnTo>
                  <a:lnTo>
                    <a:pt x="653" y="41"/>
                  </a:lnTo>
                  <a:lnTo>
                    <a:pt x="650" y="41"/>
                  </a:lnTo>
                  <a:lnTo>
                    <a:pt x="648" y="38"/>
                  </a:lnTo>
                  <a:lnTo>
                    <a:pt x="648" y="36"/>
                  </a:lnTo>
                  <a:lnTo>
                    <a:pt x="645" y="36"/>
                  </a:lnTo>
                  <a:lnTo>
                    <a:pt x="645" y="36"/>
                  </a:lnTo>
                  <a:lnTo>
                    <a:pt x="643" y="36"/>
                  </a:lnTo>
                  <a:lnTo>
                    <a:pt x="643" y="34"/>
                  </a:lnTo>
                  <a:lnTo>
                    <a:pt x="638" y="29"/>
                  </a:lnTo>
                  <a:lnTo>
                    <a:pt x="636" y="27"/>
                  </a:lnTo>
                  <a:lnTo>
                    <a:pt x="634" y="24"/>
                  </a:lnTo>
                  <a:lnTo>
                    <a:pt x="634" y="24"/>
                  </a:lnTo>
                  <a:lnTo>
                    <a:pt x="634" y="22"/>
                  </a:lnTo>
                  <a:lnTo>
                    <a:pt x="631" y="19"/>
                  </a:lnTo>
                  <a:lnTo>
                    <a:pt x="631" y="19"/>
                  </a:lnTo>
                  <a:lnTo>
                    <a:pt x="631" y="17"/>
                  </a:lnTo>
                  <a:lnTo>
                    <a:pt x="631" y="17"/>
                  </a:lnTo>
                  <a:lnTo>
                    <a:pt x="631" y="17"/>
                  </a:lnTo>
                  <a:lnTo>
                    <a:pt x="631" y="17"/>
                  </a:lnTo>
                  <a:lnTo>
                    <a:pt x="631" y="17"/>
                  </a:lnTo>
                  <a:lnTo>
                    <a:pt x="629" y="17"/>
                  </a:lnTo>
                  <a:lnTo>
                    <a:pt x="629" y="17"/>
                  </a:lnTo>
                  <a:lnTo>
                    <a:pt x="629" y="15"/>
                  </a:lnTo>
                  <a:lnTo>
                    <a:pt x="629" y="12"/>
                  </a:lnTo>
                  <a:lnTo>
                    <a:pt x="629" y="10"/>
                  </a:lnTo>
                  <a:lnTo>
                    <a:pt x="629" y="8"/>
                  </a:lnTo>
                  <a:lnTo>
                    <a:pt x="629" y="5"/>
                  </a:lnTo>
                  <a:lnTo>
                    <a:pt x="629" y="5"/>
                  </a:lnTo>
                  <a:lnTo>
                    <a:pt x="627" y="5"/>
                  </a:lnTo>
                  <a:lnTo>
                    <a:pt x="627" y="5"/>
                  </a:lnTo>
                  <a:lnTo>
                    <a:pt x="627" y="3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24" y="3"/>
                  </a:lnTo>
                  <a:lnTo>
                    <a:pt x="624" y="3"/>
                  </a:lnTo>
                  <a:lnTo>
                    <a:pt x="624" y="3"/>
                  </a:lnTo>
                  <a:lnTo>
                    <a:pt x="624" y="3"/>
                  </a:lnTo>
                  <a:lnTo>
                    <a:pt x="624" y="3"/>
                  </a:lnTo>
                  <a:lnTo>
                    <a:pt x="622" y="3"/>
                  </a:lnTo>
                  <a:lnTo>
                    <a:pt x="622" y="3"/>
                  </a:lnTo>
                  <a:lnTo>
                    <a:pt x="619" y="3"/>
                  </a:lnTo>
                  <a:lnTo>
                    <a:pt x="619" y="5"/>
                  </a:lnTo>
                  <a:lnTo>
                    <a:pt x="617" y="5"/>
                  </a:lnTo>
                  <a:lnTo>
                    <a:pt x="615" y="8"/>
                  </a:lnTo>
                  <a:lnTo>
                    <a:pt x="615" y="8"/>
                  </a:lnTo>
                  <a:lnTo>
                    <a:pt x="612" y="8"/>
                  </a:lnTo>
                  <a:lnTo>
                    <a:pt x="610" y="8"/>
                  </a:lnTo>
                  <a:lnTo>
                    <a:pt x="610" y="8"/>
                  </a:lnTo>
                  <a:lnTo>
                    <a:pt x="610" y="8"/>
                  </a:lnTo>
                  <a:lnTo>
                    <a:pt x="608" y="8"/>
                  </a:lnTo>
                  <a:lnTo>
                    <a:pt x="608" y="8"/>
                  </a:lnTo>
                  <a:lnTo>
                    <a:pt x="608" y="8"/>
                  </a:lnTo>
                  <a:lnTo>
                    <a:pt x="605" y="10"/>
                  </a:lnTo>
                  <a:lnTo>
                    <a:pt x="605" y="10"/>
                  </a:lnTo>
                  <a:lnTo>
                    <a:pt x="601" y="10"/>
                  </a:lnTo>
                  <a:lnTo>
                    <a:pt x="598" y="10"/>
                  </a:lnTo>
                  <a:lnTo>
                    <a:pt x="598" y="10"/>
                  </a:lnTo>
                  <a:lnTo>
                    <a:pt x="596" y="12"/>
                  </a:lnTo>
                  <a:lnTo>
                    <a:pt x="596" y="12"/>
                  </a:lnTo>
                  <a:lnTo>
                    <a:pt x="596" y="17"/>
                  </a:lnTo>
                  <a:lnTo>
                    <a:pt x="596" y="17"/>
                  </a:lnTo>
                  <a:lnTo>
                    <a:pt x="596" y="17"/>
                  </a:lnTo>
                  <a:lnTo>
                    <a:pt x="596" y="19"/>
                  </a:lnTo>
                  <a:lnTo>
                    <a:pt x="596" y="19"/>
                  </a:lnTo>
                  <a:lnTo>
                    <a:pt x="593" y="22"/>
                  </a:lnTo>
                  <a:lnTo>
                    <a:pt x="593" y="24"/>
                  </a:lnTo>
                  <a:lnTo>
                    <a:pt x="591" y="27"/>
                  </a:lnTo>
                  <a:lnTo>
                    <a:pt x="591" y="29"/>
                  </a:lnTo>
                  <a:lnTo>
                    <a:pt x="591" y="29"/>
                  </a:lnTo>
                  <a:lnTo>
                    <a:pt x="582" y="53"/>
                  </a:lnTo>
                  <a:lnTo>
                    <a:pt x="577" y="69"/>
                  </a:lnTo>
                  <a:lnTo>
                    <a:pt x="565" y="93"/>
                  </a:lnTo>
                  <a:lnTo>
                    <a:pt x="565" y="95"/>
                  </a:lnTo>
                  <a:lnTo>
                    <a:pt x="563" y="98"/>
                  </a:lnTo>
                  <a:lnTo>
                    <a:pt x="563" y="100"/>
                  </a:lnTo>
                  <a:lnTo>
                    <a:pt x="558" y="109"/>
                  </a:lnTo>
                  <a:lnTo>
                    <a:pt x="553" y="116"/>
                  </a:lnTo>
                  <a:lnTo>
                    <a:pt x="548" y="124"/>
                  </a:lnTo>
                  <a:lnTo>
                    <a:pt x="544" y="131"/>
                  </a:lnTo>
                  <a:lnTo>
                    <a:pt x="539" y="135"/>
                  </a:lnTo>
                  <a:lnTo>
                    <a:pt x="537" y="135"/>
                  </a:lnTo>
                  <a:lnTo>
                    <a:pt x="534" y="138"/>
                  </a:lnTo>
                  <a:lnTo>
                    <a:pt x="534" y="138"/>
                  </a:lnTo>
                  <a:lnTo>
                    <a:pt x="534" y="138"/>
                  </a:lnTo>
                  <a:lnTo>
                    <a:pt x="532" y="138"/>
                  </a:lnTo>
                  <a:lnTo>
                    <a:pt x="530" y="138"/>
                  </a:lnTo>
                  <a:lnTo>
                    <a:pt x="527" y="140"/>
                  </a:lnTo>
                  <a:lnTo>
                    <a:pt x="525" y="140"/>
                  </a:lnTo>
                  <a:lnTo>
                    <a:pt x="522" y="142"/>
                  </a:lnTo>
                  <a:lnTo>
                    <a:pt x="520" y="145"/>
                  </a:lnTo>
                  <a:lnTo>
                    <a:pt x="520" y="145"/>
                  </a:lnTo>
                  <a:lnTo>
                    <a:pt x="518" y="145"/>
                  </a:lnTo>
                  <a:lnTo>
                    <a:pt x="520" y="142"/>
                  </a:lnTo>
                  <a:lnTo>
                    <a:pt x="518" y="145"/>
                  </a:lnTo>
                  <a:lnTo>
                    <a:pt x="515" y="145"/>
                  </a:lnTo>
                  <a:lnTo>
                    <a:pt x="515" y="147"/>
                  </a:lnTo>
                  <a:lnTo>
                    <a:pt x="513" y="150"/>
                  </a:lnTo>
                  <a:lnTo>
                    <a:pt x="513" y="150"/>
                  </a:lnTo>
                  <a:lnTo>
                    <a:pt x="511" y="150"/>
                  </a:lnTo>
                  <a:lnTo>
                    <a:pt x="511" y="150"/>
                  </a:lnTo>
                  <a:lnTo>
                    <a:pt x="508" y="150"/>
                  </a:lnTo>
                  <a:lnTo>
                    <a:pt x="508" y="152"/>
                  </a:lnTo>
                  <a:lnTo>
                    <a:pt x="508" y="152"/>
                  </a:lnTo>
                  <a:lnTo>
                    <a:pt x="506" y="152"/>
                  </a:lnTo>
                  <a:lnTo>
                    <a:pt x="506" y="152"/>
                  </a:lnTo>
                  <a:lnTo>
                    <a:pt x="506" y="152"/>
                  </a:lnTo>
                  <a:lnTo>
                    <a:pt x="506" y="152"/>
                  </a:lnTo>
                  <a:lnTo>
                    <a:pt x="504" y="152"/>
                  </a:lnTo>
                  <a:lnTo>
                    <a:pt x="504" y="152"/>
                  </a:lnTo>
                  <a:lnTo>
                    <a:pt x="501" y="152"/>
                  </a:lnTo>
                  <a:lnTo>
                    <a:pt x="501" y="154"/>
                  </a:lnTo>
                  <a:lnTo>
                    <a:pt x="501" y="154"/>
                  </a:lnTo>
                  <a:lnTo>
                    <a:pt x="499" y="154"/>
                  </a:lnTo>
                  <a:lnTo>
                    <a:pt x="494" y="157"/>
                  </a:lnTo>
                  <a:lnTo>
                    <a:pt x="494" y="157"/>
                  </a:lnTo>
                  <a:lnTo>
                    <a:pt x="492" y="159"/>
                  </a:lnTo>
                  <a:lnTo>
                    <a:pt x="492" y="159"/>
                  </a:lnTo>
                  <a:lnTo>
                    <a:pt x="489" y="159"/>
                  </a:lnTo>
                  <a:lnTo>
                    <a:pt x="485" y="161"/>
                  </a:lnTo>
                  <a:lnTo>
                    <a:pt x="480" y="164"/>
                  </a:lnTo>
                  <a:lnTo>
                    <a:pt x="473" y="164"/>
                  </a:lnTo>
                  <a:lnTo>
                    <a:pt x="470" y="166"/>
                  </a:lnTo>
                  <a:lnTo>
                    <a:pt x="468" y="166"/>
                  </a:lnTo>
                  <a:lnTo>
                    <a:pt x="466" y="171"/>
                  </a:lnTo>
                  <a:lnTo>
                    <a:pt x="463" y="173"/>
                  </a:lnTo>
                  <a:lnTo>
                    <a:pt x="461" y="173"/>
                  </a:lnTo>
                  <a:lnTo>
                    <a:pt x="461" y="173"/>
                  </a:lnTo>
                  <a:lnTo>
                    <a:pt x="461" y="173"/>
                  </a:lnTo>
                  <a:lnTo>
                    <a:pt x="459" y="173"/>
                  </a:lnTo>
                  <a:lnTo>
                    <a:pt x="459" y="173"/>
                  </a:lnTo>
                  <a:lnTo>
                    <a:pt x="459" y="173"/>
                  </a:lnTo>
                  <a:lnTo>
                    <a:pt x="459" y="173"/>
                  </a:lnTo>
                  <a:lnTo>
                    <a:pt x="454" y="178"/>
                  </a:lnTo>
                  <a:lnTo>
                    <a:pt x="454" y="178"/>
                  </a:lnTo>
                  <a:lnTo>
                    <a:pt x="454" y="180"/>
                  </a:lnTo>
                  <a:lnTo>
                    <a:pt x="454" y="180"/>
                  </a:lnTo>
                  <a:lnTo>
                    <a:pt x="451" y="183"/>
                  </a:lnTo>
                  <a:lnTo>
                    <a:pt x="447" y="190"/>
                  </a:lnTo>
                  <a:lnTo>
                    <a:pt x="440" y="197"/>
                  </a:lnTo>
                  <a:lnTo>
                    <a:pt x="437" y="199"/>
                  </a:lnTo>
                  <a:lnTo>
                    <a:pt x="433" y="204"/>
                  </a:lnTo>
                  <a:lnTo>
                    <a:pt x="428" y="211"/>
                  </a:lnTo>
                  <a:lnTo>
                    <a:pt x="418" y="216"/>
                  </a:lnTo>
                  <a:lnTo>
                    <a:pt x="418" y="218"/>
                  </a:lnTo>
                  <a:lnTo>
                    <a:pt x="418" y="221"/>
                  </a:lnTo>
                  <a:lnTo>
                    <a:pt x="418" y="221"/>
                  </a:lnTo>
                  <a:lnTo>
                    <a:pt x="418" y="223"/>
                  </a:lnTo>
                  <a:lnTo>
                    <a:pt x="418" y="223"/>
                  </a:lnTo>
                  <a:lnTo>
                    <a:pt x="418" y="223"/>
                  </a:lnTo>
                  <a:lnTo>
                    <a:pt x="418" y="225"/>
                  </a:lnTo>
                  <a:lnTo>
                    <a:pt x="418" y="225"/>
                  </a:lnTo>
                  <a:lnTo>
                    <a:pt x="418" y="230"/>
                  </a:lnTo>
                  <a:lnTo>
                    <a:pt x="418" y="230"/>
                  </a:lnTo>
                  <a:lnTo>
                    <a:pt x="416" y="230"/>
                  </a:lnTo>
                  <a:lnTo>
                    <a:pt x="418" y="232"/>
                  </a:lnTo>
                  <a:lnTo>
                    <a:pt x="418" y="232"/>
                  </a:lnTo>
                  <a:lnTo>
                    <a:pt x="418" y="232"/>
                  </a:lnTo>
                  <a:lnTo>
                    <a:pt x="418" y="240"/>
                  </a:lnTo>
                  <a:lnTo>
                    <a:pt x="418" y="242"/>
                  </a:lnTo>
                  <a:lnTo>
                    <a:pt x="416" y="242"/>
                  </a:lnTo>
                  <a:lnTo>
                    <a:pt x="416" y="244"/>
                  </a:lnTo>
                  <a:lnTo>
                    <a:pt x="416" y="247"/>
                  </a:lnTo>
                  <a:lnTo>
                    <a:pt x="416" y="247"/>
                  </a:lnTo>
                  <a:lnTo>
                    <a:pt x="414" y="249"/>
                  </a:lnTo>
                  <a:lnTo>
                    <a:pt x="414" y="251"/>
                  </a:lnTo>
                  <a:lnTo>
                    <a:pt x="414" y="251"/>
                  </a:lnTo>
                  <a:lnTo>
                    <a:pt x="406" y="258"/>
                  </a:lnTo>
                  <a:lnTo>
                    <a:pt x="406" y="258"/>
                  </a:lnTo>
                  <a:lnTo>
                    <a:pt x="406" y="261"/>
                  </a:lnTo>
                  <a:lnTo>
                    <a:pt x="406" y="261"/>
                  </a:lnTo>
                  <a:lnTo>
                    <a:pt x="404" y="261"/>
                  </a:lnTo>
                  <a:lnTo>
                    <a:pt x="404" y="261"/>
                  </a:lnTo>
                  <a:lnTo>
                    <a:pt x="404" y="261"/>
                  </a:lnTo>
                  <a:lnTo>
                    <a:pt x="402" y="266"/>
                  </a:lnTo>
                  <a:lnTo>
                    <a:pt x="397" y="270"/>
                  </a:lnTo>
                  <a:lnTo>
                    <a:pt x="397" y="270"/>
                  </a:lnTo>
                  <a:lnTo>
                    <a:pt x="395" y="275"/>
                  </a:lnTo>
                  <a:lnTo>
                    <a:pt x="395" y="277"/>
                  </a:lnTo>
                  <a:lnTo>
                    <a:pt x="395" y="277"/>
                  </a:lnTo>
                  <a:lnTo>
                    <a:pt x="395" y="277"/>
                  </a:lnTo>
                  <a:lnTo>
                    <a:pt x="395" y="280"/>
                  </a:lnTo>
                  <a:lnTo>
                    <a:pt x="395" y="280"/>
                  </a:lnTo>
                  <a:lnTo>
                    <a:pt x="392" y="280"/>
                  </a:lnTo>
                  <a:lnTo>
                    <a:pt x="392" y="282"/>
                  </a:lnTo>
                  <a:lnTo>
                    <a:pt x="392" y="282"/>
                  </a:lnTo>
                  <a:lnTo>
                    <a:pt x="390" y="287"/>
                  </a:lnTo>
                  <a:lnTo>
                    <a:pt x="390" y="289"/>
                  </a:lnTo>
                  <a:lnTo>
                    <a:pt x="388" y="292"/>
                  </a:lnTo>
                  <a:lnTo>
                    <a:pt x="388" y="292"/>
                  </a:lnTo>
                  <a:lnTo>
                    <a:pt x="390" y="292"/>
                  </a:lnTo>
                  <a:lnTo>
                    <a:pt x="390" y="294"/>
                  </a:lnTo>
                  <a:lnTo>
                    <a:pt x="390" y="294"/>
                  </a:lnTo>
                  <a:lnTo>
                    <a:pt x="390" y="299"/>
                  </a:lnTo>
                  <a:lnTo>
                    <a:pt x="388" y="306"/>
                  </a:lnTo>
                  <a:lnTo>
                    <a:pt x="388" y="308"/>
                  </a:lnTo>
                  <a:lnTo>
                    <a:pt x="388" y="311"/>
                  </a:lnTo>
                  <a:lnTo>
                    <a:pt x="388" y="311"/>
                  </a:lnTo>
                  <a:lnTo>
                    <a:pt x="390" y="325"/>
                  </a:lnTo>
                  <a:lnTo>
                    <a:pt x="390" y="325"/>
                  </a:lnTo>
                  <a:lnTo>
                    <a:pt x="388" y="325"/>
                  </a:lnTo>
                  <a:lnTo>
                    <a:pt x="388" y="325"/>
                  </a:lnTo>
                  <a:lnTo>
                    <a:pt x="390" y="325"/>
                  </a:lnTo>
                  <a:lnTo>
                    <a:pt x="390" y="327"/>
                  </a:lnTo>
                  <a:lnTo>
                    <a:pt x="390" y="327"/>
                  </a:lnTo>
                  <a:lnTo>
                    <a:pt x="390" y="329"/>
                  </a:lnTo>
                  <a:lnTo>
                    <a:pt x="388" y="329"/>
                  </a:lnTo>
                  <a:lnTo>
                    <a:pt x="388" y="332"/>
                  </a:lnTo>
                  <a:lnTo>
                    <a:pt x="385" y="334"/>
                  </a:lnTo>
                  <a:lnTo>
                    <a:pt x="385" y="337"/>
                  </a:lnTo>
                  <a:lnTo>
                    <a:pt x="385" y="339"/>
                  </a:lnTo>
                  <a:lnTo>
                    <a:pt x="388" y="339"/>
                  </a:lnTo>
                  <a:lnTo>
                    <a:pt x="388" y="339"/>
                  </a:lnTo>
                  <a:lnTo>
                    <a:pt x="392" y="341"/>
                  </a:lnTo>
                  <a:lnTo>
                    <a:pt x="392" y="344"/>
                  </a:lnTo>
                  <a:lnTo>
                    <a:pt x="395" y="344"/>
                  </a:lnTo>
                  <a:lnTo>
                    <a:pt x="395" y="344"/>
                  </a:lnTo>
                  <a:lnTo>
                    <a:pt x="395" y="344"/>
                  </a:lnTo>
                  <a:lnTo>
                    <a:pt x="395" y="344"/>
                  </a:lnTo>
                  <a:lnTo>
                    <a:pt x="395" y="346"/>
                  </a:lnTo>
                  <a:lnTo>
                    <a:pt x="397" y="348"/>
                  </a:lnTo>
                  <a:lnTo>
                    <a:pt x="397" y="351"/>
                  </a:lnTo>
                  <a:lnTo>
                    <a:pt x="399" y="351"/>
                  </a:lnTo>
                  <a:lnTo>
                    <a:pt x="399" y="351"/>
                  </a:lnTo>
                  <a:lnTo>
                    <a:pt x="399" y="353"/>
                  </a:lnTo>
                  <a:lnTo>
                    <a:pt x="399" y="353"/>
                  </a:lnTo>
                  <a:lnTo>
                    <a:pt x="399" y="355"/>
                  </a:lnTo>
                  <a:lnTo>
                    <a:pt x="399" y="360"/>
                  </a:lnTo>
                  <a:lnTo>
                    <a:pt x="397" y="367"/>
                  </a:lnTo>
                  <a:lnTo>
                    <a:pt x="397" y="370"/>
                  </a:lnTo>
                  <a:lnTo>
                    <a:pt x="395" y="377"/>
                  </a:lnTo>
                  <a:lnTo>
                    <a:pt x="390" y="386"/>
                  </a:lnTo>
                  <a:lnTo>
                    <a:pt x="383" y="396"/>
                  </a:lnTo>
                  <a:lnTo>
                    <a:pt x="380" y="398"/>
                  </a:lnTo>
                  <a:lnTo>
                    <a:pt x="380" y="398"/>
                  </a:lnTo>
                  <a:lnTo>
                    <a:pt x="378" y="400"/>
                  </a:lnTo>
                  <a:lnTo>
                    <a:pt x="376" y="403"/>
                  </a:lnTo>
                  <a:lnTo>
                    <a:pt x="376" y="403"/>
                  </a:lnTo>
                  <a:lnTo>
                    <a:pt x="376" y="405"/>
                  </a:lnTo>
                  <a:lnTo>
                    <a:pt x="376" y="405"/>
                  </a:lnTo>
                  <a:lnTo>
                    <a:pt x="376" y="408"/>
                  </a:lnTo>
                  <a:lnTo>
                    <a:pt x="376" y="408"/>
                  </a:lnTo>
                  <a:lnTo>
                    <a:pt x="373" y="410"/>
                  </a:lnTo>
                  <a:lnTo>
                    <a:pt x="371" y="412"/>
                  </a:lnTo>
                  <a:lnTo>
                    <a:pt x="371" y="412"/>
                  </a:lnTo>
                  <a:lnTo>
                    <a:pt x="369" y="415"/>
                  </a:lnTo>
                  <a:lnTo>
                    <a:pt x="369" y="415"/>
                  </a:lnTo>
                  <a:lnTo>
                    <a:pt x="369" y="415"/>
                  </a:lnTo>
                  <a:lnTo>
                    <a:pt x="369" y="417"/>
                  </a:lnTo>
                  <a:lnTo>
                    <a:pt x="366" y="419"/>
                  </a:lnTo>
                  <a:lnTo>
                    <a:pt x="366" y="419"/>
                  </a:lnTo>
                  <a:lnTo>
                    <a:pt x="366" y="422"/>
                  </a:lnTo>
                  <a:lnTo>
                    <a:pt x="364" y="422"/>
                  </a:lnTo>
                  <a:lnTo>
                    <a:pt x="362" y="422"/>
                  </a:lnTo>
                  <a:lnTo>
                    <a:pt x="362" y="424"/>
                  </a:lnTo>
                  <a:lnTo>
                    <a:pt x="354" y="434"/>
                  </a:lnTo>
                  <a:lnTo>
                    <a:pt x="350" y="438"/>
                  </a:lnTo>
                  <a:lnTo>
                    <a:pt x="347" y="441"/>
                  </a:lnTo>
                  <a:lnTo>
                    <a:pt x="343" y="443"/>
                  </a:lnTo>
                  <a:lnTo>
                    <a:pt x="338" y="445"/>
                  </a:lnTo>
                  <a:lnTo>
                    <a:pt x="324" y="453"/>
                  </a:lnTo>
                  <a:lnTo>
                    <a:pt x="321" y="453"/>
                  </a:lnTo>
                  <a:lnTo>
                    <a:pt x="321" y="455"/>
                  </a:lnTo>
                  <a:lnTo>
                    <a:pt x="319" y="457"/>
                  </a:lnTo>
                  <a:lnTo>
                    <a:pt x="319" y="457"/>
                  </a:lnTo>
                  <a:lnTo>
                    <a:pt x="319" y="460"/>
                  </a:lnTo>
                  <a:lnTo>
                    <a:pt x="317" y="460"/>
                  </a:lnTo>
                  <a:lnTo>
                    <a:pt x="317" y="460"/>
                  </a:lnTo>
                  <a:lnTo>
                    <a:pt x="317" y="460"/>
                  </a:lnTo>
                  <a:lnTo>
                    <a:pt x="314" y="462"/>
                  </a:lnTo>
                  <a:lnTo>
                    <a:pt x="314" y="462"/>
                  </a:lnTo>
                  <a:lnTo>
                    <a:pt x="312" y="467"/>
                  </a:lnTo>
                  <a:lnTo>
                    <a:pt x="309" y="469"/>
                  </a:lnTo>
                  <a:lnTo>
                    <a:pt x="307" y="469"/>
                  </a:lnTo>
                  <a:lnTo>
                    <a:pt x="307" y="469"/>
                  </a:lnTo>
                  <a:lnTo>
                    <a:pt x="307" y="471"/>
                  </a:lnTo>
                  <a:lnTo>
                    <a:pt x="305" y="471"/>
                  </a:lnTo>
                  <a:lnTo>
                    <a:pt x="305" y="474"/>
                  </a:lnTo>
                  <a:lnTo>
                    <a:pt x="302" y="476"/>
                  </a:lnTo>
                  <a:lnTo>
                    <a:pt x="302" y="479"/>
                  </a:lnTo>
                  <a:lnTo>
                    <a:pt x="300" y="479"/>
                  </a:lnTo>
                  <a:lnTo>
                    <a:pt x="283" y="486"/>
                  </a:lnTo>
                  <a:lnTo>
                    <a:pt x="272" y="493"/>
                  </a:lnTo>
                  <a:lnTo>
                    <a:pt x="272" y="493"/>
                  </a:lnTo>
                  <a:lnTo>
                    <a:pt x="272" y="493"/>
                  </a:lnTo>
                  <a:lnTo>
                    <a:pt x="269" y="493"/>
                  </a:lnTo>
                  <a:lnTo>
                    <a:pt x="269" y="493"/>
                  </a:lnTo>
                  <a:lnTo>
                    <a:pt x="255" y="497"/>
                  </a:lnTo>
                  <a:lnTo>
                    <a:pt x="246" y="500"/>
                  </a:lnTo>
                  <a:lnTo>
                    <a:pt x="236" y="500"/>
                  </a:lnTo>
                  <a:lnTo>
                    <a:pt x="227" y="500"/>
                  </a:lnTo>
                  <a:lnTo>
                    <a:pt x="222" y="502"/>
                  </a:lnTo>
                  <a:lnTo>
                    <a:pt x="222" y="505"/>
                  </a:lnTo>
                  <a:lnTo>
                    <a:pt x="220" y="505"/>
                  </a:lnTo>
                  <a:lnTo>
                    <a:pt x="220" y="505"/>
                  </a:lnTo>
                  <a:lnTo>
                    <a:pt x="220" y="509"/>
                  </a:lnTo>
                  <a:lnTo>
                    <a:pt x="217" y="514"/>
                  </a:lnTo>
                  <a:lnTo>
                    <a:pt x="215" y="514"/>
                  </a:lnTo>
                  <a:lnTo>
                    <a:pt x="212" y="516"/>
                  </a:lnTo>
                  <a:lnTo>
                    <a:pt x="212" y="516"/>
                  </a:lnTo>
                  <a:lnTo>
                    <a:pt x="210" y="516"/>
                  </a:lnTo>
                  <a:lnTo>
                    <a:pt x="210" y="519"/>
                  </a:lnTo>
                  <a:lnTo>
                    <a:pt x="210" y="519"/>
                  </a:lnTo>
                  <a:lnTo>
                    <a:pt x="210" y="519"/>
                  </a:lnTo>
                  <a:lnTo>
                    <a:pt x="210" y="519"/>
                  </a:lnTo>
                  <a:lnTo>
                    <a:pt x="210" y="521"/>
                  </a:lnTo>
                  <a:lnTo>
                    <a:pt x="208" y="524"/>
                  </a:lnTo>
                  <a:lnTo>
                    <a:pt x="208" y="524"/>
                  </a:lnTo>
                  <a:lnTo>
                    <a:pt x="208" y="526"/>
                  </a:lnTo>
                  <a:lnTo>
                    <a:pt x="205" y="531"/>
                  </a:lnTo>
                  <a:lnTo>
                    <a:pt x="203" y="538"/>
                  </a:lnTo>
                  <a:lnTo>
                    <a:pt x="203" y="538"/>
                  </a:lnTo>
                  <a:lnTo>
                    <a:pt x="203" y="538"/>
                  </a:lnTo>
                  <a:lnTo>
                    <a:pt x="203" y="540"/>
                  </a:lnTo>
                  <a:lnTo>
                    <a:pt x="203" y="540"/>
                  </a:lnTo>
                  <a:lnTo>
                    <a:pt x="198" y="547"/>
                  </a:lnTo>
                  <a:lnTo>
                    <a:pt x="198" y="550"/>
                  </a:lnTo>
                  <a:lnTo>
                    <a:pt x="196" y="557"/>
                  </a:lnTo>
                  <a:lnTo>
                    <a:pt x="194" y="559"/>
                  </a:lnTo>
                  <a:lnTo>
                    <a:pt x="194" y="564"/>
                  </a:lnTo>
                  <a:lnTo>
                    <a:pt x="191" y="568"/>
                  </a:lnTo>
                  <a:lnTo>
                    <a:pt x="189" y="573"/>
                  </a:lnTo>
                  <a:lnTo>
                    <a:pt x="186" y="578"/>
                  </a:lnTo>
                  <a:lnTo>
                    <a:pt x="179" y="583"/>
                  </a:lnTo>
                  <a:lnTo>
                    <a:pt x="170" y="590"/>
                  </a:lnTo>
                  <a:lnTo>
                    <a:pt x="163" y="592"/>
                  </a:lnTo>
                  <a:lnTo>
                    <a:pt x="163" y="592"/>
                  </a:lnTo>
                  <a:lnTo>
                    <a:pt x="158" y="592"/>
                  </a:lnTo>
                  <a:lnTo>
                    <a:pt x="156" y="595"/>
                  </a:lnTo>
                  <a:lnTo>
                    <a:pt x="156" y="595"/>
                  </a:lnTo>
                  <a:lnTo>
                    <a:pt x="156" y="595"/>
                  </a:lnTo>
                  <a:lnTo>
                    <a:pt x="153" y="597"/>
                  </a:lnTo>
                  <a:lnTo>
                    <a:pt x="149" y="602"/>
                  </a:lnTo>
                  <a:lnTo>
                    <a:pt x="146" y="602"/>
                  </a:lnTo>
                  <a:lnTo>
                    <a:pt x="144" y="602"/>
                  </a:lnTo>
                  <a:lnTo>
                    <a:pt x="144" y="604"/>
                  </a:lnTo>
                  <a:lnTo>
                    <a:pt x="141" y="606"/>
                  </a:lnTo>
                  <a:lnTo>
                    <a:pt x="139" y="609"/>
                  </a:lnTo>
                  <a:lnTo>
                    <a:pt x="139" y="609"/>
                  </a:lnTo>
                  <a:lnTo>
                    <a:pt x="139" y="611"/>
                  </a:lnTo>
                  <a:lnTo>
                    <a:pt x="139" y="611"/>
                  </a:lnTo>
                  <a:lnTo>
                    <a:pt x="139" y="613"/>
                  </a:lnTo>
                  <a:lnTo>
                    <a:pt x="139" y="613"/>
                  </a:lnTo>
                  <a:lnTo>
                    <a:pt x="139" y="616"/>
                  </a:lnTo>
                  <a:lnTo>
                    <a:pt x="139" y="618"/>
                  </a:lnTo>
                  <a:lnTo>
                    <a:pt x="139" y="618"/>
                  </a:lnTo>
                  <a:lnTo>
                    <a:pt x="139" y="621"/>
                  </a:lnTo>
                  <a:lnTo>
                    <a:pt x="137" y="623"/>
                  </a:lnTo>
                  <a:lnTo>
                    <a:pt x="137" y="623"/>
                  </a:lnTo>
                  <a:lnTo>
                    <a:pt x="137" y="625"/>
                  </a:lnTo>
                  <a:lnTo>
                    <a:pt x="132" y="632"/>
                  </a:lnTo>
                  <a:lnTo>
                    <a:pt x="130" y="637"/>
                  </a:lnTo>
                  <a:lnTo>
                    <a:pt x="130" y="639"/>
                  </a:lnTo>
                  <a:lnTo>
                    <a:pt x="130" y="639"/>
                  </a:lnTo>
                  <a:lnTo>
                    <a:pt x="130" y="639"/>
                  </a:lnTo>
                  <a:lnTo>
                    <a:pt x="130" y="642"/>
                  </a:lnTo>
                  <a:lnTo>
                    <a:pt x="127" y="647"/>
                  </a:lnTo>
                  <a:lnTo>
                    <a:pt x="127" y="647"/>
                  </a:lnTo>
                  <a:lnTo>
                    <a:pt x="125" y="649"/>
                  </a:lnTo>
                  <a:lnTo>
                    <a:pt x="123" y="651"/>
                  </a:lnTo>
                  <a:lnTo>
                    <a:pt x="123" y="656"/>
                  </a:lnTo>
                  <a:lnTo>
                    <a:pt x="123" y="658"/>
                  </a:lnTo>
                  <a:lnTo>
                    <a:pt x="120" y="666"/>
                  </a:lnTo>
                  <a:lnTo>
                    <a:pt x="120" y="666"/>
                  </a:lnTo>
                  <a:lnTo>
                    <a:pt x="120" y="673"/>
                  </a:lnTo>
                  <a:lnTo>
                    <a:pt x="120" y="673"/>
                  </a:lnTo>
                  <a:lnTo>
                    <a:pt x="120" y="673"/>
                  </a:lnTo>
                  <a:lnTo>
                    <a:pt x="120" y="675"/>
                  </a:lnTo>
                  <a:lnTo>
                    <a:pt x="120" y="675"/>
                  </a:lnTo>
                  <a:lnTo>
                    <a:pt x="120" y="677"/>
                  </a:lnTo>
                  <a:lnTo>
                    <a:pt x="120" y="677"/>
                  </a:lnTo>
                  <a:lnTo>
                    <a:pt x="120" y="677"/>
                  </a:lnTo>
                  <a:lnTo>
                    <a:pt x="120" y="680"/>
                  </a:lnTo>
                  <a:lnTo>
                    <a:pt x="120" y="680"/>
                  </a:lnTo>
                  <a:lnTo>
                    <a:pt x="120" y="680"/>
                  </a:lnTo>
                  <a:lnTo>
                    <a:pt x="120" y="682"/>
                  </a:lnTo>
                  <a:lnTo>
                    <a:pt x="120" y="682"/>
                  </a:lnTo>
                  <a:lnTo>
                    <a:pt x="120" y="682"/>
                  </a:lnTo>
                  <a:lnTo>
                    <a:pt x="120" y="684"/>
                  </a:lnTo>
                  <a:lnTo>
                    <a:pt x="120" y="687"/>
                  </a:lnTo>
                  <a:lnTo>
                    <a:pt x="118" y="692"/>
                  </a:lnTo>
                  <a:lnTo>
                    <a:pt x="118" y="694"/>
                  </a:lnTo>
                  <a:lnTo>
                    <a:pt x="118" y="696"/>
                  </a:lnTo>
                  <a:lnTo>
                    <a:pt x="115" y="696"/>
                  </a:lnTo>
                  <a:lnTo>
                    <a:pt x="115" y="699"/>
                  </a:lnTo>
                  <a:lnTo>
                    <a:pt x="113" y="699"/>
                  </a:lnTo>
                  <a:lnTo>
                    <a:pt x="111" y="701"/>
                  </a:lnTo>
                  <a:lnTo>
                    <a:pt x="111" y="701"/>
                  </a:lnTo>
                  <a:lnTo>
                    <a:pt x="111" y="701"/>
                  </a:lnTo>
                  <a:lnTo>
                    <a:pt x="111" y="703"/>
                  </a:lnTo>
                  <a:lnTo>
                    <a:pt x="108" y="703"/>
                  </a:lnTo>
                  <a:lnTo>
                    <a:pt x="108" y="706"/>
                  </a:lnTo>
                  <a:lnTo>
                    <a:pt x="106" y="706"/>
                  </a:lnTo>
                  <a:lnTo>
                    <a:pt x="104" y="706"/>
                  </a:lnTo>
                  <a:lnTo>
                    <a:pt x="104" y="706"/>
                  </a:lnTo>
                  <a:lnTo>
                    <a:pt x="104" y="708"/>
                  </a:lnTo>
                  <a:lnTo>
                    <a:pt x="101" y="708"/>
                  </a:lnTo>
                  <a:lnTo>
                    <a:pt x="99" y="710"/>
                  </a:lnTo>
                  <a:lnTo>
                    <a:pt x="97" y="715"/>
                  </a:lnTo>
                  <a:lnTo>
                    <a:pt x="92" y="720"/>
                  </a:lnTo>
                  <a:lnTo>
                    <a:pt x="87" y="722"/>
                  </a:lnTo>
                  <a:lnTo>
                    <a:pt x="87" y="725"/>
                  </a:lnTo>
                  <a:lnTo>
                    <a:pt x="87" y="725"/>
                  </a:lnTo>
                  <a:lnTo>
                    <a:pt x="87" y="725"/>
                  </a:lnTo>
                  <a:lnTo>
                    <a:pt x="85" y="727"/>
                  </a:lnTo>
                  <a:lnTo>
                    <a:pt x="82" y="729"/>
                  </a:lnTo>
                  <a:lnTo>
                    <a:pt x="80" y="732"/>
                  </a:lnTo>
                  <a:lnTo>
                    <a:pt x="80" y="734"/>
                  </a:lnTo>
                  <a:lnTo>
                    <a:pt x="78" y="734"/>
                  </a:lnTo>
                  <a:lnTo>
                    <a:pt x="78" y="737"/>
                  </a:lnTo>
                  <a:lnTo>
                    <a:pt x="75" y="737"/>
                  </a:lnTo>
                  <a:lnTo>
                    <a:pt x="75" y="737"/>
                  </a:lnTo>
                  <a:lnTo>
                    <a:pt x="73" y="737"/>
                  </a:lnTo>
                  <a:lnTo>
                    <a:pt x="71" y="739"/>
                  </a:lnTo>
                  <a:lnTo>
                    <a:pt x="66" y="741"/>
                  </a:lnTo>
                  <a:lnTo>
                    <a:pt x="66" y="744"/>
                  </a:lnTo>
                  <a:lnTo>
                    <a:pt x="66" y="744"/>
                  </a:lnTo>
                  <a:lnTo>
                    <a:pt x="66" y="744"/>
                  </a:lnTo>
                  <a:lnTo>
                    <a:pt x="61" y="748"/>
                  </a:lnTo>
                  <a:lnTo>
                    <a:pt x="59" y="753"/>
                  </a:lnTo>
                  <a:lnTo>
                    <a:pt x="59" y="753"/>
                  </a:lnTo>
                  <a:lnTo>
                    <a:pt x="59" y="755"/>
                  </a:lnTo>
                  <a:lnTo>
                    <a:pt x="59" y="755"/>
                  </a:lnTo>
                  <a:lnTo>
                    <a:pt x="59" y="755"/>
                  </a:lnTo>
                  <a:lnTo>
                    <a:pt x="61" y="755"/>
                  </a:lnTo>
                  <a:lnTo>
                    <a:pt x="61" y="753"/>
                  </a:lnTo>
                  <a:lnTo>
                    <a:pt x="61" y="753"/>
                  </a:lnTo>
                  <a:lnTo>
                    <a:pt x="63" y="753"/>
                  </a:lnTo>
                  <a:lnTo>
                    <a:pt x="63" y="751"/>
                  </a:lnTo>
                  <a:lnTo>
                    <a:pt x="63" y="751"/>
                  </a:lnTo>
                  <a:lnTo>
                    <a:pt x="63" y="751"/>
                  </a:lnTo>
                  <a:lnTo>
                    <a:pt x="63" y="748"/>
                  </a:lnTo>
                  <a:lnTo>
                    <a:pt x="63" y="746"/>
                  </a:lnTo>
                  <a:lnTo>
                    <a:pt x="66" y="746"/>
                  </a:lnTo>
                  <a:lnTo>
                    <a:pt x="66" y="746"/>
                  </a:lnTo>
                  <a:lnTo>
                    <a:pt x="66" y="746"/>
                  </a:lnTo>
                  <a:lnTo>
                    <a:pt x="66" y="746"/>
                  </a:lnTo>
                  <a:lnTo>
                    <a:pt x="68" y="746"/>
                  </a:lnTo>
                  <a:lnTo>
                    <a:pt x="68" y="746"/>
                  </a:lnTo>
                  <a:lnTo>
                    <a:pt x="71" y="744"/>
                  </a:lnTo>
                  <a:lnTo>
                    <a:pt x="71" y="744"/>
                  </a:lnTo>
                  <a:lnTo>
                    <a:pt x="71" y="744"/>
                  </a:lnTo>
                  <a:lnTo>
                    <a:pt x="71" y="741"/>
                  </a:lnTo>
                  <a:lnTo>
                    <a:pt x="71" y="741"/>
                  </a:lnTo>
                  <a:lnTo>
                    <a:pt x="71" y="741"/>
                  </a:lnTo>
                  <a:lnTo>
                    <a:pt x="71" y="741"/>
                  </a:lnTo>
                  <a:lnTo>
                    <a:pt x="71" y="741"/>
                  </a:lnTo>
                  <a:lnTo>
                    <a:pt x="71" y="744"/>
                  </a:lnTo>
                  <a:lnTo>
                    <a:pt x="71" y="744"/>
                  </a:lnTo>
                  <a:lnTo>
                    <a:pt x="71" y="746"/>
                  </a:lnTo>
                  <a:lnTo>
                    <a:pt x="71" y="748"/>
                  </a:lnTo>
                  <a:lnTo>
                    <a:pt x="71" y="748"/>
                  </a:lnTo>
                  <a:lnTo>
                    <a:pt x="68" y="751"/>
                  </a:lnTo>
                  <a:lnTo>
                    <a:pt x="68" y="751"/>
                  </a:lnTo>
                  <a:lnTo>
                    <a:pt x="68" y="753"/>
                  </a:lnTo>
                  <a:lnTo>
                    <a:pt x="68" y="753"/>
                  </a:lnTo>
                  <a:lnTo>
                    <a:pt x="68" y="753"/>
                  </a:lnTo>
                  <a:lnTo>
                    <a:pt x="68" y="755"/>
                  </a:lnTo>
                  <a:lnTo>
                    <a:pt x="66" y="755"/>
                  </a:lnTo>
                  <a:lnTo>
                    <a:pt x="66" y="755"/>
                  </a:lnTo>
                  <a:lnTo>
                    <a:pt x="63" y="758"/>
                  </a:lnTo>
                  <a:lnTo>
                    <a:pt x="61" y="763"/>
                  </a:lnTo>
                  <a:lnTo>
                    <a:pt x="61" y="763"/>
                  </a:lnTo>
                  <a:lnTo>
                    <a:pt x="61" y="765"/>
                  </a:lnTo>
                  <a:lnTo>
                    <a:pt x="59" y="767"/>
                  </a:lnTo>
                  <a:lnTo>
                    <a:pt x="56" y="772"/>
                  </a:lnTo>
                  <a:lnTo>
                    <a:pt x="56" y="772"/>
                  </a:lnTo>
                  <a:lnTo>
                    <a:pt x="56" y="774"/>
                  </a:lnTo>
                  <a:lnTo>
                    <a:pt x="56" y="774"/>
                  </a:lnTo>
                  <a:lnTo>
                    <a:pt x="52" y="784"/>
                  </a:lnTo>
                  <a:lnTo>
                    <a:pt x="52" y="784"/>
                  </a:lnTo>
                  <a:lnTo>
                    <a:pt x="49" y="786"/>
                  </a:lnTo>
                  <a:lnTo>
                    <a:pt x="47" y="786"/>
                  </a:lnTo>
                  <a:lnTo>
                    <a:pt x="47" y="789"/>
                  </a:lnTo>
                  <a:lnTo>
                    <a:pt x="47" y="789"/>
                  </a:lnTo>
                  <a:lnTo>
                    <a:pt x="49" y="789"/>
                  </a:lnTo>
                  <a:lnTo>
                    <a:pt x="49" y="789"/>
                  </a:lnTo>
                  <a:lnTo>
                    <a:pt x="49" y="791"/>
                  </a:lnTo>
                  <a:lnTo>
                    <a:pt x="49" y="791"/>
                  </a:lnTo>
                  <a:lnTo>
                    <a:pt x="49" y="793"/>
                  </a:lnTo>
                  <a:lnTo>
                    <a:pt x="49" y="793"/>
                  </a:lnTo>
                  <a:lnTo>
                    <a:pt x="49" y="796"/>
                  </a:lnTo>
                  <a:lnTo>
                    <a:pt x="47" y="798"/>
                  </a:lnTo>
                  <a:lnTo>
                    <a:pt x="44" y="798"/>
                  </a:lnTo>
                  <a:lnTo>
                    <a:pt x="44" y="800"/>
                  </a:lnTo>
                  <a:lnTo>
                    <a:pt x="42" y="800"/>
                  </a:lnTo>
                  <a:lnTo>
                    <a:pt x="42" y="800"/>
                  </a:lnTo>
                  <a:lnTo>
                    <a:pt x="42" y="800"/>
                  </a:lnTo>
                  <a:lnTo>
                    <a:pt x="42" y="800"/>
                  </a:lnTo>
                  <a:lnTo>
                    <a:pt x="42" y="800"/>
                  </a:lnTo>
                  <a:lnTo>
                    <a:pt x="42" y="803"/>
                  </a:lnTo>
                  <a:lnTo>
                    <a:pt x="42" y="803"/>
                  </a:lnTo>
                  <a:lnTo>
                    <a:pt x="42" y="803"/>
                  </a:lnTo>
                  <a:lnTo>
                    <a:pt x="42" y="803"/>
                  </a:lnTo>
                  <a:lnTo>
                    <a:pt x="42" y="805"/>
                  </a:lnTo>
                  <a:lnTo>
                    <a:pt x="42" y="805"/>
                  </a:lnTo>
                  <a:lnTo>
                    <a:pt x="40" y="808"/>
                  </a:lnTo>
                  <a:lnTo>
                    <a:pt x="40" y="810"/>
                  </a:lnTo>
                  <a:lnTo>
                    <a:pt x="40" y="815"/>
                  </a:lnTo>
                  <a:lnTo>
                    <a:pt x="40" y="817"/>
                  </a:lnTo>
                  <a:lnTo>
                    <a:pt x="40" y="819"/>
                  </a:lnTo>
                  <a:lnTo>
                    <a:pt x="35" y="822"/>
                  </a:lnTo>
                  <a:lnTo>
                    <a:pt x="35" y="822"/>
                  </a:lnTo>
                  <a:lnTo>
                    <a:pt x="35" y="824"/>
                  </a:lnTo>
                  <a:lnTo>
                    <a:pt x="33" y="829"/>
                  </a:lnTo>
                  <a:lnTo>
                    <a:pt x="33" y="831"/>
                  </a:lnTo>
                  <a:lnTo>
                    <a:pt x="33" y="834"/>
                  </a:lnTo>
                  <a:lnTo>
                    <a:pt x="30" y="834"/>
                  </a:lnTo>
                  <a:lnTo>
                    <a:pt x="26" y="836"/>
                  </a:lnTo>
                  <a:lnTo>
                    <a:pt x="23" y="836"/>
                  </a:lnTo>
                  <a:lnTo>
                    <a:pt x="23" y="836"/>
                  </a:lnTo>
                  <a:lnTo>
                    <a:pt x="23" y="834"/>
                  </a:lnTo>
                  <a:lnTo>
                    <a:pt x="23" y="834"/>
                  </a:lnTo>
                  <a:lnTo>
                    <a:pt x="23" y="836"/>
                  </a:lnTo>
                  <a:lnTo>
                    <a:pt x="21" y="836"/>
                  </a:lnTo>
                  <a:lnTo>
                    <a:pt x="21" y="836"/>
                  </a:lnTo>
                  <a:lnTo>
                    <a:pt x="21" y="836"/>
                  </a:lnTo>
                  <a:lnTo>
                    <a:pt x="18" y="838"/>
                  </a:lnTo>
                  <a:lnTo>
                    <a:pt x="18" y="838"/>
                  </a:lnTo>
                  <a:lnTo>
                    <a:pt x="18" y="838"/>
                  </a:lnTo>
                  <a:lnTo>
                    <a:pt x="18" y="841"/>
                  </a:lnTo>
                  <a:lnTo>
                    <a:pt x="16" y="841"/>
                  </a:lnTo>
                  <a:lnTo>
                    <a:pt x="16" y="841"/>
                  </a:lnTo>
                  <a:lnTo>
                    <a:pt x="16" y="843"/>
                  </a:lnTo>
                  <a:lnTo>
                    <a:pt x="14" y="843"/>
                  </a:lnTo>
                  <a:lnTo>
                    <a:pt x="9" y="855"/>
                  </a:lnTo>
                  <a:lnTo>
                    <a:pt x="9" y="857"/>
                  </a:lnTo>
                  <a:lnTo>
                    <a:pt x="9" y="860"/>
                  </a:lnTo>
                  <a:lnTo>
                    <a:pt x="7" y="862"/>
                  </a:lnTo>
                  <a:lnTo>
                    <a:pt x="7" y="864"/>
                  </a:lnTo>
                  <a:lnTo>
                    <a:pt x="7" y="864"/>
                  </a:lnTo>
                  <a:lnTo>
                    <a:pt x="7" y="864"/>
                  </a:lnTo>
                  <a:lnTo>
                    <a:pt x="7" y="864"/>
                  </a:lnTo>
                  <a:lnTo>
                    <a:pt x="7" y="864"/>
                  </a:lnTo>
                  <a:lnTo>
                    <a:pt x="7" y="867"/>
                  </a:lnTo>
                  <a:lnTo>
                    <a:pt x="7" y="867"/>
                  </a:lnTo>
                  <a:lnTo>
                    <a:pt x="7" y="867"/>
                  </a:lnTo>
                  <a:lnTo>
                    <a:pt x="7" y="869"/>
                  </a:lnTo>
                  <a:lnTo>
                    <a:pt x="7" y="869"/>
                  </a:lnTo>
                  <a:lnTo>
                    <a:pt x="7" y="871"/>
                  </a:lnTo>
                  <a:lnTo>
                    <a:pt x="7" y="874"/>
                  </a:lnTo>
                  <a:lnTo>
                    <a:pt x="4" y="883"/>
                  </a:lnTo>
                  <a:lnTo>
                    <a:pt x="4" y="886"/>
                  </a:lnTo>
                  <a:lnTo>
                    <a:pt x="4" y="888"/>
                  </a:lnTo>
                  <a:lnTo>
                    <a:pt x="4" y="888"/>
                  </a:lnTo>
                  <a:lnTo>
                    <a:pt x="4" y="890"/>
                  </a:lnTo>
                  <a:lnTo>
                    <a:pt x="2" y="907"/>
                  </a:lnTo>
                  <a:lnTo>
                    <a:pt x="0" y="909"/>
                  </a:lnTo>
                  <a:lnTo>
                    <a:pt x="0" y="912"/>
                  </a:lnTo>
                  <a:lnTo>
                    <a:pt x="0" y="914"/>
                  </a:lnTo>
                  <a:lnTo>
                    <a:pt x="0" y="914"/>
                  </a:lnTo>
                  <a:lnTo>
                    <a:pt x="0" y="916"/>
                  </a:lnTo>
                  <a:lnTo>
                    <a:pt x="0" y="916"/>
                  </a:lnTo>
                  <a:lnTo>
                    <a:pt x="0" y="919"/>
                  </a:lnTo>
                  <a:lnTo>
                    <a:pt x="2" y="921"/>
                  </a:lnTo>
                  <a:lnTo>
                    <a:pt x="2" y="921"/>
                  </a:lnTo>
                  <a:lnTo>
                    <a:pt x="0" y="916"/>
                  </a:lnTo>
                  <a:lnTo>
                    <a:pt x="2" y="914"/>
                  </a:lnTo>
                  <a:lnTo>
                    <a:pt x="2" y="909"/>
                  </a:lnTo>
                  <a:lnTo>
                    <a:pt x="2" y="907"/>
                  </a:lnTo>
                  <a:lnTo>
                    <a:pt x="4" y="900"/>
                  </a:lnTo>
                  <a:lnTo>
                    <a:pt x="7" y="895"/>
                  </a:lnTo>
                  <a:lnTo>
                    <a:pt x="7" y="890"/>
                  </a:lnTo>
                  <a:lnTo>
                    <a:pt x="7" y="890"/>
                  </a:lnTo>
                  <a:lnTo>
                    <a:pt x="16" y="890"/>
                  </a:lnTo>
                  <a:lnTo>
                    <a:pt x="21" y="890"/>
                  </a:lnTo>
                  <a:lnTo>
                    <a:pt x="44" y="890"/>
                  </a:lnTo>
                  <a:lnTo>
                    <a:pt x="59" y="890"/>
                  </a:lnTo>
                  <a:lnTo>
                    <a:pt x="75" y="890"/>
                  </a:lnTo>
                  <a:lnTo>
                    <a:pt x="94" y="890"/>
                  </a:lnTo>
                  <a:lnTo>
                    <a:pt x="111" y="890"/>
                  </a:lnTo>
                  <a:lnTo>
                    <a:pt x="130" y="890"/>
                  </a:lnTo>
                  <a:lnTo>
                    <a:pt x="149" y="890"/>
                  </a:lnTo>
                  <a:lnTo>
                    <a:pt x="165" y="890"/>
                  </a:lnTo>
                  <a:lnTo>
                    <a:pt x="179" y="890"/>
                  </a:lnTo>
                  <a:lnTo>
                    <a:pt x="191" y="890"/>
                  </a:lnTo>
                  <a:lnTo>
                    <a:pt x="217" y="890"/>
                  </a:lnTo>
                  <a:lnTo>
                    <a:pt x="217" y="881"/>
                  </a:lnTo>
                  <a:lnTo>
                    <a:pt x="217" y="876"/>
                  </a:lnTo>
                  <a:lnTo>
                    <a:pt x="215" y="852"/>
                  </a:lnTo>
                  <a:lnTo>
                    <a:pt x="215" y="838"/>
                  </a:lnTo>
                  <a:lnTo>
                    <a:pt x="215" y="824"/>
                  </a:lnTo>
                  <a:lnTo>
                    <a:pt x="212" y="819"/>
                  </a:lnTo>
                  <a:lnTo>
                    <a:pt x="210" y="812"/>
                  </a:lnTo>
                  <a:lnTo>
                    <a:pt x="210" y="808"/>
                  </a:lnTo>
                  <a:lnTo>
                    <a:pt x="210" y="805"/>
                  </a:lnTo>
                  <a:lnTo>
                    <a:pt x="212" y="800"/>
                  </a:lnTo>
                  <a:lnTo>
                    <a:pt x="217" y="793"/>
                  </a:lnTo>
                  <a:lnTo>
                    <a:pt x="217" y="793"/>
                  </a:lnTo>
                  <a:lnTo>
                    <a:pt x="217" y="793"/>
                  </a:lnTo>
                  <a:lnTo>
                    <a:pt x="224" y="789"/>
                  </a:lnTo>
                  <a:lnTo>
                    <a:pt x="229" y="784"/>
                  </a:lnTo>
                  <a:lnTo>
                    <a:pt x="236" y="781"/>
                  </a:lnTo>
                  <a:lnTo>
                    <a:pt x="238" y="779"/>
                  </a:lnTo>
                  <a:lnTo>
                    <a:pt x="243" y="777"/>
                  </a:lnTo>
                  <a:lnTo>
                    <a:pt x="250" y="777"/>
                  </a:lnTo>
                  <a:lnTo>
                    <a:pt x="253" y="774"/>
                  </a:lnTo>
                  <a:lnTo>
                    <a:pt x="265" y="770"/>
                  </a:lnTo>
                  <a:lnTo>
                    <a:pt x="272" y="767"/>
                  </a:lnTo>
                  <a:lnTo>
                    <a:pt x="272" y="767"/>
                  </a:lnTo>
                  <a:lnTo>
                    <a:pt x="272" y="765"/>
                  </a:lnTo>
                  <a:lnTo>
                    <a:pt x="272" y="618"/>
                  </a:lnTo>
                  <a:lnTo>
                    <a:pt x="276" y="618"/>
                  </a:lnTo>
                  <a:lnTo>
                    <a:pt x="437" y="618"/>
                  </a:lnTo>
                  <a:lnTo>
                    <a:pt x="444" y="618"/>
                  </a:lnTo>
                  <a:lnTo>
                    <a:pt x="449" y="618"/>
                  </a:lnTo>
                  <a:lnTo>
                    <a:pt x="449" y="618"/>
                  </a:lnTo>
                  <a:lnTo>
                    <a:pt x="449" y="618"/>
                  </a:lnTo>
                  <a:lnTo>
                    <a:pt x="449" y="616"/>
                  </a:lnTo>
                  <a:lnTo>
                    <a:pt x="449" y="613"/>
                  </a:lnTo>
                  <a:lnTo>
                    <a:pt x="449" y="611"/>
                  </a:lnTo>
                  <a:lnTo>
                    <a:pt x="449" y="609"/>
                  </a:lnTo>
                  <a:lnTo>
                    <a:pt x="449" y="604"/>
                  </a:lnTo>
                  <a:lnTo>
                    <a:pt x="449" y="599"/>
                  </a:lnTo>
                  <a:lnTo>
                    <a:pt x="449" y="592"/>
                  </a:lnTo>
                  <a:lnTo>
                    <a:pt x="449" y="585"/>
                  </a:lnTo>
                  <a:lnTo>
                    <a:pt x="449" y="571"/>
                  </a:lnTo>
                  <a:lnTo>
                    <a:pt x="449" y="566"/>
                  </a:lnTo>
                  <a:lnTo>
                    <a:pt x="449" y="559"/>
                  </a:lnTo>
                  <a:lnTo>
                    <a:pt x="449" y="554"/>
                  </a:lnTo>
                  <a:lnTo>
                    <a:pt x="449" y="550"/>
                  </a:lnTo>
                  <a:lnTo>
                    <a:pt x="449" y="542"/>
                  </a:lnTo>
                  <a:lnTo>
                    <a:pt x="449" y="542"/>
                  </a:lnTo>
                  <a:lnTo>
                    <a:pt x="449" y="460"/>
                  </a:lnTo>
                  <a:lnTo>
                    <a:pt x="449" y="457"/>
                  </a:lnTo>
                  <a:lnTo>
                    <a:pt x="451" y="457"/>
                  </a:lnTo>
                  <a:lnTo>
                    <a:pt x="451" y="455"/>
                  </a:lnTo>
                  <a:lnTo>
                    <a:pt x="459" y="453"/>
                  </a:lnTo>
                  <a:lnTo>
                    <a:pt x="461" y="450"/>
                  </a:lnTo>
                  <a:lnTo>
                    <a:pt x="463" y="448"/>
                  </a:lnTo>
                  <a:lnTo>
                    <a:pt x="463" y="448"/>
                  </a:lnTo>
                  <a:lnTo>
                    <a:pt x="466" y="445"/>
                  </a:lnTo>
                  <a:lnTo>
                    <a:pt x="466" y="443"/>
                  </a:lnTo>
                  <a:lnTo>
                    <a:pt x="468" y="443"/>
                  </a:lnTo>
                  <a:lnTo>
                    <a:pt x="470" y="443"/>
                  </a:lnTo>
                  <a:lnTo>
                    <a:pt x="473" y="438"/>
                  </a:lnTo>
                  <a:lnTo>
                    <a:pt x="477" y="436"/>
                  </a:lnTo>
                  <a:lnTo>
                    <a:pt x="482" y="434"/>
                  </a:lnTo>
                  <a:lnTo>
                    <a:pt x="485" y="434"/>
                  </a:lnTo>
                  <a:lnTo>
                    <a:pt x="489" y="429"/>
                  </a:lnTo>
                  <a:lnTo>
                    <a:pt x="494" y="424"/>
                  </a:lnTo>
                  <a:lnTo>
                    <a:pt x="499" y="422"/>
                  </a:lnTo>
                  <a:lnTo>
                    <a:pt x="501" y="419"/>
                  </a:lnTo>
                  <a:lnTo>
                    <a:pt x="501" y="419"/>
                  </a:lnTo>
                  <a:lnTo>
                    <a:pt x="506" y="415"/>
                  </a:lnTo>
                  <a:lnTo>
                    <a:pt x="506" y="415"/>
                  </a:lnTo>
                  <a:lnTo>
                    <a:pt x="508" y="415"/>
                  </a:lnTo>
                  <a:lnTo>
                    <a:pt x="511" y="415"/>
                  </a:lnTo>
                  <a:lnTo>
                    <a:pt x="513" y="415"/>
                  </a:lnTo>
                  <a:lnTo>
                    <a:pt x="513" y="415"/>
                  </a:lnTo>
                  <a:lnTo>
                    <a:pt x="515" y="415"/>
                  </a:lnTo>
                  <a:lnTo>
                    <a:pt x="520" y="415"/>
                  </a:lnTo>
                  <a:lnTo>
                    <a:pt x="525" y="410"/>
                  </a:lnTo>
                  <a:lnTo>
                    <a:pt x="532" y="408"/>
                  </a:lnTo>
                  <a:lnTo>
                    <a:pt x="537" y="408"/>
                  </a:lnTo>
                  <a:lnTo>
                    <a:pt x="541" y="408"/>
                  </a:lnTo>
                  <a:lnTo>
                    <a:pt x="551" y="412"/>
                  </a:lnTo>
                  <a:lnTo>
                    <a:pt x="556" y="408"/>
                  </a:lnTo>
                  <a:lnTo>
                    <a:pt x="563" y="405"/>
                  </a:lnTo>
                  <a:lnTo>
                    <a:pt x="572" y="405"/>
                  </a:lnTo>
                  <a:lnTo>
                    <a:pt x="579" y="403"/>
                  </a:lnTo>
                  <a:lnTo>
                    <a:pt x="593" y="403"/>
                  </a:lnTo>
                  <a:lnTo>
                    <a:pt x="601" y="403"/>
                  </a:lnTo>
                  <a:lnTo>
                    <a:pt x="605" y="400"/>
                  </a:lnTo>
                  <a:lnTo>
                    <a:pt x="608" y="408"/>
                  </a:lnTo>
                  <a:lnTo>
                    <a:pt x="612" y="408"/>
                  </a:lnTo>
                  <a:lnTo>
                    <a:pt x="617" y="408"/>
                  </a:lnTo>
                  <a:lnTo>
                    <a:pt x="624" y="400"/>
                  </a:lnTo>
                  <a:lnTo>
                    <a:pt x="629" y="391"/>
                  </a:lnTo>
                  <a:lnTo>
                    <a:pt x="631" y="384"/>
                  </a:lnTo>
                  <a:lnTo>
                    <a:pt x="636" y="379"/>
                  </a:lnTo>
                  <a:lnTo>
                    <a:pt x="643" y="374"/>
                  </a:lnTo>
                  <a:lnTo>
                    <a:pt x="648" y="370"/>
                  </a:lnTo>
                  <a:lnTo>
                    <a:pt x="653" y="367"/>
                  </a:lnTo>
                  <a:lnTo>
                    <a:pt x="660" y="363"/>
                  </a:lnTo>
                  <a:lnTo>
                    <a:pt x="667" y="360"/>
                  </a:lnTo>
                  <a:lnTo>
                    <a:pt x="674" y="353"/>
                  </a:lnTo>
                  <a:lnTo>
                    <a:pt x="681" y="346"/>
                  </a:lnTo>
                  <a:lnTo>
                    <a:pt x="686" y="344"/>
                  </a:lnTo>
                  <a:lnTo>
                    <a:pt x="693" y="341"/>
                  </a:lnTo>
                  <a:lnTo>
                    <a:pt x="700" y="341"/>
                  </a:lnTo>
                  <a:lnTo>
                    <a:pt x="709" y="339"/>
                  </a:lnTo>
                  <a:lnTo>
                    <a:pt x="719" y="334"/>
                  </a:lnTo>
                  <a:lnTo>
                    <a:pt x="719" y="329"/>
                  </a:lnTo>
                  <a:lnTo>
                    <a:pt x="719" y="325"/>
                  </a:lnTo>
                  <a:lnTo>
                    <a:pt x="721" y="322"/>
                  </a:lnTo>
                  <a:lnTo>
                    <a:pt x="724" y="318"/>
                  </a:lnTo>
                  <a:lnTo>
                    <a:pt x="721" y="313"/>
                  </a:lnTo>
                  <a:lnTo>
                    <a:pt x="721" y="313"/>
                  </a:lnTo>
                  <a:lnTo>
                    <a:pt x="721" y="311"/>
                  </a:lnTo>
                  <a:lnTo>
                    <a:pt x="721" y="311"/>
                  </a:lnTo>
                  <a:lnTo>
                    <a:pt x="719" y="311"/>
                  </a:lnTo>
                  <a:lnTo>
                    <a:pt x="716" y="308"/>
                  </a:lnTo>
                  <a:lnTo>
                    <a:pt x="716" y="308"/>
                  </a:lnTo>
                  <a:lnTo>
                    <a:pt x="714" y="306"/>
                  </a:lnTo>
                  <a:lnTo>
                    <a:pt x="714" y="306"/>
                  </a:lnTo>
                  <a:lnTo>
                    <a:pt x="714" y="303"/>
                  </a:lnTo>
                  <a:lnTo>
                    <a:pt x="712" y="306"/>
                  </a:lnTo>
                  <a:lnTo>
                    <a:pt x="712" y="306"/>
                  </a:lnTo>
                  <a:lnTo>
                    <a:pt x="709" y="306"/>
                  </a:lnTo>
                  <a:lnTo>
                    <a:pt x="709" y="306"/>
                  </a:lnTo>
                  <a:lnTo>
                    <a:pt x="709" y="306"/>
                  </a:lnTo>
                  <a:lnTo>
                    <a:pt x="709" y="306"/>
                  </a:lnTo>
                  <a:lnTo>
                    <a:pt x="709" y="303"/>
                  </a:lnTo>
                  <a:lnTo>
                    <a:pt x="709" y="301"/>
                  </a:lnTo>
                  <a:lnTo>
                    <a:pt x="709" y="301"/>
                  </a:lnTo>
                  <a:lnTo>
                    <a:pt x="709" y="296"/>
                  </a:lnTo>
                  <a:lnTo>
                    <a:pt x="709" y="294"/>
                  </a:lnTo>
                  <a:lnTo>
                    <a:pt x="712" y="294"/>
                  </a:lnTo>
                  <a:lnTo>
                    <a:pt x="714" y="292"/>
                  </a:lnTo>
                  <a:lnTo>
                    <a:pt x="716" y="292"/>
                  </a:lnTo>
                  <a:lnTo>
                    <a:pt x="719" y="275"/>
                  </a:lnTo>
                  <a:lnTo>
                    <a:pt x="721" y="273"/>
                  </a:lnTo>
                  <a:lnTo>
                    <a:pt x="724" y="275"/>
                  </a:lnTo>
                  <a:lnTo>
                    <a:pt x="726" y="273"/>
                  </a:lnTo>
                  <a:lnTo>
                    <a:pt x="742" y="270"/>
                  </a:lnTo>
                  <a:lnTo>
                    <a:pt x="754" y="268"/>
                  </a:lnTo>
                  <a:lnTo>
                    <a:pt x="764" y="266"/>
                  </a:lnTo>
                  <a:lnTo>
                    <a:pt x="761" y="261"/>
                  </a:lnTo>
                  <a:lnTo>
                    <a:pt x="757" y="251"/>
                  </a:lnTo>
                  <a:lnTo>
                    <a:pt x="759" y="249"/>
                  </a:lnTo>
                  <a:lnTo>
                    <a:pt x="771" y="247"/>
                  </a:lnTo>
                  <a:lnTo>
                    <a:pt x="780" y="244"/>
                  </a:lnTo>
                  <a:lnTo>
                    <a:pt x="787" y="244"/>
                  </a:lnTo>
                  <a:lnTo>
                    <a:pt x="790" y="247"/>
                  </a:lnTo>
                  <a:lnTo>
                    <a:pt x="795" y="247"/>
                  </a:lnTo>
                  <a:lnTo>
                    <a:pt x="799" y="247"/>
                  </a:lnTo>
                  <a:lnTo>
                    <a:pt x="802" y="247"/>
                  </a:lnTo>
                  <a:lnTo>
                    <a:pt x="806" y="247"/>
                  </a:lnTo>
                  <a:lnTo>
                    <a:pt x="811" y="247"/>
                  </a:lnTo>
                  <a:lnTo>
                    <a:pt x="816" y="247"/>
                  </a:lnTo>
                  <a:lnTo>
                    <a:pt x="821" y="247"/>
                  </a:lnTo>
                  <a:lnTo>
                    <a:pt x="825" y="247"/>
                  </a:lnTo>
                  <a:lnTo>
                    <a:pt x="830" y="247"/>
                  </a:lnTo>
                  <a:lnTo>
                    <a:pt x="832" y="247"/>
                  </a:lnTo>
                  <a:lnTo>
                    <a:pt x="837" y="247"/>
                  </a:lnTo>
                  <a:lnTo>
                    <a:pt x="839" y="247"/>
                  </a:lnTo>
                  <a:lnTo>
                    <a:pt x="842" y="249"/>
                  </a:lnTo>
                  <a:lnTo>
                    <a:pt x="842" y="249"/>
                  </a:lnTo>
                  <a:lnTo>
                    <a:pt x="844" y="249"/>
                  </a:lnTo>
                  <a:lnTo>
                    <a:pt x="847" y="249"/>
                  </a:lnTo>
                  <a:lnTo>
                    <a:pt x="849" y="247"/>
                  </a:lnTo>
                  <a:lnTo>
                    <a:pt x="851" y="244"/>
                  </a:lnTo>
                  <a:lnTo>
                    <a:pt x="849" y="244"/>
                  </a:lnTo>
                  <a:lnTo>
                    <a:pt x="849" y="244"/>
                  </a:lnTo>
                  <a:lnTo>
                    <a:pt x="849" y="242"/>
                  </a:lnTo>
                  <a:lnTo>
                    <a:pt x="847" y="242"/>
                  </a:lnTo>
                  <a:lnTo>
                    <a:pt x="844" y="244"/>
                  </a:lnTo>
                  <a:lnTo>
                    <a:pt x="844" y="244"/>
                  </a:lnTo>
                  <a:lnTo>
                    <a:pt x="844" y="242"/>
                  </a:lnTo>
                  <a:lnTo>
                    <a:pt x="844" y="242"/>
                  </a:lnTo>
                  <a:lnTo>
                    <a:pt x="844" y="242"/>
                  </a:lnTo>
                  <a:lnTo>
                    <a:pt x="844" y="242"/>
                  </a:lnTo>
                  <a:lnTo>
                    <a:pt x="847" y="240"/>
                  </a:lnTo>
                  <a:lnTo>
                    <a:pt x="847" y="240"/>
                  </a:lnTo>
                  <a:lnTo>
                    <a:pt x="847" y="240"/>
                  </a:lnTo>
                  <a:lnTo>
                    <a:pt x="847" y="240"/>
                  </a:lnTo>
                  <a:lnTo>
                    <a:pt x="847" y="232"/>
                  </a:lnTo>
                  <a:lnTo>
                    <a:pt x="847" y="230"/>
                  </a:lnTo>
                  <a:lnTo>
                    <a:pt x="849" y="230"/>
                  </a:lnTo>
                  <a:lnTo>
                    <a:pt x="849" y="228"/>
                  </a:lnTo>
                  <a:lnTo>
                    <a:pt x="849" y="228"/>
                  </a:lnTo>
                  <a:lnTo>
                    <a:pt x="851" y="228"/>
                  </a:lnTo>
                  <a:lnTo>
                    <a:pt x="854" y="228"/>
                  </a:lnTo>
                  <a:lnTo>
                    <a:pt x="856" y="225"/>
                  </a:lnTo>
                  <a:lnTo>
                    <a:pt x="858" y="223"/>
                  </a:lnTo>
                  <a:lnTo>
                    <a:pt x="858" y="221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5767387" y="1147329"/>
              <a:ext cx="712788" cy="638175"/>
            </a:xfrm>
            <a:custGeom>
              <a:avLst/>
              <a:gdLst>
                <a:gd name="T0" fmla="*/ 449 w 449"/>
                <a:gd name="T1" fmla="*/ 16 h 402"/>
                <a:gd name="T2" fmla="*/ 449 w 449"/>
                <a:gd name="T3" fmla="*/ 35 h 402"/>
                <a:gd name="T4" fmla="*/ 449 w 449"/>
                <a:gd name="T5" fmla="*/ 66 h 402"/>
                <a:gd name="T6" fmla="*/ 449 w 449"/>
                <a:gd name="T7" fmla="*/ 92 h 402"/>
                <a:gd name="T8" fmla="*/ 449 w 449"/>
                <a:gd name="T9" fmla="*/ 99 h 402"/>
                <a:gd name="T10" fmla="*/ 423 w 449"/>
                <a:gd name="T11" fmla="*/ 99 h 402"/>
                <a:gd name="T12" fmla="*/ 395 w 449"/>
                <a:gd name="T13" fmla="*/ 99 h 402"/>
                <a:gd name="T14" fmla="*/ 369 w 449"/>
                <a:gd name="T15" fmla="*/ 99 h 402"/>
                <a:gd name="T16" fmla="*/ 343 w 449"/>
                <a:gd name="T17" fmla="*/ 99 h 402"/>
                <a:gd name="T18" fmla="*/ 314 w 449"/>
                <a:gd name="T19" fmla="*/ 99 h 402"/>
                <a:gd name="T20" fmla="*/ 288 w 449"/>
                <a:gd name="T21" fmla="*/ 99 h 402"/>
                <a:gd name="T22" fmla="*/ 272 w 449"/>
                <a:gd name="T23" fmla="*/ 109 h 402"/>
                <a:gd name="T24" fmla="*/ 272 w 449"/>
                <a:gd name="T25" fmla="*/ 130 h 402"/>
                <a:gd name="T26" fmla="*/ 272 w 449"/>
                <a:gd name="T27" fmla="*/ 154 h 402"/>
                <a:gd name="T28" fmla="*/ 272 w 449"/>
                <a:gd name="T29" fmla="*/ 175 h 402"/>
                <a:gd name="T30" fmla="*/ 272 w 449"/>
                <a:gd name="T31" fmla="*/ 199 h 402"/>
                <a:gd name="T32" fmla="*/ 272 w 449"/>
                <a:gd name="T33" fmla="*/ 220 h 402"/>
                <a:gd name="T34" fmla="*/ 272 w 449"/>
                <a:gd name="T35" fmla="*/ 241 h 402"/>
                <a:gd name="T36" fmla="*/ 253 w 449"/>
                <a:gd name="T37" fmla="*/ 255 h 402"/>
                <a:gd name="T38" fmla="*/ 229 w 449"/>
                <a:gd name="T39" fmla="*/ 265 h 402"/>
                <a:gd name="T40" fmla="*/ 212 w 449"/>
                <a:gd name="T41" fmla="*/ 281 h 402"/>
                <a:gd name="T42" fmla="*/ 215 w 449"/>
                <a:gd name="T43" fmla="*/ 305 h 402"/>
                <a:gd name="T44" fmla="*/ 217 w 449"/>
                <a:gd name="T45" fmla="*/ 371 h 402"/>
                <a:gd name="T46" fmla="*/ 179 w 449"/>
                <a:gd name="T47" fmla="*/ 371 h 402"/>
                <a:gd name="T48" fmla="*/ 111 w 449"/>
                <a:gd name="T49" fmla="*/ 371 h 402"/>
                <a:gd name="T50" fmla="*/ 33 w 449"/>
                <a:gd name="T51" fmla="*/ 371 h 402"/>
                <a:gd name="T52" fmla="*/ 7 w 449"/>
                <a:gd name="T53" fmla="*/ 371 h 402"/>
                <a:gd name="T54" fmla="*/ 2 w 449"/>
                <a:gd name="T55" fmla="*/ 395 h 402"/>
                <a:gd name="T56" fmla="*/ 0 w 449"/>
                <a:gd name="T57" fmla="*/ 397 h 402"/>
                <a:gd name="T58" fmla="*/ 0 w 449"/>
                <a:gd name="T59" fmla="*/ 390 h 402"/>
                <a:gd name="T60" fmla="*/ 4 w 449"/>
                <a:gd name="T61" fmla="*/ 367 h 402"/>
                <a:gd name="T62" fmla="*/ 56 w 449"/>
                <a:gd name="T63" fmla="*/ 362 h 402"/>
                <a:gd name="T64" fmla="*/ 97 w 449"/>
                <a:gd name="T65" fmla="*/ 364 h 402"/>
                <a:gd name="T66" fmla="*/ 130 w 449"/>
                <a:gd name="T67" fmla="*/ 355 h 402"/>
                <a:gd name="T68" fmla="*/ 134 w 449"/>
                <a:gd name="T69" fmla="*/ 338 h 402"/>
                <a:gd name="T70" fmla="*/ 149 w 449"/>
                <a:gd name="T71" fmla="*/ 322 h 402"/>
                <a:gd name="T72" fmla="*/ 156 w 449"/>
                <a:gd name="T73" fmla="*/ 298 h 402"/>
                <a:gd name="T74" fmla="*/ 163 w 449"/>
                <a:gd name="T75" fmla="*/ 255 h 402"/>
                <a:gd name="T76" fmla="*/ 175 w 449"/>
                <a:gd name="T77" fmla="*/ 232 h 402"/>
                <a:gd name="T78" fmla="*/ 198 w 449"/>
                <a:gd name="T79" fmla="*/ 220 h 402"/>
                <a:gd name="T80" fmla="*/ 212 w 449"/>
                <a:gd name="T81" fmla="*/ 199 h 402"/>
                <a:gd name="T82" fmla="*/ 229 w 449"/>
                <a:gd name="T83" fmla="*/ 184 h 402"/>
                <a:gd name="T84" fmla="*/ 250 w 449"/>
                <a:gd name="T85" fmla="*/ 168 h 402"/>
                <a:gd name="T86" fmla="*/ 260 w 449"/>
                <a:gd name="T87" fmla="*/ 135 h 402"/>
                <a:gd name="T88" fmla="*/ 267 w 449"/>
                <a:gd name="T89" fmla="*/ 106 h 402"/>
                <a:gd name="T90" fmla="*/ 274 w 449"/>
                <a:gd name="T91" fmla="*/ 97 h 402"/>
                <a:gd name="T92" fmla="*/ 288 w 449"/>
                <a:gd name="T93" fmla="*/ 87 h 402"/>
                <a:gd name="T94" fmla="*/ 300 w 449"/>
                <a:gd name="T95" fmla="*/ 68 h 402"/>
                <a:gd name="T96" fmla="*/ 307 w 449"/>
                <a:gd name="T97" fmla="*/ 52 h 402"/>
                <a:gd name="T98" fmla="*/ 331 w 449"/>
                <a:gd name="T99" fmla="*/ 40 h 402"/>
                <a:gd name="T100" fmla="*/ 354 w 449"/>
                <a:gd name="T101" fmla="*/ 42 h 402"/>
                <a:gd name="T102" fmla="*/ 376 w 449"/>
                <a:gd name="T103" fmla="*/ 45 h 402"/>
                <a:gd name="T104" fmla="*/ 392 w 449"/>
                <a:gd name="T105" fmla="*/ 49 h 402"/>
                <a:gd name="T106" fmla="*/ 414 w 449"/>
                <a:gd name="T107" fmla="*/ 35 h 402"/>
                <a:gd name="T108" fmla="*/ 440 w 449"/>
                <a:gd name="T109" fmla="*/ 33 h 402"/>
                <a:gd name="T110" fmla="*/ 444 w 449"/>
                <a:gd name="T111" fmla="*/ 21 h 402"/>
                <a:gd name="T112" fmla="*/ 442 w 449"/>
                <a:gd name="T113" fmla="*/ 5 h 402"/>
                <a:gd name="T114" fmla="*/ 447 w 449"/>
                <a:gd name="T115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9" h="402">
                  <a:moveTo>
                    <a:pt x="447" y="0"/>
                  </a:moveTo>
                  <a:lnTo>
                    <a:pt x="449" y="0"/>
                  </a:lnTo>
                  <a:lnTo>
                    <a:pt x="449" y="7"/>
                  </a:lnTo>
                  <a:lnTo>
                    <a:pt x="449" y="12"/>
                  </a:lnTo>
                  <a:lnTo>
                    <a:pt x="449" y="16"/>
                  </a:lnTo>
                  <a:lnTo>
                    <a:pt x="449" y="23"/>
                  </a:lnTo>
                  <a:lnTo>
                    <a:pt x="449" y="23"/>
                  </a:lnTo>
                  <a:lnTo>
                    <a:pt x="449" y="26"/>
                  </a:lnTo>
                  <a:lnTo>
                    <a:pt x="449" y="31"/>
                  </a:lnTo>
                  <a:lnTo>
                    <a:pt x="449" y="35"/>
                  </a:lnTo>
                  <a:lnTo>
                    <a:pt x="449" y="40"/>
                  </a:lnTo>
                  <a:lnTo>
                    <a:pt x="449" y="47"/>
                  </a:lnTo>
                  <a:lnTo>
                    <a:pt x="449" y="52"/>
                  </a:lnTo>
                  <a:lnTo>
                    <a:pt x="449" y="59"/>
                  </a:lnTo>
                  <a:lnTo>
                    <a:pt x="449" y="66"/>
                  </a:lnTo>
                  <a:lnTo>
                    <a:pt x="449" y="73"/>
                  </a:lnTo>
                  <a:lnTo>
                    <a:pt x="449" y="80"/>
                  </a:lnTo>
                  <a:lnTo>
                    <a:pt x="449" y="85"/>
                  </a:lnTo>
                  <a:lnTo>
                    <a:pt x="449" y="90"/>
                  </a:lnTo>
                  <a:lnTo>
                    <a:pt x="449" y="92"/>
                  </a:lnTo>
                  <a:lnTo>
                    <a:pt x="449" y="94"/>
                  </a:lnTo>
                  <a:lnTo>
                    <a:pt x="449" y="97"/>
                  </a:lnTo>
                  <a:lnTo>
                    <a:pt x="449" y="99"/>
                  </a:lnTo>
                  <a:lnTo>
                    <a:pt x="449" y="99"/>
                  </a:lnTo>
                  <a:lnTo>
                    <a:pt x="449" y="99"/>
                  </a:lnTo>
                  <a:lnTo>
                    <a:pt x="444" y="99"/>
                  </a:lnTo>
                  <a:lnTo>
                    <a:pt x="437" y="99"/>
                  </a:lnTo>
                  <a:lnTo>
                    <a:pt x="433" y="99"/>
                  </a:lnTo>
                  <a:lnTo>
                    <a:pt x="428" y="99"/>
                  </a:lnTo>
                  <a:lnTo>
                    <a:pt x="423" y="99"/>
                  </a:lnTo>
                  <a:lnTo>
                    <a:pt x="416" y="99"/>
                  </a:lnTo>
                  <a:lnTo>
                    <a:pt x="411" y="99"/>
                  </a:lnTo>
                  <a:lnTo>
                    <a:pt x="406" y="99"/>
                  </a:lnTo>
                  <a:lnTo>
                    <a:pt x="402" y="99"/>
                  </a:lnTo>
                  <a:lnTo>
                    <a:pt x="395" y="99"/>
                  </a:lnTo>
                  <a:lnTo>
                    <a:pt x="390" y="99"/>
                  </a:lnTo>
                  <a:lnTo>
                    <a:pt x="385" y="99"/>
                  </a:lnTo>
                  <a:lnTo>
                    <a:pt x="378" y="99"/>
                  </a:lnTo>
                  <a:lnTo>
                    <a:pt x="373" y="99"/>
                  </a:lnTo>
                  <a:lnTo>
                    <a:pt x="369" y="99"/>
                  </a:lnTo>
                  <a:lnTo>
                    <a:pt x="364" y="99"/>
                  </a:lnTo>
                  <a:lnTo>
                    <a:pt x="357" y="99"/>
                  </a:lnTo>
                  <a:lnTo>
                    <a:pt x="352" y="99"/>
                  </a:lnTo>
                  <a:lnTo>
                    <a:pt x="347" y="99"/>
                  </a:lnTo>
                  <a:lnTo>
                    <a:pt x="343" y="99"/>
                  </a:lnTo>
                  <a:lnTo>
                    <a:pt x="336" y="99"/>
                  </a:lnTo>
                  <a:lnTo>
                    <a:pt x="331" y="99"/>
                  </a:lnTo>
                  <a:lnTo>
                    <a:pt x="326" y="99"/>
                  </a:lnTo>
                  <a:lnTo>
                    <a:pt x="319" y="99"/>
                  </a:lnTo>
                  <a:lnTo>
                    <a:pt x="314" y="99"/>
                  </a:lnTo>
                  <a:lnTo>
                    <a:pt x="309" y="99"/>
                  </a:lnTo>
                  <a:lnTo>
                    <a:pt x="305" y="99"/>
                  </a:lnTo>
                  <a:lnTo>
                    <a:pt x="298" y="99"/>
                  </a:lnTo>
                  <a:lnTo>
                    <a:pt x="293" y="99"/>
                  </a:lnTo>
                  <a:lnTo>
                    <a:pt x="288" y="99"/>
                  </a:lnTo>
                  <a:lnTo>
                    <a:pt x="281" y="99"/>
                  </a:lnTo>
                  <a:lnTo>
                    <a:pt x="276" y="99"/>
                  </a:lnTo>
                  <a:lnTo>
                    <a:pt x="272" y="99"/>
                  </a:lnTo>
                  <a:lnTo>
                    <a:pt x="272" y="104"/>
                  </a:lnTo>
                  <a:lnTo>
                    <a:pt x="272" y="109"/>
                  </a:lnTo>
                  <a:lnTo>
                    <a:pt x="272" y="113"/>
                  </a:lnTo>
                  <a:lnTo>
                    <a:pt x="272" y="118"/>
                  </a:lnTo>
                  <a:lnTo>
                    <a:pt x="272" y="123"/>
                  </a:lnTo>
                  <a:lnTo>
                    <a:pt x="272" y="128"/>
                  </a:lnTo>
                  <a:lnTo>
                    <a:pt x="272" y="130"/>
                  </a:lnTo>
                  <a:lnTo>
                    <a:pt x="272" y="135"/>
                  </a:lnTo>
                  <a:lnTo>
                    <a:pt x="272" y="139"/>
                  </a:lnTo>
                  <a:lnTo>
                    <a:pt x="272" y="144"/>
                  </a:lnTo>
                  <a:lnTo>
                    <a:pt x="272" y="149"/>
                  </a:lnTo>
                  <a:lnTo>
                    <a:pt x="272" y="154"/>
                  </a:lnTo>
                  <a:lnTo>
                    <a:pt x="272" y="158"/>
                  </a:lnTo>
                  <a:lnTo>
                    <a:pt x="272" y="163"/>
                  </a:lnTo>
                  <a:lnTo>
                    <a:pt x="272" y="168"/>
                  </a:lnTo>
                  <a:lnTo>
                    <a:pt x="272" y="170"/>
                  </a:lnTo>
                  <a:lnTo>
                    <a:pt x="272" y="175"/>
                  </a:lnTo>
                  <a:lnTo>
                    <a:pt x="272" y="180"/>
                  </a:lnTo>
                  <a:lnTo>
                    <a:pt x="272" y="184"/>
                  </a:lnTo>
                  <a:lnTo>
                    <a:pt x="272" y="189"/>
                  </a:lnTo>
                  <a:lnTo>
                    <a:pt x="272" y="194"/>
                  </a:lnTo>
                  <a:lnTo>
                    <a:pt x="272" y="199"/>
                  </a:lnTo>
                  <a:lnTo>
                    <a:pt x="272" y="201"/>
                  </a:lnTo>
                  <a:lnTo>
                    <a:pt x="272" y="206"/>
                  </a:lnTo>
                  <a:lnTo>
                    <a:pt x="272" y="210"/>
                  </a:lnTo>
                  <a:lnTo>
                    <a:pt x="272" y="215"/>
                  </a:lnTo>
                  <a:lnTo>
                    <a:pt x="272" y="220"/>
                  </a:lnTo>
                  <a:lnTo>
                    <a:pt x="272" y="225"/>
                  </a:lnTo>
                  <a:lnTo>
                    <a:pt x="272" y="229"/>
                  </a:lnTo>
                  <a:lnTo>
                    <a:pt x="272" y="232"/>
                  </a:lnTo>
                  <a:lnTo>
                    <a:pt x="272" y="236"/>
                  </a:lnTo>
                  <a:lnTo>
                    <a:pt x="272" y="241"/>
                  </a:lnTo>
                  <a:lnTo>
                    <a:pt x="272" y="246"/>
                  </a:lnTo>
                  <a:lnTo>
                    <a:pt x="272" y="248"/>
                  </a:lnTo>
                  <a:lnTo>
                    <a:pt x="272" y="248"/>
                  </a:lnTo>
                  <a:lnTo>
                    <a:pt x="265" y="251"/>
                  </a:lnTo>
                  <a:lnTo>
                    <a:pt x="253" y="255"/>
                  </a:lnTo>
                  <a:lnTo>
                    <a:pt x="250" y="258"/>
                  </a:lnTo>
                  <a:lnTo>
                    <a:pt x="243" y="258"/>
                  </a:lnTo>
                  <a:lnTo>
                    <a:pt x="238" y="260"/>
                  </a:lnTo>
                  <a:lnTo>
                    <a:pt x="236" y="262"/>
                  </a:lnTo>
                  <a:lnTo>
                    <a:pt x="229" y="265"/>
                  </a:lnTo>
                  <a:lnTo>
                    <a:pt x="224" y="270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2" y="281"/>
                  </a:lnTo>
                  <a:lnTo>
                    <a:pt x="210" y="286"/>
                  </a:lnTo>
                  <a:lnTo>
                    <a:pt x="210" y="289"/>
                  </a:lnTo>
                  <a:lnTo>
                    <a:pt x="210" y="293"/>
                  </a:lnTo>
                  <a:lnTo>
                    <a:pt x="212" y="300"/>
                  </a:lnTo>
                  <a:lnTo>
                    <a:pt x="215" y="305"/>
                  </a:lnTo>
                  <a:lnTo>
                    <a:pt x="215" y="319"/>
                  </a:lnTo>
                  <a:lnTo>
                    <a:pt x="215" y="333"/>
                  </a:lnTo>
                  <a:lnTo>
                    <a:pt x="217" y="357"/>
                  </a:lnTo>
                  <a:lnTo>
                    <a:pt x="217" y="362"/>
                  </a:lnTo>
                  <a:lnTo>
                    <a:pt x="217" y="371"/>
                  </a:lnTo>
                  <a:lnTo>
                    <a:pt x="210" y="371"/>
                  </a:lnTo>
                  <a:lnTo>
                    <a:pt x="208" y="371"/>
                  </a:lnTo>
                  <a:lnTo>
                    <a:pt x="201" y="371"/>
                  </a:lnTo>
                  <a:lnTo>
                    <a:pt x="191" y="371"/>
                  </a:lnTo>
                  <a:lnTo>
                    <a:pt x="179" y="371"/>
                  </a:lnTo>
                  <a:lnTo>
                    <a:pt x="165" y="371"/>
                  </a:lnTo>
                  <a:lnTo>
                    <a:pt x="149" y="371"/>
                  </a:lnTo>
                  <a:lnTo>
                    <a:pt x="149" y="371"/>
                  </a:lnTo>
                  <a:lnTo>
                    <a:pt x="130" y="371"/>
                  </a:lnTo>
                  <a:lnTo>
                    <a:pt x="111" y="371"/>
                  </a:lnTo>
                  <a:lnTo>
                    <a:pt x="94" y="371"/>
                  </a:lnTo>
                  <a:lnTo>
                    <a:pt x="75" y="371"/>
                  </a:lnTo>
                  <a:lnTo>
                    <a:pt x="59" y="371"/>
                  </a:lnTo>
                  <a:lnTo>
                    <a:pt x="44" y="371"/>
                  </a:lnTo>
                  <a:lnTo>
                    <a:pt x="33" y="371"/>
                  </a:lnTo>
                  <a:lnTo>
                    <a:pt x="21" y="371"/>
                  </a:lnTo>
                  <a:lnTo>
                    <a:pt x="16" y="371"/>
                  </a:lnTo>
                  <a:lnTo>
                    <a:pt x="14" y="371"/>
                  </a:lnTo>
                  <a:lnTo>
                    <a:pt x="7" y="371"/>
                  </a:lnTo>
                  <a:lnTo>
                    <a:pt x="7" y="371"/>
                  </a:lnTo>
                  <a:lnTo>
                    <a:pt x="7" y="376"/>
                  </a:lnTo>
                  <a:lnTo>
                    <a:pt x="4" y="381"/>
                  </a:lnTo>
                  <a:lnTo>
                    <a:pt x="2" y="388"/>
                  </a:lnTo>
                  <a:lnTo>
                    <a:pt x="2" y="390"/>
                  </a:lnTo>
                  <a:lnTo>
                    <a:pt x="2" y="395"/>
                  </a:lnTo>
                  <a:lnTo>
                    <a:pt x="0" y="397"/>
                  </a:lnTo>
                  <a:lnTo>
                    <a:pt x="2" y="402"/>
                  </a:lnTo>
                  <a:lnTo>
                    <a:pt x="2" y="402"/>
                  </a:lnTo>
                  <a:lnTo>
                    <a:pt x="0" y="400"/>
                  </a:lnTo>
                  <a:lnTo>
                    <a:pt x="0" y="397"/>
                  </a:lnTo>
                  <a:lnTo>
                    <a:pt x="0" y="397"/>
                  </a:lnTo>
                  <a:lnTo>
                    <a:pt x="0" y="395"/>
                  </a:lnTo>
                  <a:lnTo>
                    <a:pt x="0" y="395"/>
                  </a:lnTo>
                  <a:lnTo>
                    <a:pt x="0" y="393"/>
                  </a:lnTo>
                  <a:lnTo>
                    <a:pt x="0" y="390"/>
                  </a:lnTo>
                  <a:lnTo>
                    <a:pt x="2" y="388"/>
                  </a:lnTo>
                  <a:lnTo>
                    <a:pt x="4" y="371"/>
                  </a:lnTo>
                  <a:lnTo>
                    <a:pt x="4" y="369"/>
                  </a:lnTo>
                  <a:lnTo>
                    <a:pt x="4" y="369"/>
                  </a:lnTo>
                  <a:lnTo>
                    <a:pt x="4" y="367"/>
                  </a:lnTo>
                  <a:lnTo>
                    <a:pt x="7" y="364"/>
                  </a:lnTo>
                  <a:lnTo>
                    <a:pt x="18" y="362"/>
                  </a:lnTo>
                  <a:lnTo>
                    <a:pt x="28" y="362"/>
                  </a:lnTo>
                  <a:lnTo>
                    <a:pt x="49" y="362"/>
                  </a:lnTo>
                  <a:lnTo>
                    <a:pt x="56" y="362"/>
                  </a:lnTo>
                  <a:lnTo>
                    <a:pt x="63" y="362"/>
                  </a:lnTo>
                  <a:lnTo>
                    <a:pt x="73" y="362"/>
                  </a:lnTo>
                  <a:lnTo>
                    <a:pt x="80" y="362"/>
                  </a:lnTo>
                  <a:lnTo>
                    <a:pt x="87" y="364"/>
                  </a:lnTo>
                  <a:lnTo>
                    <a:pt x="97" y="364"/>
                  </a:lnTo>
                  <a:lnTo>
                    <a:pt x="104" y="364"/>
                  </a:lnTo>
                  <a:lnTo>
                    <a:pt x="113" y="364"/>
                  </a:lnTo>
                  <a:lnTo>
                    <a:pt x="120" y="364"/>
                  </a:lnTo>
                  <a:lnTo>
                    <a:pt x="125" y="362"/>
                  </a:lnTo>
                  <a:lnTo>
                    <a:pt x="130" y="355"/>
                  </a:lnTo>
                  <a:lnTo>
                    <a:pt x="132" y="350"/>
                  </a:lnTo>
                  <a:lnTo>
                    <a:pt x="132" y="348"/>
                  </a:lnTo>
                  <a:lnTo>
                    <a:pt x="132" y="343"/>
                  </a:lnTo>
                  <a:lnTo>
                    <a:pt x="132" y="341"/>
                  </a:lnTo>
                  <a:lnTo>
                    <a:pt x="134" y="338"/>
                  </a:lnTo>
                  <a:lnTo>
                    <a:pt x="137" y="333"/>
                  </a:lnTo>
                  <a:lnTo>
                    <a:pt x="141" y="331"/>
                  </a:lnTo>
                  <a:lnTo>
                    <a:pt x="141" y="329"/>
                  </a:lnTo>
                  <a:lnTo>
                    <a:pt x="144" y="326"/>
                  </a:lnTo>
                  <a:lnTo>
                    <a:pt x="149" y="322"/>
                  </a:lnTo>
                  <a:lnTo>
                    <a:pt x="151" y="319"/>
                  </a:lnTo>
                  <a:lnTo>
                    <a:pt x="153" y="315"/>
                  </a:lnTo>
                  <a:lnTo>
                    <a:pt x="153" y="312"/>
                  </a:lnTo>
                  <a:lnTo>
                    <a:pt x="156" y="307"/>
                  </a:lnTo>
                  <a:lnTo>
                    <a:pt x="156" y="298"/>
                  </a:lnTo>
                  <a:lnTo>
                    <a:pt x="156" y="289"/>
                  </a:lnTo>
                  <a:lnTo>
                    <a:pt x="158" y="281"/>
                  </a:lnTo>
                  <a:lnTo>
                    <a:pt x="158" y="277"/>
                  </a:lnTo>
                  <a:lnTo>
                    <a:pt x="160" y="270"/>
                  </a:lnTo>
                  <a:lnTo>
                    <a:pt x="163" y="255"/>
                  </a:lnTo>
                  <a:lnTo>
                    <a:pt x="165" y="251"/>
                  </a:lnTo>
                  <a:lnTo>
                    <a:pt x="168" y="246"/>
                  </a:lnTo>
                  <a:lnTo>
                    <a:pt x="170" y="239"/>
                  </a:lnTo>
                  <a:lnTo>
                    <a:pt x="172" y="234"/>
                  </a:lnTo>
                  <a:lnTo>
                    <a:pt x="175" y="232"/>
                  </a:lnTo>
                  <a:lnTo>
                    <a:pt x="177" y="229"/>
                  </a:lnTo>
                  <a:lnTo>
                    <a:pt x="184" y="227"/>
                  </a:lnTo>
                  <a:lnTo>
                    <a:pt x="189" y="225"/>
                  </a:lnTo>
                  <a:lnTo>
                    <a:pt x="194" y="222"/>
                  </a:lnTo>
                  <a:lnTo>
                    <a:pt x="198" y="220"/>
                  </a:lnTo>
                  <a:lnTo>
                    <a:pt x="203" y="218"/>
                  </a:lnTo>
                  <a:lnTo>
                    <a:pt x="203" y="215"/>
                  </a:lnTo>
                  <a:lnTo>
                    <a:pt x="205" y="213"/>
                  </a:lnTo>
                  <a:lnTo>
                    <a:pt x="210" y="203"/>
                  </a:lnTo>
                  <a:lnTo>
                    <a:pt x="212" y="199"/>
                  </a:lnTo>
                  <a:lnTo>
                    <a:pt x="215" y="194"/>
                  </a:lnTo>
                  <a:lnTo>
                    <a:pt x="220" y="189"/>
                  </a:lnTo>
                  <a:lnTo>
                    <a:pt x="222" y="189"/>
                  </a:lnTo>
                  <a:lnTo>
                    <a:pt x="224" y="187"/>
                  </a:lnTo>
                  <a:lnTo>
                    <a:pt x="229" y="184"/>
                  </a:lnTo>
                  <a:lnTo>
                    <a:pt x="234" y="180"/>
                  </a:lnTo>
                  <a:lnTo>
                    <a:pt x="238" y="177"/>
                  </a:lnTo>
                  <a:lnTo>
                    <a:pt x="243" y="175"/>
                  </a:lnTo>
                  <a:lnTo>
                    <a:pt x="246" y="173"/>
                  </a:lnTo>
                  <a:lnTo>
                    <a:pt x="250" y="168"/>
                  </a:lnTo>
                  <a:lnTo>
                    <a:pt x="250" y="165"/>
                  </a:lnTo>
                  <a:lnTo>
                    <a:pt x="253" y="161"/>
                  </a:lnTo>
                  <a:lnTo>
                    <a:pt x="255" y="151"/>
                  </a:lnTo>
                  <a:lnTo>
                    <a:pt x="257" y="144"/>
                  </a:lnTo>
                  <a:lnTo>
                    <a:pt x="260" y="135"/>
                  </a:lnTo>
                  <a:lnTo>
                    <a:pt x="262" y="128"/>
                  </a:lnTo>
                  <a:lnTo>
                    <a:pt x="262" y="120"/>
                  </a:lnTo>
                  <a:lnTo>
                    <a:pt x="265" y="116"/>
                  </a:lnTo>
                  <a:lnTo>
                    <a:pt x="267" y="109"/>
                  </a:lnTo>
                  <a:lnTo>
                    <a:pt x="267" y="106"/>
                  </a:lnTo>
                  <a:lnTo>
                    <a:pt x="267" y="104"/>
                  </a:lnTo>
                  <a:lnTo>
                    <a:pt x="269" y="99"/>
                  </a:lnTo>
                  <a:lnTo>
                    <a:pt x="269" y="99"/>
                  </a:lnTo>
                  <a:lnTo>
                    <a:pt x="272" y="97"/>
                  </a:lnTo>
                  <a:lnTo>
                    <a:pt x="274" y="97"/>
                  </a:lnTo>
                  <a:lnTo>
                    <a:pt x="279" y="94"/>
                  </a:lnTo>
                  <a:lnTo>
                    <a:pt x="286" y="94"/>
                  </a:lnTo>
                  <a:lnTo>
                    <a:pt x="288" y="94"/>
                  </a:lnTo>
                  <a:lnTo>
                    <a:pt x="288" y="90"/>
                  </a:lnTo>
                  <a:lnTo>
                    <a:pt x="288" y="87"/>
                  </a:lnTo>
                  <a:lnTo>
                    <a:pt x="293" y="83"/>
                  </a:lnTo>
                  <a:lnTo>
                    <a:pt x="295" y="78"/>
                  </a:lnTo>
                  <a:lnTo>
                    <a:pt x="295" y="76"/>
                  </a:lnTo>
                  <a:lnTo>
                    <a:pt x="298" y="71"/>
                  </a:lnTo>
                  <a:lnTo>
                    <a:pt x="300" y="68"/>
                  </a:lnTo>
                  <a:lnTo>
                    <a:pt x="305" y="66"/>
                  </a:lnTo>
                  <a:lnTo>
                    <a:pt x="307" y="61"/>
                  </a:lnTo>
                  <a:lnTo>
                    <a:pt x="309" y="59"/>
                  </a:lnTo>
                  <a:lnTo>
                    <a:pt x="309" y="54"/>
                  </a:lnTo>
                  <a:lnTo>
                    <a:pt x="307" y="52"/>
                  </a:lnTo>
                  <a:lnTo>
                    <a:pt x="305" y="47"/>
                  </a:lnTo>
                  <a:lnTo>
                    <a:pt x="312" y="45"/>
                  </a:lnTo>
                  <a:lnTo>
                    <a:pt x="319" y="45"/>
                  </a:lnTo>
                  <a:lnTo>
                    <a:pt x="324" y="42"/>
                  </a:lnTo>
                  <a:lnTo>
                    <a:pt x="331" y="40"/>
                  </a:lnTo>
                  <a:lnTo>
                    <a:pt x="336" y="40"/>
                  </a:lnTo>
                  <a:lnTo>
                    <a:pt x="338" y="40"/>
                  </a:lnTo>
                  <a:lnTo>
                    <a:pt x="345" y="40"/>
                  </a:lnTo>
                  <a:lnTo>
                    <a:pt x="350" y="40"/>
                  </a:lnTo>
                  <a:lnTo>
                    <a:pt x="354" y="42"/>
                  </a:lnTo>
                  <a:lnTo>
                    <a:pt x="359" y="47"/>
                  </a:lnTo>
                  <a:lnTo>
                    <a:pt x="366" y="49"/>
                  </a:lnTo>
                  <a:lnTo>
                    <a:pt x="369" y="49"/>
                  </a:lnTo>
                  <a:lnTo>
                    <a:pt x="373" y="47"/>
                  </a:lnTo>
                  <a:lnTo>
                    <a:pt x="376" y="45"/>
                  </a:lnTo>
                  <a:lnTo>
                    <a:pt x="378" y="45"/>
                  </a:lnTo>
                  <a:lnTo>
                    <a:pt x="380" y="47"/>
                  </a:lnTo>
                  <a:lnTo>
                    <a:pt x="385" y="49"/>
                  </a:lnTo>
                  <a:lnTo>
                    <a:pt x="390" y="49"/>
                  </a:lnTo>
                  <a:lnTo>
                    <a:pt x="392" y="49"/>
                  </a:lnTo>
                  <a:lnTo>
                    <a:pt x="397" y="45"/>
                  </a:lnTo>
                  <a:lnTo>
                    <a:pt x="402" y="40"/>
                  </a:lnTo>
                  <a:lnTo>
                    <a:pt x="406" y="38"/>
                  </a:lnTo>
                  <a:lnTo>
                    <a:pt x="411" y="35"/>
                  </a:lnTo>
                  <a:lnTo>
                    <a:pt x="414" y="35"/>
                  </a:lnTo>
                  <a:lnTo>
                    <a:pt x="418" y="35"/>
                  </a:lnTo>
                  <a:lnTo>
                    <a:pt x="421" y="35"/>
                  </a:lnTo>
                  <a:lnTo>
                    <a:pt x="428" y="35"/>
                  </a:lnTo>
                  <a:lnTo>
                    <a:pt x="433" y="35"/>
                  </a:lnTo>
                  <a:lnTo>
                    <a:pt x="440" y="33"/>
                  </a:lnTo>
                  <a:lnTo>
                    <a:pt x="444" y="33"/>
                  </a:lnTo>
                  <a:lnTo>
                    <a:pt x="447" y="31"/>
                  </a:lnTo>
                  <a:lnTo>
                    <a:pt x="447" y="28"/>
                  </a:lnTo>
                  <a:lnTo>
                    <a:pt x="444" y="26"/>
                  </a:lnTo>
                  <a:lnTo>
                    <a:pt x="444" y="21"/>
                  </a:lnTo>
                  <a:lnTo>
                    <a:pt x="444" y="19"/>
                  </a:lnTo>
                  <a:lnTo>
                    <a:pt x="444" y="16"/>
                  </a:lnTo>
                  <a:lnTo>
                    <a:pt x="444" y="12"/>
                  </a:lnTo>
                  <a:lnTo>
                    <a:pt x="444" y="9"/>
                  </a:lnTo>
                  <a:lnTo>
                    <a:pt x="442" y="5"/>
                  </a:lnTo>
                  <a:lnTo>
                    <a:pt x="442" y="0"/>
                  </a:lnTo>
                  <a:lnTo>
                    <a:pt x="442" y="0"/>
                  </a:lnTo>
                  <a:lnTo>
                    <a:pt x="442" y="0"/>
                  </a:lnTo>
                  <a:lnTo>
                    <a:pt x="442" y="0"/>
                  </a:lnTo>
                  <a:lnTo>
                    <a:pt x="447" y="0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5767387" y="1147329"/>
              <a:ext cx="712788" cy="638175"/>
            </a:xfrm>
            <a:custGeom>
              <a:avLst/>
              <a:gdLst>
                <a:gd name="T0" fmla="*/ 449 w 449"/>
                <a:gd name="T1" fmla="*/ 73 h 402"/>
                <a:gd name="T2" fmla="*/ 449 w 449"/>
                <a:gd name="T3" fmla="*/ 35 h 402"/>
                <a:gd name="T4" fmla="*/ 210 w 449"/>
                <a:gd name="T5" fmla="*/ 0 h 402"/>
                <a:gd name="T6" fmla="*/ 203 w 449"/>
                <a:gd name="T7" fmla="*/ 19 h 402"/>
                <a:gd name="T8" fmla="*/ 198 w 449"/>
                <a:gd name="T9" fmla="*/ 31 h 402"/>
                <a:gd name="T10" fmla="*/ 186 w 449"/>
                <a:gd name="T11" fmla="*/ 59 h 402"/>
                <a:gd name="T12" fmla="*/ 156 w 449"/>
                <a:gd name="T13" fmla="*/ 76 h 402"/>
                <a:gd name="T14" fmla="*/ 144 w 449"/>
                <a:gd name="T15" fmla="*/ 83 h 402"/>
                <a:gd name="T16" fmla="*/ 139 w 449"/>
                <a:gd name="T17" fmla="*/ 92 h 402"/>
                <a:gd name="T18" fmla="*/ 139 w 449"/>
                <a:gd name="T19" fmla="*/ 102 h 402"/>
                <a:gd name="T20" fmla="*/ 130 w 449"/>
                <a:gd name="T21" fmla="*/ 120 h 402"/>
                <a:gd name="T22" fmla="*/ 125 w 449"/>
                <a:gd name="T23" fmla="*/ 130 h 402"/>
                <a:gd name="T24" fmla="*/ 120 w 449"/>
                <a:gd name="T25" fmla="*/ 154 h 402"/>
                <a:gd name="T26" fmla="*/ 120 w 449"/>
                <a:gd name="T27" fmla="*/ 158 h 402"/>
                <a:gd name="T28" fmla="*/ 120 w 449"/>
                <a:gd name="T29" fmla="*/ 163 h 402"/>
                <a:gd name="T30" fmla="*/ 118 w 449"/>
                <a:gd name="T31" fmla="*/ 177 h 402"/>
                <a:gd name="T32" fmla="*/ 111 w 449"/>
                <a:gd name="T33" fmla="*/ 182 h 402"/>
                <a:gd name="T34" fmla="*/ 104 w 449"/>
                <a:gd name="T35" fmla="*/ 187 h 402"/>
                <a:gd name="T36" fmla="*/ 87 w 449"/>
                <a:gd name="T37" fmla="*/ 203 h 402"/>
                <a:gd name="T38" fmla="*/ 80 w 449"/>
                <a:gd name="T39" fmla="*/ 213 h 402"/>
                <a:gd name="T40" fmla="*/ 73 w 449"/>
                <a:gd name="T41" fmla="*/ 218 h 402"/>
                <a:gd name="T42" fmla="*/ 61 w 449"/>
                <a:gd name="T43" fmla="*/ 229 h 402"/>
                <a:gd name="T44" fmla="*/ 61 w 449"/>
                <a:gd name="T45" fmla="*/ 236 h 402"/>
                <a:gd name="T46" fmla="*/ 63 w 449"/>
                <a:gd name="T47" fmla="*/ 232 h 402"/>
                <a:gd name="T48" fmla="*/ 66 w 449"/>
                <a:gd name="T49" fmla="*/ 227 h 402"/>
                <a:gd name="T50" fmla="*/ 71 w 449"/>
                <a:gd name="T51" fmla="*/ 222 h 402"/>
                <a:gd name="T52" fmla="*/ 71 w 449"/>
                <a:gd name="T53" fmla="*/ 225 h 402"/>
                <a:gd name="T54" fmla="*/ 68 w 449"/>
                <a:gd name="T55" fmla="*/ 234 h 402"/>
                <a:gd name="T56" fmla="*/ 63 w 449"/>
                <a:gd name="T57" fmla="*/ 239 h 402"/>
                <a:gd name="T58" fmla="*/ 56 w 449"/>
                <a:gd name="T59" fmla="*/ 253 h 402"/>
                <a:gd name="T60" fmla="*/ 47 w 449"/>
                <a:gd name="T61" fmla="*/ 267 h 402"/>
                <a:gd name="T62" fmla="*/ 49 w 449"/>
                <a:gd name="T63" fmla="*/ 272 h 402"/>
                <a:gd name="T64" fmla="*/ 44 w 449"/>
                <a:gd name="T65" fmla="*/ 281 h 402"/>
                <a:gd name="T66" fmla="*/ 42 w 449"/>
                <a:gd name="T67" fmla="*/ 284 h 402"/>
                <a:gd name="T68" fmla="*/ 40 w 449"/>
                <a:gd name="T69" fmla="*/ 289 h 402"/>
                <a:gd name="T70" fmla="*/ 35 w 449"/>
                <a:gd name="T71" fmla="*/ 303 h 402"/>
                <a:gd name="T72" fmla="*/ 26 w 449"/>
                <a:gd name="T73" fmla="*/ 317 h 402"/>
                <a:gd name="T74" fmla="*/ 21 w 449"/>
                <a:gd name="T75" fmla="*/ 317 h 402"/>
                <a:gd name="T76" fmla="*/ 18 w 449"/>
                <a:gd name="T77" fmla="*/ 322 h 402"/>
                <a:gd name="T78" fmla="*/ 9 w 449"/>
                <a:gd name="T79" fmla="*/ 338 h 402"/>
                <a:gd name="T80" fmla="*/ 7 w 449"/>
                <a:gd name="T81" fmla="*/ 345 h 402"/>
                <a:gd name="T82" fmla="*/ 7 w 449"/>
                <a:gd name="T83" fmla="*/ 350 h 402"/>
                <a:gd name="T84" fmla="*/ 4 w 449"/>
                <a:gd name="T85" fmla="*/ 369 h 402"/>
                <a:gd name="T86" fmla="*/ 0 w 449"/>
                <a:gd name="T87" fmla="*/ 395 h 402"/>
                <a:gd name="T88" fmla="*/ 2 w 449"/>
                <a:gd name="T89" fmla="*/ 402 h 402"/>
                <a:gd name="T90" fmla="*/ 7 w 449"/>
                <a:gd name="T91" fmla="*/ 376 h 402"/>
                <a:gd name="T92" fmla="*/ 59 w 449"/>
                <a:gd name="T93" fmla="*/ 371 h 402"/>
                <a:gd name="T94" fmla="*/ 149 w 449"/>
                <a:gd name="T95" fmla="*/ 371 h 402"/>
                <a:gd name="T96" fmla="*/ 217 w 449"/>
                <a:gd name="T97" fmla="*/ 371 h 402"/>
                <a:gd name="T98" fmla="*/ 212 w 449"/>
                <a:gd name="T99" fmla="*/ 300 h 402"/>
                <a:gd name="T100" fmla="*/ 217 w 449"/>
                <a:gd name="T101" fmla="*/ 274 h 402"/>
                <a:gd name="T102" fmla="*/ 243 w 449"/>
                <a:gd name="T103" fmla="*/ 258 h 402"/>
                <a:gd name="T104" fmla="*/ 272 w 449"/>
                <a:gd name="T105" fmla="*/ 246 h 402"/>
                <a:gd name="T106" fmla="*/ 449 w 449"/>
                <a:gd name="T107" fmla="*/ 99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9" h="402">
                  <a:moveTo>
                    <a:pt x="449" y="94"/>
                  </a:moveTo>
                  <a:lnTo>
                    <a:pt x="449" y="92"/>
                  </a:lnTo>
                  <a:lnTo>
                    <a:pt x="449" y="90"/>
                  </a:lnTo>
                  <a:lnTo>
                    <a:pt x="449" y="85"/>
                  </a:lnTo>
                  <a:lnTo>
                    <a:pt x="449" y="80"/>
                  </a:lnTo>
                  <a:lnTo>
                    <a:pt x="449" y="73"/>
                  </a:lnTo>
                  <a:lnTo>
                    <a:pt x="449" y="66"/>
                  </a:lnTo>
                  <a:lnTo>
                    <a:pt x="449" y="59"/>
                  </a:lnTo>
                  <a:lnTo>
                    <a:pt x="449" y="52"/>
                  </a:lnTo>
                  <a:lnTo>
                    <a:pt x="449" y="47"/>
                  </a:lnTo>
                  <a:lnTo>
                    <a:pt x="449" y="40"/>
                  </a:lnTo>
                  <a:lnTo>
                    <a:pt x="449" y="35"/>
                  </a:lnTo>
                  <a:lnTo>
                    <a:pt x="449" y="31"/>
                  </a:lnTo>
                  <a:lnTo>
                    <a:pt x="449" y="26"/>
                  </a:lnTo>
                  <a:lnTo>
                    <a:pt x="449" y="23"/>
                  </a:lnTo>
                  <a:lnTo>
                    <a:pt x="449" y="23"/>
                  </a:lnTo>
                  <a:lnTo>
                    <a:pt x="449" y="0"/>
                  </a:lnTo>
                  <a:lnTo>
                    <a:pt x="210" y="0"/>
                  </a:lnTo>
                  <a:lnTo>
                    <a:pt x="210" y="2"/>
                  </a:lnTo>
                  <a:lnTo>
                    <a:pt x="208" y="5"/>
                  </a:lnTo>
                  <a:lnTo>
                    <a:pt x="208" y="5"/>
                  </a:lnTo>
                  <a:lnTo>
                    <a:pt x="208" y="7"/>
                  </a:lnTo>
                  <a:lnTo>
                    <a:pt x="205" y="12"/>
                  </a:lnTo>
                  <a:lnTo>
                    <a:pt x="203" y="19"/>
                  </a:lnTo>
                  <a:lnTo>
                    <a:pt x="203" y="19"/>
                  </a:lnTo>
                  <a:lnTo>
                    <a:pt x="203" y="19"/>
                  </a:lnTo>
                  <a:lnTo>
                    <a:pt x="203" y="21"/>
                  </a:lnTo>
                  <a:lnTo>
                    <a:pt x="203" y="21"/>
                  </a:lnTo>
                  <a:lnTo>
                    <a:pt x="198" y="28"/>
                  </a:lnTo>
                  <a:lnTo>
                    <a:pt x="198" y="31"/>
                  </a:lnTo>
                  <a:lnTo>
                    <a:pt x="196" y="38"/>
                  </a:lnTo>
                  <a:lnTo>
                    <a:pt x="194" y="40"/>
                  </a:lnTo>
                  <a:lnTo>
                    <a:pt x="194" y="45"/>
                  </a:lnTo>
                  <a:lnTo>
                    <a:pt x="191" y="49"/>
                  </a:lnTo>
                  <a:lnTo>
                    <a:pt x="189" y="54"/>
                  </a:lnTo>
                  <a:lnTo>
                    <a:pt x="186" y="59"/>
                  </a:lnTo>
                  <a:lnTo>
                    <a:pt x="179" y="64"/>
                  </a:lnTo>
                  <a:lnTo>
                    <a:pt x="170" y="71"/>
                  </a:lnTo>
                  <a:lnTo>
                    <a:pt x="163" y="73"/>
                  </a:lnTo>
                  <a:lnTo>
                    <a:pt x="163" y="73"/>
                  </a:lnTo>
                  <a:lnTo>
                    <a:pt x="158" y="73"/>
                  </a:lnTo>
                  <a:lnTo>
                    <a:pt x="156" y="76"/>
                  </a:lnTo>
                  <a:lnTo>
                    <a:pt x="156" y="76"/>
                  </a:lnTo>
                  <a:lnTo>
                    <a:pt x="156" y="76"/>
                  </a:lnTo>
                  <a:lnTo>
                    <a:pt x="153" y="78"/>
                  </a:lnTo>
                  <a:lnTo>
                    <a:pt x="149" y="83"/>
                  </a:lnTo>
                  <a:lnTo>
                    <a:pt x="146" y="83"/>
                  </a:lnTo>
                  <a:lnTo>
                    <a:pt x="144" y="83"/>
                  </a:lnTo>
                  <a:lnTo>
                    <a:pt x="144" y="85"/>
                  </a:lnTo>
                  <a:lnTo>
                    <a:pt x="141" y="87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2"/>
                  </a:lnTo>
                  <a:lnTo>
                    <a:pt x="139" y="92"/>
                  </a:lnTo>
                  <a:lnTo>
                    <a:pt x="139" y="94"/>
                  </a:lnTo>
                  <a:lnTo>
                    <a:pt x="139" y="94"/>
                  </a:lnTo>
                  <a:lnTo>
                    <a:pt x="139" y="97"/>
                  </a:lnTo>
                  <a:lnTo>
                    <a:pt x="139" y="99"/>
                  </a:lnTo>
                  <a:lnTo>
                    <a:pt x="139" y="99"/>
                  </a:lnTo>
                  <a:lnTo>
                    <a:pt x="139" y="102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06"/>
                  </a:lnTo>
                  <a:lnTo>
                    <a:pt x="132" y="113"/>
                  </a:lnTo>
                  <a:lnTo>
                    <a:pt x="130" y="118"/>
                  </a:lnTo>
                  <a:lnTo>
                    <a:pt x="130" y="120"/>
                  </a:lnTo>
                  <a:lnTo>
                    <a:pt x="130" y="120"/>
                  </a:lnTo>
                  <a:lnTo>
                    <a:pt x="130" y="120"/>
                  </a:lnTo>
                  <a:lnTo>
                    <a:pt x="130" y="123"/>
                  </a:lnTo>
                  <a:lnTo>
                    <a:pt x="127" y="128"/>
                  </a:lnTo>
                  <a:lnTo>
                    <a:pt x="127" y="128"/>
                  </a:lnTo>
                  <a:lnTo>
                    <a:pt x="125" y="130"/>
                  </a:lnTo>
                  <a:lnTo>
                    <a:pt x="123" y="132"/>
                  </a:lnTo>
                  <a:lnTo>
                    <a:pt x="123" y="137"/>
                  </a:lnTo>
                  <a:lnTo>
                    <a:pt x="123" y="139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6"/>
                  </a:lnTo>
                  <a:lnTo>
                    <a:pt x="120" y="156"/>
                  </a:lnTo>
                  <a:lnTo>
                    <a:pt x="120" y="158"/>
                  </a:lnTo>
                  <a:lnTo>
                    <a:pt x="120" y="158"/>
                  </a:lnTo>
                  <a:lnTo>
                    <a:pt x="120" y="158"/>
                  </a:lnTo>
                  <a:lnTo>
                    <a:pt x="120" y="161"/>
                  </a:lnTo>
                  <a:lnTo>
                    <a:pt x="120" y="161"/>
                  </a:lnTo>
                  <a:lnTo>
                    <a:pt x="120" y="161"/>
                  </a:lnTo>
                  <a:lnTo>
                    <a:pt x="120" y="163"/>
                  </a:lnTo>
                  <a:lnTo>
                    <a:pt x="120" y="163"/>
                  </a:lnTo>
                  <a:lnTo>
                    <a:pt x="120" y="163"/>
                  </a:lnTo>
                  <a:lnTo>
                    <a:pt x="120" y="165"/>
                  </a:lnTo>
                  <a:lnTo>
                    <a:pt x="120" y="168"/>
                  </a:lnTo>
                  <a:lnTo>
                    <a:pt x="118" y="173"/>
                  </a:lnTo>
                  <a:lnTo>
                    <a:pt x="118" y="175"/>
                  </a:lnTo>
                  <a:lnTo>
                    <a:pt x="118" y="177"/>
                  </a:lnTo>
                  <a:lnTo>
                    <a:pt x="115" y="177"/>
                  </a:lnTo>
                  <a:lnTo>
                    <a:pt x="115" y="180"/>
                  </a:lnTo>
                  <a:lnTo>
                    <a:pt x="113" y="180"/>
                  </a:lnTo>
                  <a:lnTo>
                    <a:pt x="111" y="182"/>
                  </a:lnTo>
                  <a:lnTo>
                    <a:pt x="111" y="182"/>
                  </a:lnTo>
                  <a:lnTo>
                    <a:pt x="111" y="182"/>
                  </a:lnTo>
                  <a:lnTo>
                    <a:pt x="111" y="184"/>
                  </a:lnTo>
                  <a:lnTo>
                    <a:pt x="108" y="184"/>
                  </a:lnTo>
                  <a:lnTo>
                    <a:pt x="108" y="187"/>
                  </a:lnTo>
                  <a:lnTo>
                    <a:pt x="106" y="187"/>
                  </a:lnTo>
                  <a:lnTo>
                    <a:pt x="104" y="187"/>
                  </a:lnTo>
                  <a:lnTo>
                    <a:pt x="104" y="187"/>
                  </a:lnTo>
                  <a:lnTo>
                    <a:pt x="104" y="189"/>
                  </a:lnTo>
                  <a:lnTo>
                    <a:pt x="101" y="189"/>
                  </a:lnTo>
                  <a:lnTo>
                    <a:pt x="99" y="191"/>
                  </a:lnTo>
                  <a:lnTo>
                    <a:pt x="97" y="196"/>
                  </a:lnTo>
                  <a:lnTo>
                    <a:pt x="92" y="201"/>
                  </a:lnTo>
                  <a:lnTo>
                    <a:pt x="87" y="203"/>
                  </a:lnTo>
                  <a:lnTo>
                    <a:pt x="87" y="206"/>
                  </a:lnTo>
                  <a:lnTo>
                    <a:pt x="87" y="206"/>
                  </a:lnTo>
                  <a:lnTo>
                    <a:pt x="87" y="206"/>
                  </a:lnTo>
                  <a:lnTo>
                    <a:pt x="85" y="208"/>
                  </a:lnTo>
                  <a:lnTo>
                    <a:pt x="82" y="210"/>
                  </a:lnTo>
                  <a:lnTo>
                    <a:pt x="80" y="213"/>
                  </a:lnTo>
                  <a:lnTo>
                    <a:pt x="80" y="215"/>
                  </a:lnTo>
                  <a:lnTo>
                    <a:pt x="78" y="215"/>
                  </a:lnTo>
                  <a:lnTo>
                    <a:pt x="78" y="218"/>
                  </a:lnTo>
                  <a:lnTo>
                    <a:pt x="75" y="218"/>
                  </a:lnTo>
                  <a:lnTo>
                    <a:pt x="75" y="218"/>
                  </a:lnTo>
                  <a:lnTo>
                    <a:pt x="73" y="218"/>
                  </a:lnTo>
                  <a:lnTo>
                    <a:pt x="71" y="220"/>
                  </a:lnTo>
                  <a:lnTo>
                    <a:pt x="66" y="222"/>
                  </a:lnTo>
                  <a:lnTo>
                    <a:pt x="66" y="225"/>
                  </a:lnTo>
                  <a:lnTo>
                    <a:pt x="66" y="225"/>
                  </a:lnTo>
                  <a:lnTo>
                    <a:pt x="66" y="225"/>
                  </a:lnTo>
                  <a:lnTo>
                    <a:pt x="61" y="229"/>
                  </a:lnTo>
                  <a:lnTo>
                    <a:pt x="59" y="234"/>
                  </a:lnTo>
                  <a:lnTo>
                    <a:pt x="59" y="234"/>
                  </a:lnTo>
                  <a:lnTo>
                    <a:pt x="59" y="236"/>
                  </a:lnTo>
                  <a:lnTo>
                    <a:pt x="59" y="236"/>
                  </a:lnTo>
                  <a:lnTo>
                    <a:pt x="59" y="236"/>
                  </a:lnTo>
                  <a:lnTo>
                    <a:pt x="61" y="236"/>
                  </a:lnTo>
                  <a:lnTo>
                    <a:pt x="61" y="234"/>
                  </a:lnTo>
                  <a:lnTo>
                    <a:pt x="61" y="234"/>
                  </a:lnTo>
                  <a:lnTo>
                    <a:pt x="63" y="234"/>
                  </a:lnTo>
                  <a:lnTo>
                    <a:pt x="63" y="232"/>
                  </a:lnTo>
                  <a:lnTo>
                    <a:pt x="63" y="232"/>
                  </a:lnTo>
                  <a:lnTo>
                    <a:pt x="63" y="232"/>
                  </a:lnTo>
                  <a:lnTo>
                    <a:pt x="63" y="229"/>
                  </a:lnTo>
                  <a:lnTo>
                    <a:pt x="63" y="227"/>
                  </a:lnTo>
                  <a:lnTo>
                    <a:pt x="66" y="227"/>
                  </a:lnTo>
                  <a:lnTo>
                    <a:pt x="66" y="227"/>
                  </a:lnTo>
                  <a:lnTo>
                    <a:pt x="66" y="227"/>
                  </a:lnTo>
                  <a:lnTo>
                    <a:pt x="66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71" y="225"/>
                  </a:lnTo>
                  <a:lnTo>
                    <a:pt x="71" y="225"/>
                  </a:lnTo>
                  <a:lnTo>
                    <a:pt x="71" y="225"/>
                  </a:lnTo>
                  <a:lnTo>
                    <a:pt x="71" y="222"/>
                  </a:lnTo>
                  <a:lnTo>
                    <a:pt x="71" y="222"/>
                  </a:lnTo>
                  <a:lnTo>
                    <a:pt x="71" y="222"/>
                  </a:lnTo>
                  <a:lnTo>
                    <a:pt x="71" y="222"/>
                  </a:lnTo>
                  <a:lnTo>
                    <a:pt x="71" y="222"/>
                  </a:lnTo>
                  <a:lnTo>
                    <a:pt x="71" y="225"/>
                  </a:lnTo>
                  <a:lnTo>
                    <a:pt x="71" y="225"/>
                  </a:lnTo>
                  <a:lnTo>
                    <a:pt x="71" y="227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8" y="232"/>
                  </a:lnTo>
                  <a:lnTo>
                    <a:pt x="68" y="232"/>
                  </a:lnTo>
                  <a:lnTo>
                    <a:pt x="68" y="234"/>
                  </a:lnTo>
                  <a:lnTo>
                    <a:pt x="68" y="234"/>
                  </a:lnTo>
                  <a:lnTo>
                    <a:pt x="68" y="234"/>
                  </a:lnTo>
                  <a:lnTo>
                    <a:pt x="68" y="236"/>
                  </a:lnTo>
                  <a:lnTo>
                    <a:pt x="66" y="236"/>
                  </a:lnTo>
                  <a:lnTo>
                    <a:pt x="66" y="236"/>
                  </a:lnTo>
                  <a:lnTo>
                    <a:pt x="63" y="239"/>
                  </a:lnTo>
                  <a:lnTo>
                    <a:pt x="61" y="244"/>
                  </a:lnTo>
                  <a:lnTo>
                    <a:pt x="61" y="244"/>
                  </a:lnTo>
                  <a:lnTo>
                    <a:pt x="61" y="246"/>
                  </a:lnTo>
                  <a:lnTo>
                    <a:pt x="59" y="248"/>
                  </a:lnTo>
                  <a:lnTo>
                    <a:pt x="56" y="253"/>
                  </a:lnTo>
                  <a:lnTo>
                    <a:pt x="56" y="253"/>
                  </a:lnTo>
                  <a:lnTo>
                    <a:pt x="56" y="255"/>
                  </a:lnTo>
                  <a:lnTo>
                    <a:pt x="56" y="255"/>
                  </a:lnTo>
                  <a:lnTo>
                    <a:pt x="52" y="265"/>
                  </a:lnTo>
                  <a:lnTo>
                    <a:pt x="52" y="265"/>
                  </a:lnTo>
                  <a:lnTo>
                    <a:pt x="49" y="267"/>
                  </a:lnTo>
                  <a:lnTo>
                    <a:pt x="47" y="267"/>
                  </a:lnTo>
                  <a:lnTo>
                    <a:pt x="47" y="270"/>
                  </a:lnTo>
                  <a:lnTo>
                    <a:pt x="47" y="270"/>
                  </a:lnTo>
                  <a:lnTo>
                    <a:pt x="49" y="270"/>
                  </a:lnTo>
                  <a:lnTo>
                    <a:pt x="49" y="270"/>
                  </a:lnTo>
                  <a:lnTo>
                    <a:pt x="49" y="272"/>
                  </a:lnTo>
                  <a:lnTo>
                    <a:pt x="49" y="272"/>
                  </a:lnTo>
                  <a:lnTo>
                    <a:pt x="49" y="274"/>
                  </a:lnTo>
                  <a:lnTo>
                    <a:pt x="49" y="274"/>
                  </a:lnTo>
                  <a:lnTo>
                    <a:pt x="49" y="277"/>
                  </a:lnTo>
                  <a:lnTo>
                    <a:pt x="47" y="279"/>
                  </a:lnTo>
                  <a:lnTo>
                    <a:pt x="44" y="279"/>
                  </a:lnTo>
                  <a:lnTo>
                    <a:pt x="44" y="281"/>
                  </a:lnTo>
                  <a:lnTo>
                    <a:pt x="42" y="281"/>
                  </a:lnTo>
                  <a:lnTo>
                    <a:pt x="42" y="281"/>
                  </a:lnTo>
                  <a:lnTo>
                    <a:pt x="42" y="281"/>
                  </a:lnTo>
                  <a:lnTo>
                    <a:pt x="42" y="281"/>
                  </a:lnTo>
                  <a:lnTo>
                    <a:pt x="42" y="281"/>
                  </a:lnTo>
                  <a:lnTo>
                    <a:pt x="42" y="284"/>
                  </a:lnTo>
                  <a:lnTo>
                    <a:pt x="42" y="284"/>
                  </a:lnTo>
                  <a:lnTo>
                    <a:pt x="42" y="284"/>
                  </a:lnTo>
                  <a:lnTo>
                    <a:pt x="42" y="284"/>
                  </a:lnTo>
                  <a:lnTo>
                    <a:pt x="42" y="286"/>
                  </a:lnTo>
                  <a:lnTo>
                    <a:pt x="42" y="286"/>
                  </a:lnTo>
                  <a:lnTo>
                    <a:pt x="40" y="289"/>
                  </a:lnTo>
                  <a:lnTo>
                    <a:pt x="40" y="291"/>
                  </a:lnTo>
                  <a:lnTo>
                    <a:pt x="40" y="296"/>
                  </a:lnTo>
                  <a:lnTo>
                    <a:pt x="40" y="298"/>
                  </a:lnTo>
                  <a:lnTo>
                    <a:pt x="40" y="300"/>
                  </a:lnTo>
                  <a:lnTo>
                    <a:pt x="35" y="303"/>
                  </a:lnTo>
                  <a:lnTo>
                    <a:pt x="35" y="303"/>
                  </a:lnTo>
                  <a:lnTo>
                    <a:pt x="35" y="305"/>
                  </a:lnTo>
                  <a:lnTo>
                    <a:pt x="33" y="310"/>
                  </a:lnTo>
                  <a:lnTo>
                    <a:pt x="33" y="312"/>
                  </a:lnTo>
                  <a:lnTo>
                    <a:pt x="33" y="315"/>
                  </a:lnTo>
                  <a:lnTo>
                    <a:pt x="30" y="315"/>
                  </a:lnTo>
                  <a:lnTo>
                    <a:pt x="26" y="317"/>
                  </a:lnTo>
                  <a:lnTo>
                    <a:pt x="23" y="317"/>
                  </a:lnTo>
                  <a:lnTo>
                    <a:pt x="23" y="317"/>
                  </a:lnTo>
                  <a:lnTo>
                    <a:pt x="23" y="315"/>
                  </a:lnTo>
                  <a:lnTo>
                    <a:pt x="23" y="315"/>
                  </a:lnTo>
                  <a:lnTo>
                    <a:pt x="23" y="317"/>
                  </a:lnTo>
                  <a:lnTo>
                    <a:pt x="21" y="317"/>
                  </a:lnTo>
                  <a:lnTo>
                    <a:pt x="21" y="317"/>
                  </a:lnTo>
                  <a:lnTo>
                    <a:pt x="21" y="317"/>
                  </a:lnTo>
                  <a:lnTo>
                    <a:pt x="18" y="319"/>
                  </a:lnTo>
                  <a:lnTo>
                    <a:pt x="18" y="319"/>
                  </a:lnTo>
                  <a:lnTo>
                    <a:pt x="18" y="319"/>
                  </a:lnTo>
                  <a:lnTo>
                    <a:pt x="18" y="322"/>
                  </a:lnTo>
                  <a:lnTo>
                    <a:pt x="16" y="322"/>
                  </a:lnTo>
                  <a:lnTo>
                    <a:pt x="16" y="322"/>
                  </a:lnTo>
                  <a:lnTo>
                    <a:pt x="16" y="324"/>
                  </a:lnTo>
                  <a:lnTo>
                    <a:pt x="14" y="324"/>
                  </a:lnTo>
                  <a:lnTo>
                    <a:pt x="9" y="336"/>
                  </a:lnTo>
                  <a:lnTo>
                    <a:pt x="9" y="338"/>
                  </a:lnTo>
                  <a:lnTo>
                    <a:pt x="9" y="341"/>
                  </a:lnTo>
                  <a:lnTo>
                    <a:pt x="7" y="343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7" y="348"/>
                  </a:lnTo>
                  <a:lnTo>
                    <a:pt x="7" y="348"/>
                  </a:lnTo>
                  <a:lnTo>
                    <a:pt x="7" y="348"/>
                  </a:lnTo>
                  <a:lnTo>
                    <a:pt x="7" y="350"/>
                  </a:lnTo>
                  <a:lnTo>
                    <a:pt x="7" y="350"/>
                  </a:lnTo>
                  <a:lnTo>
                    <a:pt x="7" y="352"/>
                  </a:lnTo>
                  <a:lnTo>
                    <a:pt x="7" y="355"/>
                  </a:lnTo>
                  <a:lnTo>
                    <a:pt x="4" y="364"/>
                  </a:lnTo>
                  <a:lnTo>
                    <a:pt x="4" y="367"/>
                  </a:lnTo>
                  <a:lnTo>
                    <a:pt x="4" y="367"/>
                  </a:lnTo>
                  <a:lnTo>
                    <a:pt x="4" y="369"/>
                  </a:lnTo>
                  <a:lnTo>
                    <a:pt x="4" y="369"/>
                  </a:lnTo>
                  <a:lnTo>
                    <a:pt x="4" y="371"/>
                  </a:lnTo>
                  <a:lnTo>
                    <a:pt x="2" y="388"/>
                  </a:lnTo>
                  <a:lnTo>
                    <a:pt x="0" y="390"/>
                  </a:lnTo>
                  <a:lnTo>
                    <a:pt x="0" y="393"/>
                  </a:lnTo>
                  <a:lnTo>
                    <a:pt x="0" y="395"/>
                  </a:lnTo>
                  <a:lnTo>
                    <a:pt x="0" y="395"/>
                  </a:lnTo>
                  <a:lnTo>
                    <a:pt x="0" y="397"/>
                  </a:lnTo>
                  <a:lnTo>
                    <a:pt x="0" y="397"/>
                  </a:lnTo>
                  <a:lnTo>
                    <a:pt x="0" y="400"/>
                  </a:lnTo>
                  <a:lnTo>
                    <a:pt x="2" y="402"/>
                  </a:lnTo>
                  <a:lnTo>
                    <a:pt x="2" y="402"/>
                  </a:lnTo>
                  <a:lnTo>
                    <a:pt x="0" y="397"/>
                  </a:lnTo>
                  <a:lnTo>
                    <a:pt x="2" y="395"/>
                  </a:lnTo>
                  <a:lnTo>
                    <a:pt x="2" y="390"/>
                  </a:lnTo>
                  <a:lnTo>
                    <a:pt x="2" y="388"/>
                  </a:lnTo>
                  <a:lnTo>
                    <a:pt x="4" y="381"/>
                  </a:lnTo>
                  <a:lnTo>
                    <a:pt x="7" y="376"/>
                  </a:lnTo>
                  <a:lnTo>
                    <a:pt x="7" y="371"/>
                  </a:lnTo>
                  <a:lnTo>
                    <a:pt x="7" y="371"/>
                  </a:lnTo>
                  <a:lnTo>
                    <a:pt x="16" y="371"/>
                  </a:lnTo>
                  <a:lnTo>
                    <a:pt x="21" y="371"/>
                  </a:lnTo>
                  <a:lnTo>
                    <a:pt x="44" y="371"/>
                  </a:lnTo>
                  <a:lnTo>
                    <a:pt x="59" y="371"/>
                  </a:lnTo>
                  <a:lnTo>
                    <a:pt x="75" y="371"/>
                  </a:lnTo>
                  <a:lnTo>
                    <a:pt x="94" y="371"/>
                  </a:lnTo>
                  <a:lnTo>
                    <a:pt x="111" y="371"/>
                  </a:lnTo>
                  <a:lnTo>
                    <a:pt x="130" y="371"/>
                  </a:lnTo>
                  <a:lnTo>
                    <a:pt x="149" y="371"/>
                  </a:lnTo>
                  <a:lnTo>
                    <a:pt x="149" y="371"/>
                  </a:lnTo>
                  <a:lnTo>
                    <a:pt x="165" y="371"/>
                  </a:lnTo>
                  <a:lnTo>
                    <a:pt x="179" y="371"/>
                  </a:lnTo>
                  <a:lnTo>
                    <a:pt x="191" y="371"/>
                  </a:lnTo>
                  <a:lnTo>
                    <a:pt x="208" y="371"/>
                  </a:lnTo>
                  <a:lnTo>
                    <a:pt x="210" y="371"/>
                  </a:lnTo>
                  <a:lnTo>
                    <a:pt x="217" y="371"/>
                  </a:lnTo>
                  <a:lnTo>
                    <a:pt x="217" y="362"/>
                  </a:lnTo>
                  <a:lnTo>
                    <a:pt x="217" y="357"/>
                  </a:lnTo>
                  <a:lnTo>
                    <a:pt x="215" y="333"/>
                  </a:lnTo>
                  <a:lnTo>
                    <a:pt x="215" y="319"/>
                  </a:lnTo>
                  <a:lnTo>
                    <a:pt x="215" y="305"/>
                  </a:lnTo>
                  <a:lnTo>
                    <a:pt x="212" y="300"/>
                  </a:lnTo>
                  <a:lnTo>
                    <a:pt x="210" y="293"/>
                  </a:lnTo>
                  <a:lnTo>
                    <a:pt x="210" y="289"/>
                  </a:lnTo>
                  <a:lnTo>
                    <a:pt x="210" y="286"/>
                  </a:lnTo>
                  <a:lnTo>
                    <a:pt x="212" y="281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24" y="270"/>
                  </a:lnTo>
                  <a:lnTo>
                    <a:pt x="229" y="265"/>
                  </a:lnTo>
                  <a:lnTo>
                    <a:pt x="236" y="262"/>
                  </a:lnTo>
                  <a:lnTo>
                    <a:pt x="238" y="260"/>
                  </a:lnTo>
                  <a:lnTo>
                    <a:pt x="243" y="258"/>
                  </a:lnTo>
                  <a:lnTo>
                    <a:pt x="250" y="258"/>
                  </a:lnTo>
                  <a:lnTo>
                    <a:pt x="253" y="255"/>
                  </a:lnTo>
                  <a:lnTo>
                    <a:pt x="265" y="251"/>
                  </a:lnTo>
                  <a:lnTo>
                    <a:pt x="272" y="248"/>
                  </a:lnTo>
                  <a:lnTo>
                    <a:pt x="272" y="248"/>
                  </a:lnTo>
                  <a:lnTo>
                    <a:pt x="272" y="246"/>
                  </a:lnTo>
                  <a:lnTo>
                    <a:pt x="272" y="99"/>
                  </a:lnTo>
                  <a:lnTo>
                    <a:pt x="276" y="99"/>
                  </a:lnTo>
                  <a:lnTo>
                    <a:pt x="437" y="99"/>
                  </a:lnTo>
                  <a:lnTo>
                    <a:pt x="444" y="99"/>
                  </a:lnTo>
                  <a:lnTo>
                    <a:pt x="449" y="99"/>
                  </a:lnTo>
                  <a:lnTo>
                    <a:pt x="449" y="99"/>
                  </a:lnTo>
                  <a:lnTo>
                    <a:pt x="449" y="99"/>
                  </a:lnTo>
                  <a:lnTo>
                    <a:pt x="449" y="97"/>
                  </a:lnTo>
                  <a:lnTo>
                    <a:pt x="449" y="94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11041062" y="4652529"/>
              <a:ext cx="22225" cy="30163"/>
            </a:xfrm>
            <a:custGeom>
              <a:avLst/>
              <a:gdLst>
                <a:gd name="T0" fmla="*/ 9 w 14"/>
                <a:gd name="T1" fmla="*/ 5 h 19"/>
                <a:gd name="T2" fmla="*/ 7 w 14"/>
                <a:gd name="T3" fmla="*/ 5 h 19"/>
                <a:gd name="T4" fmla="*/ 4 w 14"/>
                <a:gd name="T5" fmla="*/ 5 h 19"/>
                <a:gd name="T6" fmla="*/ 4 w 14"/>
                <a:gd name="T7" fmla="*/ 2 h 19"/>
                <a:gd name="T8" fmla="*/ 4 w 14"/>
                <a:gd name="T9" fmla="*/ 2 h 19"/>
                <a:gd name="T10" fmla="*/ 2 w 14"/>
                <a:gd name="T11" fmla="*/ 2 h 19"/>
                <a:gd name="T12" fmla="*/ 2 w 14"/>
                <a:gd name="T13" fmla="*/ 2 h 19"/>
                <a:gd name="T14" fmla="*/ 4 w 14"/>
                <a:gd name="T15" fmla="*/ 2 h 19"/>
                <a:gd name="T16" fmla="*/ 2 w 14"/>
                <a:gd name="T17" fmla="*/ 0 h 19"/>
                <a:gd name="T18" fmla="*/ 0 w 14"/>
                <a:gd name="T19" fmla="*/ 5 h 19"/>
                <a:gd name="T20" fmla="*/ 2 w 14"/>
                <a:gd name="T21" fmla="*/ 5 h 19"/>
                <a:gd name="T22" fmla="*/ 2 w 14"/>
                <a:gd name="T23" fmla="*/ 7 h 19"/>
                <a:gd name="T24" fmla="*/ 2 w 14"/>
                <a:gd name="T25" fmla="*/ 7 h 19"/>
                <a:gd name="T26" fmla="*/ 4 w 14"/>
                <a:gd name="T27" fmla="*/ 9 h 19"/>
                <a:gd name="T28" fmla="*/ 4 w 14"/>
                <a:gd name="T29" fmla="*/ 12 h 19"/>
                <a:gd name="T30" fmla="*/ 4 w 14"/>
                <a:gd name="T31" fmla="*/ 12 h 19"/>
                <a:gd name="T32" fmla="*/ 4 w 14"/>
                <a:gd name="T33" fmla="*/ 12 h 19"/>
                <a:gd name="T34" fmla="*/ 4 w 14"/>
                <a:gd name="T35" fmla="*/ 14 h 19"/>
                <a:gd name="T36" fmla="*/ 4 w 14"/>
                <a:gd name="T37" fmla="*/ 16 h 19"/>
                <a:gd name="T38" fmla="*/ 4 w 14"/>
                <a:gd name="T39" fmla="*/ 16 h 19"/>
                <a:gd name="T40" fmla="*/ 2 w 14"/>
                <a:gd name="T41" fmla="*/ 14 h 19"/>
                <a:gd name="T42" fmla="*/ 2 w 14"/>
                <a:gd name="T43" fmla="*/ 14 h 19"/>
                <a:gd name="T44" fmla="*/ 2 w 14"/>
                <a:gd name="T45" fmla="*/ 14 h 19"/>
                <a:gd name="T46" fmla="*/ 2 w 14"/>
                <a:gd name="T47" fmla="*/ 16 h 19"/>
                <a:gd name="T48" fmla="*/ 2 w 14"/>
                <a:gd name="T49" fmla="*/ 19 h 19"/>
                <a:gd name="T50" fmla="*/ 4 w 14"/>
                <a:gd name="T51" fmla="*/ 19 h 19"/>
                <a:gd name="T52" fmla="*/ 4 w 14"/>
                <a:gd name="T53" fmla="*/ 19 h 19"/>
                <a:gd name="T54" fmla="*/ 4 w 14"/>
                <a:gd name="T55" fmla="*/ 19 h 19"/>
                <a:gd name="T56" fmla="*/ 4 w 14"/>
                <a:gd name="T57" fmla="*/ 19 h 19"/>
                <a:gd name="T58" fmla="*/ 7 w 14"/>
                <a:gd name="T59" fmla="*/ 19 h 19"/>
                <a:gd name="T60" fmla="*/ 7 w 14"/>
                <a:gd name="T61" fmla="*/ 19 h 19"/>
                <a:gd name="T62" fmla="*/ 7 w 14"/>
                <a:gd name="T63" fmla="*/ 19 h 19"/>
                <a:gd name="T64" fmla="*/ 9 w 14"/>
                <a:gd name="T65" fmla="*/ 19 h 19"/>
                <a:gd name="T66" fmla="*/ 7 w 14"/>
                <a:gd name="T67" fmla="*/ 16 h 19"/>
                <a:gd name="T68" fmla="*/ 9 w 14"/>
                <a:gd name="T69" fmla="*/ 14 h 19"/>
                <a:gd name="T70" fmla="*/ 9 w 14"/>
                <a:gd name="T71" fmla="*/ 12 h 19"/>
                <a:gd name="T72" fmla="*/ 9 w 14"/>
                <a:gd name="T73" fmla="*/ 12 h 19"/>
                <a:gd name="T74" fmla="*/ 9 w 14"/>
                <a:gd name="T75" fmla="*/ 9 h 19"/>
                <a:gd name="T76" fmla="*/ 9 w 14"/>
                <a:gd name="T77" fmla="*/ 7 h 19"/>
                <a:gd name="T78" fmla="*/ 9 w 14"/>
                <a:gd name="T79" fmla="*/ 7 h 19"/>
                <a:gd name="T80" fmla="*/ 14 w 14"/>
                <a:gd name="T81" fmla="*/ 7 h 19"/>
                <a:gd name="T82" fmla="*/ 14 w 14"/>
                <a:gd name="T83" fmla="*/ 7 h 19"/>
                <a:gd name="T84" fmla="*/ 14 w 14"/>
                <a:gd name="T85" fmla="*/ 9 h 19"/>
                <a:gd name="T86" fmla="*/ 14 w 14"/>
                <a:gd name="T87" fmla="*/ 9 h 19"/>
                <a:gd name="T88" fmla="*/ 14 w 14"/>
                <a:gd name="T8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" h="19">
                  <a:moveTo>
                    <a:pt x="9" y="5"/>
                  </a:moveTo>
                  <a:lnTo>
                    <a:pt x="9" y="5"/>
                  </a:lnTo>
                  <a:lnTo>
                    <a:pt x="9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5"/>
                  </a:lnTo>
                  <a:close/>
                  <a:moveTo>
                    <a:pt x="14" y="7"/>
                  </a:moveTo>
                  <a:lnTo>
                    <a:pt x="14" y="7"/>
                  </a:lnTo>
                  <a:lnTo>
                    <a:pt x="14" y="7"/>
                  </a:lnTo>
                  <a:lnTo>
                    <a:pt x="11" y="7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7"/>
                  </a:lnTo>
                  <a:lnTo>
                    <a:pt x="14" y="7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93" name="Freeform 92"/>
            <p:cNvSpPr>
              <a:spLocks noEditPoints="1"/>
            </p:cNvSpPr>
            <p:nvPr/>
          </p:nvSpPr>
          <p:spPr bwMode="auto">
            <a:xfrm>
              <a:off x="12017374" y="4452504"/>
              <a:ext cx="588963" cy="895350"/>
            </a:xfrm>
            <a:custGeom>
              <a:avLst/>
              <a:gdLst>
                <a:gd name="T0" fmla="*/ 0 w 371"/>
                <a:gd name="T1" fmla="*/ 0 h 564"/>
                <a:gd name="T2" fmla="*/ 0 w 371"/>
                <a:gd name="T3" fmla="*/ 0 h 564"/>
                <a:gd name="T4" fmla="*/ 0 w 371"/>
                <a:gd name="T5" fmla="*/ 0 h 564"/>
                <a:gd name="T6" fmla="*/ 0 w 371"/>
                <a:gd name="T7" fmla="*/ 3 h 564"/>
                <a:gd name="T8" fmla="*/ 2 w 371"/>
                <a:gd name="T9" fmla="*/ 5 h 564"/>
                <a:gd name="T10" fmla="*/ 0 w 371"/>
                <a:gd name="T11" fmla="*/ 3 h 564"/>
                <a:gd name="T12" fmla="*/ 66 w 371"/>
                <a:gd name="T13" fmla="*/ 545 h 564"/>
                <a:gd name="T14" fmla="*/ 64 w 371"/>
                <a:gd name="T15" fmla="*/ 542 h 564"/>
                <a:gd name="T16" fmla="*/ 64 w 371"/>
                <a:gd name="T17" fmla="*/ 540 h 564"/>
                <a:gd name="T18" fmla="*/ 64 w 371"/>
                <a:gd name="T19" fmla="*/ 540 h 564"/>
                <a:gd name="T20" fmla="*/ 64 w 371"/>
                <a:gd name="T21" fmla="*/ 540 h 564"/>
                <a:gd name="T22" fmla="*/ 64 w 371"/>
                <a:gd name="T23" fmla="*/ 540 h 564"/>
                <a:gd name="T24" fmla="*/ 61 w 371"/>
                <a:gd name="T25" fmla="*/ 538 h 564"/>
                <a:gd name="T26" fmla="*/ 61 w 371"/>
                <a:gd name="T27" fmla="*/ 535 h 564"/>
                <a:gd name="T28" fmla="*/ 61 w 371"/>
                <a:gd name="T29" fmla="*/ 535 h 564"/>
                <a:gd name="T30" fmla="*/ 59 w 371"/>
                <a:gd name="T31" fmla="*/ 533 h 564"/>
                <a:gd name="T32" fmla="*/ 57 w 371"/>
                <a:gd name="T33" fmla="*/ 533 h 564"/>
                <a:gd name="T34" fmla="*/ 57 w 371"/>
                <a:gd name="T35" fmla="*/ 535 h 564"/>
                <a:gd name="T36" fmla="*/ 54 w 371"/>
                <a:gd name="T37" fmla="*/ 535 h 564"/>
                <a:gd name="T38" fmla="*/ 54 w 371"/>
                <a:gd name="T39" fmla="*/ 535 h 564"/>
                <a:gd name="T40" fmla="*/ 52 w 371"/>
                <a:gd name="T41" fmla="*/ 538 h 564"/>
                <a:gd name="T42" fmla="*/ 52 w 371"/>
                <a:gd name="T43" fmla="*/ 540 h 564"/>
                <a:gd name="T44" fmla="*/ 52 w 371"/>
                <a:gd name="T45" fmla="*/ 542 h 564"/>
                <a:gd name="T46" fmla="*/ 49 w 371"/>
                <a:gd name="T47" fmla="*/ 545 h 564"/>
                <a:gd name="T48" fmla="*/ 47 w 371"/>
                <a:gd name="T49" fmla="*/ 545 h 564"/>
                <a:gd name="T50" fmla="*/ 47 w 371"/>
                <a:gd name="T51" fmla="*/ 545 h 564"/>
                <a:gd name="T52" fmla="*/ 45 w 371"/>
                <a:gd name="T53" fmla="*/ 547 h 564"/>
                <a:gd name="T54" fmla="*/ 45 w 371"/>
                <a:gd name="T55" fmla="*/ 552 h 564"/>
                <a:gd name="T56" fmla="*/ 45 w 371"/>
                <a:gd name="T57" fmla="*/ 557 h 564"/>
                <a:gd name="T58" fmla="*/ 45 w 371"/>
                <a:gd name="T59" fmla="*/ 557 h 564"/>
                <a:gd name="T60" fmla="*/ 45 w 371"/>
                <a:gd name="T61" fmla="*/ 559 h 564"/>
                <a:gd name="T62" fmla="*/ 42 w 371"/>
                <a:gd name="T63" fmla="*/ 559 h 564"/>
                <a:gd name="T64" fmla="*/ 42 w 371"/>
                <a:gd name="T65" fmla="*/ 559 h 564"/>
                <a:gd name="T66" fmla="*/ 45 w 371"/>
                <a:gd name="T67" fmla="*/ 564 h 564"/>
                <a:gd name="T68" fmla="*/ 47 w 371"/>
                <a:gd name="T69" fmla="*/ 564 h 564"/>
                <a:gd name="T70" fmla="*/ 52 w 371"/>
                <a:gd name="T71" fmla="*/ 564 h 564"/>
                <a:gd name="T72" fmla="*/ 61 w 371"/>
                <a:gd name="T73" fmla="*/ 561 h 564"/>
                <a:gd name="T74" fmla="*/ 61 w 371"/>
                <a:gd name="T75" fmla="*/ 561 h 564"/>
                <a:gd name="T76" fmla="*/ 64 w 371"/>
                <a:gd name="T77" fmla="*/ 559 h 564"/>
                <a:gd name="T78" fmla="*/ 64 w 371"/>
                <a:gd name="T79" fmla="*/ 559 h 564"/>
                <a:gd name="T80" fmla="*/ 64 w 371"/>
                <a:gd name="T81" fmla="*/ 559 h 564"/>
                <a:gd name="T82" fmla="*/ 64 w 371"/>
                <a:gd name="T83" fmla="*/ 557 h 564"/>
                <a:gd name="T84" fmla="*/ 64 w 371"/>
                <a:gd name="T85" fmla="*/ 554 h 564"/>
                <a:gd name="T86" fmla="*/ 66 w 371"/>
                <a:gd name="T87" fmla="*/ 554 h 564"/>
                <a:gd name="T88" fmla="*/ 66 w 371"/>
                <a:gd name="T89" fmla="*/ 552 h 564"/>
                <a:gd name="T90" fmla="*/ 68 w 371"/>
                <a:gd name="T91" fmla="*/ 550 h 564"/>
                <a:gd name="T92" fmla="*/ 66 w 371"/>
                <a:gd name="T93" fmla="*/ 547 h 564"/>
                <a:gd name="T94" fmla="*/ 371 w 371"/>
                <a:gd name="T95" fmla="*/ 516 h 564"/>
                <a:gd name="T96" fmla="*/ 369 w 371"/>
                <a:gd name="T97" fmla="*/ 516 h 564"/>
                <a:gd name="T98" fmla="*/ 364 w 371"/>
                <a:gd name="T99" fmla="*/ 519 h 564"/>
                <a:gd name="T100" fmla="*/ 364 w 371"/>
                <a:gd name="T101" fmla="*/ 519 h 564"/>
                <a:gd name="T102" fmla="*/ 364 w 371"/>
                <a:gd name="T103" fmla="*/ 519 h 564"/>
                <a:gd name="T104" fmla="*/ 366 w 371"/>
                <a:gd name="T105" fmla="*/ 521 h 564"/>
                <a:gd name="T106" fmla="*/ 369 w 371"/>
                <a:gd name="T107" fmla="*/ 519 h 564"/>
                <a:gd name="T108" fmla="*/ 371 w 371"/>
                <a:gd name="T109" fmla="*/ 519 h 564"/>
                <a:gd name="T110" fmla="*/ 371 w 371"/>
                <a:gd name="T111" fmla="*/ 51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1" h="564">
                  <a:moveTo>
                    <a:pt x="0" y="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3"/>
                  </a:lnTo>
                  <a:close/>
                  <a:moveTo>
                    <a:pt x="66" y="545"/>
                  </a:moveTo>
                  <a:lnTo>
                    <a:pt x="66" y="545"/>
                  </a:lnTo>
                  <a:lnTo>
                    <a:pt x="66" y="542"/>
                  </a:lnTo>
                  <a:lnTo>
                    <a:pt x="64" y="542"/>
                  </a:lnTo>
                  <a:lnTo>
                    <a:pt x="64" y="540"/>
                  </a:lnTo>
                  <a:lnTo>
                    <a:pt x="64" y="540"/>
                  </a:lnTo>
                  <a:lnTo>
                    <a:pt x="64" y="540"/>
                  </a:lnTo>
                  <a:lnTo>
                    <a:pt x="64" y="540"/>
                  </a:lnTo>
                  <a:lnTo>
                    <a:pt x="64" y="540"/>
                  </a:lnTo>
                  <a:lnTo>
                    <a:pt x="64" y="540"/>
                  </a:lnTo>
                  <a:lnTo>
                    <a:pt x="64" y="540"/>
                  </a:lnTo>
                  <a:lnTo>
                    <a:pt x="64" y="540"/>
                  </a:lnTo>
                  <a:lnTo>
                    <a:pt x="61" y="538"/>
                  </a:lnTo>
                  <a:lnTo>
                    <a:pt x="61" y="538"/>
                  </a:lnTo>
                  <a:lnTo>
                    <a:pt x="61" y="538"/>
                  </a:lnTo>
                  <a:lnTo>
                    <a:pt x="61" y="535"/>
                  </a:lnTo>
                  <a:lnTo>
                    <a:pt x="61" y="535"/>
                  </a:lnTo>
                  <a:lnTo>
                    <a:pt x="61" y="535"/>
                  </a:lnTo>
                  <a:lnTo>
                    <a:pt x="61" y="535"/>
                  </a:lnTo>
                  <a:lnTo>
                    <a:pt x="59" y="533"/>
                  </a:lnTo>
                  <a:lnTo>
                    <a:pt x="57" y="533"/>
                  </a:lnTo>
                  <a:lnTo>
                    <a:pt x="57" y="533"/>
                  </a:lnTo>
                  <a:lnTo>
                    <a:pt x="57" y="533"/>
                  </a:lnTo>
                  <a:lnTo>
                    <a:pt x="57" y="535"/>
                  </a:lnTo>
                  <a:lnTo>
                    <a:pt x="57" y="535"/>
                  </a:lnTo>
                  <a:lnTo>
                    <a:pt x="54" y="535"/>
                  </a:lnTo>
                  <a:lnTo>
                    <a:pt x="54" y="535"/>
                  </a:lnTo>
                  <a:lnTo>
                    <a:pt x="54" y="535"/>
                  </a:lnTo>
                  <a:lnTo>
                    <a:pt x="54" y="535"/>
                  </a:lnTo>
                  <a:lnTo>
                    <a:pt x="52" y="538"/>
                  </a:lnTo>
                  <a:lnTo>
                    <a:pt x="52" y="540"/>
                  </a:lnTo>
                  <a:lnTo>
                    <a:pt x="52" y="540"/>
                  </a:lnTo>
                  <a:lnTo>
                    <a:pt x="52" y="542"/>
                  </a:lnTo>
                  <a:lnTo>
                    <a:pt x="52" y="542"/>
                  </a:lnTo>
                  <a:lnTo>
                    <a:pt x="49" y="542"/>
                  </a:lnTo>
                  <a:lnTo>
                    <a:pt x="49" y="545"/>
                  </a:lnTo>
                  <a:lnTo>
                    <a:pt x="49" y="545"/>
                  </a:lnTo>
                  <a:lnTo>
                    <a:pt x="47" y="545"/>
                  </a:lnTo>
                  <a:lnTo>
                    <a:pt x="47" y="545"/>
                  </a:lnTo>
                  <a:lnTo>
                    <a:pt x="47" y="545"/>
                  </a:lnTo>
                  <a:lnTo>
                    <a:pt x="47" y="545"/>
                  </a:lnTo>
                  <a:lnTo>
                    <a:pt x="45" y="547"/>
                  </a:lnTo>
                  <a:lnTo>
                    <a:pt x="45" y="550"/>
                  </a:lnTo>
                  <a:lnTo>
                    <a:pt x="45" y="552"/>
                  </a:lnTo>
                  <a:lnTo>
                    <a:pt x="45" y="554"/>
                  </a:lnTo>
                  <a:lnTo>
                    <a:pt x="45" y="557"/>
                  </a:lnTo>
                  <a:lnTo>
                    <a:pt x="45" y="557"/>
                  </a:lnTo>
                  <a:lnTo>
                    <a:pt x="45" y="557"/>
                  </a:lnTo>
                  <a:lnTo>
                    <a:pt x="45" y="559"/>
                  </a:lnTo>
                  <a:lnTo>
                    <a:pt x="45" y="559"/>
                  </a:lnTo>
                  <a:lnTo>
                    <a:pt x="42" y="559"/>
                  </a:lnTo>
                  <a:lnTo>
                    <a:pt x="42" y="559"/>
                  </a:lnTo>
                  <a:lnTo>
                    <a:pt x="40" y="559"/>
                  </a:lnTo>
                  <a:lnTo>
                    <a:pt x="42" y="559"/>
                  </a:lnTo>
                  <a:lnTo>
                    <a:pt x="42" y="561"/>
                  </a:lnTo>
                  <a:lnTo>
                    <a:pt x="45" y="564"/>
                  </a:lnTo>
                  <a:lnTo>
                    <a:pt x="47" y="564"/>
                  </a:lnTo>
                  <a:lnTo>
                    <a:pt x="47" y="564"/>
                  </a:lnTo>
                  <a:lnTo>
                    <a:pt x="49" y="564"/>
                  </a:lnTo>
                  <a:lnTo>
                    <a:pt x="52" y="564"/>
                  </a:lnTo>
                  <a:lnTo>
                    <a:pt x="57" y="564"/>
                  </a:lnTo>
                  <a:lnTo>
                    <a:pt x="61" y="561"/>
                  </a:lnTo>
                  <a:lnTo>
                    <a:pt x="61" y="561"/>
                  </a:lnTo>
                  <a:lnTo>
                    <a:pt x="61" y="561"/>
                  </a:lnTo>
                  <a:lnTo>
                    <a:pt x="64" y="559"/>
                  </a:lnTo>
                  <a:lnTo>
                    <a:pt x="64" y="559"/>
                  </a:lnTo>
                  <a:lnTo>
                    <a:pt x="64" y="559"/>
                  </a:lnTo>
                  <a:lnTo>
                    <a:pt x="64" y="559"/>
                  </a:lnTo>
                  <a:lnTo>
                    <a:pt x="64" y="559"/>
                  </a:lnTo>
                  <a:lnTo>
                    <a:pt x="64" y="559"/>
                  </a:lnTo>
                  <a:lnTo>
                    <a:pt x="64" y="559"/>
                  </a:lnTo>
                  <a:lnTo>
                    <a:pt x="64" y="557"/>
                  </a:lnTo>
                  <a:lnTo>
                    <a:pt x="64" y="557"/>
                  </a:lnTo>
                  <a:lnTo>
                    <a:pt x="64" y="554"/>
                  </a:lnTo>
                  <a:lnTo>
                    <a:pt x="66" y="554"/>
                  </a:lnTo>
                  <a:lnTo>
                    <a:pt x="66" y="554"/>
                  </a:lnTo>
                  <a:lnTo>
                    <a:pt x="66" y="552"/>
                  </a:lnTo>
                  <a:lnTo>
                    <a:pt x="66" y="552"/>
                  </a:lnTo>
                  <a:lnTo>
                    <a:pt x="66" y="550"/>
                  </a:lnTo>
                  <a:lnTo>
                    <a:pt x="68" y="550"/>
                  </a:lnTo>
                  <a:lnTo>
                    <a:pt x="68" y="547"/>
                  </a:lnTo>
                  <a:lnTo>
                    <a:pt x="66" y="547"/>
                  </a:lnTo>
                  <a:lnTo>
                    <a:pt x="66" y="545"/>
                  </a:lnTo>
                  <a:close/>
                  <a:moveTo>
                    <a:pt x="371" y="516"/>
                  </a:moveTo>
                  <a:lnTo>
                    <a:pt x="369" y="516"/>
                  </a:lnTo>
                  <a:lnTo>
                    <a:pt x="369" y="516"/>
                  </a:lnTo>
                  <a:lnTo>
                    <a:pt x="366" y="516"/>
                  </a:lnTo>
                  <a:lnTo>
                    <a:pt x="364" y="519"/>
                  </a:lnTo>
                  <a:lnTo>
                    <a:pt x="364" y="519"/>
                  </a:lnTo>
                  <a:lnTo>
                    <a:pt x="364" y="519"/>
                  </a:lnTo>
                  <a:lnTo>
                    <a:pt x="364" y="519"/>
                  </a:lnTo>
                  <a:lnTo>
                    <a:pt x="364" y="519"/>
                  </a:lnTo>
                  <a:lnTo>
                    <a:pt x="364" y="521"/>
                  </a:lnTo>
                  <a:lnTo>
                    <a:pt x="366" y="521"/>
                  </a:lnTo>
                  <a:lnTo>
                    <a:pt x="366" y="521"/>
                  </a:lnTo>
                  <a:lnTo>
                    <a:pt x="369" y="519"/>
                  </a:lnTo>
                  <a:lnTo>
                    <a:pt x="369" y="519"/>
                  </a:lnTo>
                  <a:lnTo>
                    <a:pt x="371" y="519"/>
                  </a:lnTo>
                  <a:lnTo>
                    <a:pt x="371" y="519"/>
                  </a:lnTo>
                  <a:lnTo>
                    <a:pt x="371" y="516"/>
                  </a:lnTo>
                  <a:lnTo>
                    <a:pt x="371" y="516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94" name="Freeform 93"/>
            <p:cNvSpPr>
              <a:spLocks noEditPoints="1"/>
            </p:cNvSpPr>
            <p:nvPr/>
          </p:nvSpPr>
          <p:spPr bwMode="auto">
            <a:xfrm>
              <a:off x="5767387" y="1183841"/>
              <a:ext cx="1039813" cy="1139825"/>
            </a:xfrm>
            <a:custGeom>
              <a:avLst/>
              <a:gdLst>
                <a:gd name="T0" fmla="*/ 603 w 655"/>
                <a:gd name="T1" fmla="*/ 100 h 718"/>
                <a:gd name="T2" fmla="*/ 449 w 655"/>
                <a:gd name="T3" fmla="*/ 3 h 718"/>
                <a:gd name="T4" fmla="*/ 449 w 655"/>
                <a:gd name="T5" fmla="*/ 76 h 718"/>
                <a:gd name="T6" fmla="*/ 217 w 655"/>
                <a:gd name="T7" fmla="*/ 251 h 718"/>
                <a:gd name="T8" fmla="*/ 165 w 655"/>
                <a:gd name="T9" fmla="*/ 348 h 718"/>
                <a:gd name="T10" fmla="*/ 2 w 655"/>
                <a:gd name="T11" fmla="*/ 372 h 718"/>
                <a:gd name="T12" fmla="*/ 4 w 655"/>
                <a:gd name="T13" fmla="*/ 367 h 718"/>
                <a:gd name="T14" fmla="*/ 14 w 655"/>
                <a:gd name="T15" fmla="*/ 367 h 718"/>
                <a:gd name="T16" fmla="*/ 21 w 655"/>
                <a:gd name="T17" fmla="*/ 379 h 718"/>
                <a:gd name="T18" fmla="*/ 26 w 655"/>
                <a:gd name="T19" fmla="*/ 389 h 718"/>
                <a:gd name="T20" fmla="*/ 33 w 655"/>
                <a:gd name="T21" fmla="*/ 386 h 718"/>
                <a:gd name="T22" fmla="*/ 40 w 655"/>
                <a:gd name="T23" fmla="*/ 400 h 718"/>
                <a:gd name="T24" fmla="*/ 47 w 655"/>
                <a:gd name="T25" fmla="*/ 415 h 718"/>
                <a:gd name="T26" fmla="*/ 42 w 655"/>
                <a:gd name="T27" fmla="*/ 429 h 718"/>
                <a:gd name="T28" fmla="*/ 44 w 655"/>
                <a:gd name="T29" fmla="*/ 436 h 718"/>
                <a:gd name="T30" fmla="*/ 33 w 655"/>
                <a:gd name="T31" fmla="*/ 455 h 718"/>
                <a:gd name="T32" fmla="*/ 35 w 655"/>
                <a:gd name="T33" fmla="*/ 452 h 718"/>
                <a:gd name="T34" fmla="*/ 40 w 655"/>
                <a:gd name="T35" fmla="*/ 457 h 718"/>
                <a:gd name="T36" fmla="*/ 40 w 655"/>
                <a:gd name="T37" fmla="*/ 467 h 718"/>
                <a:gd name="T38" fmla="*/ 56 w 655"/>
                <a:gd name="T39" fmla="*/ 554 h 718"/>
                <a:gd name="T40" fmla="*/ 30 w 655"/>
                <a:gd name="T41" fmla="*/ 628 h 718"/>
                <a:gd name="T42" fmla="*/ 37 w 655"/>
                <a:gd name="T43" fmla="*/ 632 h 718"/>
                <a:gd name="T44" fmla="*/ 54 w 655"/>
                <a:gd name="T45" fmla="*/ 618 h 718"/>
                <a:gd name="T46" fmla="*/ 68 w 655"/>
                <a:gd name="T47" fmla="*/ 618 h 718"/>
                <a:gd name="T48" fmla="*/ 85 w 655"/>
                <a:gd name="T49" fmla="*/ 616 h 718"/>
                <a:gd name="T50" fmla="*/ 106 w 655"/>
                <a:gd name="T51" fmla="*/ 613 h 718"/>
                <a:gd name="T52" fmla="*/ 111 w 655"/>
                <a:gd name="T53" fmla="*/ 611 h 718"/>
                <a:gd name="T54" fmla="*/ 130 w 655"/>
                <a:gd name="T55" fmla="*/ 611 h 718"/>
                <a:gd name="T56" fmla="*/ 149 w 655"/>
                <a:gd name="T57" fmla="*/ 613 h 718"/>
                <a:gd name="T58" fmla="*/ 160 w 655"/>
                <a:gd name="T59" fmla="*/ 625 h 718"/>
                <a:gd name="T60" fmla="*/ 168 w 655"/>
                <a:gd name="T61" fmla="*/ 635 h 718"/>
                <a:gd name="T62" fmla="*/ 179 w 655"/>
                <a:gd name="T63" fmla="*/ 637 h 718"/>
                <a:gd name="T64" fmla="*/ 182 w 655"/>
                <a:gd name="T65" fmla="*/ 642 h 718"/>
                <a:gd name="T66" fmla="*/ 194 w 655"/>
                <a:gd name="T67" fmla="*/ 639 h 718"/>
                <a:gd name="T68" fmla="*/ 201 w 655"/>
                <a:gd name="T69" fmla="*/ 649 h 718"/>
                <a:gd name="T70" fmla="*/ 203 w 655"/>
                <a:gd name="T71" fmla="*/ 661 h 718"/>
                <a:gd name="T72" fmla="*/ 210 w 655"/>
                <a:gd name="T73" fmla="*/ 668 h 718"/>
                <a:gd name="T74" fmla="*/ 220 w 655"/>
                <a:gd name="T75" fmla="*/ 675 h 718"/>
                <a:gd name="T76" fmla="*/ 227 w 655"/>
                <a:gd name="T77" fmla="*/ 687 h 718"/>
                <a:gd name="T78" fmla="*/ 231 w 655"/>
                <a:gd name="T79" fmla="*/ 694 h 718"/>
                <a:gd name="T80" fmla="*/ 246 w 655"/>
                <a:gd name="T81" fmla="*/ 701 h 718"/>
                <a:gd name="T82" fmla="*/ 267 w 655"/>
                <a:gd name="T83" fmla="*/ 718 h 718"/>
                <a:gd name="T84" fmla="*/ 281 w 655"/>
                <a:gd name="T85" fmla="*/ 708 h 718"/>
                <a:gd name="T86" fmla="*/ 281 w 655"/>
                <a:gd name="T87" fmla="*/ 699 h 718"/>
                <a:gd name="T88" fmla="*/ 286 w 655"/>
                <a:gd name="T89" fmla="*/ 675 h 718"/>
                <a:gd name="T90" fmla="*/ 298 w 655"/>
                <a:gd name="T91" fmla="*/ 668 h 718"/>
                <a:gd name="T92" fmla="*/ 331 w 655"/>
                <a:gd name="T93" fmla="*/ 692 h 718"/>
                <a:gd name="T94" fmla="*/ 340 w 655"/>
                <a:gd name="T95" fmla="*/ 677 h 718"/>
                <a:gd name="T96" fmla="*/ 371 w 655"/>
                <a:gd name="T97" fmla="*/ 680 h 718"/>
                <a:gd name="T98" fmla="*/ 414 w 655"/>
                <a:gd name="T99" fmla="*/ 663 h 718"/>
                <a:gd name="T100" fmla="*/ 504 w 655"/>
                <a:gd name="T101" fmla="*/ 675 h 718"/>
                <a:gd name="T102" fmla="*/ 619 w 655"/>
                <a:gd name="T103" fmla="*/ 675 h 718"/>
                <a:gd name="T104" fmla="*/ 619 w 655"/>
                <a:gd name="T105" fmla="*/ 675 h 718"/>
                <a:gd name="T106" fmla="*/ 627 w 655"/>
                <a:gd name="T107" fmla="*/ 628 h 718"/>
                <a:gd name="T108" fmla="*/ 608 w 655"/>
                <a:gd name="T109" fmla="*/ 576 h 718"/>
                <a:gd name="T110" fmla="*/ 601 w 655"/>
                <a:gd name="T111" fmla="*/ 488 h 718"/>
                <a:gd name="T112" fmla="*/ 589 w 655"/>
                <a:gd name="T113" fmla="*/ 396 h 718"/>
                <a:gd name="T114" fmla="*/ 577 w 655"/>
                <a:gd name="T115" fmla="*/ 284 h 718"/>
                <a:gd name="T116" fmla="*/ 565 w 655"/>
                <a:gd name="T117" fmla="*/ 178 h 718"/>
                <a:gd name="T118" fmla="*/ 643 w 655"/>
                <a:gd name="T119" fmla="*/ 135 h 718"/>
                <a:gd name="T120" fmla="*/ 37 w 655"/>
                <a:gd name="T121" fmla="*/ 434 h 718"/>
                <a:gd name="T122" fmla="*/ 35 w 655"/>
                <a:gd name="T123" fmla="*/ 389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5" h="718">
                  <a:moveTo>
                    <a:pt x="33" y="438"/>
                  </a:moveTo>
                  <a:lnTo>
                    <a:pt x="33" y="441"/>
                  </a:lnTo>
                  <a:lnTo>
                    <a:pt x="33" y="441"/>
                  </a:lnTo>
                  <a:lnTo>
                    <a:pt x="33" y="441"/>
                  </a:lnTo>
                  <a:lnTo>
                    <a:pt x="33" y="441"/>
                  </a:lnTo>
                  <a:lnTo>
                    <a:pt x="33" y="441"/>
                  </a:lnTo>
                  <a:lnTo>
                    <a:pt x="33" y="438"/>
                  </a:lnTo>
                  <a:lnTo>
                    <a:pt x="33" y="438"/>
                  </a:lnTo>
                  <a:lnTo>
                    <a:pt x="33" y="438"/>
                  </a:lnTo>
                  <a:lnTo>
                    <a:pt x="33" y="438"/>
                  </a:lnTo>
                  <a:close/>
                  <a:moveTo>
                    <a:pt x="648" y="131"/>
                  </a:moveTo>
                  <a:lnTo>
                    <a:pt x="638" y="124"/>
                  </a:lnTo>
                  <a:lnTo>
                    <a:pt x="629" y="116"/>
                  </a:lnTo>
                  <a:lnTo>
                    <a:pt x="619" y="112"/>
                  </a:lnTo>
                  <a:lnTo>
                    <a:pt x="612" y="107"/>
                  </a:lnTo>
                  <a:lnTo>
                    <a:pt x="612" y="105"/>
                  </a:lnTo>
                  <a:lnTo>
                    <a:pt x="603" y="100"/>
                  </a:lnTo>
                  <a:lnTo>
                    <a:pt x="593" y="95"/>
                  </a:lnTo>
                  <a:lnTo>
                    <a:pt x="586" y="88"/>
                  </a:lnTo>
                  <a:lnTo>
                    <a:pt x="577" y="83"/>
                  </a:lnTo>
                  <a:lnTo>
                    <a:pt x="565" y="76"/>
                  </a:lnTo>
                  <a:lnTo>
                    <a:pt x="556" y="69"/>
                  </a:lnTo>
                  <a:lnTo>
                    <a:pt x="546" y="62"/>
                  </a:lnTo>
                  <a:lnTo>
                    <a:pt x="534" y="55"/>
                  </a:lnTo>
                  <a:lnTo>
                    <a:pt x="525" y="48"/>
                  </a:lnTo>
                  <a:lnTo>
                    <a:pt x="513" y="41"/>
                  </a:lnTo>
                  <a:lnTo>
                    <a:pt x="504" y="36"/>
                  </a:lnTo>
                  <a:lnTo>
                    <a:pt x="492" y="29"/>
                  </a:lnTo>
                  <a:lnTo>
                    <a:pt x="482" y="22"/>
                  </a:lnTo>
                  <a:lnTo>
                    <a:pt x="470" y="15"/>
                  </a:lnTo>
                  <a:lnTo>
                    <a:pt x="461" y="8"/>
                  </a:lnTo>
                  <a:lnTo>
                    <a:pt x="449" y="0"/>
                  </a:lnTo>
                  <a:lnTo>
                    <a:pt x="449" y="0"/>
                  </a:lnTo>
                  <a:lnTo>
                    <a:pt x="449" y="3"/>
                  </a:lnTo>
                  <a:lnTo>
                    <a:pt x="449" y="8"/>
                  </a:lnTo>
                  <a:lnTo>
                    <a:pt x="449" y="12"/>
                  </a:lnTo>
                  <a:lnTo>
                    <a:pt x="449" y="17"/>
                  </a:lnTo>
                  <a:lnTo>
                    <a:pt x="449" y="24"/>
                  </a:lnTo>
                  <a:lnTo>
                    <a:pt x="449" y="29"/>
                  </a:lnTo>
                  <a:lnTo>
                    <a:pt x="449" y="36"/>
                  </a:lnTo>
                  <a:lnTo>
                    <a:pt x="449" y="43"/>
                  </a:lnTo>
                  <a:lnTo>
                    <a:pt x="449" y="50"/>
                  </a:lnTo>
                  <a:lnTo>
                    <a:pt x="449" y="57"/>
                  </a:lnTo>
                  <a:lnTo>
                    <a:pt x="449" y="62"/>
                  </a:lnTo>
                  <a:lnTo>
                    <a:pt x="449" y="67"/>
                  </a:lnTo>
                  <a:lnTo>
                    <a:pt x="449" y="69"/>
                  </a:lnTo>
                  <a:lnTo>
                    <a:pt x="449" y="71"/>
                  </a:lnTo>
                  <a:lnTo>
                    <a:pt x="449" y="74"/>
                  </a:lnTo>
                  <a:lnTo>
                    <a:pt x="449" y="76"/>
                  </a:lnTo>
                  <a:lnTo>
                    <a:pt x="449" y="76"/>
                  </a:lnTo>
                  <a:lnTo>
                    <a:pt x="449" y="76"/>
                  </a:lnTo>
                  <a:lnTo>
                    <a:pt x="444" y="76"/>
                  </a:lnTo>
                  <a:lnTo>
                    <a:pt x="437" y="76"/>
                  </a:lnTo>
                  <a:lnTo>
                    <a:pt x="276" y="76"/>
                  </a:lnTo>
                  <a:lnTo>
                    <a:pt x="272" y="76"/>
                  </a:lnTo>
                  <a:lnTo>
                    <a:pt x="272" y="223"/>
                  </a:lnTo>
                  <a:lnTo>
                    <a:pt x="272" y="225"/>
                  </a:lnTo>
                  <a:lnTo>
                    <a:pt x="272" y="225"/>
                  </a:lnTo>
                  <a:lnTo>
                    <a:pt x="265" y="228"/>
                  </a:lnTo>
                  <a:lnTo>
                    <a:pt x="253" y="232"/>
                  </a:lnTo>
                  <a:lnTo>
                    <a:pt x="250" y="235"/>
                  </a:lnTo>
                  <a:lnTo>
                    <a:pt x="243" y="235"/>
                  </a:lnTo>
                  <a:lnTo>
                    <a:pt x="238" y="237"/>
                  </a:lnTo>
                  <a:lnTo>
                    <a:pt x="236" y="239"/>
                  </a:lnTo>
                  <a:lnTo>
                    <a:pt x="229" y="242"/>
                  </a:lnTo>
                  <a:lnTo>
                    <a:pt x="224" y="247"/>
                  </a:lnTo>
                  <a:lnTo>
                    <a:pt x="217" y="251"/>
                  </a:lnTo>
                  <a:lnTo>
                    <a:pt x="217" y="251"/>
                  </a:lnTo>
                  <a:lnTo>
                    <a:pt x="217" y="251"/>
                  </a:lnTo>
                  <a:lnTo>
                    <a:pt x="212" y="258"/>
                  </a:lnTo>
                  <a:lnTo>
                    <a:pt x="210" y="263"/>
                  </a:lnTo>
                  <a:lnTo>
                    <a:pt x="210" y="266"/>
                  </a:lnTo>
                  <a:lnTo>
                    <a:pt x="210" y="270"/>
                  </a:lnTo>
                  <a:lnTo>
                    <a:pt x="212" y="277"/>
                  </a:lnTo>
                  <a:lnTo>
                    <a:pt x="215" y="282"/>
                  </a:lnTo>
                  <a:lnTo>
                    <a:pt x="215" y="296"/>
                  </a:lnTo>
                  <a:lnTo>
                    <a:pt x="215" y="310"/>
                  </a:lnTo>
                  <a:lnTo>
                    <a:pt x="217" y="334"/>
                  </a:lnTo>
                  <a:lnTo>
                    <a:pt x="217" y="339"/>
                  </a:lnTo>
                  <a:lnTo>
                    <a:pt x="217" y="348"/>
                  </a:lnTo>
                  <a:lnTo>
                    <a:pt x="210" y="348"/>
                  </a:lnTo>
                  <a:lnTo>
                    <a:pt x="208" y="348"/>
                  </a:lnTo>
                  <a:lnTo>
                    <a:pt x="191" y="348"/>
                  </a:lnTo>
                  <a:lnTo>
                    <a:pt x="179" y="348"/>
                  </a:lnTo>
                  <a:lnTo>
                    <a:pt x="165" y="348"/>
                  </a:lnTo>
                  <a:lnTo>
                    <a:pt x="149" y="348"/>
                  </a:lnTo>
                  <a:lnTo>
                    <a:pt x="149" y="348"/>
                  </a:lnTo>
                  <a:lnTo>
                    <a:pt x="130" y="348"/>
                  </a:lnTo>
                  <a:lnTo>
                    <a:pt x="111" y="348"/>
                  </a:lnTo>
                  <a:lnTo>
                    <a:pt x="94" y="348"/>
                  </a:lnTo>
                  <a:lnTo>
                    <a:pt x="75" y="348"/>
                  </a:lnTo>
                  <a:lnTo>
                    <a:pt x="59" y="348"/>
                  </a:lnTo>
                  <a:lnTo>
                    <a:pt x="44" y="348"/>
                  </a:lnTo>
                  <a:lnTo>
                    <a:pt x="21" y="348"/>
                  </a:lnTo>
                  <a:lnTo>
                    <a:pt x="16" y="348"/>
                  </a:lnTo>
                  <a:lnTo>
                    <a:pt x="7" y="348"/>
                  </a:lnTo>
                  <a:lnTo>
                    <a:pt x="7" y="348"/>
                  </a:lnTo>
                  <a:lnTo>
                    <a:pt x="7" y="353"/>
                  </a:lnTo>
                  <a:lnTo>
                    <a:pt x="4" y="358"/>
                  </a:lnTo>
                  <a:lnTo>
                    <a:pt x="2" y="365"/>
                  </a:lnTo>
                  <a:lnTo>
                    <a:pt x="2" y="367"/>
                  </a:lnTo>
                  <a:lnTo>
                    <a:pt x="2" y="372"/>
                  </a:lnTo>
                  <a:lnTo>
                    <a:pt x="0" y="374"/>
                  </a:lnTo>
                  <a:lnTo>
                    <a:pt x="2" y="379"/>
                  </a:lnTo>
                  <a:lnTo>
                    <a:pt x="2" y="379"/>
                  </a:lnTo>
                  <a:lnTo>
                    <a:pt x="2" y="379"/>
                  </a:lnTo>
                  <a:lnTo>
                    <a:pt x="4" y="377"/>
                  </a:lnTo>
                  <a:lnTo>
                    <a:pt x="4" y="374"/>
                  </a:lnTo>
                  <a:lnTo>
                    <a:pt x="4" y="374"/>
                  </a:lnTo>
                  <a:lnTo>
                    <a:pt x="2" y="374"/>
                  </a:lnTo>
                  <a:lnTo>
                    <a:pt x="2" y="372"/>
                  </a:lnTo>
                  <a:lnTo>
                    <a:pt x="2" y="372"/>
                  </a:lnTo>
                  <a:lnTo>
                    <a:pt x="2" y="372"/>
                  </a:lnTo>
                  <a:lnTo>
                    <a:pt x="2" y="372"/>
                  </a:lnTo>
                  <a:lnTo>
                    <a:pt x="4" y="372"/>
                  </a:lnTo>
                  <a:lnTo>
                    <a:pt x="4" y="372"/>
                  </a:lnTo>
                  <a:lnTo>
                    <a:pt x="4" y="370"/>
                  </a:lnTo>
                  <a:lnTo>
                    <a:pt x="4" y="370"/>
                  </a:lnTo>
                  <a:lnTo>
                    <a:pt x="4" y="367"/>
                  </a:lnTo>
                  <a:lnTo>
                    <a:pt x="4" y="365"/>
                  </a:lnTo>
                  <a:lnTo>
                    <a:pt x="4" y="365"/>
                  </a:lnTo>
                  <a:lnTo>
                    <a:pt x="4" y="365"/>
                  </a:lnTo>
                  <a:lnTo>
                    <a:pt x="4" y="365"/>
                  </a:lnTo>
                  <a:lnTo>
                    <a:pt x="4" y="365"/>
                  </a:lnTo>
                  <a:lnTo>
                    <a:pt x="7" y="360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11" y="358"/>
                  </a:lnTo>
                  <a:lnTo>
                    <a:pt x="11" y="360"/>
                  </a:lnTo>
                  <a:lnTo>
                    <a:pt x="11" y="363"/>
                  </a:lnTo>
                  <a:lnTo>
                    <a:pt x="11" y="363"/>
                  </a:lnTo>
                  <a:lnTo>
                    <a:pt x="11" y="363"/>
                  </a:lnTo>
                  <a:lnTo>
                    <a:pt x="14" y="365"/>
                  </a:lnTo>
                  <a:lnTo>
                    <a:pt x="14" y="365"/>
                  </a:lnTo>
                  <a:lnTo>
                    <a:pt x="14" y="367"/>
                  </a:lnTo>
                  <a:lnTo>
                    <a:pt x="14" y="367"/>
                  </a:lnTo>
                  <a:lnTo>
                    <a:pt x="14" y="367"/>
                  </a:lnTo>
                  <a:lnTo>
                    <a:pt x="14" y="367"/>
                  </a:lnTo>
                  <a:lnTo>
                    <a:pt x="16" y="367"/>
                  </a:lnTo>
                  <a:lnTo>
                    <a:pt x="16" y="370"/>
                  </a:lnTo>
                  <a:lnTo>
                    <a:pt x="16" y="370"/>
                  </a:lnTo>
                  <a:lnTo>
                    <a:pt x="16" y="372"/>
                  </a:lnTo>
                  <a:lnTo>
                    <a:pt x="16" y="370"/>
                  </a:lnTo>
                  <a:lnTo>
                    <a:pt x="16" y="370"/>
                  </a:lnTo>
                  <a:lnTo>
                    <a:pt x="16" y="370"/>
                  </a:lnTo>
                  <a:lnTo>
                    <a:pt x="16" y="372"/>
                  </a:lnTo>
                  <a:lnTo>
                    <a:pt x="18" y="372"/>
                  </a:lnTo>
                  <a:lnTo>
                    <a:pt x="18" y="372"/>
                  </a:lnTo>
                  <a:lnTo>
                    <a:pt x="18" y="374"/>
                  </a:lnTo>
                  <a:lnTo>
                    <a:pt x="18" y="374"/>
                  </a:lnTo>
                  <a:lnTo>
                    <a:pt x="18" y="377"/>
                  </a:lnTo>
                  <a:lnTo>
                    <a:pt x="21" y="377"/>
                  </a:lnTo>
                  <a:lnTo>
                    <a:pt x="21" y="379"/>
                  </a:lnTo>
                  <a:lnTo>
                    <a:pt x="21" y="379"/>
                  </a:lnTo>
                  <a:lnTo>
                    <a:pt x="21" y="379"/>
                  </a:lnTo>
                  <a:lnTo>
                    <a:pt x="21" y="381"/>
                  </a:lnTo>
                  <a:lnTo>
                    <a:pt x="23" y="381"/>
                  </a:lnTo>
                  <a:lnTo>
                    <a:pt x="23" y="381"/>
                  </a:lnTo>
                  <a:lnTo>
                    <a:pt x="23" y="384"/>
                  </a:lnTo>
                  <a:lnTo>
                    <a:pt x="23" y="384"/>
                  </a:lnTo>
                  <a:lnTo>
                    <a:pt x="23" y="384"/>
                  </a:lnTo>
                  <a:lnTo>
                    <a:pt x="23" y="384"/>
                  </a:lnTo>
                  <a:lnTo>
                    <a:pt x="23" y="384"/>
                  </a:lnTo>
                  <a:lnTo>
                    <a:pt x="23" y="384"/>
                  </a:lnTo>
                  <a:lnTo>
                    <a:pt x="23" y="384"/>
                  </a:lnTo>
                  <a:lnTo>
                    <a:pt x="23" y="386"/>
                  </a:lnTo>
                  <a:lnTo>
                    <a:pt x="26" y="386"/>
                  </a:lnTo>
                  <a:lnTo>
                    <a:pt x="26" y="386"/>
                  </a:lnTo>
                  <a:lnTo>
                    <a:pt x="26" y="389"/>
                  </a:lnTo>
                  <a:lnTo>
                    <a:pt x="26" y="389"/>
                  </a:lnTo>
                  <a:lnTo>
                    <a:pt x="28" y="389"/>
                  </a:lnTo>
                  <a:lnTo>
                    <a:pt x="28" y="391"/>
                  </a:lnTo>
                  <a:lnTo>
                    <a:pt x="28" y="391"/>
                  </a:lnTo>
                  <a:lnTo>
                    <a:pt x="30" y="391"/>
                  </a:lnTo>
                  <a:lnTo>
                    <a:pt x="30" y="389"/>
                  </a:lnTo>
                  <a:lnTo>
                    <a:pt x="30" y="384"/>
                  </a:lnTo>
                  <a:lnTo>
                    <a:pt x="30" y="381"/>
                  </a:lnTo>
                  <a:lnTo>
                    <a:pt x="30" y="381"/>
                  </a:lnTo>
                  <a:lnTo>
                    <a:pt x="33" y="381"/>
                  </a:lnTo>
                  <a:lnTo>
                    <a:pt x="33" y="384"/>
                  </a:lnTo>
                  <a:lnTo>
                    <a:pt x="33" y="384"/>
                  </a:lnTo>
                  <a:lnTo>
                    <a:pt x="33" y="386"/>
                  </a:lnTo>
                  <a:lnTo>
                    <a:pt x="33" y="386"/>
                  </a:lnTo>
                  <a:lnTo>
                    <a:pt x="35" y="384"/>
                  </a:lnTo>
                  <a:lnTo>
                    <a:pt x="37" y="386"/>
                  </a:lnTo>
                  <a:lnTo>
                    <a:pt x="35" y="386"/>
                  </a:lnTo>
                  <a:lnTo>
                    <a:pt x="33" y="386"/>
                  </a:lnTo>
                  <a:lnTo>
                    <a:pt x="33" y="386"/>
                  </a:lnTo>
                  <a:lnTo>
                    <a:pt x="35" y="386"/>
                  </a:lnTo>
                  <a:lnTo>
                    <a:pt x="35" y="386"/>
                  </a:lnTo>
                  <a:lnTo>
                    <a:pt x="35" y="389"/>
                  </a:lnTo>
                  <a:lnTo>
                    <a:pt x="35" y="389"/>
                  </a:lnTo>
                  <a:lnTo>
                    <a:pt x="35" y="391"/>
                  </a:lnTo>
                  <a:lnTo>
                    <a:pt x="37" y="391"/>
                  </a:lnTo>
                  <a:lnTo>
                    <a:pt x="37" y="391"/>
                  </a:lnTo>
                  <a:lnTo>
                    <a:pt x="40" y="396"/>
                  </a:lnTo>
                  <a:lnTo>
                    <a:pt x="40" y="398"/>
                  </a:lnTo>
                  <a:lnTo>
                    <a:pt x="40" y="398"/>
                  </a:lnTo>
                  <a:lnTo>
                    <a:pt x="40" y="398"/>
                  </a:lnTo>
                  <a:lnTo>
                    <a:pt x="40" y="398"/>
                  </a:lnTo>
                  <a:lnTo>
                    <a:pt x="40" y="398"/>
                  </a:lnTo>
                  <a:lnTo>
                    <a:pt x="40" y="398"/>
                  </a:lnTo>
                  <a:lnTo>
                    <a:pt x="40" y="398"/>
                  </a:lnTo>
                  <a:lnTo>
                    <a:pt x="40" y="400"/>
                  </a:lnTo>
                  <a:lnTo>
                    <a:pt x="40" y="400"/>
                  </a:lnTo>
                  <a:lnTo>
                    <a:pt x="40" y="400"/>
                  </a:lnTo>
                  <a:lnTo>
                    <a:pt x="42" y="400"/>
                  </a:lnTo>
                  <a:lnTo>
                    <a:pt x="42" y="405"/>
                  </a:lnTo>
                  <a:lnTo>
                    <a:pt x="44" y="405"/>
                  </a:lnTo>
                  <a:lnTo>
                    <a:pt x="44" y="405"/>
                  </a:lnTo>
                  <a:lnTo>
                    <a:pt x="44" y="405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4" y="408"/>
                  </a:lnTo>
                  <a:lnTo>
                    <a:pt x="47" y="408"/>
                  </a:lnTo>
                  <a:lnTo>
                    <a:pt x="47" y="410"/>
                  </a:lnTo>
                  <a:lnTo>
                    <a:pt x="47" y="410"/>
                  </a:lnTo>
                  <a:lnTo>
                    <a:pt x="47" y="412"/>
                  </a:lnTo>
                  <a:lnTo>
                    <a:pt x="47" y="412"/>
                  </a:lnTo>
                  <a:lnTo>
                    <a:pt x="47" y="415"/>
                  </a:lnTo>
                  <a:lnTo>
                    <a:pt x="47" y="415"/>
                  </a:lnTo>
                  <a:lnTo>
                    <a:pt x="44" y="415"/>
                  </a:lnTo>
                  <a:lnTo>
                    <a:pt x="44" y="415"/>
                  </a:lnTo>
                  <a:lnTo>
                    <a:pt x="44" y="415"/>
                  </a:lnTo>
                  <a:lnTo>
                    <a:pt x="44" y="415"/>
                  </a:lnTo>
                  <a:lnTo>
                    <a:pt x="44" y="417"/>
                  </a:lnTo>
                  <a:lnTo>
                    <a:pt x="47" y="419"/>
                  </a:lnTo>
                  <a:lnTo>
                    <a:pt x="47" y="422"/>
                  </a:lnTo>
                  <a:lnTo>
                    <a:pt x="47" y="424"/>
                  </a:lnTo>
                  <a:lnTo>
                    <a:pt x="44" y="424"/>
                  </a:lnTo>
                  <a:lnTo>
                    <a:pt x="42" y="429"/>
                  </a:lnTo>
                  <a:lnTo>
                    <a:pt x="42" y="429"/>
                  </a:lnTo>
                  <a:lnTo>
                    <a:pt x="42" y="429"/>
                  </a:lnTo>
                  <a:lnTo>
                    <a:pt x="42" y="429"/>
                  </a:lnTo>
                  <a:lnTo>
                    <a:pt x="42" y="431"/>
                  </a:lnTo>
                  <a:lnTo>
                    <a:pt x="42" y="431"/>
                  </a:lnTo>
                  <a:lnTo>
                    <a:pt x="42" y="431"/>
                  </a:lnTo>
                  <a:lnTo>
                    <a:pt x="42" y="429"/>
                  </a:lnTo>
                  <a:lnTo>
                    <a:pt x="44" y="429"/>
                  </a:lnTo>
                  <a:lnTo>
                    <a:pt x="44" y="429"/>
                  </a:lnTo>
                  <a:lnTo>
                    <a:pt x="44" y="429"/>
                  </a:lnTo>
                  <a:lnTo>
                    <a:pt x="44" y="429"/>
                  </a:lnTo>
                  <a:lnTo>
                    <a:pt x="44" y="431"/>
                  </a:lnTo>
                  <a:lnTo>
                    <a:pt x="44" y="431"/>
                  </a:lnTo>
                  <a:lnTo>
                    <a:pt x="44" y="431"/>
                  </a:lnTo>
                  <a:lnTo>
                    <a:pt x="47" y="431"/>
                  </a:lnTo>
                  <a:lnTo>
                    <a:pt x="47" y="431"/>
                  </a:lnTo>
                  <a:lnTo>
                    <a:pt x="47" y="431"/>
                  </a:lnTo>
                  <a:lnTo>
                    <a:pt x="44" y="434"/>
                  </a:lnTo>
                  <a:lnTo>
                    <a:pt x="44" y="434"/>
                  </a:lnTo>
                  <a:lnTo>
                    <a:pt x="44" y="434"/>
                  </a:lnTo>
                  <a:lnTo>
                    <a:pt x="47" y="434"/>
                  </a:lnTo>
                  <a:lnTo>
                    <a:pt x="47" y="434"/>
                  </a:lnTo>
                  <a:lnTo>
                    <a:pt x="47" y="436"/>
                  </a:lnTo>
                  <a:lnTo>
                    <a:pt x="44" y="436"/>
                  </a:lnTo>
                  <a:lnTo>
                    <a:pt x="44" y="436"/>
                  </a:lnTo>
                  <a:lnTo>
                    <a:pt x="44" y="436"/>
                  </a:lnTo>
                  <a:lnTo>
                    <a:pt x="44" y="436"/>
                  </a:lnTo>
                  <a:lnTo>
                    <a:pt x="44" y="438"/>
                  </a:lnTo>
                  <a:lnTo>
                    <a:pt x="44" y="438"/>
                  </a:lnTo>
                  <a:lnTo>
                    <a:pt x="44" y="438"/>
                  </a:lnTo>
                  <a:lnTo>
                    <a:pt x="44" y="438"/>
                  </a:lnTo>
                  <a:lnTo>
                    <a:pt x="42" y="438"/>
                  </a:lnTo>
                  <a:lnTo>
                    <a:pt x="42" y="441"/>
                  </a:lnTo>
                  <a:lnTo>
                    <a:pt x="37" y="448"/>
                  </a:lnTo>
                  <a:lnTo>
                    <a:pt x="37" y="448"/>
                  </a:lnTo>
                  <a:lnTo>
                    <a:pt x="37" y="448"/>
                  </a:lnTo>
                  <a:lnTo>
                    <a:pt x="35" y="450"/>
                  </a:lnTo>
                  <a:lnTo>
                    <a:pt x="35" y="450"/>
                  </a:lnTo>
                  <a:lnTo>
                    <a:pt x="35" y="452"/>
                  </a:lnTo>
                  <a:lnTo>
                    <a:pt x="35" y="452"/>
                  </a:lnTo>
                  <a:lnTo>
                    <a:pt x="33" y="455"/>
                  </a:lnTo>
                  <a:lnTo>
                    <a:pt x="33" y="455"/>
                  </a:lnTo>
                  <a:lnTo>
                    <a:pt x="33" y="455"/>
                  </a:lnTo>
                  <a:lnTo>
                    <a:pt x="33" y="455"/>
                  </a:lnTo>
                  <a:lnTo>
                    <a:pt x="33" y="457"/>
                  </a:lnTo>
                  <a:lnTo>
                    <a:pt x="33" y="457"/>
                  </a:lnTo>
                  <a:lnTo>
                    <a:pt x="33" y="457"/>
                  </a:lnTo>
                  <a:lnTo>
                    <a:pt x="33" y="457"/>
                  </a:lnTo>
                  <a:lnTo>
                    <a:pt x="35" y="457"/>
                  </a:lnTo>
                  <a:lnTo>
                    <a:pt x="35" y="457"/>
                  </a:lnTo>
                  <a:lnTo>
                    <a:pt x="35" y="457"/>
                  </a:lnTo>
                  <a:lnTo>
                    <a:pt x="35" y="457"/>
                  </a:lnTo>
                  <a:lnTo>
                    <a:pt x="35" y="455"/>
                  </a:lnTo>
                  <a:lnTo>
                    <a:pt x="35" y="455"/>
                  </a:lnTo>
                  <a:lnTo>
                    <a:pt x="35" y="455"/>
                  </a:lnTo>
                  <a:lnTo>
                    <a:pt x="35" y="455"/>
                  </a:lnTo>
                  <a:lnTo>
                    <a:pt x="35" y="452"/>
                  </a:lnTo>
                  <a:lnTo>
                    <a:pt x="35" y="452"/>
                  </a:lnTo>
                  <a:lnTo>
                    <a:pt x="35" y="452"/>
                  </a:lnTo>
                  <a:lnTo>
                    <a:pt x="37" y="450"/>
                  </a:lnTo>
                  <a:lnTo>
                    <a:pt x="40" y="450"/>
                  </a:lnTo>
                  <a:lnTo>
                    <a:pt x="40" y="450"/>
                  </a:lnTo>
                  <a:lnTo>
                    <a:pt x="37" y="455"/>
                  </a:lnTo>
                  <a:lnTo>
                    <a:pt x="40" y="452"/>
                  </a:lnTo>
                  <a:lnTo>
                    <a:pt x="42" y="450"/>
                  </a:lnTo>
                  <a:lnTo>
                    <a:pt x="42" y="450"/>
                  </a:lnTo>
                  <a:lnTo>
                    <a:pt x="42" y="450"/>
                  </a:lnTo>
                  <a:lnTo>
                    <a:pt x="42" y="450"/>
                  </a:lnTo>
                  <a:lnTo>
                    <a:pt x="42" y="450"/>
                  </a:lnTo>
                  <a:lnTo>
                    <a:pt x="42" y="450"/>
                  </a:lnTo>
                  <a:lnTo>
                    <a:pt x="42" y="450"/>
                  </a:lnTo>
                  <a:lnTo>
                    <a:pt x="42" y="450"/>
                  </a:lnTo>
                  <a:lnTo>
                    <a:pt x="42" y="452"/>
                  </a:lnTo>
                  <a:lnTo>
                    <a:pt x="42" y="455"/>
                  </a:lnTo>
                  <a:lnTo>
                    <a:pt x="40" y="457"/>
                  </a:lnTo>
                  <a:lnTo>
                    <a:pt x="37" y="457"/>
                  </a:lnTo>
                  <a:lnTo>
                    <a:pt x="33" y="457"/>
                  </a:lnTo>
                  <a:lnTo>
                    <a:pt x="30" y="457"/>
                  </a:lnTo>
                  <a:lnTo>
                    <a:pt x="30" y="457"/>
                  </a:lnTo>
                  <a:lnTo>
                    <a:pt x="30" y="460"/>
                  </a:lnTo>
                  <a:lnTo>
                    <a:pt x="30" y="460"/>
                  </a:lnTo>
                  <a:lnTo>
                    <a:pt x="33" y="462"/>
                  </a:lnTo>
                  <a:lnTo>
                    <a:pt x="33" y="462"/>
                  </a:lnTo>
                  <a:lnTo>
                    <a:pt x="33" y="464"/>
                  </a:lnTo>
                  <a:lnTo>
                    <a:pt x="33" y="464"/>
                  </a:lnTo>
                  <a:lnTo>
                    <a:pt x="35" y="467"/>
                  </a:lnTo>
                  <a:lnTo>
                    <a:pt x="37" y="467"/>
                  </a:lnTo>
                  <a:lnTo>
                    <a:pt x="37" y="467"/>
                  </a:lnTo>
                  <a:lnTo>
                    <a:pt x="37" y="467"/>
                  </a:lnTo>
                  <a:lnTo>
                    <a:pt x="37" y="467"/>
                  </a:lnTo>
                  <a:lnTo>
                    <a:pt x="40" y="467"/>
                  </a:lnTo>
                  <a:lnTo>
                    <a:pt x="40" y="467"/>
                  </a:lnTo>
                  <a:lnTo>
                    <a:pt x="40" y="467"/>
                  </a:lnTo>
                  <a:lnTo>
                    <a:pt x="40" y="469"/>
                  </a:lnTo>
                  <a:lnTo>
                    <a:pt x="42" y="471"/>
                  </a:lnTo>
                  <a:lnTo>
                    <a:pt x="44" y="476"/>
                  </a:lnTo>
                  <a:lnTo>
                    <a:pt x="47" y="481"/>
                  </a:lnTo>
                  <a:lnTo>
                    <a:pt x="47" y="481"/>
                  </a:lnTo>
                  <a:lnTo>
                    <a:pt x="49" y="488"/>
                  </a:lnTo>
                  <a:lnTo>
                    <a:pt x="49" y="490"/>
                  </a:lnTo>
                  <a:lnTo>
                    <a:pt x="49" y="490"/>
                  </a:lnTo>
                  <a:lnTo>
                    <a:pt x="49" y="493"/>
                  </a:lnTo>
                  <a:lnTo>
                    <a:pt x="52" y="500"/>
                  </a:lnTo>
                  <a:lnTo>
                    <a:pt x="54" y="507"/>
                  </a:lnTo>
                  <a:lnTo>
                    <a:pt x="54" y="509"/>
                  </a:lnTo>
                  <a:lnTo>
                    <a:pt x="56" y="528"/>
                  </a:lnTo>
                  <a:lnTo>
                    <a:pt x="56" y="538"/>
                  </a:lnTo>
                  <a:lnTo>
                    <a:pt x="56" y="547"/>
                  </a:lnTo>
                  <a:lnTo>
                    <a:pt x="56" y="554"/>
                  </a:lnTo>
                  <a:lnTo>
                    <a:pt x="54" y="561"/>
                  </a:lnTo>
                  <a:lnTo>
                    <a:pt x="49" y="578"/>
                  </a:lnTo>
                  <a:lnTo>
                    <a:pt x="49" y="578"/>
                  </a:lnTo>
                  <a:lnTo>
                    <a:pt x="49" y="580"/>
                  </a:lnTo>
                  <a:lnTo>
                    <a:pt x="44" y="590"/>
                  </a:lnTo>
                  <a:lnTo>
                    <a:pt x="42" y="592"/>
                  </a:lnTo>
                  <a:lnTo>
                    <a:pt x="40" y="594"/>
                  </a:lnTo>
                  <a:lnTo>
                    <a:pt x="40" y="599"/>
                  </a:lnTo>
                  <a:lnTo>
                    <a:pt x="37" y="602"/>
                  </a:lnTo>
                  <a:lnTo>
                    <a:pt x="35" y="611"/>
                  </a:lnTo>
                  <a:lnTo>
                    <a:pt x="33" y="613"/>
                  </a:lnTo>
                  <a:lnTo>
                    <a:pt x="33" y="621"/>
                  </a:lnTo>
                  <a:lnTo>
                    <a:pt x="33" y="621"/>
                  </a:lnTo>
                  <a:lnTo>
                    <a:pt x="33" y="623"/>
                  </a:lnTo>
                  <a:lnTo>
                    <a:pt x="33" y="625"/>
                  </a:lnTo>
                  <a:lnTo>
                    <a:pt x="30" y="628"/>
                  </a:lnTo>
                  <a:lnTo>
                    <a:pt x="30" y="628"/>
                  </a:lnTo>
                  <a:lnTo>
                    <a:pt x="30" y="632"/>
                  </a:lnTo>
                  <a:lnTo>
                    <a:pt x="30" y="644"/>
                  </a:lnTo>
                  <a:lnTo>
                    <a:pt x="30" y="649"/>
                  </a:lnTo>
                  <a:lnTo>
                    <a:pt x="30" y="658"/>
                  </a:lnTo>
                  <a:lnTo>
                    <a:pt x="30" y="656"/>
                  </a:lnTo>
                  <a:lnTo>
                    <a:pt x="30" y="654"/>
                  </a:lnTo>
                  <a:lnTo>
                    <a:pt x="30" y="647"/>
                  </a:lnTo>
                  <a:lnTo>
                    <a:pt x="33" y="647"/>
                  </a:lnTo>
                  <a:lnTo>
                    <a:pt x="33" y="644"/>
                  </a:lnTo>
                  <a:lnTo>
                    <a:pt x="33" y="642"/>
                  </a:lnTo>
                  <a:lnTo>
                    <a:pt x="33" y="637"/>
                  </a:lnTo>
                  <a:lnTo>
                    <a:pt x="35" y="637"/>
                  </a:lnTo>
                  <a:lnTo>
                    <a:pt x="35" y="635"/>
                  </a:lnTo>
                  <a:lnTo>
                    <a:pt x="37" y="635"/>
                  </a:lnTo>
                  <a:lnTo>
                    <a:pt x="37" y="635"/>
                  </a:lnTo>
                  <a:lnTo>
                    <a:pt x="37" y="635"/>
                  </a:lnTo>
                  <a:lnTo>
                    <a:pt x="37" y="632"/>
                  </a:lnTo>
                  <a:lnTo>
                    <a:pt x="40" y="623"/>
                  </a:lnTo>
                  <a:lnTo>
                    <a:pt x="40" y="623"/>
                  </a:lnTo>
                  <a:lnTo>
                    <a:pt x="40" y="621"/>
                  </a:lnTo>
                  <a:lnTo>
                    <a:pt x="42" y="621"/>
                  </a:lnTo>
                  <a:lnTo>
                    <a:pt x="42" y="618"/>
                  </a:lnTo>
                  <a:lnTo>
                    <a:pt x="44" y="618"/>
                  </a:lnTo>
                  <a:lnTo>
                    <a:pt x="44" y="618"/>
                  </a:lnTo>
                  <a:lnTo>
                    <a:pt x="47" y="618"/>
                  </a:lnTo>
                  <a:lnTo>
                    <a:pt x="47" y="618"/>
                  </a:lnTo>
                  <a:lnTo>
                    <a:pt x="47" y="618"/>
                  </a:lnTo>
                  <a:lnTo>
                    <a:pt x="49" y="618"/>
                  </a:lnTo>
                  <a:lnTo>
                    <a:pt x="49" y="616"/>
                  </a:lnTo>
                  <a:lnTo>
                    <a:pt x="52" y="616"/>
                  </a:lnTo>
                  <a:lnTo>
                    <a:pt x="52" y="616"/>
                  </a:lnTo>
                  <a:lnTo>
                    <a:pt x="52" y="616"/>
                  </a:lnTo>
                  <a:lnTo>
                    <a:pt x="52" y="616"/>
                  </a:lnTo>
                  <a:lnTo>
                    <a:pt x="54" y="618"/>
                  </a:lnTo>
                  <a:lnTo>
                    <a:pt x="54" y="618"/>
                  </a:lnTo>
                  <a:lnTo>
                    <a:pt x="54" y="618"/>
                  </a:lnTo>
                  <a:lnTo>
                    <a:pt x="56" y="621"/>
                  </a:lnTo>
                  <a:lnTo>
                    <a:pt x="56" y="621"/>
                  </a:lnTo>
                  <a:lnTo>
                    <a:pt x="59" y="621"/>
                  </a:lnTo>
                  <a:lnTo>
                    <a:pt x="59" y="618"/>
                  </a:lnTo>
                  <a:lnTo>
                    <a:pt x="59" y="618"/>
                  </a:lnTo>
                  <a:lnTo>
                    <a:pt x="59" y="618"/>
                  </a:lnTo>
                  <a:lnTo>
                    <a:pt x="59" y="618"/>
                  </a:lnTo>
                  <a:lnTo>
                    <a:pt x="61" y="621"/>
                  </a:lnTo>
                  <a:lnTo>
                    <a:pt x="61" y="621"/>
                  </a:lnTo>
                  <a:lnTo>
                    <a:pt x="61" y="621"/>
                  </a:lnTo>
                  <a:lnTo>
                    <a:pt x="63" y="618"/>
                  </a:lnTo>
                  <a:lnTo>
                    <a:pt x="63" y="618"/>
                  </a:lnTo>
                  <a:lnTo>
                    <a:pt x="66" y="618"/>
                  </a:lnTo>
                  <a:lnTo>
                    <a:pt x="66" y="618"/>
                  </a:lnTo>
                  <a:lnTo>
                    <a:pt x="68" y="618"/>
                  </a:lnTo>
                  <a:lnTo>
                    <a:pt x="68" y="618"/>
                  </a:lnTo>
                  <a:lnTo>
                    <a:pt x="71" y="621"/>
                  </a:lnTo>
                  <a:lnTo>
                    <a:pt x="73" y="621"/>
                  </a:lnTo>
                  <a:lnTo>
                    <a:pt x="73" y="621"/>
                  </a:lnTo>
                  <a:lnTo>
                    <a:pt x="75" y="621"/>
                  </a:lnTo>
                  <a:lnTo>
                    <a:pt x="75" y="621"/>
                  </a:lnTo>
                  <a:lnTo>
                    <a:pt x="75" y="621"/>
                  </a:lnTo>
                  <a:lnTo>
                    <a:pt x="78" y="621"/>
                  </a:lnTo>
                  <a:lnTo>
                    <a:pt x="78" y="621"/>
                  </a:lnTo>
                  <a:lnTo>
                    <a:pt x="78" y="618"/>
                  </a:lnTo>
                  <a:lnTo>
                    <a:pt x="80" y="618"/>
                  </a:lnTo>
                  <a:lnTo>
                    <a:pt x="80" y="618"/>
                  </a:lnTo>
                  <a:lnTo>
                    <a:pt x="82" y="618"/>
                  </a:lnTo>
                  <a:lnTo>
                    <a:pt x="82" y="618"/>
                  </a:lnTo>
                  <a:lnTo>
                    <a:pt x="85" y="618"/>
                  </a:lnTo>
                  <a:lnTo>
                    <a:pt x="85" y="618"/>
                  </a:lnTo>
                  <a:lnTo>
                    <a:pt x="85" y="616"/>
                  </a:lnTo>
                  <a:lnTo>
                    <a:pt x="87" y="616"/>
                  </a:lnTo>
                  <a:lnTo>
                    <a:pt x="87" y="616"/>
                  </a:lnTo>
                  <a:lnTo>
                    <a:pt x="87" y="616"/>
                  </a:lnTo>
                  <a:lnTo>
                    <a:pt x="89" y="616"/>
                  </a:lnTo>
                  <a:lnTo>
                    <a:pt x="89" y="616"/>
                  </a:lnTo>
                  <a:lnTo>
                    <a:pt x="89" y="616"/>
                  </a:lnTo>
                  <a:lnTo>
                    <a:pt x="89" y="616"/>
                  </a:lnTo>
                  <a:lnTo>
                    <a:pt x="89" y="616"/>
                  </a:lnTo>
                  <a:lnTo>
                    <a:pt x="92" y="616"/>
                  </a:lnTo>
                  <a:lnTo>
                    <a:pt x="94" y="616"/>
                  </a:lnTo>
                  <a:lnTo>
                    <a:pt x="94" y="616"/>
                  </a:lnTo>
                  <a:lnTo>
                    <a:pt x="97" y="616"/>
                  </a:lnTo>
                  <a:lnTo>
                    <a:pt x="99" y="616"/>
                  </a:lnTo>
                  <a:lnTo>
                    <a:pt x="99" y="616"/>
                  </a:lnTo>
                  <a:lnTo>
                    <a:pt x="106" y="616"/>
                  </a:lnTo>
                  <a:lnTo>
                    <a:pt x="106" y="613"/>
                  </a:lnTo>
                  <a:lnTo>
                    <a:pt x="106" y="613"/>
                  </a:lnTo>
                  <a:lnTo>
                    <a:pt x="106" y="613"/>
                  </a:lnTo>
                  <a:lnTo>
                    <a:pt x="106" y="613"/>
                  </a:lnTo>
                  <a:lnTo>
                    <a:pt x="106" y="613"/>
                  </a:lnTo>
                  <a:lnTo>
                    <a:pt x="106" y="611"/>
                  </a:lnTo>
                  <a:lnTo>
                    <a:pt x="106" y="611"/>
                  </a:lnTo>
                  <a:lnTo>
                    <a:pt x="106" y="611"/>
                  </a:lnTo>
                  <a:lnTo>
                    <a:pt x="106" y="611"/>
                  </a:lnTo>
                  <a:lnTo>
                    <a:pt x="106" y="611"/>
                  </a:lnTo>
                  <a:lnTo>
                    <a:pt x="108" y="611"/>
                  </a:lnTo>
                  <a:lnTo>
                    <a:pt x="108" y="611"/>
                  </a:lnTo>
                  <a:lnTo>
                    <a:pt x="108" y="611"/>
                  </a:lnTo>
                  <a:lnTo>
                    <a:pt x="108" y="611"/>
                  </a:lnTo>
                  <a:lnTo>
                    <a:pt x="108" y="611"/>
                  </a:lnTo>
                  <a:lnTo>
                    <a:pt x="111" y="611"/>
                  </a:lnTo>
                  <a:lnTo>
                    <a:pt x="111" y="611"/>
                  </a:lnTo>
                  <a:lnTo>
                    <a:pt x="111" y="611"/>
                  </a:lnTo>
                  <a:lnTo>
                    <a:pt x="111" y="611"/>
                  </a:lnTo>
                  <a:lnTo>
                    <a:pt x="111" y="611"/>
                  </a:lnTo>
                  <a:lnTo>
                    <a:pt x="111" y="611"/>
                  </a:lnTo>
                  <a:lnTo>
                    <a:pt x="111" y="609"/>
                  </a:lnTo>
                  <a:lnTo>
                    <a:pt x="113" y="609"/>
                  </a:lnTo>
                  <a:lnTo>
                    <a:pt x="113" y="609"/>
                  </a:lnTo>
                  <a:lnTo>
                    <a:pt x="113" y="609"/>
                  </a:lnTo>
                  <a:lnTo>
                    <a:pt x="115" y="609"/>
                  </a:lnTo>
                  <a:lnTo>
                    <a:pt x="115" y="611"/>
                  </a:lnTo>
                  <a:lnTo>
                    <a:pt x="115" y="611"/>
                  </a:lnTo>
                  <a:lnTo>
                    <a:pt x="115" y="611"/>
                  </a:lnTo>
                  <a:lnTo>
                    <a:pt x="115" y="611"/>
                  </a:lnTo>
                  <a:lnTo>
                    <a:pt x="118" y="611"/>
                  </a:lnTo>
                  <a:lnTo>
                    <a:pt x="127" y="611"/>
                  </a:lnTo>
                  <a:lnTo>
                    <a:pt x="127" y="611"/>
                  </a:lnTo>
                  <a:lnTo>
                    <a:pt x="130" y="611"/>
                  </a:lnTo>
                  <a:lnTo>
                    <a:pt x="130" y="611"/>
                  </a:lnTo>
                  <a:lnTo>
                    <a:pt x="130" y="611"/>
                  </a:lnTo>
                  <a:lnTo>
                    <a:pt x="132" y="611"/>
                  </a:lnTo>
                  <a:lnTo>
                    <a:pt x="132" y="611"/>
                  </a:lnTo>
                  <a:lnTo>
                    <a:pt x="134" y="611"/>
                  </a:lnTo>
                  <a:lnTo>
                    <a:pt x="137" y="611"/>
                  </a:lnTo>
                  <a:lnTo>
                    <a:pt x="137" y="611"/>
                  </a:lnTo>
                  <a:lnTo>
                    <a:pt x="139" y="611"/>
                  </a:lnTo>
                  <a:lnTo>
                    <a:pt x="139" y="611"/>
                  </a:lnTo>
                  <a:lnTo>
                    <a:pt x="139" y="611"/>
                  </a:lnTo>
                  <a:lnTo>
                    <a:pt x="139" y="611"/>
                  </a:lnTo>
                  <a:lnTo>
                    <a:pt x="141" y="611"/>
                  </a:lnTo>
                  <a:lnTo>
                    <a:pt x="141" y="611"/>
                  </a:lnTo>
                  <a:lnTo>
                    <a:pt x="141" y="611"/>
                  </a:lnTo>
                  <a:lnTo>
                    <a:pt x="144" y="611"/>
                  </a:lnTo>
                  <a:lnTo>
                    <a:pt x="146" y="611"/>
                  </a:lnTo>
                  <a:lnTo>
                    <a:pt x="146" y="611"/>
                  </a:lnTo>
                  <a:lnTo>
                    <a:pt x="149" y="613"/>
                  </a:lnTo>
                  <a:lnTo>
                    <a:pt x="149" y="613"/>
                  </a:lnTo>
                  <a:lnTo>
                    <a:pt x="146" y="613"/>
                  </a:lnTo>
                  <a:lnTo>
                    <a:pt x="149" y="613"/>
                  </a:lnTo>
                  <a:lnTo>
                    <a:pt x="149" y="616"/>
                  </a:lnTo>
                  <a:lnTo>
                    <a:pt x="151" y="616"/>
                  </a:lnTo>
                  <a:lnTo>
                    <a:pt x="151" y="616"/>
                  </a:lnTo>
                  <a:lnTo>
                    <a:pt x="151" y="616"/>
                  </a:lnTo>
                  <a:lnTo>
                    <a:pt x="151" y="616"/>
                  </a:lnTo>
                  <a:lnTo>
                    <a:pt x="151" y="616"/>
                  </a:lnTo>
                  <a:lnTo>
                    <a:pt x="151" y="618"/>
                  </a:lnTo>
                  <a:lnTo>
                    <a:pt x="153" y="618"/>
                  </a:lnTo>
                  <a:lnTo>
                    <a:pt x="153" y="618"/>
                  </a:lnTo>
                  <a:lnTo>
                    <a:pt x="153" y="618"/>
                  </a:lnTo>
                  <a:lnTo>
                    <a:pt x="156" y="618"/>
                  </a:lnTo>
                  <a:lnTo>
                    <a:pt x="156" y="618"/>
                  </a:lnTo>
                  <a:lnTo>
                    <a:pt x="156" y="621"/>
                  </a:lnTo>
                  <a:lnTo>
                    <a:pt x="158" y="623"/>
                  </a:lnTo>
                  <a:lnTo>
                    <a:pt x="160" y="625"/>
                  </a:lnTo>
                  <a:lnTo>
                    <a:pt x="163" y="625"/>
                  </a:lnTo>
                  <a:lnTo>
                    <a:pt x="163" y="625"/>
                  </a:lnTo>
                  <a:lnTo>
                    <a:pt x="165" y="628"/>
                  </a:lnTo>
                  <a:lnTo>
                    <a:pt x="165" y="628"/>
                  </a:lnTo>
                  <a:lnTo>
                    <a:pt x="165" y="628"/>
                  </a:lnTo>
                  <a:lnTo>
                    <a:pt x="168" y="628"/>
                  </a:lnTo>
                  <a:lnTo>
                    <a:pt x="168" y="628"/>
                  </a:lnTo>
                  <a:lnTo>
                    <a:pt x="168" y="630"/>
                  </a:lnTo>
                  <a:lnTo>
                    <a:pt x="168" y="630"/>
                  </a:lnTo>
                  <a:lnTo>
                    <a:pt x="168" y="630"/>
                  </a:lnTo>
                  <a:lnTo>
                    <a:pt x="168" y="630"/>
                  </a:lnTo>
                  <a:lnTo>
                    <a:pt x="168" y="632"/>
                  </a:lnTo>
                  <a:lnTo>
                    <a:pt x="168" y="632"/>
                  </a:lnTo>
                  <a:lnTo>
                    <a:pt x="168" y="632"/>
                  </a:lnTo>
                  <a:lnTo>
                    <a:pt x="168" y="632"/>
                  </a:lnTo>
                  <a:lnTo>
                    <a:pt x="168" y="635"/>
                  </a:lnTo>
                  <a:lnTo>
                    <a:pt x="168" y="635"/>
                  </a:lnTo>
                  <a:lnTo>
                    <a:pt x="170" y="635"/>
                  </a:lnTo>
                  <a:lnTo>
                    <a:pt x="170" y="635"/>
                  </a:lnTo>
                  <a:lnTo>
                    <a:pt x="172" y="637"/>
                  </a:lnTo>
                  <a:lnTo>
                    <a:pt x="172" y="637"/>
                  </a:lnTo>
                  <a:lnTo>
                    <a:pt x="172" y="637"/>
                  </a:lnTo>
                  <a:lnTo>
                    <a:pt x="172" y="639"/>
                  </a:lnTo>
                  <a:lnTo>
                    <a:pt x="172" y="639"/>
                  </a:lnTo>
                  <a:lnTo>
                    <a:pt x="172" y="639"/>
                  </a:lnTo>
                  <a:lnTo>
                    <a:pt x="175" y="639"/>
                  </a:lnTo>
                  <a:lnTo>
                    <a:pt x="175" y="639"/>
                  </a:lnTo>
                  <a:lnTo>
                    <a:pt x="175" y="639"/>
                  </a:lnTo>
                  <a:lnTo>
                    <a:pt x="175" y="639"/>
                  </a:lnTo>
                  <a:lnTo>
                    <a:pt x="175" y="639"/>
                  </a:lnTo>
                  <a:lnTo>
                    <a:pt x="177" y="639"/>
                  </a:lnTo>
                  <a:lnTo>
                    <a:pt x="177" y="639"/>
                  </a:lnTo>
                  <a:lnTo>
                    <a:pt x="177" y="639"/>
                  </a:lnTo>
                  <a:lnTo>
                    <a:pt x="179" y="637"/>
                  </a:lnTo>
                  <a:lnTo>
                    <a:pt x="179" y="637"/>
                  </a:lnTo>
                  <a:lnTo>
                    <a:pt x="179" y="637"/>
                  </a:lnTo>
                  <a:lnTo>
                    <a:pt x="179" y="637"/>
                  </a:lnTo>
                  <a:lnTo>
                    <a:pt x="179" y="637"/>
                  </a:lnTo>
                  <a:lnTo>
                    <a:pt x="182" y="637"/>
                  </a:lnTo>
                  <a:lnTo>
                    <a:pt x="182" y="637"/>
                  </a:lnTo>
                  <a:lnTo>
                    <a:pt x="179" y="637"/>
                  </a:lnTo>
                  <a:lnTo>
                    <a:pt x="179" y="639"/>
                  </a:lnTo>
                  <a:lnTo>
                    <a:pt x="179" y="639"/>
                  </a:lnTo>
                  <a:lnTo>
                    <a:pt x="182" y="639"/>
                  </a:lnTo>
                  <a:lnTo>
                    <a:pt x="182" y="639"/>
                  </a:lnTo>
                  <a:lnTo>
                    <a:pt x="182" y="639"/>
                  </a:lnTo>
                  <a:lnTo>
                    <a:pt x="182" y="639"/>
                  </a:lnTo>
                  <a:lnTo>
                    <a:pt x="182" y="639"/>
                  </a:lnTo>
                  <a:lnTo>
                    <a:pt x="182" y="639"/>
                  </a:lnTo>
                  <a:lnTo>
                    <a:pt x="182" y="639"/>
                  </a:lnTo>
                  <a:lnTo>
                    <a:pt x="182" y="642"/>
                  </a:lnTo>
                  <a:lnTo>
                    <a:pt x="182" y="642"/>
                  </a:lnTo>
                  <a:lnTo>
                    <a:pt x="182" y="642"/>
                  </a:lnTo>
                  <a:lnTo>
                    <a:pt x="182" y="642"/>
                  </a:lnTo>
                  <a:lnTo>
                    <a:pt x="184" y="642"/>
                  </a:lnTo>
                  <a:lnTo>
                    <a:pt x="184" y="642"/>
                  </a:lnTo>
                  <a:lnTo>
                    <a:pt x="184" y="639"/>
                  </a:lnTo>
                  <a:lnTo>
                    <a:pt x="184" y="639"/>
                  </a:lnTo>
                  <a:lnTo>
                    <a:pt x="186" y="639"/>
                  </a:lnTo>
                  <a:lnTo>
                    <a:pt x="186" y="639"/>
                  </a:lnTo>
                  <a:lnTo>
                    <a:pt x="186" y="639"/>
                  </a:lnTo>
                  <a:lnTo>
                    <a:pt x="189" y="639"/>
                  </a:lnTo>
                  <a:lnTo>
                    <a:pt x="191" y="639"/>
                  </a:lnTo>
                  <a:lnTo>
                    <a:pt x="191" y="639"/>
                  </a:lnTo>
                  <a:lnTo>
                    <a:pt x="191" y="639"/>
                  </a:lnTo>
                  <a:lnTo>
                    <a:pt x="194" y="639"/>
                  </a:lnTo>
                  <a:lnTo>
                    <a:pt x="194" y="639"/>
                  </a:lnTo>
                  <a:lnTo>
                    <a:pt x="194" y="639"/>
                  </a:lnTo>
                  <a:lnTo>
                    <a:pt x="191" y="642"/>
                  </a:lnTo>
                  <a:lnTo>
                    <a:pt x="191" y="642"/>
                  </a:lnTo>
                  <a:lnTo>
                    <a:pt x="194" y="642"/>
                  </a:lnTo>
                  <a:lnTo>
                    <a:pt x="194" y="642"/>
                  </a:lnTo>
                  <a:lnTo>
                    <a:pt x="196" y="642"/>
                  </a:lnTo>
                  <a:lnTo>
                    <a:pt x="196" y="642"/>
                  </a:lnTo>
                  <a:lnTo>
                    <a:pt x="196" y="642"/>
                  </a:lnTo>
                  <a:lnTo>
                    <a:pt x="196" y="642"/>
                  </a:lnTo>
                  <a:lnTo>
                    <a:pt x="198" y="644"/>
                  </a:lnTo>
                  <a:lnTo>
                    <a:pt x="198" y="644"/>
                  </a:lnTo>
                  <a:lnTo>
                    <a:pt x="198" y="644"/>
                  </a:lnTo>
                  <a:lnTo>
                    <a:pt x="198" y="647"/>
                  </a:lnTo>
                  <a:lnTo>
                    <a:pt x="198" y="647"/>
                  </a:lnTo>
                  <a:lnTo>
                    <a:pt x="198" y="649"/>
                  </a:lnTo>
                  <a:lnTo>
                    <a:pt x="198" y="649"/>
                  </a:lnTo>
                  <a:lnTo>
                    <a:pt x="201" y="649"/>
                  </a:lnTo>
                  <a:lnTo>
                    <a:pt x="201" y="649"/>
                  </a:lnTo>
                  <a:lnTo>
                    <a:pt x="201" y="651"/>
                  </a:lnTo>
                  <a:lnTo>
                    <a:pt x="203" y="651"/>
                  </a:lnTo>
                  <a:lnTo>
                    <a:pt x="203" y="651"/>
                  </a:lnTo>
                  <a:lnTo>
                    <a:pt x="203" y="651"/>
                  </a:lnTo>
                  <a:lnTo>
                    <a:pt x="201" y="654"/>
                  </a:lnTo>
                  <a:lnTo>
                    <a:pt x="201" y="654"/>
                  </a:lnTo>
                  <a:lnTo>
                    <a:pt x="203" y="654"/>
                  </a:lnTo>
                  <a:lnTo>
                    <a:pt x="203" y="654"/>
                  </a:lnTo>
                  <a:lnTo>
                    <a:pt x="203" y="656"/>
                  </a:lnTo>
                  <a:lnTo>
                    <a:pt x="203" y="656"/>
                  </a:lnTo>
                  <a:lnTo>
                    <a:pt x="203" y="656"/>
                  </a:lnTo>
                  <a:lnTo>
                    <a:pt x="203" y="658"/>
                  </a:lnTo>
                  <a:lnTo>
                    <a:pt x="203" y="658"/>
                  </a:lnTo>
                  <a:lnTo>
                    <a:pt x="203" y="658"/>
                  </a:lnTo>
                  <a:lnTo>
                    <a:pt x="203" y="658"/>
                  </a:lnTo>
                  <a:lnTo>
                    <a:pt x="203" y="661"/>
                  </a:lnTo>
                  <a:lnTo>
                    <a:pt x="203" y="661"/>
                  </a:lnTo>
                  <a:lnTo>
                    <a:pt x="203" y="661"/>
                  </a:lnTo>
                  <a:lnTo>
                    <a:pt x="205" y="661"/>
                  </a:lnTo>
                  <a:lnTo>
                    <a:pt x="205" y="661"/>
                  </a:lnTo>
                  <a:lnTo>
                    <a:pt x="205" y="661"/>
                  </a:lnTo>
                  <a:lnTo>
                    <a:pt x="205" y="663"/>
                  </a:lnTo>
                  <a:lnTo>
                    <a:pt x="208" y="663"/>
                  </a:lnTo>
                  <a:lnTo>
                    <a:pt x="208" y="663"/>
                  </a:lnTo>
                  <a:lnTo>
                    <a:pt x="208" y="663"/>
                  </a:lnTo>
                  <a:lnTo>
                    <a:pt x="205" y="665"/>
                  </a:lnTo>
                  <a:lnTo>
                    <a:pt x="205" y="665"/>
                  </a:lnTo>
                  <a:lnTo>
                    <a:pt x="205" y="665"/>
                  </a:lnTo>
                  <a:lnTo>
                    <a:pt x="205" y="665"/>
                  </a:lnTo>
                  <a:lnTo>
                    <a:pt x="205" y="668"/>
                  </a:lnTo>
                  <a:lnTo>
                    <a:pt x="208" y="668"/>
                  </a:lnTo>
                  <a:lnTo>
                    <a:pt x="208" y="668"/>
                  </a:lnTo>
                  <a:lnTo>
                    <a:pt x="210" y="668"/>
                  </a:lnTo>
                  <a:lnTo>
                    <a:pt x="210" y="668"/>
                  </a:lnTo>
                  <a:lnTo>
                    <a:pt x="210" y="668"/>
                  </a:lnTo>
                  <a:lnTo>
                    <a:pt x="210" y="668"/>
                  </a:lnTo>
                  <a:lnTo>
                    <a:pt x="212" y="668"/>
                  </a:lnTo>
                  <a:lnTo>
                    <a:pt x="212" y="670"/>
                  </a:lnTo>
                  <a:lnTo>
                    <a:pt x="212" y="670"/>
                  </a:lnTo>
                  <a:lnTo>
                    <a:pt x="215" y="670"/>
                  </a:lnTo>
                  <a:lnTo>
                    <a:pt x="215" y="670"/>
                  </a:lnTo>
                  <a:lnTo>
                    <a:pt x="215" y="673"/>
                  </a:lnTo>
                  <a:lnTo>
                    <a:pt x="215" y="675"/>
                  </a:lnTo>
                  <a:lnTo>
                    <a:pt x="215" y="675"/>
                  </a:lnTo>
                  <a:lnTo>
                    <a:pt x="215" y="675"/>
                  </a:lnTo>
                  <a:lnTo>
                    <a:pt x="215" y="675"/>
                  </a:lnTo>
                  <a:lnTo>
                    <a:pt x="215" y="675"/>
                  </a:lnTo>
                  <a:lnTo>
                    <a:pt x="217" y="675"/>
                  </a:lnTo>
                  <a:lnTo>
                    <a:pt x="217" y="675"/>
                  </a:lnTo>
                  <a:lnTo>
                    <a:pt x="217" y="675"/>
                  </a:lnTo>
                  <a:lnTo>
                    <a:pt x="220" y="675"/>
                  </a:lnTo>
                  <a:lnTo>
                    <a:pt x="220" y="675"/>
                  </a:lnTo>
                  <a:lnTo>
                    <a:pt x="220" y="675"/>
                  </a:lnTo>
                  <a:lnTo>
                    <a:pt x="222" y="675"/>
                  </a:lnTo>
                  <a:lnTo>
                    <a:pt x="222" y="675"/>
                  </a:lnTo>
                  <a:lnTo>
                    <a:pt x="222" y="677"/>
                  </a:lnTo>
                  <a:lnTo>
                    <a:pt x="222" y="677"/>
                  </a:lnTo>
                  <a:lnTo>
                    <a:pt x="222" y="677"/>
                  </a:lnTo>
                  <a:lnTo>
                    <a:pt x="222" y="677"/>
                  </a:lnTo>
                  <a:lnTo>
                    <a:pt x="222" y="677"/>
                  </a:lnTo>
                  <a:lnTo>
                    <a:pt x="222" y="680"/>
                  </a:lnTo>
                  <a:lnTo>
                    <a:pt x="222" y="682"/>
                  </a:lnTo>
                  <a:lnTo>
                    <a:pt x="224" y="682"/>
                  </a:lnTo>
                  <a:lnTo>
                    <a:pt x="224" y="682"/>
                  </a:lnTo>
                  <a:lnTo>
                    <a:pt x="227" y="684"/>
                  </a:lnTo>
                  <a:lnTo>
                    <a:pt x="227" y="687"/>
                  </a:lnTo>
                  <a:lnTo>
                    <a:pt x="229" y="687"/>
                  </a:lnTo>
                  <a:lnTo>
                    <a:pt x="227" y="687"/>
                  </a:lnTo>
                  <a:lnTo>
                    <a:pt x="227" y="687"/>
                  </a:lnTo>
                  <a:lnTo>
                    <a:pt x="224" y="687"/>
                  </a:lnTo>
                  <a:lnTo>
                    <a:pt x="224" y="687"/>
                  </a:lnTo>
                  <a:lnTo>
                    <a:pt x="224" y="689"/>
                  </a:lnTo>
                  <a:lnTo>
                    <a:pt x="227" y="689"/>
                  </a:lnTo>
                  <a:lnTo>
                    <a:pt x="227" y="689"/>
                  </a:lnTo>
                  <a:lnTo>
                    <a:pt x="227" y="689"/>
                  </a:lnTo>
                  <a:lnTo>
                    <a:pt x="227" y="689"/>
                  </a:lnTo>
                  <a:lnTo>
                    <a:pt x="229" y="689"/>
                  </a:lnTo>
                  <a:lnTo>
                    <a:pt x="229" y="689"/>
                  </a:lnTo>
                  <a:lnTo>
                    <a:pt x="229" y="689"/>
                  </a:lnTo>
                  <a:lnTo>
                    <a:pt x="229" y="692"/>
                  </a:lnTo>
                  <a:lnTo>
                    <a:pt x="231" y="692"/>
                  </a:lnTo>
                  <a:lnTo>
                    <a:pt x="231" y="692"/>
                  </a:lnTo>
                  <a:lnTo>
                    <a:pt x="231" y="692"/>
                  </a:lnTo>
                  <a:lnTo>
                    <a:pt x="231" y="694"/>
                  </a:lnTo>
                  <a:lnTo>
                    <a:pt x="231" y="694"/>
                  </a:lnTo>
                  <a:lnTo>
                    <a:pt x="231" y="694"/>
                  </a:lnTo>
                  <a:lnTo>
                    <a:pt x="231" y="694"/>
                  </a:lnTo>
                  <a:lnTo>
                    <a:pt x="231" y="694"/>
                  </a:lnTo>
                  <a:lnTo>
                    <a:pt x="231" y="694"/>
                  </a:lnTo>
                  <a:lnTo>
                    <a:pt x="234" y="696"/>
                  </a:lnTo>
                  <a:lnTo>
                    <a:pt x="236" y="696"/>
                  </a:lnTo>
                  <a:lnTo>
                    <a:pt x="236" y="696"/>
                  </a:lnTo>
                  <a:lnTo>
                    <a:pt x="236" y="696"/>
                  </a:lnTo>
                  <a:lnTo>
                    <a:pt x="238" y="696"/>
                  </a:lnTo>
                  <a:lnTo>
                    <a:pt x="238" y="696"/>
                  </a:lnTo>
                  <a:lnTo>
                    <a:pt x="238" y="696"/>
                  </a:lnTo>
                  <a:lnTo>
                    <a:pt x="238" y="696"/>
                  </a:lnTo>
                  <a:lnTo>
                    <a:pt x="241" y="699"/>
                  </a:lnTo>
                  <a:lnTo>
                    <a:pt x="243" y="699"/>
                  </a:lnTo>
                  <a:lnTo>
                    <a:pt x="243" y="701"/>
                  </a:lnTo>
                  <a:lnTo>
                    <a:pt x="246" y="701"/>
                  </a:lnTo>
                  <a:lnTo>
                    <a:pt x="246" y="701"/>
                  </a:lnTo>
                  <a:lnTo>
                    <a:pt x="246" y="701"/>
                  </a:lnTo>
                  <a:lnTo>
                    <a:pt x="248" y="701"/>
                  </a:lnTo>
                  <a:lnTo>
                    <a:pt x="248" y="703"/>
                  </a:lnTo>
                  <a:lnTo>
                    <a:pt x="248" y="706"/>
                  </a:lnTo>
                  <a:lnTo>
                    <a:pt x="248" y="708"/>
                  </a:lnTo>
                  <a:lnTo>
                    <a:pt x="248" y="708"/>
                  </a:lnTo>
                  <a:lnTo>
                    <a:pt x="250" y="710"/>
                  </a:lnTo>
                  <a:lnTo>
                    <a:pt x="253" y="710"/>
                  </a:lnTo>
                  <a:lnTo>
                    <a:pt x="255" y="713"/>
                  </a:lnTo>
                  <a:lnTo>
                    <a:pt x="257" y="715"/>
                  </a:lnTo>
                  <a:lnTo>
                    <a:pt x="260" y="715"/>
                  </a:lnTo>
                  <a:lnTo>
                    <a:pt x="260" y="715"/>
                  </a:lnTo>
                  <a:lnTo>
                    <a:pt x="262" y="715"/>
                  </a:lnTo>
                  <a:lnTo>
                    <a:pt x="265" y="715"/>
                  </a:lnTo>
                  <a:lnTo>
                    <a:pt x="265" y="715"/>
                  </a:lnTo>
                  <a:lnTo>
                    <a:pt x="265" y="715"/>
                  </a:lnTo>
                  <a:lnTo>
                    <a:pt x="267" y="718"/>
                  </a:lnTo>
                  <a:lnTo>
                    <a:pt x="269" y="718"/>
                  </a:lnTo>
                  <a:lnTo>
                    <a:pt x="269" y="715"/>
                  </a:lnTo>
                  <a:lnTo>
                    <a:pt x="269" y="715"/>
                  </a:lnTo>
                  <a:lnTo>
                    <a:pt x="269" y="715"/>
                  </a:lnTo>
                  <a:lnTo>
                    <a:pt x="272" y="715"/>
                  </a:lnTo>
                  <a:lnTo>
                    <a:pt x="272" y="715"/>
                  </a:lnTo>
                  <a:lnTo>
                    <a:pt x="272" y="715"/>
                  </a:lnTo>
                  <a:lnTo>
                    <a:pt x="274" y="715"/>
                  </a:lnTo>
                  <a:lnTo>
                    <a:pt x="274" y="713"/>
                  </a:lnTo>
                  <a:lnTo>
                    <a:pt x="276" y="713"/>
                  </a:lnTo>
                  <a:lnTo>
                    <a:pt x="279" y="710"/>
                  </a:lnTo>
                  <a:lnTo>
                    <a:pt x="279" y="710"/>
                  </a:lnTo>
                  <a:lnTo>
                    <a:pt x="279" y="710"/>
                  </a:lnTo>
                  <a:lnTo>
                    <a:pt x="281" y="710"/>
                  </a:lnTo>
                  <a:lnTo>
                    <a:pt x="281" y="708"/>
                  </a:lnTo>
                  <a:lnTo>
                    <a:pt x="281" y="708"/>
                  </a:lnTo>
                  <a:lnTo>
                    <a:pt x="281" y="708"/>
                  </a:lnTo>
                  <a:lnTo>
                    <a:pt x="281" y="708"/>
                  </a:lnTo>
                  <a:lnTo>
                    <a:pt x="281" y="708"/>
                  </a:lnTo>
                  <a:lnTo>
                    <a:pt x="281" y="708"/>
                  </a:lnTo>
                  <a:lnTo>
                    <a:pt x="281" y="708"/>
                  </a:lnTo>
                  <a:lnTo>
                    <a:pt x="281" y="708"/>
                  </a:lnTo>
                  <a:lnTo>
                    <a:pt x="281" y="706"/>
                  </a:lnTo>
                  <a:lnTo>
                    <a:pt x="281" y="706"/>
                  </a:lnTo>
                  <a:lnTo>
                    <a:pt x="281" y="706"/>
                  </a:lnTo>
                  <a:lnTo>
                    <a:pt x="281" y="703"/>
                  </a:lnTo>
                  <a:lnTo>
                    <a:pt x="281" y="703"/>
                  </a:lnTo>
                  <a:lnTo>
                    <a:pt x="283" y="703"/>
                  </a:lnTo>
                  <a:lnTo>
                    <a:pt x="283" y="703"/>
                  </a:lnTo>
                  <a:lnTo>
                    <a:pt x="283" y="701"/>
                  </a:lnTo>
                  <a:lnTo>
                    <a:pt x="281" y="701"/>
                  </a:lnTo>
                  <a:lnTo>
                    <a:pt x="281" y="701"/>
                  </a:lnTo>
                  <a:lnTo>
                    <a:pt x="281" y="699"/>
                  </a:lnTo>
                  <a:lnTo>
                    <a:pt x="281" y="699"/>
                  </a:lnTo>
                  <a:lnTo>
                    <a:pt x="281" y="699"/>
                  </a:lnTo>
                  <a:lnTo>
                    <a:pt x="281" y="701"/>
                  </a:lnTo>
                  <a:lnTo>
                    <a:pt x="279" y="699"/>
                  </a:lnTo>
                  <a:lnTo>
                    <a:pt x="279" y="699"/>
                  </a:lnTo>
                  <a:lnTo>
                    <a:pt x="281" y="699"/>
                  </a:lnTo>
                  <a:lnTo>
                    <a:pt x="281" y="696"/>
                  </a:lnTo>
                  <a:lnTo>
                    <a:pt x="281" y="694"/>
                  </a:lnTo>
                  <a:lnTo>
                    <a:pt x="281" y="694"/>
                  </a:lnTo>
                  <a:lnTo>
                    <a:pt x="281" y="694"/>
                  </a:lnTo>
                  <a:lnTo>
                    <a:pt x="281" y="692"/>
                  </a:lnTo>
                  <a:lnTo>
                    <a:pt x="281" y="689"/>
                  </a:lnTo>
                  <a:lnTo>
                    <a:pt x="281" y="687"/>
                  </a:lnTo>
                  <a:lnTo>
                    <a:pt x="281" y="687"/>
                  </a:lnTo>
                  <a:lnTo>
                    <a:pt x="283" y="682"/>
                  </a:lnTo>
                  <a:lnTo>
                    <a:pt x="286" y="677"/>
                  </a:lnTo>
                  <a:lnTo>
                    <a:pt x="286" y="677"/>
                  </a:lnTo>
                  <a:lnTo>
                    <a:pt x="286" y="675"/>
                  </a:lnTo>
                  <a:lnTo>
                    <a:pt x="286" y="675"/>
                  </a:lnTo>
                  <a:lnTo>
                    <a:pt x="286" y="673"/>
                  </a:lnTo>
                  <a:lnTo>
                    <a:pt x="288" y="673"/>
                  </a:lnTo>
                  <a:lnTo>
                    <a:pt x="288" y="673"/>
                  </a:lnTo>
                  <a:lnTo>
                    <a:pt x="291" y="673"/>
                  </a:lnTo>
                  <a:lnTo>
                    <a:pt x="291" y="673"/>
                  </a:lnTo>
                  <a:lnTo>
                    <a:pt x="293" y="673"/>
                  </a:lnTo>
                  <a:lnTo>
                    <a:pt x="295" y="670"/>
                  </a:lnTo>
                  <a:lnTo>
                    <a:pt x="295" y="670"/>
                  </a:lnTo>
                  <a:lnTo>
                    <a:pt x="298" y="670"/>
                  </a:lnTo>
                  <a:lnTo>
                    <a:pt x="298" y="670"/>
                  </a:lnTo>
                  <a:lnTo>
                    <a:pt x="298" y="668"/>
                  </a:lnTo>
                  <a:lnTo>
                    <a:pt x="298" y="668"/>
                  </a:lnTo>
                  <a:lnTo>
                    <a:pt x="298" y="668"/>
                  </a:lnTo>
                  <a:lnTo>
                    <a:pt x="298" y="668"/>
                  </a:lnTo>
                  <a:lnTo>
                    <a:pt x="298" y="668"/>
                  </a:lnTo>
                  <a:lnTo>
                    <a:pt x="298" y="668"/>
                  </a:lnTo>
                  <a:lnTo>
                    <a:pt x="298" y="668"/>
                  </a:lnTo>
                  <a:lnTo>
                    <a:pt x="298" y="668"/>
                  </a:lnTo>
                  <a:lnTo>
                    <a:pt x="298" y="668"/>
                  </a:lnTo>
                  <a:lnTo>
                    <a:pt x="298" y="668"/>
                  </a:lnTo>
                  <a:lnTo>
                    <a:pt x="298" y="668"/>
                  </a:lnTo>
                  <a:lnTo>
                    <a:pt x="302" y="668"/>
                  </a:lnTo>
                  <a:lnTo>
                    <a:pt x="302" y="668"/>
                  </a:lnTo>
                  <a:lnTo>
                    <a:pt x="305" y="668"/>
                  </a:lnTo>
                  <a:lnTo>
                    <a:pt x="309" y="677"/>
                  </a:lnTo>
                  <a:lnTo>
                    <a:pt x="309" y="677"/>
                  </a:lnTo>
                  <a:lnTo>
                    <a:pt x="324" y="687"/>
                  </a:lnTo>
                  <a:lnTo>
                    <a:pt x="326" y="689"/>
                  </a:lnTo>
                  <a:lnTo>
                    <a:pt x="326" y="692"/>
                  </a:lnTo>
                  <a:lnTo>
                    <a:pt x="328" y="694"/>
                  </a:lnTo>
                  <a:lnTo>
                    <a:pt x="331" y="696"/>
                  </a:lnTo>
                  <a:lnTo>
                    <a:pt x="331" y="696"/>
                  </a:lnTo>
                  <a:lnTo>
                    <a:pt x="331" y="692"/>
                  </a:lnTo>
                  <a:lnTo>
                    <a:pt x="333" y="692"/>
                  </a:lnTo>
                  <a:lnTo>
                    <a:pt x="333" y="689"/>
                  </a:lnTo>
                  <a:lnTo>
                    <a:pt x="333" y="689"/>
                  </a:lnTo>
                  <a:lnTo>
                    <a:pt x="336" y="687"/>
                  </a:lnTo>
                  <a:lnTo>
                    <a:pt x="336" y="687"/>
                  </a:lnTo>
                  <a:lnTo>
                    <a:pt x="336" y="684"/>
                  </a:lnTo>
                  <a:lnTo>
                    <a:pt x="336" y="684"/>
                  </a:lnTo>
                  <a:lnTo>
                    <a:pt x="338" y="684"/>
                  </a:lnTo>
                  <a:lnTo>
                    <a:pt x="338" y="684"/>
                  </a:lnTo>
                  <a:lnTo>
                    <a:pt x="338" y="684"/>
                  </a:lnTo>
                  <a:lnTo>
                    <a:pt x="338" y="684"/>
                  </a:lnTo>
                  <a:lnTo>
                    <a:pt x="340" y="684"/>
                  </a:lnTo>
                  <a:lnTo>
                    <a:pt x="340" y="682"/>
                  </a:lnTo>
                  <a:lnTo>
                    <a:pt x="340" y="680"/>
                  </a:lnTo>
                  <a:lnTo>
                    <a:pt x="340" y="680"/>
                  </a:lnTo>
                  <a:lnTo>
                    <a:pt x="340" y="677"/>
                  </a:lnTo>
                  <a:lnTo>
                    <a:pt x="340" y="677"/>
                  </a:lnTo>
                  <a:lnTo>
                    <a:pt x="345" y="680"/>
                  </a:lnTo>
                  <a:lnTo>
                    <a:pt x="347" y="680"/>
                  </a:lnTo>
                  <a:lnTo>
                    <a:pt x="347" y="680"/>
                  </a:lnTo>
                  <a:lnTo>
                    <a:pt x="347" y="680"/>
                  </a:lnTo>
                  <a:lnTo>
                    <a:pt x="350" y="677"/>
                  </a:lnTo>
                  <a:lnTo>
                    <a:pt x="350" y="677"/>
                  </a:lnTo>
                  <a:lnTo>
                    <a:pt x="352" y="677"/>
                  </a:lnTo>
                  <a:lnTo>
                    <a:pt x="352" y="677"/>
                  </a:lnTo>
                  <a:lnTo>
                    <a:pt x="357" y="677"/>
                  </a:lnTo>
                  <a:lnTo>
                    <a:pt x="359" y="677"/>
                  </a:lnTo>
                  <a:lnTo>
                    <a:pt x="362" y="677"/>
                  </a:lnTo>
                  <a:lnTo>
                    <a:pt x="362" y="677"/>
                  </a:lnTo>
                  <a:lnTo>
                    <a:pt x="366" y="680"/>
                  </a:lnTo>
                  <a:lnTo>
                    <a:pt x="369" y="680"/>
                  </a:lnTo>
                  <a:lnTo>
                    <a:pt x="369" y="680"/>
                  </a:lnTo>
                  <a:lnTo>
                    <a:pt x="369" y="680"/>
                  </a:lnTo>
                  <a:lnTo>
                    <a:pt x="371" y="680"/>
                  </a:lnTo>
                  <a:lnTo>
                    <a:pt x="373" y="682"/>
                  </a:lnTo>
                  <a:lnTo>
                    <a:pt x="373" y="682"/>
                  </a:lnTo>
                  <a:lnTo>
                    <a:pt x="376" y="682"/>
                  </a:lnTo>
                  <a:lnTo>
                    <a:pt x="383" y="682"/>
                  </a:lnTo>
                  <a:lnTo>
                    <a:pt x="388" y="682"/>
                  </a:lnTo>
                  <a:lnTo>
                    <a:pt x="390" y="682"/>
                  </a:lnTo>
                  <a:lnTo>
                    <a:pt x="392" y="680"/>
                  </a:lnTo>
                  <a:lnTo>
                    <a:pt x="395" y="680"/>
                  </a:lnTo>
                  <a:lnTo>
                    <a:pt x="397" y="677"/>
                  </a:lnTo>
                  <a:lnTo>
                    <a:pt x="409" y="677"/>
                  </a:lnTo>
                  <a:lnTo>
                    <a:pt x="409" y="675"/>
                  </a:lnTo>
                  <a:lnTo>
                    <a:pt x="409" y="675"/>
                  </a:lnTo>
                  <a:lnTo>
                    <a:pt x="409" y="673"/>
                  </a:lnTo>
                  <a:lnTo>
                    <a:pt x="409" y="670"/>
                  </a:lnTo>
                  <a:lnTo>
                    <a:pt x="409" y="668"/>
                  </a:lnTo>
                  <a:lnTo>
                    <a:pt x="414" y="665"/>
                  </a:lnTo>
                  <a:lnTo>
                    <a:pt x="414" y="663"/>
                  </a:lnTo>
                  <a:lnTo>
                    <a:pt x="416" y="665"/>
                  </a:lnTo>
                  <a:lnTo>
                    <a:pt x="416" y="665"/>
                  </a:lnTo>
                  <a:lnTo>
                    <a:pt x="414" y="670"/>
                  </a:lnTo>
                  <a:lnTo>
                    <a:pt x="414" y="675"/>
                  </a:lnTo>
                  <a:lnTo>
                    <a:pt x="423" y="675"/>
                  </a:lnTo>
                  <a:lnTo>
                    <a:pt x="425" y="675"/>
                  </a:lnTo>
                  <a:lnTo>
                    <a:pt x="433" y="675"/>
                  </a:lnTo>
                  <a:lnTo>
                    <a:pt x="433" y="675"/>
                  </a:lnTo>
                  <a:lnTo>
                    <a:pt x="437" y="675"/>
                  </a:lnTo>
                  <a:lnTo>
                    <a:pt x="449" y="675"/>
                  </a:lnTo>
                  <a:lnTo>
                    <a:pt x="454" y="675"/>
                  </a:lnTo>
                  <a:lnTo>
                    <a:pt x="461" y="675"/>
                  </a:lnTo>
                  <a:lnTo>
                    <a:pt x="468" y="675"/>
                  </a:lnTo>
                  <a:lnTo>
                    <a:pt x="477" y="675"/>
                  </a:lnTo>
                  <a:lnTo>
                    <a:pt x="485" y="675"/>
                  </a:lnTo>
                  <a:lnTo>
                    <a:pt x="494" y="675"/>
                  </a:lnTo>
                  <a:lnTo>
                    <a:pt x="504" y="675"/>
                  </a:lnTo>
                  <a:lnTo>
                    <a:pt x="513" y="675"/>
                  </a:lnTo>
                  <a:lnTo>
                    <a:pt x="520" y="675"/>
                  </a:lnTo>
                  <a:lnTo>
                    <a:pt x="530" y="675"/>
                  </a:lnTo>
                  <a:lnTo>
                    <a:pt x="539" y="675"/>
                  </a:lnTo>
                  <a:lnTo>
                    <a:pt x="548" y="675"/>
                  </a:lnTo>
                  <a:lnTo>
                    <a:pt x="558" y="675"/>
                  </a:lnTo>
                  <a:lnTo>
                    <a:pt x="565" y="675"/>
                  </a:lnTo>
                  <a:lnTo>
                    <a:pt x="574" y="675"/>
                  </a:lnTo>
                  <a:lnTo>
                    <a:pt x="577" y="675"/>
                  </a:lnTo>
                  <a:lnTo>
                    <a:pt x="582" y="675"/>
                  </a:lnTo>
                  <a:lnTo>
                    <a:pt x="589" y="675"/>
                  </a:lnTo>
                  <a:lnTo>
                    <a:pt x="593" y="675"/>
                  </a:lnTo>
                  <a:lnTo>
                    <a:pt x="596" y="675"/>
                  </a:lnTo>
                  <a:lnTo>
                    <a:pt x="603" y="675"/>
                  </a:lnTo>
                  <a:lnTo>
                    <a:pt x="610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75"/>
                  </a:lnTo>
                  <a:lnTo>
                    <a:pt x="619" y="668"/>
                  </a:lnTo>
                  <a:lnTo>
                    <a:pt x="622" y="663"/>
                  </a:lnTo>
                  <a:lnTo>
                    <a:pt x="622" y="658"/>
                  </a:lnTo>
                  <a:lnTo>
                    <a:pt x="624" y="651"/>
                  </a:lnTo>
                  <a:lnTo>
                    <a:pt x="624" y="647"/>
                  </a:lnTo>
                  <a:lnTo>
                    <a:pt x="627" y="642"/>
                  </a:lnTo>
                  <a:lnTo>
                    <a:pt x="627" y="637"/>
                  </a:lnTo>
                  <a:lnTo>
                    <a:pt x="627" y="632"/>
                  </a:lnTo>
                  <a:lnTo>
                    <a:pt x="627" y="630"/>
                  </a:lnTo>
                  <a:lnTo>
                    <a:pt x="627" y="630"/>
                  </a:lnTo>
                  <a:lnTo>
                    <a:pt x="627" y="630"/>
                  </a:lnTo>
                  <a:lnTo>
                    <a:pt x="627" y="628"/>
                  </a:lnTo>
                  <a:lnTo>
                    <a:pt x="627" y="628"/>
                  </a:lnTo>
                  <a:lnTo>
                    <a:pt x="624" y="628"/>
                  </a:lnTo>
                  <a:lnTo>
                    <a:pt x="622" y="625"/>
                  </a:lnTo>
                  <a:lnTo>
                    <a:pt x="619" y="623"/>
                  </a:lnTo>
                  <a:lnTo>
                    <a:pt x="617" y="623"/>
                  </a:lnTo>
                  <a:lnTo>
                    <a:pt x="617" y="621"/>
                  </a:lnTo>
                  <a:lnTo>
                    <a:pt x="615" y="621"/>
                  </a:lnTo>
                  <a:lnTo>
                    <a:pt x="615" y="618"/>
                  </a:lnTo>
                  <a:lnTo>
                    <a:pt x="612" y="618"/>
                  </a:lnTo>
                  <a:lnTo>
                    <a:pt x="612" y="616"/>
                  </a:lnTo>
                  <a:lnTo>
                    <a:pt x="612" y="611"/>
                  </a:lnTo>
                  <a:lnTo>
                    <a:pt x="612" y="606"/>
                  </a:lnTo>
                  <a:lnTo>
                    <a:pt x="612" y="602"/>
                  </a:lnTo>
                  <a:lnTo>
                    <a:pt x="610" y="594"/>
                  </a:lnTo>
                  <a:lnTo>
                    <a:pt x="610" y="590"/>
                  </a:lnTo>
                  <a:lnTo>
                    <a:pt x="610" y="585"/>
                  </a:lnTo>
                  <a:lnTo>
                    <a:pt x="610" y="580"/>
                  </a:lnTo>
                  <a:lnTo>
                    <a:pt x="608" y="576"/>
                  </a:lnTo>
                  <a:lnTo>
                    <a:pt x="608" y="571"/>
                  </a:lnTo>
                  <a:lnTo>
                    <a:pt x="608" y="566"/>
                  </a:lnTo>
                  <a:lnTo>
                    <a:pt x="608" y="561"/>
                  </a:lnTo>
                  <a:lnTo>
                    <a:pt x="608" y="554"/>
                  </a:lnTo>
                  <a:lnTo>
                    <a:pt x="605" y="550"/>
                  </a:lnTo>
                  <a:lnTo>
                    <a:pt x="605" y="545"/>
                  </a:lnTo>
                  <a:lnTo>
                    <a:pt x="605" y="540"/>
                  </a:lnTo>
                  <a:lnTo>
                    <a:pt x="605" y="535"/>
                  </a:lnTo>
                  <a:lnTo>
                    <a:pt x="603" y="531"/>
                  </a:lnTo>
                  <a:lnTo>
                    <a:pt x="603" y="526"/>
                  </a:lnTo>
                  <a:lnTo>
                    <a:pt x="603" y="519"/>
                  </a:lnTo>
                  <a:lnTo>
                    <a:pt x="603" y="514"/>
                  </a:lnTo>
                  <a:lnTo>
                    <a:pt x="603" y="509"/>
                  </a:lnTo>
                  <a:lnTo>
                    <a:pt x="601" y="505"/>
                  </a:lnTo>
                  <a:lnTo>
                    <a:pt x="601" y="500"/>
                  </a:lnTo>
                  <a:lnTo>
                    <a:pt x="601" y="493"/>
                  </a:lnTo>
                  <a:lnTo>
                    <a:pt x="601" y="488"/>
                  </a:lnTo>
                  <a:lnTo>
                    <a:pt x="598" y="483"/>
                  </a:lnTo>
                  <a:lnTo>
                    <a:pt x="598" y="479"/>
                  </a:lnTo>
                  <a:lnTo>
                    <a:pt x="598" y="474"/>
                  </a:lnTo>
                  <a:lnTo>
                    <a:pt x="598" y="469"/>
                  </a:lnTo>
                  <a:lnTo>
                    <a:pt x="598" y="467"/>
                  </a:lnTo>
                  <a:lnTo>
                    <a:pt x="598" y="462"/>
                  </a:lnTo>
                  <a:lnTo>
                    <a:pt x="596" y="460"/>
                  </a:lnTo>
                  <a:lnTo>
                    <a:pt x="596" y="452"/>
                  </a:lnTo>
                  <a:lnTo>
                    <a:pt x="596" y="452"/>
                  </a:lnTo>
                  <a:lnTo>
                    <a:pt x="596" y="445"/>
                  </a:lnTo>
                  <a:lnTo>
                    <a:pt x="593" y="438"/>
                  </a:lnTo>
                  <a:lnTo>
                    <a:pt x="593" y="431"/>
                  </a:lnTo>
                  <a:lnTo>
                    <a:pt x="593" y="424"/>
                  </a:lnTo>
                  <a:lnTo>
                    <a:pt x="591" y="417"/>
                  </a:lnTo>
                  <a:lnTo>
                    <a:pt x="591" y="410"/>
                  </a:lnTo>
                  <a:lnTo>
                    <a:pt x="591" y="403"/>
                  </a:lnTo>
                  <a:lnTo>
                    <a:pt x="589" y="396"/>
                  </a:lnTo>
                  <a:lnTo>
                    <a:pt x="589" y="389"/>
                  </a:lnTo>
                  <a:lnTo>
                    <a:pt x="589" y="386"/>
                  </a:lnTo>
                  <a:lnTo>
                    <a:pt x="589" y="379"/>
                  </a:lnTo>
                  <a:lnTo>
                    <a:pt x="586" y="372"/>
                  </a:lnTo>
                  <a:lnTo>
                    <a:pt x="586" y="367"/>
                  </a:lnTo>
                  <a:lnTo>
                    <a:pt x="586" y="360"/>
                  </a:lnTo>
                  <a:lnTo>
                    <a:pt x="586" y="353"/>
                  </a:lnTo>
                  <a:lnTo>
                    <a:pt x="584" y="348"/>
                  </a:lnTo>
                  <a:lnTo>
                    <a:pt x="584" y="341"/>
                  </a:lnTo>
                  <a:lnTo>
                    <a:pt x="584" y="334"/>
                  </a:lnTo>
                  <a:lnTo>
                    <a:pt x="582" y="327"/>
                  </a:lnTo>
                  <a:lnTo>
                    <a:pt x="582" y="320"/>
                  </a:lnTo>
                  <a:lnTo>
                    <a:pt x="582" y="313"/>
                  </a:lnTo>
                  <a:lnTo>
                    <a:pt x="579" y="306"/>
                  </a:lnTo>
                  <a:lnTo>
                    <a:pt x="579" y="299"/>
                  </a:lnTo>
                  <a:lnTo>
                    <a:pt x="579" y="292"/>
                  </a:lnTo>
                  <a:lnTo>
                    <a:pt x="577" y="284"/>
                  </a:lnTo>
                  <a:lnTo>
                    <a:pt x="577" y="277"/>
                  </a:lnTo>
                  <a:lnTo>
                    <a:pt x="577" y="270"/>
                  </a:lnTo>
                  <a:lnTo>
                    <a:pt x="574" y="263"/>
                  </a:lnTo>
                  <a:lnTo>
                    <a:pt x="574" y="256"/>
                  </a:lnTo>
                  <a:lnTo>
                    <a:pt x="574" y="251"/>
                  </a:lnTo>
                  <a:lnTo>
                    <a:pt x="572" y="244"/>
                  </a:lnTo>
                  <a:lnTo>
                    <a:pt x="572" y="244"/>
                  </a:lnTo>
                  <a:lnTo>
                    <a:pt x="572" y="237"/>
                  </a:lnTo>
                  <a:lnTo>
                    <a:pt x="572" y="230"/>
                  </a:lnTo>
                  <a:lnTo>
                    <a:pt x="570" y="223"/>
                  </a:lnTo>
                  <a:lnTo>
                    <a:pt x="570" y="216"/>
                  </a:lnTo>
                  <a:lnTo>
                    <a:pt x="570" y="209"/>
                  </a:lnTo>
                  <a:lnTo>
                    <a:pt x="567" y="202"/>
                  </a:lnTo>
                  <a:lnTo>
                    <a:pt x="567" y="197"/>
                  </a:lnTo>
                  <a:lnTo>
                    <a:pt x="567" y="190"/>
                  </a:lnTo>
                  <a:lnTo>
                    <a:pt x="567" y="183"/>
                  </a:lnTo>
                  <a:lnTo>
                    <a:pt x="565" y="178"/>
                  </a:lnTo>
                  <a:lnTo>
                    <a:pt x="565" y="178"/>
                  </a:lnTo>
                  <a:lnTo>
                    <a:pt x="565" y="173"/>
                  </a:lnTo>
                  <a:lnTo>
                    <a:pt x="565" y="168"/>
                  </a:lnTo>
                  <a:lnTo>
                    <a:pt x="565" y="164"/>
                  </a:lnTo>
                  <a:lnTo>
                    <a:pt x="565" y="159"/>
                  </a:lnTo>
                  <a:lnTo>
                    <a:pt x="563" y="154"/>
                  </a:lnTo>
                  <a:lnTo>
                    <a:pt x="563" y="150"/>
                  </a:lnTo>
                  <a:lnTo>
                    <a:pt x="563" y="145"/>
                  </a:lnTo>
                  <a:lnTo>
                    <a:pt x="563" y="140"/>
                  </a:lnTo>
                  <a:lnTo>
                    <a:pt x="560" y="135"/>
                  </a:lnTo>
                  <a:lnTo>
                    <a:pt x="572" y="135"/>
                  </a:lnTo>
                  <a:lnTo>
                    <a:pt x="584" y="135"/>
                  </a:lnTo>
                  <a:lnTo>
                    <a:pt x="596" y="135"/>
                  </a:lnTo>
                  <a:lnTo>
                    <a:pt x="608" y="135"/>
                  </a:lnTo>
                  <a:lnTo>
                    <a:pt x="619" y="135"/>
                  </a:lnTo>
                  <a:lnTo>
                    <a:pt x="631" y="135"/>
                  </a:lnTo>
                  <a:lnTo>
                    <a:pt x="643" y="135"/>
                  </a:lnTo>
                  <a:lnTo>
                    <a:pt x="655" y="135"/>
                  </a:lnTo>
                  <a:lnTo>
                    <a:pt x="648" y="131"/>
                  </a:lnTo>
                  <a:close/>
                  <a:moveTo>
                    <a:pt x="35" y="441"/>
                  </a:moveTo>
                  <a:lnTo>
                    <a:pt x="33" y="441"/>
                  </a:lnTo>
                  <a:lnTo>
                    <a:pt x="35" y="443"/>
                  </a:lnTo>
                  <a:lnTo>
                    <a:pt x="35" y="443"/>
                  </a:lnTo>
                  <a:lnTo>
                    <a:pt x="35" y="443"/>
                  </a:lnTo>
                  <a:lnTo>
                    <a:pt x="35" y="443"/>
                  </a:lnTo>
                  <a:lnTo>
                    <a:pt x="35" y="445"/>
                  </a:lnTo>
                  <a:lnTo>
                    <a:pt x="35" y="445"/>
                  </a:lnTo>
                  <a:lnTo>
                    <a:pt x="35" y="445"/>
                  </a:lnTo>
                  <a:lnTo>
                    <a:pt x="37" y="443"/>
                  </a:lnTo>
                  <a:lnTo>
                    <a:pt x="40" y="438"/>
                  </a:lnTo>
                  <a:lnTo>
                    <a:pt x="40" y="431"/>
                  </a:lnTo>
                  <a:lnTo>
                    <a:pt x="40" y="431"/>
                  </a:lnTo>
                  <a:lnTo>
                    <a:pt x="40" y="431"/>
                  </a:lnTo>
                  <a:lnTo>
                    <a:pt x="37" y="434"/>
                  </a:lnTo>
                  <a:lnTo>
                    <a:pt x="37" y="434"/>
                  </a:lnTo>
                  <a:lnTo>
                    <a:pt x="37" y="434"/>
                  </a:lnTo>
                  <a:lnTo>
                    <a:pt x="35" y="434"/>
                  </a:lnTo>
                  <a:lnTo>
                    <a:pt x="35" y="436"/>
                  </a:lnTo>
                  <a:lnTo>
                    <a:pt x="35" y="436"/>
                  </a:lnTo>
                  <a:lnTo>
                    <a:pt x="35" y="438"/>
                  </a:lnTo>
                  <a:lnTo>
                    <a:pt x="35" y="438"/>
                  </a:lnTo>
                  <a:lnTo>
                    <a:pt x="35" y="441"/>
                  </a:lnTo>
                  <a:close/>
                  <a:moveTo>
                    <a:pt x="35" y="389"/>
                  </a:moveTo>
                  <a:lnTo>
                    <a:pt x="33" y="389"/>
                  </a:lnTo>
                  <a:lnTo>
                    <a:pt x="33" y="389"/>
                  </a:lnTo>
                  <a:lnTo>
                    <a:pt x="33" y="391"/>
                  </a:lnTo>
                  <a:lnTo>
                    <a:pt x="35" y="391"/>
                  </a:lnTo>
                  <a:lnTo>
                    <a:pt x="35" y="391"/>
                  </a:lnTo>
                  <a:lnTo>
                    <a:pt x="35" y="389"/>
                  </a:lnTo>
                  <a:lnTo>
                    <a:pt x="35" y="389"/>
                  </a:lnTo>
                  <a:lnTo>
                    <a:pt x="35" y="389"/>
                  </a:lnTo>
                  <a:close/>
                  <a:moveTo>
                    <a:pt x="37" y="445"/>
                  </a:moveTo>
                  <a:lnTo>
                    <a:pt x="37" y="445"/>
                  </a:lnTo>
                  <a:lnTo>
                    <a:pt x="40" y="443"/>
                  </a:lnTo>
                  <a:lnTo>
                    <a:pt x="40" y="441"/>
                  </a:lnTo>
                  <a:lnTo>
                    <a:pt x="40" y="441"/>
                  </a:lnTo>
                  <a:lnTo>
                    <a:pt x="42" y="441"/>
                  </a:lnTo>
                  <a:lnTo>
                    <a:pt x="42" y="438"/>
                  </a:lnTo>
                  <a:lnTo>
                    <a:pt x="42" y="438"/>
                  </a:lnTo>
                  <a:lnTo>
                    <a:pt x="42" y="438"/>
                  </a:lnTo>
                  <a:lnTo>
                    <a:pt x="40" y="441"/>
                  </a:lnTo>
                  <a:lnTo>
                    <a:pt x="37" y="445"/>
                  </a:lnTo>
                  <a:lnTo>
                    <a:pt x="37" y="445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6175374" y="1398154"/>
              <a:ext cx="1401763" cy="1319213"/>
            </a:xfrm>
            <a:custGeom>
              <a:avLst/>
              <a:gdLst>
                <a:gd name="T0" fmla="*/ 836 w 883"/>
                <a:gd name="T1" fmla="*/ 346 h 831"/>
                <a:gd name="T2" fmla="*/ 829 w 883"/>
                <a:gd name="T3" fmla="*/ 320 h 831"/>
                <a:gd name="T4" fmla="*/ 784 w 883"/>
                <a:gd name="T5" fmla="*/ 280 h 831"/>
                <a:gd name="T6" fmla="*/ 746 w 883"/>
                <a:gd name="T7" fmla="*/ 265 h 831"/>
                <a:gd name="T8" fmla="*/ 720 w 883"/>
                <a:gd name="T9" fmla="*/ 228 h 831"/>
                <a:gd name="T10" fmla="*/ 597 w 883"/>
                <a:gd name="T11" fmla="*/ 140 h 831"/>
                <a:gd name="T12" fmla="*/ 469 w 883"/>
                <a:gd name="T13" fmla="*/ 50 h 831"/>
                <a:gd name="T14" fmla="*/ 306 w 883"/>
                <a:gd name="T15" fmla="*/ 5 h 831"/>
                <a:gd name="T16" fmla="*/ 322 w 883"/>
                <a:gd name="T17" fmla="*/ 164 h 831"/>
                <a:gd name="T18" fmla="*/ 341 w 883"/>
                <a:gd name="T19" fmla="*/ 334 h 831"/>
                <a:gd name="T20" fmla="*/ 355 w 883"/>
                <a:gd name="T21" fmla="*/ 476 h 831"/>
                <a:gd name="T22" fmla="*/ 362 w 883"/>
                <a:gd name="T23" fmla="*/ 540 h 831"/>
                <a:gd name="T24" fmla="*/ 291 w 883"/>
                <a:gd name="T25" fmla="*/ 540 h 831"/>
                <a:gd name="T26" fmla="*/ 152 w 883"/>
                <a:gd name="T27" fmla="*/ 540 h 831"/>
                <a:gd name="T28" fmla="*/ 83 w 883"/>
                <a:gd name="T29" fmla="*/ 542 h 831"/>
                <a:gd name="T30" fmla="*/ 45 w 883"/>
                <a:gd name="T31" fmla="*/ 533 h 831"/>
                <a:gd name="T32" fmla="*/ 24 w 883"/>
                <a:gd name="T33" fmla="*/ 552 h 831"/>
                <a:gd name="T34" fmla="*/ 24 w 883"/>
                <a:gd name="T35" fmla="*/ 573 h 831"/>
                <a:gd name="T36" fmla="*/ 3 w 883"/>
                <a:gd name="T37" fmla="*/ 583 h 831"/>
                <a:gd name="T38" fmla="*/ 10 w 883"/>
                <a:gd name="T39" fmla="*/ 604 h 831"/>
                <a:gd name="T40" fmla="*/ 15 w 883"/>
                <a:gd name="T41" fmla="*/ 646 h 831"/>
                <a:gd name="T42" fmla="*/ 31 w 883"/>
                <a:gd name="T43" fmla="*/ 656 h 831"/>
                <a:gd name="T44" fmla="*/ 43 w 883"/>
                <a:gd name="T45" fmla="*/ 672 h 831"/>
                <a:gd name="T46" fmla="*/ 48 w 883"/>
                <a:gd name="T47" fmla="*/ 682 h 831"/>
                <a:gd name="T48" fmla="*/ 48 w 883"/>
                <a:gd name="T49" fmla="*/ 689 h 831"/>
                <a:gd name="T50" fmla="*/ 45 w 883"/>
                <a:gd name="T51" fmla="*/ 703 h 831"/>
                <a:gd name="T52" fmla="*/ 52 w 883"/>
                <a:gd name="T53" fmla="*/ 732 h 831"/>
                <a:gd name="T54" fmla="*/ 79 w 883"/>
                <a:gd name="T55" fmla="*/ 727 h 831"/>
                <a:gd name="T56" fmla="*/ 95 w 883"/>
                <a:gd name="T57" fmla="*/ 725 h 831"/>
                <a:gd name="T58" fmla="*/ 114 w 883"/>
                <a:gd name="T59" fmla="*/ 722 h 831"/>
                <a:gd name="T60" fmla="*/ 140 w 883"/>
                <a:gd name="T61" fmla="*/ 727 h 831"/>
                <a:gd name="T62" fmla="*/ 154 w 883"/>
                <a:gd name="T63" fmla="*/ 706 h 831"/>
                <a:gd name="T64" fmla="*/ 180 w 883"/>
                <a:gd name="T65" fmla="*/ 722 h 831"/>
                <a:gd name="T66" fmla="*/ 192 w 883"/>
                <a:gd name="T67" fmla="*/ 755 h 831"/>
                <a:gd name="T68" fmla="*/ 206 w 883"/>
                <a:gd name="T69" fmla="*/ 770 h 831"/>
                <a:gd name="T70" fmla="*/ 192 w 883"/>
                <a:gd name="T71" fmla="*/ 786 h 831"/>
                <a:gd name="T72" fmla="*/ 213 w 883"/>
                <a:gd name="T73" fmla="*/ 793 h 831"/>
                <a:gd name="T74" fmla="*/ 230 w 883"/>
                <a:gd name="T75" fmla="*/ 829 h 831"/>
                <a:gd name="T76" fmla="*/ 244 w 883"/>
                <a:gd name="T77" fmla="*/ 817 h 831"/>
                <a:gd name="T78" fmla="*/ 261 w 883"/>
                <a:gd name="T79" fmla="*/ 822 h 831"/>
                <a:gd name="T80" fmla="*/ 289 w 883"/>
                <a:gd name="T81" fmla="*/ 822 h 831"/>
                <a:gd name="T82" fmla="*/ 299 w 883"/>
                <a:gd name="T83" fmla="*/ 805 h 831"/>
                <a:gd name="T84" fmla="*/ 322 w 883"/>
                <a:gd name="T85" fmla="*/ 800 h 831"/>
                <a:gd name="T86" fmla="*/ 325 w 883"/>
                <a:gd name="T87" fmla="*/ 812 h 831"/>
                <a:gd name="T88" fmla="*/ 336 w 883"/>
                <a:gd name="T89" fmla="*/ 829 h 831"/>
                <a:gd name="T90" fmla="*/ 365 w 883"/>
                <a:gd name="T91" fmla="*/ 805 h 831"/>
                <a:gd name="T92" fmla="*/ 372 w 883"/>
                <a:gd name="T93" fmla="*/ 779 h 831"/>
                <a:gd name="T94" fmla="*/ 374 w 883"/>
                <a:gd name="T95" fmla="*/ 743 h 831"/>
                <a:gd name="T96" fmla="*/ 374 w 883"/>
                <a:gd name="T97" fmla="*/ 739 h 831"/>
                <a:gd name="T98" fmla="*/ 405 w 883"/>
                <a:gd name="T99" fmla="*/ 727 h 831"/>
                <a:gd name="T100" fmla="*/ 419 w 883"/>
                <a:gd name="T101" fmla="*/ 706 h 831"/>
                <a:gd name="T102" fmla="*/ 431 w 883"/>
                <a:gd name="T103" fmla="*/ 687 h 831"/>
                <a:gd name="T104" fmla="*/ 433 w 883"/>
                <a:gd name="T105" fmla="*/ 663 h 831"/>
                <a:gd name="T106" fmla="*/ 445 w 883"/>
                <a:gd name="T107" fmla="*/ 651 h 831"/>
                <a:gd name="T108" fmla="*/ 471 w 883"/>
                <a:gd name="T109" fmla="*/ 668 h 831"/>
                <a:gd name="T110" fmla="*/ 495 w 883"/>
                <a:gd name="T111" fmla="*/ 642 h 831"/>
                <a:gd name="T112" fmla="*/ 545 w 883"/>
                <a:gd name="T113" fmla="*/ 613 h 831"/>
                <a:gd name="T114" fmla="*/ 635 w 883"/>
                <a:gd name="T115" fmla="*/ 566 h 831"/>
                <a:gd name="T116" fmla="*/ 722 w 883"/>
                <a:gd name="T117" fmla="*/ 557 h 831"/>
                <a:gd name="T118" fmla="*/ 821 w 883"/>
                <a:gd name="T119" fmla="*/ 545 h 831"/>
                <a:gd name="T120" fmla="*/ 869 w 883"/>
                <a:gd name="T121" fmla="*/ 509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3" h="831">
                  <a:moveTo>
                    <a:pt x="883" y="450"/>
                  </a:moveTo>
                  <a:lnTo>
                    <a:pt x="883" y="448"/>
                  </a:lnTo>
                  <a:lnTo>
                    <a:pt x="883" y="441"/>
                  </a:lnTo>
                  <a:lnTo>
                    <a:pt x="883" y="433"/>
                  </a:lnTo>
                  <a:lnTo>
                    <a:pt x="883" y="426"/>
                  </a:lnTo>
                  <a:lnTo>
                    <a:pt x="883" y="419"/>
                  </a:lnTo>
                  <a:lnTo>
                    <a:pt x="883" y="412"/>
                  </a:lnTo>
                  <a:lnTo>
                    <a:pt x="883" y="405"/>
                  </a:lnTo>
                  <a:lnTo>
                    <a:pt x="883" y="403"/>
                  </a:lnTo>
                  <a:lnTo>
                    <a:pt x="883" y="400"/>
                  </a:lnTo>
                  <a:lnTo>
                    <a:pt x="883" y="393"/>
                  </a:lnTo>
                  <a:lnTo>
                    <a:pt x="883" y="386"/>
                  </a:lnTo>
                  <a:lnTo>
                    <a:pt x="883" y="379"/>
                  </a:lnTo>
                  <a:lnTo>
                    <a:pt x="883" y="372"/>
                  </a:lnTo>
                  <a:lnTo>
                    <a:pt x="883" y="365"/>
                  </a:lnTo>
                  <a:lnTo>
                    <a:pt x="883" y="365"/>
                  </a:lnTo>
                  <a:lnTo>
                    <a:pt x="883" y="358"/>
                  </a:lnTo>
                  <a:lnTo>
                    <a:pt x="883" y="351"/>
                  </a:lnTo>
                  <a:lnTo>
                    <a:pt x="883" y="344"/>
                  </a:lnTo>
                  <a:lnTo>
                    <a:pt x="883" y="336"/>
                  </a:lnTo>
                  <a:lnTo>
                    <a:pt x="874" y="339"/>
                  </a:lnTo>
                  <a:lnTo>
                    <a:pt x="864" y="341"/>
                  </a:lnTo>
                  <a:lnTo>
                    <a:pt x="859" y="341"/>
                  </a:lnTo>
                  <a:lnTo>
                    <a:pt x="855" y="341"/>
                  </a:lnTo>
                  <a:lnTo>
                    <a:pt x="847" y="344"/>
                  </a:lnTo>
                  <a:lnTo>
                    <a:pt x="840" y="346"/>
                  </a:lnTo>
                  <a:lnTo>
                    <a:pt x="840" y="346"/>
                  </a:lnTo>
                  <a:lnTo>
                    <a:pt x="836" y="346"/>
                  </a:lnTo>
                  <a:lnTo>
                    <a:pt x="836" y="346"/>
                  </a:lnTo>
                  <a:lnTo>
                    <a:pt x="833" y="346"/>
                  </a:lnTo>
                  <a:lnTo>
                    <a:pt x="833" y="346"/>
                  </a:lnTo>
                  <a:lnTo>
                    <a:pt x="833" y="346"/>
                  </a:lnTo>
                  <a:lnTo>
                    <a:pt x="829" y="341"/>
                  </a:lnTo>
                  <a:lnTo>
                    <a:pt x="826" y="341"/>
                  </a:lnTo>
                  <a:lnTo>
                    <a:pt x="826" y="341"/>
                  </a:lnTo>
                  <a:lnTo>
                    <a:pt x="824" y="339"/>
                  </a:lnTo>
                  <a:lnTo>
                    <a:pt x="824" y="339"/>
                  </a:lnTo>
                  <a:lnTo>
                    <a:pt x="824" y="336"/>
                  </a:lnTo>
                  <a:lnTo>
                    <a:pt x="824" y="336"/>
                  </a:lnTo>
                  <a:lnTo>
                    <a:pt x="824" y="334"/>
                  </a:lnTo>
                  <a:lnTo>
                    <a:pt x="824" y="334"/>
                  </a:lnTo>
                  <a:lnTo>
                    <a:pt x="824" y="332"/>
                  </a:lnTo>
                  <a:lnTo>
                    <a:pt x="824" y="332"/>
                  </a:lnTo>
                  <a:lnTo>
                    <a:pt x="826" y="332"/>
                  </a:lnTo>
                  <a:lnTo>
                    <a:pt x="826" y="332"/>
                  </a:lnTo>
                  <a:lnTo>
                    <a:pt x="826" y="329"/>
                  </a:lnTo>
                  <a:lnTo>
                    <a:pt x="826" y="327"/>
                  </a:lnTo>
                  <a:lnTo>
                    <a:pt x="829" y="327"/>
                  </a:lnTo>
                  <a:lnTo>
                    <a:pt x="829" y="325"/>
                  </a:lnTo>
                  <a:lnTo>
                    <a:pt x="831" y="325"/>
                  </a:lnTo>
                  <a:lnTo>
                    <a:pt x="831" y="325"/>
                  </a:lnTo>
                  <a:lnTo>
                    <a:pt x="831" y="322"/>
                  </a:lnTo>
                  <a:lnTo>
                    <a:pt x="831" y="322"/>
                  </a:lnTo>
                  <a:lnTo>
                    <a:pt x="831" y="320"/>
                  </a:lnTo>
                  <a:lnTo>
                    <a:pt x="831" y="320"/>
                  </a:lnTo>
                  <a:lnTo>
                    <a:pt x="829" y="320"/>
                  </a:lnTo>
                  <a:lnTo>
                    <a:pt x="829" y="317"/>
                  </a:lnTo>
                  <a:lnTo>
                    <a:pt x="829" y="317"/>
                  </a:lnTo>
                  <a:lnTo>
                    <a:pt x="831" y="317"/>
                  </a:lnTo>
                  <a:lnTo>
                    <a:pt x="829" y="317"/>
                  </a:lnTo>
                  <a:lnTo>
                    <a:pt x="829" y="315"/>
                  </a:lnTo>
                  <a:lnTo>
                    <a:pt x="829" y="315"/>
                  </a:lnTo>
                  <a:lnTo>
                    <a:pt x="829" y="315"/>
                  </a:lnTo>
                  <a:lnTo>
                    <a:pt x="829" y="313"/>
                  </a:lnTo>
                  <a:lnTo>
                    <a:pt x="829" y="310"/>
                  </a:lnTo>
                  <a:lnTo>
                    <a:pt x="829" y="301"/>
                  </a:lnTo>
                  <a:lnTo>
                    <a:pt x="829" y="299"/>
                  </a:lnTo>
                  <a:lnTo>
                    <a:pt x="829" y="299"/>
                  </a:lnTo>
                  <a:lnTo>
                    <a:pt x="826" y="299"/>
                  </a:lnTo>
                  <a:lnTo>
                    <a:pt x="826" y="299"/>
                  </a:lnTo>
                  <a:lnTo>
                    <a:pt x="824" y="296"/>
                  </a:lnTo>
                  <a:lnTo>
                    <a:pt x="821" y="294"/>
                  </a:lnTo>
                  <a:lnTo>
                    <a:pt x="814" y="291"/>
                  </a:lnTo>
                  <a:lnTo>
                    <a:pt x="800" y="289"/>
                  </a:lnTo>
                  <a:lnTo>
                    <a:pt x="798" y="289"/>
                  </a:lnTo>
                  <a:lnTo>
                    <a:pt x="793" y="287"/>
                  </a:lnTo>
                  <a:lnTo>
                    <a:pt x="791" y="287"/>
                  </a:lnTo>
                  <a:lnTo>
                    <a:pt x="791" y="287"/>
                  </a:lnTo>
                  <a:lnTo>
                    <a:pt x="788" y="287"/>
                  </a:lnTo>
                  <a:lnTo>
                    <a:pt x="788" y="287"/>
                  </a:lnTo>
                  <a:lnTo>
                    <a:pt x="786" y="284"/>
                  </a:lnTo>
                  <a:lnTo>
                    <a:pt x="786" y="284"/>
                  </a:lnTo>
                  <a:lnTo>
                    <a:pt x="784" y="284"/>
                  </a:lnTo>
                  <a:lnTo>
                    <a:pt x="784" y="280"/>
                  </a:lnTo>
                  <a:lnTo>
                    <a:pt x="781" y="277"/>
                  </a:lnTo>
                  <a:lnTo>
                    <a:pt x="779" y="277"/>
                  </a:lnTo>
                  <a:lnTo>
                    <a:pt x="777" y="273"/>
                  </a:lnTo>
                  <a:lnTo>
                    <a:pt x="774" y="273"/>
                  </a:lnTo>
                  <a:lnTo>
                    <a:pt x="774" y="273"/>
                  </a:lnTo>
                  <a:lnTo>
                    <a:pt x="772" y="273"/>
                  </a:lnTo>
                  <a:lnTo>
                    <a:pt x="772" y="273"/>
                  </a:lnTo>
                  <a:lnTo>
                    <a:pt x="769" y="275"/>
                  </a:lnTo>
                  <a:lnTo>
                    <a:pt x="767" y="277"/>
                  </a:lnTo>
                  <a:lnTo>
                    <a:pt x="767" y="277"/>
                  </a:lnTo>
                  <a:lnTo>
                    <a:pt x="765" y="275"/>
                  </a:lnTo>
                  <a:lnTo>
                    <a:pt x="762" y="275"/>
                  </a:lnTo>
                  <a:lnTo>
                    <a:pt x="762" y="275"/>
                  </a:lnTo>
                  <a:lnTo>
                    <a:pt x="762" y="275"/>
                  </a:lnTo>
                  <a:lnTo>
                    <a:pt x="762" y="275"/>
                  </a:lnTo>
                  <a:lnTo>
                    <a:pt x="760" y="275"/>
                  </a:lnTo>
                  <a:lnTo>
                    <a:pt x="760" y="275"/>
                  </a:lnTo>
                  <a:lnTo>
                    <a:pt x="760" y="275"/>
                  </a:lnTo>
                  <a:lnTo>
                    <a:pt x="758" y="275"/>
                  </a:lnTo>
                  <a:lnTo>
                    <a:pt x="758" y="275"/>
                  </a:lnTo>
                  <a:lnTo>
                    <a:pt x="758" y="273"/>
                  </a:lnTo>
                  <a:lnTo>
                    <a:pt x="758" y="273"/>
                  </a:lnTo>
                  <a:lnTo>
                    <a:pt x="755" y="273"/>
                  </a:lnTo>
                  <a:lnTo>
                    <a:pt x="755" y="273"/>
                  </a:lnTo>
                  <a:lnTo>
                    <a:pt x="755" y="273"/>
                  </a:lnTo>
                  <a:lnTo>
                    <a:pt x="753" y="273"/>
                  </a:lnTo>
                  <a:lnTo>
                    <a:pt x="753" y="270"/>
                  </a:lnTo>
                  <a:lnTo>
                    <a:pt x="746" y="265"/>
                  </a:lnTo>
                  <a:lnTo>
                    <a:pt x="746" y="265"/>
                  </a:lnTo>
                  <a:lnTo>
                    <a:pt x="746" y="261"/>
                  </a:lnTo>
                  <a:lnTo>
                    <a:pt x="746" y="258"/>
                  </a:lnTo>
                  <a:lnTo>
                    <a:pt x="743" y="258"/>
                  </a:lnTo>
                  <a:lnTo>
                    <a:pt x="741" y="254"/>
                  </a:lnTo>
                  <a:lnTo>
                    <a:pt x="739" y="254"/>
                  </a:lnTo>
                  <a:lnTo>
                    <a:pt x="736" y="254"/>
                  </a:lnTo>
                  <a:lnTo>
                    <a:pt x="736" y="254"/>
                  </a:lnTo>
                  <a:lnTo>
                    <a:pt x="734" y="251"/>
                  </a:lnTo>
                  <a:lnTo>
                    <a:pt x="732" y="251"/>
                  </a:lnTo>
                  <a:lnTo>
                    <a:pt x="729" y="251"/>
                  </a:lnTo>
                  <a:lnTo>
                    <a:pt x="729" y="251"/>
                  </a:lnTo>
                  <a:lnTo>
                    <a:pt x="729" y="249"/>
                  </a:lnTo>
                  <a:lnTo>
                    <a:pt x="727" y="246"/>
                  </a:lnTo>
                  <a:lnTo>
                    <a:pt x="727" y="246"/>
                  </a:lnTo>
                  <a:lnTo>
                    <a:pt x="724" y="246"/>
                  </a:lnTo>
                  <a:lnTo>
                    <a:pt x="724" y="246"/>
                  </a:lnTo>
                  <a:lnTo>
                    <a:pt x="722" y="246"/>
                  </a:lnTo>
                  <a:lnTo>
                    <a:pt x="720" y="246"/>
                  </a:lnTo>
                  <a:lnTo>
                    <a:pt x="720" y="246"/>
                  </a:lnTo>
                  <a:lnTo>
                    <a:pt x="720" y="246"/>
                  </a:lnTo>
                  <a:lnTo>
                    <a:pt x="717" y="246"/>
                  </a:lnTo>
                  <a:lnTo>
                    <a:pt x="717" y="244"/>
                  </a:lnTo>
                  <a:lnTo>
                    <a:pt x="717" y="244"/>
                  </a:lnTo>
                  <a:lnTo>
                    <a:pt x="720" y="237"/>
                  </a:lnTo>
                  <a:lnTo>
                    <a:pt x="720" y="232"/>
                  </a:lnTo>
                  <a:lnTo>
                    <a:pt x="720" y="230"/>
                  </a:lnTo>
                  <a:lnTo>
                    <a:pt x="720" y="228"/>
                  </a:lnTo>
                  <a:lnTo>
                    <a:pt x="717" y="225"/>
                  </a:lnTo>
                  <a:lnTo>
                    <a:pt x="713" y="220"/>
                  </a:lnTo>
                  <a:lnTo>
                    <a:pt x="708" y="218"/>
                  </a:lnTo>
                  <a:lnTo>
                    <a:pt x="703" y="216"/>
                  </a:lnTo>
                  <a:lnTo>
                    <a:pt x="698" y="211"/>
                  </a:lnTo>
                  <a:lnTo>
                    <a:pt x="694" y="209"/>
                  </a:lnTo>
                  <a:lnTo>
                    <a:pt x="689" y="206"/>
                  </a:lnTo>
                  <a:lnTo>
                    <a:pt x="684" y="202"/>
                  </a:lnTo>
                  <a:lnTo>
                    <a:pt x="680" y="199"/>
                  </a:lnTo>
                  <a:lnTo>
                    <a:pt x="675" y="197"/>
                  </a:lnTo>
                  <a:lnTo>
                    <a:pt x="670" y="192"/>
                  </a:lnTo>
                  <a:lnTo>
                    <a:pt x="665" y="190"/>
                  </a:lnTo>
                  <a:lnTo>
                    <a:pt x="661" y="185"/>
                  </a:lnTo>
                  <a:lnTo>
                    <a:pt x="658" y="183"/>
                  </a:lnTo>
                  <a:lnTo>
                    <a:pt x="656" y="183"/>
                  </a:lnTo>
                  <a:lnTo>
                    <a:pt x="651" y="180"/>
                  </a:lnTo>
                  <a:lnTo>
                    <a:pt x="646" y="175"/>
                  </a:lnTo>
                  <a:lnTo>
                    <a:pt x="642" y="173"/>
                  </a:lnTo>
                  <a:lnTo>
                    <a:pt x="637" y="171"/>
                  </a:lnTo>
                  <a:lnTo>
                    <a:pt x="632" y="166"/>
                  </a:lnTo>
                  <a:lnTo>
                    <a:pt x="627" y="164"/>
                  </a:lnTo>
                  <a:lnTo>
                    <a:pt x="625" y="159"/>
                  </a:lnTo>
                  <a:lnTo>
                    <a:pt x="620" y="157"/>
                  </a:lnTo>
                  <a:lnTo>
                    <a:pt x="616" y="154"/>
                  </a:lnTo>
                  <a:lnTo>
                    <a:pt x="611" y="149"/>
                  </a:lnTo>
                  <a:lnTo>
                    <a:pt x="606" y="147"/>
                  </a:lnTo>
                  <a:lnTo>
                    <a:pt x="601" y="145"/>
                  </a:lnTo>
                  <a:lnTo>
                    <a:pt x="597" y="140"/>
                  </a:lnTo>
                  <a:lnTo>
                    <a:pt x="592" y="138"/>
                  </a:lnTo>
                  <a:lnTo>
                    <a:pt x="587" y="133"/>
                  </a:lnTo>
                  <a:lnTo>
                    <a:pt x="582" y="131"/>
                  </a:lnTo>
                  <a:lnTo>
                    <a:pt x="578" y="128"/>
                  </a:lnTo>
                  <a:lnTo>
                    <a:pt x="573" y="123"/>
                  </a:lnTo>
                  <a:lnTo>
                    <a:pt x="568" y="121"/>
                  </a:lnTo>
                  <a:lnTo>
                    <a:pt x="564" y="116"/>
                  </a:lnTo>
                  <a:lnTo>
                    <a:pt x="559" y="114"/>
                  </a:lnTo>
                  <a:lnTo>
                    <a:pt x="554" y="112"/>
                  </a:lnTo>
                  <a:lnTo>
                    <a:pt x="549" y="107"/>
                  </a:lnTo>
                  <a:lnTo>
                    <a:pt x="545" y="104"/>
                  </a:lnTo>
                  <a:lnTo>
                    <a:pt x="540" y="102"/>
                  </a:lnTo>
                  <a:lnTo>
                    <a:pt x="535" y="97"/>
                  </a:lnTo>
                  <a:lnTo>
                    <a:pt x="530" y="95"/>
                  </a:lnTo>
                  <a:lnTo>
                    <a:pt x="526" y="90"/>
                  </a:lnTo>
                  <a:lnTo>
                    <a:pt x="521" y="88"/>
                  </a:lnTo>
                  <a:lnTo>
                    <a:pt x="516" y="86"/>
                  </a:lnTo>
                  <a:lnTo>
                    <a:pt x="514" y="81"/>
                  </a:lnTo>
                  <a:lnTo>
                    <a:pt x="509" y="78"/>
                  </a:lnTo>
                  <a:lnTo>
                    <a:pt x="504" y="74"/>
                  </a:lnTo>
                  <a:lnTo>
                    <a:pt x="500" y="71"/>
                  </a:lnTo>
                  <a:lnTo>
                    <a:pt x="495" y="69"/>
                  </a:lnTo>
                  <a:lnTo>
                    <a:pt x="490" y="64"/>
                  </a:lnTo>
                  <a:lnTo>
                    <a:pt x="485" y="62"/>
                  </a:lnTo>
                  <a:lnTo>
                    <a:pt x="481" y="60"/>
                  </a:lnTo>
                  <a:lnTo>
                    <a:pt x="476" y="55"/>
                  </a:lnTo>
                  <a:lnTo>
                    <a:pt x="474" y="52"/>
                  </a:lnTo>
                  <a:lnTo>
                    <a:pt x="469" y="50"/>
                  </a:lnTo>
                  <a:lnTo>
                    <a:pt x="464" y="48"/>
                  </a:lnTo>
                  <a:lnTo>
                    <a:pt x="459" y="43"/>
                  </a:lnTo>
                  <a:lnTo>
                    <a:pt x="455" y="41"/>
                  </a:lnTo>
                  <a:lnTo>
                    <a:pt x="452" y="38"/>
                  </a:lnTo>
                  <a:lnTo>
                    <a:pt x="448" y="33"/>
                  </a:lnTo>
                  <a:lnTo>
                    <a:pt x="443" y="31"/>
                  </a:lnTo>
                  <a:lnTo>
                    <a:pt x="438" y="29"/>
                  </a:lnTo>
                  <a:lnTo>
                    <a:pt x="433" y="26"/>
                  </a:lnTo>
                  <a:lnTo>
                    <a:pt x="431" y="22"/>
                  </a:lnTo>
                  <a:lnTo>
                    <a:pt x="426" y="19"/>
                  </a:lnTo>
                  <a:lnTo>
                    <a:pt x="422" y="17"/>
                  </a:lnTo>
                  <a:lnTo>
                    <a:pt x="414" y="12"/>
                  </a:lnTo>
                  <a:lnTo>
                    <a:pt x="412" y="10"/>
                  </a:lnTo>
                  <a:lnTo>
                    <a:pt x="407" y="7"/>
                  </a:lnTo>
                  <a:lnTo>
                    <a:pt x="403" y="3"/>
                  </a:lnTo>
                  <a:lnTo>
                    <a:pt x="400" y="0"/>
                  </a:lnTo>
                  <a:lnTo>
                    <a:pt x="400" y="0"/>
                  </a:lnTo>
                  <a:lnTo>
                    <a:pt x="400" y="0"/>
                  </a:lnTo>
                  <a:lnTo>
                    <a:pt x="398" y="0"/>
                  </a:lnTo>
                  <a:lnTo>
                    <a:pt x="386" y="0"/>
                  </a:lnTo>
                  <a:lnTo>
                    <a:pt x="374" y="0"/>
                  </a:lnTo>
                  <a:lnTo>
                    <a:pt x="362" y="0"/>
                  </a:lnTo>
                  <a:lnTo>
                    <a:pt x="351" y="0"/>
                  </a:lnTo>
                  <a:lnTo>
                    <a:pt x="339" y="0"/>
                  </a:lnTo>
                  <a:lnTo>
                    <a:pt x="327" y="0"/>
                  </a:lnTo>
                  <a:lnTo>
                    <a:pt x="315" y="0"/>
                  </a:lnTo>
                  <a:lnTo>
                    <a:pt x="303" y="0"/>
                  </a:lnTo>
                  <a:lnTo>
                    <a:pt x="306" y="5"/>
                  </a:lnTo>
                  <a:lnTo>
                    <a:pt x="306" y="10"/>
                  </a:lnTo>
                  <a:lnTo>
                    <a:pt x="306" y="15"/>
                  </a:lnTo>
                  <a:lnTo>
                    <a:pt x="306" y="19"/>
                  </a:lnTo>
                  <a:lnTo>
                    <a:pt x="308" y="24"/>
                  </a:lnTo>
                  <a:lnTo>
                    <a:pt x="308" y="29"/>
                  </a:lnTo>
                  <a:lnTo>
                    <a:pt x="308" y="33"/>
                  </a:lnTo>
                  <a:lnTo>
                    <a:pt x="308" y="38"/>
                  </a:lnTo>
                  <a:lnTo>
                    <a:pt x="308" y="43"/>
                  </a:lnTo>
                  <a:lnTo>
                    <a:pt x="308" y="43"/>
                  </a:lnTo>
                  <a:lnTo>
                    <a:pt x="310" y="48"/>
                  </a:lnTo>
                  <a:lnTo>
                    <a:pt x="310" y="55"/>
                  </a:lnTo>
                  <a:lnTo>
                    <a:pt x="310" y="62"/>
                  </a:lnTo>
                  <a:lnTo>
                    <a:pt x="310" y="67"/>
                  </a:lnTo>
                  <a:lnTo>
                    <a:pt x="313" y="74"/>
                  </a:lnTo>
                  <a:lnTo>
                    <a:pt x="313" y="81"/>
                  </a:lnTo>
                  <a:lnTo>
                    <a:pt x="313" y="88"/>
                  </a:lnTo>
                  <a:lnTo>
                    <a:pt x="315" y="95"/>
                  </a:lnTo>
                  <a:lnTo>
                    <a:pt x="315" y="102"/>
                  </a:lnTo>
                  <a:lnTo>
                    <a:pt x="315" y="109"/>
                  </a:lnTo>
                  <a:lnTo>
                    <a:pt x="315" y="109"/>
                  </a:lnTo>
                  <a:lnTo>
                    <a:pt x="317" y="116"/>
                  </a:lnTo>
                  <a:lnTo>
                    <a:pt x="317" y="121"/>
                  </a:lnTo>
                  <a:lnTo>
                    <a:pt x="317" y="128"/>
                  </a:lnTo>
                  <a:lnTo>
                    <a:pt x="320" y="135"/>
                  </a:lnTo>
                  <a:lnTo>
                    <a:pt x="320" y="142"/>
                  </a:lnTo>
                  <a:lnTo>
                    <a:pt x="320" y="149"/>
                  </a:lnTo>
                  <a:lnTo>
                    <a:pt x="322" y="157"/>
                  </a:lnTo>
                  <a:lnTo>
                    <a:pt x="322" y="164"/>
                  </a:lnTo>
                  <a:lnTo>
                    <a:pt x="322" y="171"/>
                  </a:lnTo>
                  <a:lnTo>
                    <a:pt x="325" y="178"/>
                  </a:lnTo>
                  <a:lnTo>
                    <a:pt x="325" y="185"/>
                  </a:lnTo>
                  <a:lnTo>
                    <a:pt x="325" y="192"/>
                  </a:lnTo>
                  <a:lnTo>
                    <a:pt x="327" y="199"/>
                  </a:lnTo>
                  <a:lnTo>
                    <a:pt x="327" y="206"/>
                  </a:lnTo>
                  <a:lnTo>
                    <a:pt x="327" y="213"/>
                  </a:lnTo>
                  <a:lnTo>
                    <a:pt x="329" y="218"/>
                  </a:lnTo>
                  <a:lnTo>
                    <a:pt x="329" y="225"/>
                  </a:lnTo>
                  <a:lnTo>
                    <a:pt x="329" y="232"/>
                  </a:lnTo>
                  <a:lnTo>
                    <a:pt x="329" y="237"/>
                  </a:lnTo>
                  <a:lnTo>
                    <a:pt x="332" y="244"/>
                  </a:lnTo>
                  <a:lnTo>
                    <a:pt x="332" y="251"/>
                  </a:lnTo>
                  <a:lnTo>
                    <a:pt x="332" y="254"/>
                  </a:lnTo>
                  <a:lnTo>
                    <a:pt x="332" y="261"/>
                  </a:lnTo>
                  <a:lnTo>
                    <a:pt x="334" y="268"/>
                  </a:lnTo>
                  <a:lnTo>
                    <a:pt x="334" y="275"/>
                  </a:lnTo>
                  <a:lnTo>
                    <a:pt x="334" y="282"/>
                  </a:lnTo>
                  <a:lnTo>
                    <a:pt x="336" y="289"/>
                  </a:lnTo>
                  <a:lnTo>
                    <a:pt x="336" y="296"/>
                  </a:lnTo>
                  <a:lnTo>
                    <a:pt x="336" y="303"/>
                  </a:lnTo>
                  <a:lnTo>
                    <a:pt x="339" y="310"/>
                  </a:lnTo>
                  <a:lnTo>
                    <a:pt x="339" y="317"/>
                  </a:lnTo>
                  <a:lnTo>
                    <a:pt x="339" y="317"/>
                  </a:lnTo>
                  <a:lnTo>
                    <a:pt x="339" y="325"/>
                  </a:lnTo>
                  <a:lnTo>
                    <a:pt x="341" y="327"/>
                  </a:lnTo>
                  <a:lnTo>
                    <a:pt x="341" y="332"/>
                  </a:lnTo>
                  <a:lnTo>
                    <a:pt x="341" y="334"/>
                  </a:lnTo>
                  <a:lnTo>
                    <a:pt x="341" y="339"/>
                  </a:lnTo>
                  <a:lnTo>
                    <a:pt x="341" y="344"/>
                  </a:lnTo>
                  <a:lnTo>
                    <a:pt x="341" y="348"/>
                  </a:lnTo>
                  <a:lnTo>
                    <a:pt x="344" y="353"/>
                  </a:lnTo>
                  <a:lnTo>
                    <a:pt x="344" y="358"/>
                  </a:lnTo>
                  <a:lnTo>
                    <a:pt x="344" y="365"/>
                  </a:lnTo>
                  <a:lnTo>
                    <a:pt x="344" y="370"/>
                  </a:lnTo>
                  <a:lnTo>
                    <a:pt x="346" y="374"/>
                  </a:lnTo>
                  <a:lnTo>
                    <a:pt x="346" y="379"/>
                  </a:lnTo>
                  <a:lnTo>
                    <a:pt x="346" y="384"/>
                  </a:lnTo>
                  <a:lnTo>
                    <a:pt x="346" y="391"/>
                  </a:lnTo>
                  <a:lnTo>
                    <a:pt x="346" y="396"/>
                  </a:lnTo>
                  <a:lnTo>
                    <a:pt x="348" y="400"/>
                  </a:lnTo>
                  <a:lnTo>
                    <a:pt x="348" y="405"/>
                  </a:lnTo>
                  <a:lnTo>
                    <a:pt x="348" y="410"/>
                  </a:lnTo>
                  <a:lnTo>
                    <a:pt x="348" y="415"/>
                  </a:lnTo>
                  <a:lnTo>
                    <a:pt x="351" y="419"/>
                  </a:lnTo>
                  <a:lnTo>
                    <a:pt x="351" y="426"/>
                  </a:lnTo>
                  <a:lnTo>
                    <a:pt x="351" y="431"/>
                  </a:lnTo>
                  <a:lnTo>
                    <a:pt x="351" y="436"/>
                  </a:lnTo>
                  <a:lnTo>
                    <a:pt x="351" y="441"/>
                  </a:lnTo>
                  <a:lnTo>
                    <a:pt x="353" y="445"/>
                  </a:lnTo>
                  <a:lnTo>
                    <a:pt x="353" y="450"/>
                  </a:lnTo>
                  <a:lnTo>
                    <a:pt x="353" y="455"/>
                  </a:lnTo>
                  <a:lnTo>
                    <a:pt x="353" y="459"/>
                  </a:lnTo>
                  <a:lnTo>
                    <a:pt x="355" y="467"/>
                  </a:lnTo>
                  <a:lnTo>
                    <a:pt x="355" y="471"/>
                  </a:lnTo>
                  <a:lnTo>
                    <a:pt x="355" y="476"/>
                  </a:lnTo>
                  <a:lnTo>
                    <a:pt x="355" y="481"/>
                  </a:lnTo>
                  <a:lnTo>
                    <a:pt x="355" y="483"/>
                  </a:lnTo>
                  <a:lnTo>
                    <a:pt x="358" y="483"/>
                  </a:lnTo>
                  <a:lnTo>
                    <a:pt x="358" y="486"/>
                  </a:lnTo>
                  <a:lnTo>
                    <a:pt x="360" y="486"/>
                  </a:lnTo>
                  <a:lnTo>
                    <a:pt x="360" y="488"/>
                  </a:lnTo>
                  <a:lnTo>
                    <a:pt x="362" y="488"/>
                  </a:lnTo>
                  <a:lnTo>
                    <a:pt x="365" y="490"/>
                  </a:lnTo>
                  <a:lnTo>
                    <a:pt x="367" y="493"/>
                  </a:lnTo>
                  <a:lnTo>
                    <a:pt x="370" y="493"/>
                  </a:lnTo>
                  <a:lnTo>
                    <a:pt x="370" y="493"/>
                  </a:lnTo>
                  <a:lnTo>
                    <a:pt x="370" y="495"/>
                  </a:lnTo>
                  <a:lnTo>
                    <a:pt x="370" y="495"/>
                  </a:lnTo>
                  <a:lnTo>
                    <a:pt x="370" y="495"/>
                  </a:lnTo>
                  <a:lnTo>
                    <a:pt x="370" y="497"/>
                  </a:lnTo>
                  <a:lnTo>
                    <a:pt x="370" y="502"/>
                  </a:lnTo>
                  <a:lnTo>
                    <a:pt x="370" y="507"/>
                  </a:lnTo>
                  <a:lnTo>
                    <a:pt x="367" y="512"/>
                  </a:lnTo>
                  <a:lnTo>
                    <a:pt x="367" y="516"/>
                  </a:lnTo>
                  <a:lnTo>
                    <a:pt x="365" y="523"/>
                  </a:lnTo>
                  <a:lnTo>
                    <a:pt x="365" y="528"/>
                  </a:lnTo>
                  <a:lnTo>
                    <a:pt x="362" y="533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62" y="540"/>
                  </a:lnTo>
                  <a:lnTo>
                    <a:pt x="353" y="540"/>
                  </a:lnTo>
                  <a:lnTo>
                    <a:pt x="346" y="540"/>
                  </a:lnTo>
                  <a:lnTo>
                    <a:pt x="339" y="540"/>
                  </a:lnTo>
                  <a:lnTo>
                    <a:pt x="336" y="540"/>
                  </a:lnTo>
                  <a:lnTo>
                    <a:pt x="332" y="540"/>
                  </a:lnTo>
                  <a:lnTo>
                    <a:pt x="325" y="540"/>
                  </a:lnTo>
                  <a:lnTo>
                    <a:pt x="320" y="540"/>
                  </a:lnTo>
                  <a:lnTo>
                    <a:pt x="317" y="540"/>
                  </a:lnTo>
                  <a:lnTo>
                    <a:pt x="308" y="540"/>
                  </a:lnTo>
                  <a:lnTo>
                    <a:pt x="301" y="540"/>
                  </a:lnTo>
                  <a:lnTo>
                    <a:pt x="291" y="540"/>
                  </a:lnTo>
                  <a:lnTo>
                    <a:pt x="282" y="540"/>
                  </a:lnTo>
                  <a:lnTo>
                    <a:pt x="273" y="540"/>
                  </a:lnTo>
                  <a:lnTo>
                    <a:pt x="263" y="540"/>
                  </a:lnTo>
                  <a:lnTo>
                    <a:pt x="256" y="540"/>
                  </a:lnTo>
                  <a:lnTo>
                    <a:pt x="247" y="540"/>
                  </a:lnTo>
                  <a:lnTo>
                    <a:pt x="237" y="540"/>
                  </a:lnTo>
                  <a:lnTo>
                    <a:pt x="228" y="540"/>
                  </a:lnTo>
                  <a:lnTo>
                    <a:pt x="220" y="540"/>
                  </a:lnTo>
                  <a:lnTo>
                    <a:pt x="211" y="540"/>
                  </a:lnTo>
                  <a:lnTo>
                    <a:pt x="204" y="540"/>
                  </a:lnTo>
                  <a:lnTo>
                    <a:pt x="197" y="540"/>
                  </a:lnTo>
                  <a:lnTo>
                    <a:pt x="192" y="540"/>
                  </a:lnTo>
                  <a:lnTo>
                    <a:pt x="180" y="540"/>
                  </a:lnTo>
                  <a:lnTo>
                    <a:pt x="176" y="540"/>
                  </a:lnTo>
                  <a:lnTo>
                    <a:pt x="176" y="540"/>
                  </a:lnTo>
                  <a:lnTo>
                    <a:pt x="168" y="540"/>
                  </a:lnTo>
                  <a:lnTo>
                    <a:pt x="166" y="540"/>
                  </a:lnTo>
                  <a:lnTo>
                    <a:pt x="157" y="540"/>
                  </a:lnTo>
                  <a:lnTo>
                    <a:pt x="157" y="535"/>
                  </a:lnTo>
                  <a:lnTo>
                    <a:pt x="159" y="530"/>
                  </a:lnTo>
                  <a:lnTo>
                    <a:pt x="159" y="530"/>
                  </a:lnTo>
                  <a:lnTo>
                    <a:pt x="157" y="528"/>
                  </a:lnTo>
                  <a:lnTo>
                    <a:pt x="157" y="530"/>
                  </a:lnTo>
                  <a:lnTo>
                    <a:pt x="152" y="533"/>
                  </a:lnTo>
                  <a:lnTo>
                    <a:pt x="152" y="535"/>
                  </a:lnTo>
                  <a:lnTo>
                    <a:pt x="152" y="538"/>
                  </a:lnTo>
                  <a:lnTo>
                    <a:pt x="152" y="540"/>
                  </a:lnTo>
                  <a:lnTo>
                    <a:pt x="152" y="540"/>
                  </a:lnTo>
                  <a:lnTo>
                    <a:pt x="152" y="542"/>
                  </a:lnTo>
                  <a:lnTo>
                    <a:pt x="140" y="542"/>
                  </a:lnTo>
                  <a:lnTo>
                    <a:pt x="138" y="545"/>
                  </a:lnTo>
                  <a:lnTo>
                    <a:pt x="135" y="545"/>
                  </a:lnTo>
                  <a:lnTo>
                    <a:pt x="133" y="547"/>
                  </a:lnTo>
                  <a:lnTo>
                    <a:pt x="131" y="547"/>
                  </a:lnTo>
                  <a:lnTo>
                    <a:pt x="126" y="547"/>
                  </a:lnTo>
                  <a:lnTo>
                    <a:pt x="119" y="547"/>
                  </a:lnTo>
                  <a:lnTo>
                    <a:pt x="116" y="547"/>
                  </a:lnTo>
                  <a:lnTo>
                    <a:pt x="116" y="547"/>
                  </a:lnTo>
                  <a:lnTo>
                    <a:pt x="114" y="545"/>
                  </a:lnTo>
                  <a:lnTo>
                    <a:pt x="112" y="545"/>
                  </a:lnTo>
                  <a:lnTo>
                    <a:pt x="112" y="545"/>
                  </a:lnTo>
                  <a:lnTo>
                    <a:pt x="112" y="545"/>
                  </a:lnTo>
                  <a:lnTo>
                    <a:pt x="109" y="545"/>
                  </a:lnTo>
                  <a:lnTo>
                    <a:pt x="105" y="542"/>
                  </a:lnTo>
                  <a:lnTo>
                    <a:pt x="105" y="542"/>
                  </a:lnTo>
                  <a:lnTo>
                    <a:pt x="102" y="542"/>
                  </a:lnTo>
                  <a:lnTo>
                    <a:pt x="100" y="542"/>
                  </a:lnTo>
                  <a:lnTo>
                    <a:pt x="95" y="542"/>
                  </a:lnTo>
                  <a:lnTo>
                    <a:pt x="95" y="542"/>
                  </a:lnTo>
                  <a:lnTo>
                    <a:pt x="93" y="542"/>
                  </a:lnTo>
                  <a:lnTo>
                    <a:pt x="93" y="542"/>
                  </a:lnTo>
                  <a:lnTo>
                    <a:pt x="90" y="545"/>
                  </a:lnTo>
                  <a:lnTo>
                    <a:pt x="90" y="545"/>
                  </a:lnTo>
                  <a:lnTo>
                    <a:pt x="90" y="545"/>
                  </a:lnTo>
                  <a:lnTo>
                    <a:pt x="88" y="545"/>
                  </a:lnTo>
                  <a:lnTo>
                    <a:pt x="83" y="542"/>
                  </a:lnTo>
                  <a:lnTo>
                    <a:pt x="83" y="542"/>
                  </a:lnTo>
                  <a:lnTo>
                    <a:pt x="83" y="545"/>
                  </a:lnTo>
                  <a:lnTo>
                    <a:pt x="83" y="545"/>
                  </a:lnTo>
                  <a:lnTo>
                    <a:pt x="83" y="547"/>
                  </a:lnTo>
                  <a:lnTo>
                    <a:pt x="83" y="549"/>
                  </a:lnTo>
                  <a:lnTo>
                    <a:pt x="81" y="549"/>
                  </a:lnTo>
                  <a:lnTo>
                    <a:pt x="81" y="549"/>
                  </a:lnTo>
                  <a:lnTo>
                    <a:pt x="81" y="549"/>
                  </a:lnTo>
                  <a:lnTo>
                    <a:pt x="81" y="549"/>
                  </a:lnTo>
                  <a:lnTo>
                    <a:pt x="79" y="549"/>
                  </a:lnTo>
                  <a:lnTo>
                    <a:pt x="79" y="549"/>
                  </a:lnTo>
                  <a:lnTo>
                    <a:pt x="79" y="552"/>
                  </a:lnTo>
                  <a:lnTo>
                    <a:pt x="79" y="552"/>
                  </a:lnTo>
                  <a:lnTo>
                    <a:pt x="76" y="554"/>
                  </a:lnTo>
                  <a:lnTo>
                    <a:pt x="76" y="554"/>
                  </a:lnTo>
                  <a:lnTo>
                    <a:pt x="76" y="557"/>
                  </a:lnTo>
                  <a:lnTo>
                    <a:pt x="74" y="557"/>
                  </a:lnTo>
                  <a:lnTo>
                    <a:pt x="74" y="561"/>
                  </a:lnTo>
                  <a:lnTo>
                    <a:pt x="74" y="561"/>
                  </a:lnTo>
                  <a:lnTo>
                    <a:pt x="71" y="559"/>
                  </a:lnTo>
                  <a:lnTo>
                    <a:pt x="69" y="557"/>
                  </a:lnTo>
                  <a:lnTo>
                    <a:pt x="69" y="554"/>
                  </a:lnTo>
                  <a:lnTo>
                    <a:pt x="67" y="552"/>
                  </a:lnTo>
                  <a:lnTo>
                    <a:pt x="52" y="542"/>
                  </a:lnTo>
                  <a:lnTo>
                    <a:pt x="52" y="542"/>
                  </a:lnTo>
                  <a:lnTo>
                    <a:pt x="48" y="533"/>
                  </a:lnTo>
                  <a:lnTo>
                    <a:pt x="45" y="533"/>
                  </a:lnTo>
                  <a:lnTo>
                    <a:pt x="45" y="533"/>
                  </a:lnTo>
                  <a:lnTo>
                    <a:pt x="41" y="533"/>
                  </a:lnTo>
                  <a:lnTo>
                    <a:pt x="41" y="533"/>
                  </a:lnTo>
                  <a:lnTo>
                    <a:pt x="41" y="533"/>
                  </a:lnTo>
                  <a:lnTo>
                    <a:pt x="41" y="533"/>
                  </a:lnTo>
                  <a:lnTo>
                    <a:pt x="41" y="533"/>
                  </a:lnTo>
                  <a:lnTo>
                    <a:pt x="41" y="533"/>
                  </a:lnTo>
                  <a:lnTo>
                    <a:pt x="41" y="533"/>
                  </a:lnTo>
                  <a:lnTo>
                    <a:pt x="41" y="533"/>
                  </a:lnTo>
                  <a:lnTo>
                    <a:pt x="41" y="533"/>
                  </a:lnTo>
                  <a:lnTo>
                    <a:pt x="41" y="533"/>
                  </a:lnTo>
                  <a:lnTo>
                    <a:pt x="41" y="533"/>
                  </a:lnTo>
                  <a:lnTo>
                    <a:pt x="41" y="535"/>
                  </a:lnTo>
                  <a:lnTo>
                    <a:pt x="41" y="535"/>
                  </a:lnTo>
                  <a:lnTo>
                    <a:pt x="38" y="535"/>
                  </a:lnTo>
                  <a:lnTo>
                    <a:pt x="38" y="535"/>
                  </a:lnTo>
                  <a:lnTo>
                    <a:pt x="36" y="538"/>
                  </a:lnTo>
                  <a:lnTo>
                    <a:pt x="34" y="538"/>
                  </a:lnTo>
                  <a:lnTo>
                    <a:pt x="34" y="538"/>
                  </a:lnTo>
                  <a:lnTo>
                    <a:pt x="31" y="538"/>
                  </a:lnTo>
                  <a:lnTo>
                    <a:pt x="31" y="538"/>
                  </a:lnTo>
                  <a:lnTo>
                    <a:pt x="29" y="538"/>
                  </a:lnTo>
                  <a:lnTo>
                    <a:pt x="29" y="540"/>
                  </a:lnTo>
                  <a:lnTo>
                    <a:pt x="29" y="540"/>
                  </a:lnTo>
                  <a:lnTo>
                    <a:pt x="29" y="542"/>
                  </a:lnTo>
                  <a:lnTo>
                    <a:pt x="29" y="542"/>
                  </a:lnTo>
                  <a:lnTo>
                    <a:pt x="26" y="547"/>
                  </a:lnTo>
                  <a:lnTo>
                    <a:pt x="24" y="552"/>
                  </a:lnTo>
                  <a:lnTo>
                    <a:pt x="24" y="552"/>
                  </a:lnTo>
                  <a:lnTo>
                    <a:pt x="24" y="554"/>
                  </a:lnTo>
                  <a:lnTo>
                    <a:pt x="24" y="557"/>
                  </a:lnTo>
                  <a:lnTo>
                    <a:pt x="24" y="559"/>
                  </a:lnTo>
                  <a:lnTo>
                    <a:pt x="24" y="559"/>
                  </a:lnTo>
                  <a:lnTo>
                    <a:pt x="24" y="559"/>
                  </a:lnTo>
                  <a:lnTo>
                    <a:pt x="24" y="561"/>
                  </a:lnTo>
                  <a:lnTo>
                    <a:pt x="24" y="564"/>
                  </a:lnTo>
                  <a:lnTo>
                    <a:pt x="22" y="564"/>
                  </a:lnTo>
                  <a:lnTo>
                    <a:pt x="22" y="564"/>
                  </a:lnTo>
                  <a:lnTo>
                    <a:pt x="24" y="566"/>
                  </a:lnTo>
                  <a:lnTo>
                    <a:pt x="24" y="564"/>
                  </a:lnTo>
                  <a:lnTo>
                    <a:pt x="24" y="564"/>
                  </a:lnTo>
                  <a:lnTo>
                    <a:pt x="24" y="564"/>
                  </a:lnTo>
                  <a:lnTo>
                    <a:pt x="24" y="566"/>
                  </a:lnTo>
                  <a:lnTo>
                    <a:pt x="24" y="566"/>
                  </a:lnTo>
                  <a:lnTo>
                    <a:pt x="26" y="566"/>
                  </a:lnTo>
                  <a:lnTo>
                    <a:pt x="26" y="568"/>
                  </a:lnTo>
                  <a:lnTo>
                    <a:pt x="26" y="568"/>
                  </a:lnTo>
                  <a:lnTo>
                    <a:pt x="24" y="568"/>
                  </a:lnTo>
                  <a:lnTo>
                    <a:pt x="24" y="568"/>
                  </a:lnTo>
                  <a:lnTo>
                    <a:pt x="24" y="571"/>
                  </a:lnTo>
                  <a:lnTo>
                    <a:pt x="24" y="571"/>
                  </a:lnTo>
                  <a:lnTo>
                    <a:pt x="24" y="571"/>
                  </a:lnTo>
                  <a:lnTo>
                    <a:pt x="24" y="573"/>
                  </a:lnTo>
                  <a:lnTo>
                    <a:pt x="24" y="573"/>
                  </a:lnTo>
                  <a:lnTo>
                    <a:pt x="24" y="573"/>
                  </a:lnTo>
                  <a:lnTo>
                    <a:pt x="24" y="573"/>
                  </a:lnTo>
                  <a:lnTo>
                    <a:pt x="24" y="573"/>
                  </a:lnTo>
                  <a:lnTo>
                    <a:pt x="24" y="573"/>
                  </a:lnTo>
                  <a:lnTo>
                    <a:pt x="24" y="573"/>
                  </a:lnTo>
                  <a:lnTo>
                    <a:pt x="24" y="573"/>
                  </a:lnTo>
                  <a:lnTo>
                    <a:pt x="24" y="575"/>
                  </a:lnTo>
                  <a:lnTo>
                    <a:pt x="22" y="575"/>
                  </a:lnTo>
                  <a:lnTo>
                    <a:pt x="22" y="575"/>
                  </a:lnTo>
                  <a:lnTo>
                    <a:pt x="22" y="575"/>
                  </a:lnTo>
                  <a:lnTo>
                    <a:pt x="19" y="578"/>
                  </a:lnTo>
                  <a:lnTo>
                    <a:pt x="17" y="578"/>
                  </a:lnTo>
                  <a:lnTo>
                    <a:pt x="17" y="580"/>
                  </a:lnTo>
                  <a:lnTo>
                    <a:pt x="15" y="580"/>
                  </a:lnTo>
                  <a:lnTo>
                    <a:pt x="15" y="580"/>
                  </a:lnTo>
                  <a:lnTo>
                    <a:pt x="15" y="580"/>
                  </a:lnTo>
                  <a:lnTo>
                    <a:pt x="12" y="580"/>
                  </a:lnTo>
                  <a:lnTo>
                    <a:pt x="12" y="580"/>
                  </a:lnTo>
                  <a:lnTo>
                    <a:pt x="12" y="580"/>
                  </a:lnTo>
                  <a:lnTo>
                    <a:pt x="12" y="583"/>
                  </a:lnTo>
                  <a:lnTo>
                    <a:pt x="10" y="583"/>
                  </a:lnTo>
                  <a:lnTo>
                    <a:pt x="8" y="580"/>
                  </a:lnTo>
                  <a:lnTo>
                    <a:pt x="8" y="580"/>
                  </a:lnTo>
                  <a:lnTo>
                    <a:pt x="8" y="580"/>
                  </a:lnTo>
                  <a:lnTo>
                    <a:pt x="5" y="580"/>
                  </a:lnTo>
                  <a:lnTo>
                    <a:pt x="3" y="580"/>
                  </a:lnTo>
                  <a:lnTo>
                    <a:pt x="3" y="580"/>
                  </a:lnTo>
                  <a:lnTo>
                    <a:pt x="0" y="580"/>
                  </a:lnTo>
                  <a:lnTo>
                    <a:pt x="0" y="580"/>
                  </a:lnTo>
                  <a:lnTo>
                    <a:pt x="3" y="583"/>
                  </a:lnTo>
                  <a:lnTo>
                    <a:pt x="3" y="583"/>
                  </a:lnTo>
                  <a:lnTo>
                    <a:pt x="3" y="583"/>
                  </a:lnTo>
                  <a:lnTo>
                    <a:pt x="5" y="585"/>
                  </a:lnTo>
                  <a:lnTo>
                    <a:pt x="5" y="585"/>
                  </a:lnTo>
                  <a:lnTo>
                    <a:pt x="5" y="585"/>
                  </a:lnTo>
                  <a:lnTo>
                    <a:pt x="5" y="585"/>
                  </a:lnTo>
                  <a:lnTo>
                    <a:pt x="5" y="585"/>
                  </a:lnTo>
                  <a:lnTo>
                    <a:pt x="5" y="585"/>
                  </a:lnTo>
                  <a:lnTo>
                    <a:pt x="5" y="587"/>
                  </a:lnTo>
                  <a:lnTo>
                    <a:pt x="5" y="587"/>
                  </a:lnTo>
                  <a:lnTo>
                    <a:pt x="5" y="587"/>
                  </a:lnTo>
                  <a:lnTo>
                    <a:pt x="8" y="587"/>
                  </a:lnTo>
                  <a:lnTo>
                    <a:pt x="8" y="587"/>
                  </a:lnTo>
                  <a:lnTo>
                    <a:pt x="5" y="587"/>
                  </a:lnTo>
                  <a:lnTo>
                    <a:pt x="5" y="590"/>
                  </a:lnTo>
                  <a:lnTo>
                    <a:pt x="5" y="590"/>
                  </a:lnTo>
                  <a:lnTo>
                    <a:pt x="5" y="590"/>
                  </a:lnTo>
                  <a:lnTo>
                    <a:pt x="5" y="592"/>
                  </a:lnTo>
                  <a:lnTo>
                    <a:pt x="5" y="592"/>
                  </a:lnTo>
                  <a:lnTo>
                    <a:pt x="5" y="592"/>
                  </a:lnTo>
                  <a:lnTo>
                    <a:pt x="3" y="592"/>
                  </a:lnTo>
                  <a:lnTo>
                    <a:pt x="3" y="594"/>
                  </a:lnTo>
                  <a:lnTo>
                    <a:pt x="3" y="594"/>
                  </a:lnTo>
                  <a:lnTo>
                    <a:pt x="3" y="597"/>
                  </a:lnTo>
                  <a:lnTo>
                    <a:pt x="3" y="599"/>
                  </a:lnTo>
                  <a:lnTo>
                    <a:pt x="3" y="601"/>
                  </a:lnTo>
                  <a:lnTo>
                    <a:pt x="5" y="601"/>
                  </a:lnTo>
                  <a:lnTo>
                    <a:pt x="10" y="601"/>
                  </a:lnTo>
                  <a:lnTo>
                    <a:pt x="10" y="604"/>
                  </a:lnTo>
                  <a:lnTo>
                    <a:pt x="10" y="604"/>
                  </a:lnTo>
                  <a:lnTo>
                    <a:pt x="8" y="604"/>
                  </a:lnTo>
                  <a:lnTo>
                    <a:pt x="10" y="606"/>
                  </a:lnTo>
                  <a:lnTo>
                    <a:pt x="10" y="606"/>
                  </a:lnTo>
                  <a:lnTo>
                    <a:pt x="10" y="606"/>
                  </a:lnTo>
                  <a:lnTo>
                    <a:pt x="12" y="606"/>
                  </a:lnTo>
                  <a:lnTo>
                    <a:pt x="12" y="609"/>
                  </a:lnTo>
                  <a:lnTo>
                    <a:pt x="15" y="609"/>
                  </a:lnTo>
                  <a:lnTo>
                    <a:pt x="15" y="613"/>
                  </a:lnTo>
                  <a:lnTo>
                    <a:pt x="15" y="613"/>
                  </a:lnTo>
                  <a:lnTo>
                    <a:pt x="15" y="616"/>
                  </a:lnTo>
                  <a:lnTo>
                    <a:pt x="15" y="620"/>
                  </a:lnTo>
                  <a:lnTo>
                    <a:pt x="15" y="623"/>
                  </a:lnTo>
                  <a:lnTo>
                    <a:pt x="15" y="625"/>
                  </a:lnTo>
                  <a:lnTo>
                    <a:pt x="15" y="625"/>
                  </a:lnTo>
                  <a:lnTo>
                    <a:pt x="17" y="625"/>
                  </a:lnTo>
                  <a:lnTo>
                    <a:pt x="17" y="628"/>
                  </a:lnTo>
                  <a:lnTo>
                    <a:pt x="17" y="628"/>
                  </a:lnTo>
                  <a:lnTo>
                    <a:pt x="17" y="630"/>
                  </a:lnTo>
                  <a:lnTo>
                    <a:pt x="17" y="632"/>
                  </a:lnTo>
                  <a:lnTo>
                    <a:pt x="17" y="635"/>
                  </a:lnTo>
                  <a:lnTo>
                    <a:pt x="15" y="635"/>
                  </a:lnTo>
                  <a:lnTo>
                    <a:pt x="10" y="639"/>
                  </a:lnTo>
                  <a:lnTo>
                    <a:pt x="10" y="639"/>
                  </a:lnTo>
                  <a:lnTo>
                    <a:pt x="12" y="639"/>
                  </a:lnTo>
                  <a:lnTo>
                    <a:pt x="12" y="642"/>
                  </a:lnTo>
                  <a:lnTo>
                    <a:pt x="12" y="644"/>
                  </a:lnTo>
                  <a:lnTo>
                    <a:pt x="15" y="646"/>
                  </a:lnTo>
                  <a:lnTo>
                    <a:pt x="15" y="646"/>
                  </a:lnTo>
                  <a:lnTo>
                    <a:pt x="19" y="649"/>
                  </a:lnTo>
                  <a:lnTo>
                    <a:pt x="19" y="649"/>
                  </a:lnTo>
                  <a:lnTo>
                    <a:pt x="19" y="651"/>
                  </a:lnTo>
                  <a:lnTo>
                    <a:pt x="19" y="651"/>
                  </a:lnTo>
                  <a:lnTo>
                    <a:pt x="19" y="651"/>
                  </a:lnTo>
                  <a:lnTo>
                    <a:pt x="22" y="651"/>
                  </a:lnTo>
                  <a:lnTo>
                    <a:pt x="22" y="651"/>
                  </a:lnTo>
                  <a:lnTo>
                    <a:pt x="22" y="651"/>
                  </a:lnTo>
                  <a:lnTo>
                    <a:pt x="22" y="654"/>
                  </a:lnTo>
                  <a:lnTo>
                    <a:pt x="22" y="656"/>
                  </a:lnTo>
                  <a:lnTo>
                    <a:pt x="22" y="656"/>
                  </a:lnTo>
                  <a:lnTo>
                    <a:pt x="22" y="656"/>
                  </a:lnTo>
                  <a:lnTo>
                    <a:pt x="22" y="658"/>
                  </a:lnTo>
                  <a:lnTo>
                    <a:pt x="24" y="658"/>
                  </a:lnTo>
                  <a:lnTo>
                    <a:pt x="24" y="658"/>
                  </a:lnTo>
                  <a:lnTo>
                    <a:pt x="24" y="658"/>
                  </a:lnTo>
                  <a:lnTo>
                    <a:pt x="24" y="661"/>
                  </a:lnTo>
                  <a:lnTo>
                    <a:pt x="24" y="661"/>
                  </a:lnTo>
                  <a:lnTo>
                    <a:pt x="24" y="661"/>
                  </a:lnTo>
                  <a:lnTo>
                    <a:pt x="24" y="661"/>
                  </a:lnTo>
                  <a:lnTo>
                    <a:pt x="26" y="658"/>
                  </a:lnTo>
                  <a:lnTo>
                    <a:pt x="26" y="656"/>
                  </a:lnTo>
                  <a:lnTo>
                    <a:pt x="29" y="656"/>
                  </a:lnTo>
                  <a:lnTo>
                    <a:pt x="29" y="656"/>
                  </a:lnTo>
                  <a:lnTo>
                    <a:pt x="29" y="654"/>
                  </a:lnTo>
                  <a:lnTo>
                    <a:pt x="29" y="654"/>
                  </a:lnTo>
                  <a:lnTo>
                    <a:pt x="31" y="656"/>
                  </a:lnTo>
                  <a:lnTo>
                    <a:pt x="31" y="656"/>
                  </a:lnTo>
                  <a:lnTo>
                    <a:pt x="31" y="656"/>
                  </a:lnTo>
                  <a:lnTo>
                    <a:pt x="31" y="656"/>
                  </a:lnTo>
                  <a:lnTo>
                    <a:pt x="34" y="656"/>
                  </a:lnTo>
                  <a:lnTo>
                    <a:pt x="34" y="656"/>
                  </a:lnTo>
                  <a:lnTo>
                    <a:pt x="34" y="656"/>
                  </a:lnTo>
                  <a:lnTo>
                    <a:pt x="34" y="656"/>
                  </a:lnTo>
                  <a:lnTo>
                    <a:pt x="34" y="658"/>
                  </a:lnTo>
                  <a:lnTo>
                    <a:pt x="36" y="658"/>
                  </a:lnTo>
                  <a:lnTo>
                    <a:pt x="36" y="658"/>
                  </a:lnTo>
                  <a:lnTo>
                    <a:pt x="36" y="656"/>
                  </a:lnTo>
                  <a:lnTo>
                    <a:pt x="36" y="658"/>
                  </a:lnTo>
                  <a:lnTo>
                    <a:pt x="36" y="658"/>
                  </a:lnTo>
                  <a:lnTo>
                    <a:pt x="38" y="661"/>
                  </a:lnTo>
                  <a:lnTo>
                    <a:pt x="38" y="663"/>
                  </a:lnTo>
                  <a:lnTo>
                    <a:pt x="38" y="663"/>
                  </a:lnTo>
                  <a:lnTo>
                    <a:pt x="38" y="663"/>
                  </a:lnTo>
                  <a:lnTo>
                    <a:pt x="38" y="665"/>
                  </a:lnTo>
                  <a:lnTo>
                    <a:pt x="38" y="665"/>
                  </a:lnTo>
                  <a:lnTo>
                    <a:pt x="38" y="665"/>
                  </a:lnTo>
                  <a:lnTo>
                    <a:pt x="38" y="665"/>
                  </a:lnTo>
                  <a:lnTo>
                    <a:pt x="38" y="668"/>
                  </a:lnTo>
                  <a:lnTo>
                    <a:pt x="41" y="668"/>
                  </a:lnTo>
                  <a:lnTo>
                    <a:pt x="41" y="670"/>
                  </a:lnTo>
                  <a:lnTo>
                    <a:pt x="41" y="670"/>
                  </a:lnTo>
                  <a:lnTo>
                    <a:pt x="41" y="670"/>
                  </a:lnTo>
                  <a:lnTo>
                    <a:pt x="43" y="672"/>
                  </a:lnTo>
                  <a:lnTo>
                    <a:pt x="43" y="672"/>
                  </a:lnTo>
                  <a:lnTo>
                    <a:pt x="43" y="672"/>
                  </a:lnTo>
                  <a:lnTo>
                    <a:pt x="43" y="672"/>
                  </a:lnTo>
                  <a:lnTo>
                    <a:pt x="45" y="672"/>
                  </a:lnTo>
                  <a:lnTo>
                    <a:pt x="45" y="672"/>
                  </a:lnTo>
                  <a:lnTo>
                    <a:pt x="45" y="672"/>
                  </a:lnTo>
                  <a:lnTo>
                    <a:pt x="45" y="675"/>
                  </a:lnTo>
                  <a:lnTo>
                    <a:pt x="45" y="675"/>
                  </a:lnTo>
                  <a:lnTo>
                    <a:pt x="45" y="675"/>
                  </a:lnTo>
                  <a:lnTo>
                    <a:pt x="45" y="675"/>
                  </a:lnTo>
                  <a:lnTo>
                    <a:pt x="45" y="675"/>
                  </a:lnTo>
                  <a:lnTo>
                    <a:pt x="45" y="677"/>
                  </a:lnTo>
                  <a:lnTo>
                    <a:pt x="45" y="677"/>
                  </a:lnTo>
                  <a:lnTo>
                    <a:pt x="45" y="677"/>
                  </a:lnTo>
                  <a:lnTo>
                    <a:pt x="45" y="677"/>
                  </a:lnTo>
                  <a:lnTo>
                    <a:pt x="45" y="677"/>
                  </a:lnTo>
                  <a:lnTo>
                    <a:pt x="45" y="680"/>
                  </a:lnTo>
                  <a:lnTo>
                    <a:pt x="45" y="680"/>
                  </a:lnTo>
                  <a:lnTo>
                    <a:pt x="45" y="680"/>
                  </a:lnTo>
                  <a:lnTo>
                    <a:pt x="48" y="680"/>
                  </a:lnTo>
                  <a:lnTo>
                    <a:pt x="48" y="677"/>
                  </a:lnTo>
                  <a:lnTo>
                    <a:pt x="48" y="677"/>
                  </a:lnTo>
                  <a:lnTo>
                    <a:pt x="48" y="677"/>
                  </a:lnTo>
                  <a:lnTo>
                    <a:pt x="48" y="677"/>
                  </a:lnTo>
                  <a:lnTo>
                    <a:pt x="48" y="680"/>
                  </a:lnTo>
                  <a:lnTo>
                    <a:pt x="48" y="680"/>
                  </a:lnTo>
                  <a:lnTo>
                    <a:pt x="48" y="680"/>
                  </a:lnTo>
                  <a:lnTo>
                    <a:pt x="48" y="682"/>
                  </a:lnTo>
                  <a:lnTo>
                    <a:pt x="48" y="682"/>
                  </a:lnTo>
                  <a:lnTo>
                    <a:pt x="48" y="682"/>
                  </a:lnTo>
                  <a:lnTo>
                    <a:pt x="48" y="682"/>
                  </a:lnTo>
                  <a:lnTo>
                    <a:pt x="45" y="682"/>
                  </a:lnTo>
                  <a:lnTo>
                    <a:pt x="45" y="682"/>
                  </a:lnTo>
                  <a:lnTo>
                    <a:pt x="45" y="682"/>
                  </a:lnTo>
                  <a:lnTo>
                    <a:pt x="45" y="682"/>
                  </a:lnTo>
                  <a:lnTo>
                    <a:pt x="45" y="682"/>
                  </a:lnTo>
                  <a:lnTo>
                    <a:pt x="45" y="682"/>
                  </a:lnTo>
                  <a:lnTo>
                    <a:pt x="45" y="682"/>
                  </a:lnTo>
                  <a:lnTo>
                    <a:pt x="45" y="684"/>
                  </a:lnTo>
                  <a:lnTo>
                    <a:pt x="45" y="684"/>
                  </a:lnTo>
                  <a:lnTo>
                    <a:pt x="45" y="684"/>
                  </a:lnTo>
                  <a:lnTo>
                    <a:pt x="45" y="684"/>
                  </a:lnTo>
                  <a:lnTo>
                    <a:pt x="45" y="684"/>
                  </a:lnTo>
                  <a:lnTo>
                    <a:pt x="45" y="687"/>
                  </a:lnTo>
                  <a:lnTo>
                    <a:pt x="45" y="687"/>
                  </a:lnTo>
                  <a:lnTo>
                    <a:pt x="45" y="687"/>
                  </a:lnTo>
                  <a:lnTo>
                    <a:pt x="45" y="687"/>
                  </a:lnTo>
                  <a:lnTo>
                    <a:pt x="45" y="687"/>
                  </a:lnTo>
                  <a:lnTo>
                    <a:pt x="45" y="687"/>
                  </a:lnTo>
                  <a:lnTo>
                    <a:pt x="45" y="687"/>
                  </a:lnTo>
                  <a:lnTo>
                    <a:pt x="48" y="687"/>
                  </a:lnTo>
                  <a:lnTo>
                    <a:pt x="48" y="687"/>
                  </a:lnTo>
                  <a:lnTo>
                    <a:pt x="48" y="689"/>
                  </a:lnTo>
                  <a:lnTo>
                    <a:pt x="48" y="689"/>
                  </a:lnTo>
                  <a:lnTo>
                    <a:pt x="48" y="689"/>
                  </a:lnTo>
                  <a:lnTo>
                    <a:pt x="48" y="689"/>
                  </a:lnTo>
                  <a:lnTo>
                    <a:pt x="48" y="689"/>
                  </a:lnTo>
                  <a:lnTo>
                    <a:pt x="48" y="691"/>
                  </a:lnTo>
                  <a:lnTo>
                    <a:pt x="48" y="691"/>
                  </a:lnTo>
                  <a:lnTo>
                    <a:pt x="48" y="691"/>
                  </a:lnTo>
                  <a:lnTo>
                    <a:pt x="45" y="691"/>
                  </a:lnTo>
                  <a:lnTo>
                    <a:pt x="45" y="691"/>
                  </a:lnTo>
                  <a:lnTo>
                    <a:pt x="45" y="694"/>
                  </a:lnTo>
                  <a:lnTo>
                    <a:pt x="45" y="694"/>
                  </a:lnTo>
                  <a:lnTo>
                    <a:pt x="43" y="694"/>
                  </a:lnTo>
                  <a:lnTo>
                    <a:pt x="43" y="696"/>
                  </a:lnTo>
                  <a:lnTo>
                    <a:pt x="45" y="696"/>
                  </a:lnTo>
                  <a:lnTo>
                    <a:pt x="45" y="696"/>
                  </a:lnTo>
                  <a:lnTo>
                    <a:pt x="45" y="696"/>
                  </a:lnTo>
                  <a:lnTo>
                    <a:pt x="45" y="696"/>
                  </a:lnTo>
                  <a:lnTo>
                    <a:pt x="45" y="696"/>
                  </a:lnTo>
                  <a:lnTo>
                    <a:pt x="45" y="699"/>
                  </a:lnTo>
                  <a:lnTo>
                    <a:pt x="45" y="699"/>
                  </a:lnTo>
                  <a:lnTo>
                    <a:pt x="45" y="701"/>
                  </a:lnTo>
                  <a:lnTo>
                    <a:pt x="45" y="701"/>
                  </a:lnTo>
                  <a:lnTo>
                    <a:pt x="45" y="701"/>
                  </a:lnTo>
                  <a:lnTo>
                    <a:pt x="43" y="701"/>
                  </a:lnTo>
                  <a:lnTo>
                    <a:pt x="43" y="701"/>
                  </a:lnTo>
                  <a:lnTo>
                    <a:pt x="45" y="701"/>
                  </a:lnTo>
                  <a:lnTo>
                    <a:pt x="45" y="703"/>
                  </a:lnTo>
                  <a:lnTo>
                    <a:pt x="45" y="703"/>
                  </a:lnTo>
                  <a:lnTo>
                    <a:pt x="45" y="703"/>
                  </a:lnTo>
                  <a:lnTo>
                    <a:pt x="45" y="703"/>
                  </a:lnTo>
                  <a:lnTo>
                    <a:pt x="45" y="703"/>
                  </a:lnTo>
                  <a:lnTo>
                    <a:pt x="45" y="703"/>
                  </a:lnTo>
                  <a:lnTo>
                    <a:pt x="48" y="703"/>
                  </a:lnTo>
                  <a:lnTo>
                    <a:pt x="48" y="703"/>
                  </a:lnTo>
                  <a:lnTo>
                    <a:pt x="48" y="706"/>
                  </a:lnTo>
                  <a:lnTo>
                    <a:pt x="48" y="706"/>
                  </a:lnTo>
                  <a:lnTo>
                    <a:pt x="48" y="706"/>
                  </a:lnTo>
                  <a:lnTo>
                    <a:pt x="48" y="703"/>
                  </a:lnTo>
                  <a:lnTo>
                    <a:pt x="48" y="706"/>
                  </a:lnTo>
                  <a:lnTo>
                    <a:pt x="48" y="706"/>
                  </a:lnTo>
                  <a:lnTo>
                    <a:pt x="48" y="708"/>
                  </a:lnTo>
                  <a:lnTo>
                    <a:pt x="48" y="710"/>
                  </a:lnTo>
                  <a:lnTo>
                    <a:pt x="48" y="710"/>
                  </a:lnTo>
                  <a:lnTo>
                    <a:pt x="48" y="710"/>
                  </a:lnTo>
                  <a:lnTo>
                    <a:pt x="45" y="710"/>
                  </a:lnTo>
                  <a:lnTo>
                    <a:pt x="45" y="710"/>
                  </a:lnTo>
                  <a:lnTo>
                    <a:pt x="45" y="713"/>
                  </a:lnTo>
                  <a:lnTo>
                    <a:pt x="45" y="715"/>
                  </a:lnTo>
                  <a:lnTo>
                    <a:pt x="45" y="715"/>
                  </a:lnTo>
                  <a:lnTo>
                    <a:pt x="43" y="717"/>
                  </a:lnTo>
                  <a:lnTo>
                    <a:pt x="43" y="720"/>
                  </a:lnTo>
                  <a:lnTo>
                    <a:pt x="41" y="720"/>
                  </a:lnTo>
                  <a:lnTo>
                    <a:pt x="43" y="722"/>
                  </a:lnTo>
                  <a:lnTo>
                    <a:pt x="43" y="725"/>
                  </a:lnTo>
                  <a:lnTo>
                    <a:pt x="48" y="725"/>
                  </a:lnTo>
                  <a:lnTo>
                    <a:pt x="48" y="727"/>
                  </a:lnTo>
                  <a:lnTo>
                    <a:pt x="50" y="729"/>
                  </a:lnTo>
                  <a:lnTo>
                    <a:pt x="50" y="729"/>
                  </a:lnTo>
                  <a:lnTo>
                    <a:pt x="52" y="732"/>
                  </a:lnTo>
                  <a:lnTo>
                    <a:pt x="52" y="732"/>
                  </a:lnTo>
                  <a:lnTo>
                    <a:pt x="55" y="732"/>
                  </a:lnTo>
                  <a:lnTo>
                    <a:pt x="55" y="732"/>
                  </a:lnTo>
                  <a:lnTo>
                    <a:pt x="57" y="732"/>
                  </a:lnTo>
                  <a:lnTo>
                    <a:pt x="57" y="732"/>
                  </a:lnTo>
                  <a:lnTo>
                    <a:pt x="60" y="729"/>
                  </a:lnTo>
                  <a:lnTo>
                    <a:pt x="60" y="729"/>
                  </a:lnTo>
                  <a:lnTo>
                    <a:pt x="60" y="729"/>
                  </a:lnTo>
                  <a:lnTo>
                    <a:pt x="60" y="727"/>
                  </a:lnTo>
                  <a:lnTo>
                    <a:pt x="60" y="727"/>
                  </a:lnTo>
                  <a:lnTo>
                    <a:pt x="62" y="727"/>
                  </a:lnTo>
                  <a:lnTo>
                    <a:pt x="62" y="727"/>
                  </a:lnTo>
                  <a:lnTo>
                    <a:pt x="62" y="725"/>
                  </a:lnTo>
                  <a:lnTo>
                    <a:pt x="62" y="725"/>
                  </a:lnTo>
                  <a:lnTo>
                    <a:pt x="62" y="725"/>
                  </a:lnTo>
                  <a:lnTo>
                    <a:pt x="64" y="725"/>
                  </a:lnTo>
                  <a:lnTo>
                    <a:pt x="64" y="722"/>
                  </a:lnTo>
                  <a:lnTo>
                    <a:pt x="67" y="720"/>
                  </a:lnTo>
                  <a:lnTo>
                    <a:pt x="67" y="720"/>
                  </a:lnTo>
                  <a:lnTo>
                    <a:pt x="67" y="720"/>
                  </a:lnTo>
                  <a:lnTo>
                    <a:pt x="69" y="720"/>
                  </a:lnTo>
                  <a:lnTo>
                    <a:pt x="71" y="720"/>
                  </a:lnTo>
                  <a:lnTo>
                    <a:pt x="71" y="720"/>
                  </a:lnTo>
                  <a:lnTo>
                    <a:pt x="74" y="720"/>
                  </a:lnTo>
                  <a:lnTo>
                    <a:pt x="74" y="720"/>
                  </a:lnTo>
                  <a:lnTo>
                    <a:pt x="76" y="725"/>
                  </a:lnTo>
                  <a:lnTo>
                    <a:pt x="76" y="725"/>
                  </a:lnTo>
                  <a:lnTo>
                    <a:pt x="79" y="725"/>
                  </a:lnTo>
                  <a:lnTo>
                    <a:pt x="79" y="727"/>
                  </a:lnTo>
                  <a:lnTo>
                    <a:pt x="79" y="727"/>
                  </a:lnTo>
                  <a:lnTo>
                    <a:pt x="79" y="727"/>
                  </a:lnTo>
                  <a:lnTo>
                    <a:pt x="79" y="729"/>
                  </a:lnTo>
                  <a:lnTo>
                    <a:pt x="79" y="729"/>
                  </a:lnTo>
                  <a:lnTo>
                    <a:pt x="79" y="729"/>
                  </a:lnTo>
                  <a:lnTo>
                    <a:pt x="81" y="732"/>
                  </a:lnTo>
                  <a:lnTo>
                    <a:pt x="83" y="736"/>
                  </a:lnTo>
                  <a:lnTo>
                    <a:pt x="83" y="736"/>
                  </a:lnTo>
                  <a:lnTo>
                    <a:pt x="86" y="736"/>
                  </a:lnTo>
                  <a:lnTo>
                    <a:pt x="88" y="736"/>
                  </a:lnTo>
                  <a:lnTo>
                    <a:pt x="88" y="736"/>
                  </a:lnTo>
                  <a:lnTo>
                    <a:pt x="88" y="736"/>
                  </a:lnTo>
                  <a:lnTo>
                    <a:pt x="88" y="734"/>
                  </a:lnTo>
                  <a:lnTo>
                    <a:pt x="88" y="734"/>
                  </a:lnTo>
                  <a:lnTo>
                    <a:pt x="90" y="734"/>
                  </a:lnTo>
                  <a:lnTo>
                    <a:pt x="90" y="732"/>
                  </a:lnTo>
                  <a:lnTo>
                    <a:pt x="90" y="732"/>
                  </a:lnTo>
                  <a:lnTo>
                    <a:pt x="93" y="732"/>
                  </a:lnTo>
                  <a:lnTo>
                    <a:pt x="93" y="729"/>
                  </a:lnTo>
                  <a:lnTo>
                    <a:pt x="93" y="729"/>
                  </a:lnTo>
                  <a:lnTo>
                    <a:pt x="93" y="729"/>
                  </a:lnTo>
                  <a:lnTo>
                    <a:pt x="95" y="729"/>
                  </a:lnTo>
                  <a:lnTo>
                    <a:pt x="95" y="727"/>
                  </a:lnTo>
                  <a:lnTo>
                    <a:pt x="95" y="727"/>
                  </a:lnTo>
                  <a:lnTo>
                    <a:pt x="95" y="727"/>
                  </a:lnTo>
                  <a:lnTo>
                    <a:pt x="95" y="727"/>
                  </a:lnTo>
                  <a:lnTo>
                    <a:pt x="95" y="727"/>
                  </a:lnTo>
                  <a:lnTo>
                    <a:pt x="95" y="725"/>
                  </a:lnTo>
                  <a:lnTo>
                    <a:pt x="95" y="725"/>
                  </a:lnTo>
                  <a:lnTo>
                    <a:pt x="95" y="725"/>
                  </a:lnTo>
                  <a:lnTo>
                    <a:pt x="97" y="725"/>
                  </a:lnTo>
                  <a:lnTo>
                    <a:pt x="100" y="725"/>
                  </a:lnTo>
                  <a:lnTo>
                    <a:pt x="100" y="725"/>
                  </a:lnTo>
                  <a:lnTo>
                    <a:pt x="102" y="722"/>
                  </a:lnTo>
                  <a:lnTo>
                    <a:pt x="102" y="722"/>
                  </a:lnTo>
                  <a:lnTo>
                    <a:pt x="102" y="722"/>
                  </a:lnTo>
                  <a:lnTo>
                    <a:pt x="102" y="722"/>
                  </a:lnTo>
                  <a:lnTo>
                    <a:pt x="102" y="722"/>
                  </a:lnTo>
                  <a:lnTo>
                    <a:pt x="102" y="722"/>
                  </a:lnTo>
                  <a:lnTo>
                    <a:pt x="105" y="722"/>
                  </a:lnTo>
                  <a:lnTo>
                    <a:pt x="105" y="722"/>
                  </a:lnTo>
                  <a:lnTo>
                    <a:pt x="105" y="720"/>
                  </a:lnTo>
                  <a:lnTo>
                    <a:pt x="105" y="720"/>
                  </a:lnTo>
                  <a:lnTo>
                    <a:pt x="105" y="720"/>
                  </a:lnTo>
                  <a:lnTo>
                    <a:pt x="105" y="720"/>
                  </a:lnTo>
                  <a:lnTo>
                    <a:pt x="105" y="720"/>
                  </a:lnTo>
                  <a:lnTo>
                    <a:pt x="105" y="720"/>
                  </a:lnTo>
                  <a:lnTo>
                    <a:pt x="107" y="720"/>
                  </a:lnTo>
                  <a:lnTo>
                    <a:pt x="107" y="720"/>
                  </a:lnTo>
                  <a:lnTo>
                    <a:pt x="109" y="720"/>
                  </a:lnTo>
                  <a:lnTo>
                    <a:pt x="109" y="720"/>
                  </a:lnTo>
                  <a:lnTo>
                    <a:pt x="109" y="720"/>
                  </a:lnTo>
                  <a:lnTo>
                    <a:pt x="112" y="720"/>
                  </a:lnTo>
                  <a:lnTo>
                    <a:pt x="112" y="722"/>
                  </a:lnTo>
                  <a:lnTo>
                    <a:pt x="114" y="722"/>
                  </a:lnTo>
                  <a:lnTo>
                    <a:pt x="114" y="722"/>
                  </a:lnTo>
                  <a:lnTo>
                    <a:pt x="116" y="722"/>
                  </a:lnTo>
                  <a:lnTo>
                    <a:pt x="116" y="722"/>
                  </a:lnTo>
                  <a:lnTo>
                    <a:pt x="116" y="722"/>
                  </a:lnTo>
                  <a:lnTo>
                    <a:pt x="116" y="722"/>
                  </a:lnTo>
                  <a:lnTo>
                    <a:pt x="116" y="722"/>
                  </a:lnTo>
                  <a:lnTo>
                    <a:pt x="119" y="722"/>
                  </a:lnTo>
                  <a:lnTo>
                    <a:pt x="119" y="722"/>
                  </a:lnTo>
                  <a:lnTo>
                    <a:pt x="119" y="722"/>
                  </a:lnTo>
                  <a:lnTo>
                    <a:pt x="119" y="725"/>
                  </a:lnTo>
                  <a:lnTo>
                    <a:pt x="121" y="725"/>
                  </a:lnTo>
                  <a:lnTo>
                    <a:pt x="121" y="725"/>
                  </a:lnTo>
                  <a:lnTo>
                    <a:pt x="123" y="725"/>
                  </a:lnTo>
                  <a:lnTo>
                    <a:pt x="123" y="727"/>
                  </a:lnTo>
                  <a:lnTo>
                    <a:pt x="126" y="727"/>
                  </a:lnTo>
                  <a:lnTo>
                    <a:pt x="126" y="727"/>
                  </a:lnTo>
                  <a:lnTo>
                    <a:pt x="128" y="727"/>
                  </a:lnTo>
                  <a:lnTo>
                    <a:pt x="128" y="729"/>
                  </a:lnTo>
                  <a:lnTo>
                    <a:pt x="131" y="729"/>
                  </a:lnTo>
                  <a:lnTo>
                    <a:pt x="131" y="729"/>
                  </a:lnTo>
                  <a:lnTo>
                    <a:pt x="131" y="729"/>
                  </a:lnTo>
                  <a:lnTo>
                    <a:pt x="131" y="729"/>
                  </a:lnTo>
                  <a:lnTo>
                    <a:pt x="133" y="729"/>
                  </a:lnTo>
                  <a:lnTo>
                    <a:pt x="133" y="729"/>
                  </a:lnTo>
                  <a:lnTo>
                    <a:pt x="133" y="729"/>
                  </a:lnTo>
                  <a:lnTo>
                    <a:pt x="138" y="729"/>
                  </a:lnTo>
                  <a:lnTo>
                    <a:pt x="138" y="729"/>
                  </a:lnTo>
                  <a:lnTo>
                    <a:pt x="140" y="727"/>
                  </a:lnTo>
                  <a:lnTo>
                    <a:pt x="140" y="727"/>
                  </a:lnTo>
                  <a:lnTo>
                    <a:pt x="140" y="725"/>
                  </a:lnTo>
                  <a:lnTo>
                    <a:pt x="140" y="725"/>
                  </a:lnTo>
                  <a:lnTo>
                    <a:pt x="140" y="725"/>
                  </a:lnTo>
                  <a:lnTo>
                    <a:pt x="140" y="722"/>
                  </a:lnTo>
                  <a:lnTo>
                    <a:pt x="142" y="722"/>
                  </a:lnTo>
                  <a:lnTo>
                    <a:pt x="147" y="720"/>
                  </a:lnTo>
                  <a:lnTo>
                    <a:pt x="149" y="720"/>
                  </a:lnTo>
                  <a:lnTo>
                    <a:pt x="149" y="717"/>
                  </a:lnTo>
                  <a:lnTo>
                    <a:pt x="152" y="717"/>
                  </a:lnTo>
                  <a:lnTo>
                    <a:pt x="154" y="717"/>
                  </a:lnTo>
                  <a:lnTo>
                    <a:pt x="157" y="717"/>
                  </a:lnTo>
                  <a:lnTo>
                    <a:pt x="157" y="717"/>
                  </a:lnTo>
                  <a:lnTo>
                    <a:pt x="159" y="715"/>
                  </a:lnTo>
                  <a:lnTo>
                    <a:pt x="159" y="715"/>
                  </a:lnTo>
                  <a:lnTo>
                    <a:pt x="159" y="715"/>
                  </a:lnTo>
                  <a:lnTo>
                    <a:pt x="159" y="713"/>
                  </a:lnTo>
                  <a:lnTo>
                    <a:pt x="159" y="713"/>
                  </a:lnTo>
                  <a:lnTo>
                    <a:pt x="159" y="713"/>
                  </a:lnTo>
                  <a:lnTo>
                    <a:pt x="159" y="710"/>
                  </a:lnTo>
                  <a:lnTo>
                    <a:pt x="159" y="710"/>
                  </a:lnTo>
                  <a:lnTo>
                    <a:pt x="157" y="710"/>
                  </a:lnTo>
                  <a:lnTo>
                    <a:pt x="157" y="710"/>
                  </a:lnTo>
                  <a:lnTo>
                    <a:pt x="157" y="710"/>
                  </a:lnTo>
                  <a:lnTo>
                    <a:pt x="157" y="710"/>
                  </a:lnTo>
                  <a:lnTo>
                    <a:pt x="157" y="708"/>
                  </a:lnTo>
                  <a:lnTo>
                    <a:pt x="154" y="708"/>
                  </a:lnTo>
                  <a:lnTo>
                    <a:pt x="154" y="708"/>
                  </a:lnTo>
                  <a:lnTo>
                    <a:pt x="154" y="706"/>
                  </a:lnTo>
                  <a:lnTo>
                    <a:pt x="154" y="706"/>
                  </a:lnTo>
                  <a:lnTo>
                    <a:pt x="157" y="706"/>
                  </a:lnTo>
                  <a:lnTo>
                    <a:pt x="159" y="703"/>
                  </a:lnTo>
                  <a:lnTo>
                    <a:pt x="159" y="703"/>
                  </a:lnTo>
                  <a:lnTo>
                    <a:pt x="159" y="703"/>
                  </a:lnTo>
                  <a:lnTo>
                    <a:pt x="159" y="706"/>
                  </a:lnTo>
                  <a:lnTo>
                    <a:pt x="159" y="706"/>
                  </a:lnTo>
                  <a:lnTo>
                    <a:pt x="161" y="706"/>
                  </a:lnTo>
                  <a:lnTo>
                    <a:pt x="161" y="703"/>
                  </a:lnTo>
                  <a:lnTo>
                    <a:pt x="161" y="703"/>
                  </a:lnTo>
                  <a:lnTo>
                    <a:pt x="166" y="706"/>
                  </a:lnTo>
                  <a:lnTo>
                    <a:pt x="168" y="706"/>
                  </a:lnTo>
                  <a:lnTo>
                    <a:pt x="173" y="710"/>
                  </a:lnTo>
                  <a:lnTo>
                    <a:pt x="176" y="710"/>
                  </a:lnTo>
                  <a:lnTo>
                    <a:pt x="178" y="710"/>
                  </a:lnTo>
                  <a:lnTo>
                    <a:pt x="178" y="713"/>
                  </a:lnTo>
                  <a:lnTo>
                    <a:pt x="178" y="713"/>
                  </a:lnTo>
                  <a:lnTo>
                    <a:pt x="178" y="715"/>
                  </a:lnTo>
                  <a:lnTo>
                    <a:pt x="176" y="715"/>
                  </a:lnTo>
                  <a:lnTo>
                    <a:pt x="176" y="717"/>
                  </a:lnTo>
                  <a:lnTo>
                    <a:pt x="176" y="717"/>
                  </a:lnTo>
                  <a:lnTo>
                    <a:pt x="176" y="720"/>
                  </a:lnTo>
                  <a:lnTo>
                    <a:pt x="176" y="720"/>
                  </a:lnTo>
                  <a:lnTo>
                    <a:pt x="178" y="720"/>
                  </a:lnTo>
                  <a:lnTo>
                    <a:pt x="178" y="722"/>
                  </a:lnTo>
                  <a:lnTo>
                    <a:pt x="178" y="720"/>
                  </a:lnTo>
                  <a:lnTo>
                    <a:pt x="178" y="720"/>
                  </a:lnTo>
                  <a:lnTo>
                    <a:pt x="180" y="722"/>
                  </a:lnTo>
                  <a:lnTo>
                    <a:pt x="180" y="722"/>
                  </a:lnTo>
                  <a:lnTo>
                    <a:pt x="180" y="722"/>
                  </a:lnTo>
                  <a:lnTo>
                    <a:pt x="180" y="725"/>
                  </a:lnTo>
                  <a:lnTo>
                    <a:pt x="180" y="727"/>
                  </a:lnTo>
                  <a:lnTo>
                    <a:pt x="180" y="727"/>
                  </a:lnTo>
                  <a:lnTo>
                    <a:pt x="180" y="729"/>
                  </a:lnTo>
                  <a:lnTo>
                    <a:pt x="180" y="729"/>
                  </a:lnTo>
                  <a:lnTo>
                    <a:pt x="183" y="729"/>
                  </a:lnTo>
                  <a:lnTo>
                    <a:pt x="183" y="729"/>
                  </a:lnTo>
                  <a:lnTo>
                    <a:pt x="185" y="729"/>
                  </a:lnTo>
                  <a:lnTo>
                    <a:pt x="185" y="732"/>
                  </a:lnTo>
                  <a:lnTo>
                    <a:pt x="185" y="732"/>
                  </a:lnTo>
                  <a:lnTo>
                    <a:pt x="185" y="732"/>
                  </a:lnTo>
                  <a:lnTo>
                    <a:pt x="185" y="734"/>
                  </a:lnTo>
                  <a:lnTo>
                    <a:pt x="185" y="734"/>
                  </a:lnTo>
                  <a:lnTo>
                    <a:pt x="187" y="734"/>
                  </a:lnTo>
                  <a:lnTo>
                    <a:pt x="187" y="736"/>
                  </a:lnTo>
                  <a:lnTo>
                    <a:pt x="187" y="736"/>
                  </a:lnTo>
                  <a:lnTo>
                    <a:pt x="185" y="751"/>
                  </a:lnTo>
                  <a:lnTo>
                    <a:pt x="185" y="751"/>
                  </a:lnTo>
                  <a:lnTo>
                    <a:pt x="185" y="751"/>
                  </a:lnTo>
                  <a:lnTo>
                    <a:pt x="187" y="751"/>
                  </a:lnTo>
                  <a:lnTo>
                    <a:pt x="187" y="751"/>
                  </a:lnTo>
                  <a:lnTo>
                    <a:pt x="190" y="751"/>
                  </a:lnTo>
                  <a:lnTo>
                    <a:pt x="190" y="751"/>
                  </a:lnTo>
                  <a:lnTo>
                    <a:pt x="190" y="751"/>
                  </a:lnTo>
                  <a:lnTo>
                    <a:pt x="192" y="751"/>
                  </a:lnTo>
                  <a:lnTo>
                    <a:pt x="192" y="755"/>
                  </a:lnTo>
                  <a:lnTo>
                    <a:pt x="192" y="755"/>
                  </a:lnTo>
                  <a:lnTo>
                    <a:pt x="192" y="758"/>
                  </a:lnTo>
                  <a:lnTo>
                    <a:pt x="194" y="758"/>
                  </a:lnTo>
                  <a:lnTo>
                    <a:pt x="194" y="758"/>
                  </a:lnTo>
                  <a:lnTo>
                    <a:pt x="197" y="760"/>
                  </a:lnTo>
                  <a:lnTo>
                    <a:pt x="199" y="760"/>
                  </a:lnTo>
                  <a:lnTo>
                    <a:pt x="199" y="760"/>
                  </a:lnTo>
                  <a:lnTo>
                    <a:pt x="199" y="760"/>
                  </a:lnTo>
                  <a:lnTo>
                    <a:pt x="199" y="760"/>
                  </a:lnTo>
                  <a:lnTo>
                    <a:pt x="202" y="762"/>
                  </a:lnTo>
                  <a:lnTo>
                    <a:pt x="202" y="762"/>
                  </a:lnTo>
                  <a:lnTo>
                    <a:pt x="202" y="762"/>
                  </a:lnTo>
                  <a:lnTo>
                    <a:pt x="204" y="762"/>
                  </a:lnTo>
                  <a:lnTo>
                    <a:pt x="206" y="765"/>
                  </a:lnTo>
                  <a:lnTo>
                    <a:pt x="209" y="765"/>
                  </a:lnTo>
                  <a:lnTo>
                    <a:pt x="209" y="765"/>
                  </a:lnTo>
                  <a:lnTo>
                    <a:pt x="209" y="765"/>
                  </a:lnTo>
                  <a:lnTo>
                    <a:pt x="206" y="767"/>
                  </a:lnTo>
                  <a:lnTo>
                    <a:pt x="206" y="767"/>
                  </a:lnTo>
                  <a:lnTo>
                    <a:pt x="206" y="767"/>
                  </a:lnTo>
                  <a:lnTo>
                    <a:pt x="209" y="767"/>
                  </a:lnTo>
                  <a:lnTo>
                    <a:pt x="209" y="767"/>
                  </a:lnTo>
                  <a:lnTo>
                    <a:pt x="209" y="767"/>
                  </a:lnTo>
                  <a:lnTo>
                    <a:pt x="209" y="770"/>
                  </a:lnTo>
                  <a:lnTo>
                    <a:pt x="209" y="770"/>
                  </a:lnTo>
                  <a:lnTo>
                    <a:pt x="206" y="770"/>
                  </a:lnTo>
                  <a:lnTo>
                    <a:pt x="206" y="770"/>
                  </a:lnTo>
                  <a:lnTo>
                    <a:pt x="206" y="770"/>
                  </a:lnTo>
                  <a:lnTo>
                    <a:pt x="204" y="770"/>
                  </a:lnTo>
                  <a:lnTo>
                    <a:pt x="204" y="770"/>
                  </a:lnTo>
                  <a:lnTo>
                    <a:pt x="202" y="772"/>
                  </a:lnTo>
                  <a:lnTo>
                    <a:pt x="202" y="772"/>
                  </a:lnTo>
                  <a:lnTo>
                    <a:pt x="202" y="772"/>
                  </a:lnTo>
                  <a:lnTo>
                    <a:pt x="202" y="772"/>
                  </a:lnTo>
                  <a:lnTo>
                    <a:pt x="202" y="772"/>
                  </a:lnTo>
                  <a:lnTo>
                    <a:pt x="202" y="772"/>
                  </a:lnTo>
                  <a:lnTo>
                    <a:pt x="202" y="772"/>
                  </a:lnTo>
                  <a:lnTo>
                    <a:pt x="202" y="772"/>
                  </a:lnTo>
                  <a:lnTo>
                    <a:pt x="202" y="774"/>
                  </a:lnTo>
                  <a:lnTo>
                    <a:pt x="199" y="774"/>
                  </a:lnTo>
                  <a:lnTo>
                    <a:pt x="199" y="774"/>
                  </a:lnTo>
                  <a:lnTo>
                    <a:pt x="199" y="774"/>
                  </a:lnTo>
                  <a:lnTo>
                    <a:pt x="199" y="777"/>
                  </a:lnTo>
                  <a:lnTo>
                    <a:pt x="199" y="777"/>
                  </a:lnTo>
                  <a:lnTo>
                    <a:pt x="197" y="779"/>
                  </a:lnTo>
                  <a:lnTo>
                    <a:pt x="197" y="779"/>
                  </a:lnTo>
                  <a:lnTo>
                    <a:pt x="197" y="779"/>
                  </a:lnTo>
                  <a:lnTo>
                    <a:pt x="197" y="779"/>
                  </a:lnTo>
                  <a:lnTo>
                    <a:pt x="197" y="779"/>
                  </a:lnTo>
                  <a:lnTo>
                    <a:pt x="197" y="779"/>
                  </a:lnTo>
                  <a:lnTo>
                    <a:pt x="197" y="781"/>
                  </a:lnTo>
                  <a:lnTo>
                    <a:pt x="194" y="781"/>
                  </a:lnTo>
                  <a:lnTo>
                    <a:pt x="192" y="784"/>
                  </a:lnTo>
                  <a:lnTo>
                    <a:pt x="192" y="784"/>
                  </a:lnTo>
                  <a:lnTo>
                    <a:pt x="192" y="786"/>
                  </a:lnTo>
                  <a:lnTo>
                    <a:pt x="192" y="786"/>
                  </a:lnTo>
                  <a:lnTo>
                    <a:pt x="192" y="788"/>
                  </a:lnTo>
                  <a:lnTo>
                    <a:pt x="192" y="788"/>
                  </a:lnTo>
                  <a:lnTo>
                    <a:pt x="194" y="788"/>
                  </a:lnTo>
                  <a:lnTo>
                    <a:pt x="194" y="788"/>
                  </a:lnTo>
                  <a:lnTo>
                    <a:pt x="194" y="786"/>
                  </a:lnTo>
                  <a:lnTo>
                    <a:pt x="197" y="788"/>
                  </a:lnTo>
                  <a:lnTo>
                    <a:pt x="197" y="788"/>
                  </a:lnTo>
                  <a:lnTo>
                    <a:pt x="199" y="786"/>
                  </a:lnTo>
                  <a:lnTo>
                    <a:pt x="199" y="786"/>
                  </a:lnTo>
                  <a:lnTo>
                    <a:pt x="199" y="786"/>
                  </a:lnTo>
                  <a:lnTo>
                    <a:pt x="202" y="786"/>
                  </a:lnTo>
                  <a:lnTo>
                    <a:pt x="202" y="784"/>
                  </a:lnTo>
                  <a:lnTo>
                    <a:pt x="204" y="784"/>
                  </a:lnTo>
                  <a:lnTo>
                    <a:pt x="204" y="784"/>
                  </a:lnTo>
                  <a:lnTo>
                    <a:pt x="206" y="784"/>
                  </a:lnTo>
                  <a:lnTo>
                    <a:pt x="206" y="784"/>
                  </a:lnTo>
                  <a:lnTo>
                    <a:pt x="206" y="784"/>
                  </a:lnTo>
                  <a:lnTo>
                    <a:pt x="206" y="784"/>
                  </a:lnTo>
                  <a:lnTo>
                    <a:pt x="209" y="784"/>
                  </a:lnTo>
                  <a:lnTo>
                    <a:pt x="209" y="781"/>
                  </a:lnTo>
                  <a:lnTo>
                    <a:pt x="209" y="781"/>
                  </a:lnTo>
                  <a:lnTo>
                    <a:pt x="211" y="784"/>
                  </a:lnTo>
                  <a:lnTo>
                    <a:pt x="211" y="784"/>
                  </a:lnTo>
                  <a:lnTo>
                    <a:pt x="213" y="786"/>
                  </a:lnTo>
                  <a:lnTo>
                    <a:pt x="213" y="786"/>
                  </a:lnTo>
                  <a:lnTo>
                    <a:pt x="213" y="793"/>
                  </a:lnTo>
                  <a:lnTo>
                    <a:pt x="213" y="793"/>
                  </a:lnTo>
                  <a:lnTo>
                    <a:pt x="213" y="793"/>
                  </a:lnTo>
                  <a:lnTo>
                    <a:pt x="211" y="793"/>
                  </a:lnTo>
                  <a:lnTo>
                    <a:pt x="211" y="798"/>
                  </a:lnTo>
                  <a:lnTo>
                    <a:pt x="211" y="798"/>
                  </a:lnTo>
                  <a:lnTo>
                    <a:pt x="213" y="798"/>
                  </a:lnTo>
                  <a:lnTo>
                    <a:pt x="213" y="800"/>
                  </a:lnTo>
                  <a:lnTo>
                    <a:pt x="213" y="810"/>
                  </a:lnTo>
                  <a:lnTo>
                    <a:pt x="213" y="812"/>
                  </a:lnTo>
                  <a:lnTo>
                    <a:pt x="216" y="814"/>
                  </a:lnTo>
                  <a:lnTo>
                    <a:pt x="218" y="817"/>
                  </a:lnTo>
                  <a:lnTo>
                    <a:pt x="218" y="817"/>
                  </a:lnTo>
                  <a:lnTo>
                    <a:pt x="218" y="817"/>
                  </a:lnTo>
                  <a:lnTo>
                    <a:pt x="220" y="817"/>
                  </a:lnTo>
                  <a:lnTo>
                    <a:pt x="220" y="817"/>
                  </a:lnTo>
                  <a:lnTo>
                    <a:pt x="220" y="817"/>
                  </a:lnTo>
                  <a:lnTo>
                    <a:pt x="223" y="817"/>
                  </a:lnTo>
                  <a:lnTo>
                    <a:pt x="223" y="817"/>
                  </a:lnTo>
                  <a:lnTo>
                    <a:pt x="223" y="817"/>
                  </a:lnTo>
                  <a:lnTo>
                    <a:pt x="223" y="819"/>
                  </a:lnTo>
                  <a:lnTo>
                    <a:pt x="223" y="819"/>
                  </a:lnTo>
                  <a:lnTo>
                    <a:pt x="225" y="822"/>
                  </a:lnTo>
                  <a:lnTo>
                    <a:pt x="225" y="822"/>
                  </a:lnTo>
                  <a:lnTo>
                    <a:pt x="228" y="822"/>
                  </a:lnTo>
                  <a:lnTo>
                    <a:pt x="230" y="822"/>
                  </a:lnTo>
                  <a:lnTo>
                    <a:pt x="230" y="824"/>
                  </a:lnTo>
                  <a:lnTo>
                    <a:pt x="230" y="824"/>
                  </a:lnTo>
                  <a:lnTo>
                    <a:pt x="230" y="826"/>
                  </a:lnTo>
                  <a:lnTo>
                    <a:pt x="232" y="826"/>
                  </a:lnTo>
                  <a:lnTo>
                    <a:pt x="230" y="829"/>
                  </a:lnTo>
                  <a:lnTo>
                    <a:pt x="230" y="831"/>
                  </a:lnTo>
                  <a:lnTo>
                    <a:pt x="230" y="831"/>
                  </a:lnTo>
                  <a:lnTo>
                    <a:pt x="232" y="831"/>
                  </a:lnTo>
                  <a:lnTo>
                    <a:pt x="232" y="831"/>
                  </a:lnTo>
                  <a:lnTo>
                    <a:pt x="235" y="831"/>
                  </a:lnTo>
                  <a:lnTo>
                    <a:pt x="235" y="829"/>
                  </a:lnTo>
                  <a:lnTo>
                    <a:pt x="235" y="829"/>
                  </a:lnTo>
                  <a:lnTo>
                    <a:pt x="237" y="829"/>
                  </a:lnTo>
                  <a:lnTo>
                    <a:pt x="237" y="829"/>
                  </a:lnTo>
                  <a:lnTo>
                    <a:pt x="237" y="829"/>
                  </a:lnTo>
                  <a:lnTo>
                    <a:pt x="239" y="829"/>
                  </a:lnTo>
                  <a:lnTo>
                    <a:pt x="239" y="826"/>
                  </a:lnTo>
                  <a:lnTo>
                    <a:pt x="239" y="826"/>
                  </a:lnTo>
                  <a:lnTo>
                    <a:pt x="239" y="826"/>
                  </a:lnTo>
                  <a:lnTo>
                    <a:pt x="239" y="824"/>
                  </a:lnTo>
                  <a:lnTo>
                    <a:pt x="242" y="824"/>
                  </a:lnTo>
                  <a:lnTo>
                    <a:pt x="242" y="824"/>
                  </a:lnTo>
                  <a:lnTo>
                    <a:pt x="242" y="824"/>
                  </a:lnTo>
                  <a:lnTo>
                    <a:pt x="242" y="822"/>
                  </a:lnTo>
                  <a:lnTo>
                    <a:pt x="242" y="822"/>
                  </a:lnTo>
                  <a:lnTo>
                    <a:pt x="242" y="822"/>
                  </a:lnTo>
                  <a:lnTo>
                    <a:pt x="244" y="822"/>
                  </a:lnTo>
                  <a:lnTo>
                    <a:pt x="244" y="819"/>
                  </a:lnTo>
                  <a:lnTo>
                    <a:pt x="244" y="819"/>
                  </a:lnTo>
                  <a:lnTo>
                    <a:pt x="244" y="819"/>
                  </a:lnTo>
                  <a:lnTo>
                    <a:pt x="244" y="819"/>
                  </a:lnTo>
                  <a:lnTo>
                    <a:pt x="244" y="819"/>
                  </a:lnTo>
                  <a:lnTo>
                    <a:pt x="244" y="817"/>
                  </a:lnTo>
                  <a:lnTo>
                    <a:pt x="244" y="817"/>
                  </a:lnTo>
                  <a:lnTo>
                    <a:pt x="247" y="817"/>
                  </a:lnTo>
                  <a:lnTo>
                    <a:pt x="247" y="817"/>
                  </a:lnTo>
                  <a:lnTo>
                    <a:pt x="247" y="817"/>
                  </a:lnTo>
                  <a:lnTo>
                    <a:pt x="247" y="817"/>
                  </a:lnTo>
                  <a:lnTo>
                    <a:pt x="247" y="817"/>
                  </a:lnTo>
                  <a:lnTo>
                    <a:pt x="249" y="817"/>
                  </a:lnTo>
                  <a:lnTo>
                    <a:pt x="251" y="817"/>
                  </a:lnTo>
                  <a:lnTo>
                    <a:pt x="251" y="817"/>
                  </a:lnTo>
                  <a:lnTo>
                    <a:pt x="251" y="817"/>
                  </a:lnTo>
                  <a:lnTo>
                    <a:pt x="254" y="817"/>
                  </a:lnTo>
                  <a:lnTo>
                    <a:pt x="254" y="817"/>
                  </a:lnTo>
                  <a:lnTo>
                    <a:pt x="254" y="817"/>
                  </a:lnTo>
                  <a:lnTo>
                    <a:pt x="256" y="814"/>
                  </a:lnTo>
                  <a:lnTo>
                    <a:pt x="256" y="814"/>
                  </a:lnTo>
                  <a:lnTo>
                    <a:pt x="256" y="814"/>
                  </a:lnTo>
                  <a:lnTo>
                    <a:pt x="256" y="814"/>
                  </a:lnTo>
                  <a:lnTo>
                    <a:pt x="258" y="814"/>
                  </a:lnTo>
                  <a:lnTo>
                    <a:pt x="258" y="817"/>
                  </a:lnTo>
                  <a:lnTo>
                    <a:pt x="258" y="817"/>
                  </a:lnTo>
                  <a:lnTo>
                    <a:pt x="258" y="817"/>
                  </a:lnTo>
                  <a:lnTo>
                    <a:pt x="258" y="817"/>
                  </a:lnTo>
                  <a:lnTo>
                    <a:pt x="258" y="819"/>
                  </a:lnTo>
                  <a:lnTo>
                    <a:pt x="258" y="819"/>
                  </a:lnTo>
                  <a:lnTo>
                    <a:pt x="258" y="822"/>
                  </a:lnTo>
                  <a:lnTo>
                    <a:pt x="258" y="822"/>
                  </a:lnTo>
                  <a:lnTo>
                    <a:pt x="258" y="822"/>
                  </a:lnTo>
                  <a:lnTo>
                    <a:pt x="261" y="822"/>
                  </a:lnTo>
                  <a:lnTo>
                    <a:pt x="261" y="822"/>
                  </a:lnTo>
                  <a:lnTo>
                    <a:pt x="261" y="822"/>
                  </a:lnTo>
                  <a:lnTo>
                    <a:pt x="263" y="822"/>
                  </a:lnTo>
                  <a:lnTo>
                    <a:pt x="263" y="822"/>
                  </a:lnTo>
                  <a:lnTo>
                    <a:pt x="263" y="824"/>
                  </a:lnTo>
                  <a:lnTo>
                    <a:pt x="263" y="826"/>
                  </a:lnTo>
                  <a:lnTo>
                    <a:pt x="263" y="826"/>
                  </a:lnTo>
                  <a:lnTo>
                    <a:pt x="263" y="826"/>
                  </a:lnTo>
                  <a:lnTo>
                    <a:pt x="268" y="826"/>
                  </a:lnTo>
                  <a:lnTo>
                    <a:pt x="273" y="826"/>
                  </a:lnTo>
                  <a:lnTo>
                    <a:pt x="277" y="829"/>
                  </a:lnTo>
                  <a:lnTo>
                    <a:pt x="277" y="829"/>
                  </a:lnTo>
                  <a:lnTo>
                    <a:pt x="280" y="829"/>
                  </a:lnTo>
                  <a:lnTo>
                    <a:pt x="280" y="831"/>
                  </a:lnTo>
                  <a:lnTo>
                    <a:pt x="280" y="831"/>
                  </a:lnTo>
                  <a:lnTo>
                    <a:pt x="282" y="831"/>
                  </a:lnTo>
                  <a:lnTo>
                    <a:pt x="282" y="831"/>
                  </a:lnTo>
                  <a:lnTo>
                    <a:pt x="284" y="831"/>
                  </a:lnTo>
                  <a:lnTo>
                    <a:pt x="284" y="829"/>
                  </a:lnTo>
                  <a:lnTo>
                    <a:pt x="284" y="829"/>
                  </a:lnTo>
                  <a:lnTo>
                    <a:pt x="284" y="826"/>
                  </a:lnTo>
                  <a:lnTo>
                    <a:pt x="284" y="826"/>
                  </a:lnTo>
                  <a:lnTo>
                    <a:pt x="282" y="826"/>
                  </a:lnTo>
                  <a:lnTo>
                    <a:pt x="282" y="826"/>
                  </a:lnTo>
                  <a:lnTo>
                    <a:pt x="284" y="822"/>
                  </a:lnTo>
                  <a:lnTo>
                    <a:pt x="284" y="822"/>
                  </a:lnTo>
                  <a:lnTo>
                    <a:pt x="287" y="822"/>
                  </a:lnTo>
                  <a:lnTo>
                    <a:pt x="289" y="822"/>
                  </a:lnTo>
                  <a:lnTo>
                    <a:pt x="289" y="822"/>
                  </a:lnTo>
                  <a:lnTo>
                    <a:pt x="294" y="819"/>
                  </a:lnTo>
                  <a:lnTo>
                    <a:pt x="294" y="819"/>
                  </a:lnTo>
                  <a:lnTo>
                    <a:pt x="296" y="819"/>
                  </a:lnTo>
                  <a:lnTo>
                    <a:pt x="299" y="822"/>
                  </a:lnTo>
                  <a:lnTo>
                    <a:pt x="299" y="822"/>
                  </a:lnTo>
                  <a:lnTo>
                    <a:pt x="301" y="822"/>
                  </a:lnTo>
                  <a:lnTo>
                    <a:pt x="301" y="819"/>
                  </a:lnTo>
                  <a:lnTo>
                    <a:pt x="301" y="819"/>
                  </a:lnTo>
                  <a:lnTo>
                    <a:pt x="301" y="817"/>
                  </a:lnTo>
                  <a:lnTo>
                    <a:pt x="301" y="817"/>
                  </a:lnTo>
                  <a:lnTo>
                    <a:pt x="301" y="817"/>
                  </a:lnTo>
                  <a:lnTo>
                    <a:pt x="301" y="817"/>
                  </a:lnTo>
                  <a:lnTo>
                    <a:pt x="301" y="817"/>
                  </a:lnTo>
                  <a:lnTo>
                    <a:pt x="301" y="817"/>
                  </a:lnTo>
                  <a:lnTo>
                    <a:pt x="301" y="814"/>
                  </a:lnTo>
                  <a:lnTo>
                    <a:pt x="301" y="814"/>
                  </a:lnTo>
                  <a:lnTo>
                    <a:pt x="299" y="814"/>
                  </a:lnTo>
                  <a:lnTo>
                    <a:pt x="299" y="814"/>
                  </a:lnTo>
                  <a:lnTo>
                    <a:pt x="299" y="812"/>
                  </a:lnTo>
                  <a:lnTo>
                    <a:pt x="299" y="812"/>
                  </a:lnTo>
                  <a:lnTo>
                    <a:pt x="299" y="810"/>
                  </a:lnTo>
                  <a:lnTo>
                    <a:pt x="299" y="807"/>
                  </a:lnTo>
                  <a:lnTo>
                    <a:pt x="299" y="807"/>
                  </a:lnTo>
                  <a:lnTo>
                    <a:pt x="299" y="807"/>
                  </a:lnTo>
                  <a:lnTo>
                    <a:pt x="299" y="807"/>
                  </a:lnTo>
                  <a:lnTo>
                    <a:pt x="299" y="805"/>
                  </a:lnTo>
                  <a:lnTo>
                    <a:pt x="299" y="805"/>
                  </a:lnTo>
                  <a:lnTo>
                    <a:pt x="301" y="805"/>
                  </a:lnTo>
                  <a:lnTo>
                    <a:pt x="301" y="805"/>
                  </a:lnTo>
                  <a:lnTo>
                    <a:pt x="301" y="803"/>
                  </a:lnTo>
                  <a:lnTo>
                    <a:pt x="303" y="805"/>
                  </a:lnTo>
                  <a:lnTo>
                    <a:pt x="303" y="805"/>
                  </a:lnTo>
                  <a:lnTo>
                    <a:pt x="303" y="807"/>
                  </a:lnTo>
                  <a:lnTo>
                    <a:pt x="306" y="807"/>
                  </a:lnTo>
                  <a:lnTo>
                    <a:pt x="308" y="810"/>
                  </a:lnTo>
                  <a:lnTo>
                    <a:pt x="308" y="810"/>
                  </a:lnTo>
                  <a:lnTo>
                    <a:pt x="310" y="810"/>
                  </a:lnTo>
                  <a:lnTo>
                    <a:pt x="313" y="810"/>
                  </a:lnTo>
                  <a:lnTo>
                    <a:pt x="313" y="810"/>
                  </a:lnTo>
                  <a:lnTo>
                    <a:pt x="315" y="810"/>
                  </a:lnTo>
                  <a:lnTo>
                    <a:pt x="315" y="807"/>
                  </a:lnTo>
                  <a:lnTo>
                    <a:pt x="315" y="807"/>
                  </a:lnTo>
                  <a:lnTo>
                    <a:pt x="313" y="807"/>
                  </a:lnTo>
                  <a:lnTo>
                    <a:pt x="313" y="807"/>
                  </a:lnTo>
                  <a:lnTo>
                    <a:pt x="313" y="805"/>
                  </a:lnTo>
                  <a:lnTo>
                    <a:pt x="313" y="803"/>
                  </a:lnTo>
                  <a:lnTo>
                    <a:pt x="313" y="803"/>
                  </a:lnTo>
                  <a:lnTo>
                    <a:pt x="315" y="803"/>
                  </a:lnTo>
                  <a:lnTo>
                    <a:pt x="315" y="803"/>
                  </a:lnTo>
                  <a:lnTo>
                    <a:pt x="317" y="803"/>
                  </a:lnTo>
                  <a:lnTo>
                    <a:pt x="317" y="803"/>
                  </a:lnTo>
                  <a:lnTo>
                    <a:pt x="320" y="803"/>
                  </a:lnTo>
                  <a:lnTo>
                    <a:pt x="320" y="800"/>
                  </a:lnTo>
                  <a:lnTo>
                    <a:pt x="322" y="800"/>
                  </a:lnTo>
                  <a:lnTo>
                    <a:pt x="322" y="800"/>
                  </a:lnTo>
                  <a:lnTo>
                    <a:pt x="322" y="800"/>
                  </a:lnTo>
                  <a:lnTo>
                    <a:pt x="322" y="800"/>
                  </a:lnTo>
                  <a:lnTo>
                    <a:pt x="322" y="803"/>
                  </a:lnTo>
                  <a:lnTo>
                    <a:pt x="322" y="805"/>
                  </a:lnTo>
                  <a:lnTo>
                    <a:pt x="325" y="805"/>
                  </a:lnTo>
                  <a:lnTo>
                    <a:pt x="325" y="805"/>
                  </a:lnTo>
                  <a:lnTo>
                    <a:pt x="325" y="805"/>
                  </a:lnTo>
                  <a:lnTo>
                    <a:pt x="325" y="805"/>
                  </a:lnTo>
                  <a:lnTo>
                    <a:pt x="325" y="805"/>
                  </a:lnTo>
                  <a:lnTo>
                    <a:pt x="325" y="807"/>
                  </a:lnTo>
                  <a:lnTo>
                    <a:pt x="325" y="807"/>
                  </a:lnTo>
                  <a:lnTo>
                    <a:pt x="322" y="807"/>
                  </a:lnTo>
                  <a:lnTo>
                    <a:pt x="325" y="807"/>
                  </a:lnTo>
                  <a:lnTo>
                    <a:pt x="325" y="810"/>
                  </a:lnTo>
                  <a:lnTo>
                    <a:pt x="325" y="810"/>
                  </a:lnTo>
                  <a:lnTo>
                    <a:pt x="322" y="810"/>
                  </a:lnTo>
                  <a:lnTo>
                    <a:pt x="322" y="810"/>
                  </a:lnTo>
                  <a:lnTo>
                    <a:pt x="322" y="810"/>
                  </a:lnTo>
                  <a:lnTo>
                    <a:pt x="322" y="812"/>
                  </a:lnTo>
                  <a:lnTo>
                    <a:pt x="322" y="812"/>
                  </a:lnTo>
                  <a:lnTo>
                    <a:pt x="322" y="812"/>
                  </a:lnTo>
                  <a:lnTo>
                    <a:pt x="322" y="812"/>
                  </a:lnTo>
                  <a:lnTo>
                    <a:pt x="325" y="812"/>
                  </a:lnTo>
                  <a:lnTo>
                    <a:pt x="325" y="812"/>
                  </a:lnTo>
                  <a:lnTo>
                    <a:pt x="325" y="812"/>
                  </a:lnTo>
                  <a:lnTo>
                    <a:pt x="325" y="812"/>
                  </a:lnTo>
                  <a:lnTo>
                    <a:pt x="325" y="812"/>
                  </a:lnTo>
                  <a:lnTo>
                    <a:pt x="325" y="812"/>
                  </a:lnTo>
                  <a:lnTo>
                    <a:pt x="327" y="812"/>
                  </a:lnTo>
                  <a:lnTo>
                    <a:pt x="327" y="814"/>
                  </a:lnTo>
                  <a:lnTo>
                    <a:pt x="327" y="814"/>
                  </a:lnTo>
                  <a:lnTo>
                    <a:pt x="325" y="814"/>
                  </a:lnTo>
                  <a:lnTo>
                    <a:pt x="325" y="814"/>
                  </a:lnTo>
                  <a:lnTo>
                    <a:pt x="325" y="817"/>
                  </a:lnTo>
                  <a:lnTo>
                    <a:pt x="327" y="817"/>
                  </a:lnTo>
                  <a:lnTo>
                    <a:pt x="325" y="819"/>
                  </a:lnTo>
                  <a:lnTo>
                    <a:pt x="325" y="819"/>
                  </a:lnTo>
                  <a:lnTo>
                    <a:pt x="327" y="819"/>
                  </a:lnTo>
                  <a:lnTo>
                    <a:pt x="325" y="822"/>
                  </a:lnTo>
                  <a:lnTo>
                    <a:pt x="325" y="822"/>
                  </a:lnTo>
                  <a:lnTo>
                    <a:pt x="325" y="822"/>
                  </a:lnTo>
                  <a:lnTo>
                    <a:pt x="325" y="822"/>
                  </a:lnTo>
                  <a:lnTo>
                    <a:pt x="325" y="822"/>
                  </a:lnTo>
                  <a:lnTo>
                    <a:pt x="325" y="824"/>
                  </a:lnTo>
                  <a:lnTo>
                    <a:pt x="325" y="822"/>
                  </a:lnTo>
                  <a:lnTo>
                    <a:pt x="325" y="822"/>
                  </a:lnTo>
                  <a:lnTo>
                    <a:pt x="325" y="822"/>
                  </a:lnTo>
                  <a:lnTo>
                    <a:pt x="322" y="824"/>
                  </a:lnTo>
                  <a:lnTo>
                    <a:pt x="322" y="824"/>
                  </a:lnTo>
                  <a:lnTo>
                    <a:pt x="322" y="826"/>
                  </a:lnTo>
                  <a:lnTo>
                    <a:pt x="325" y="826"/>
                  </a:lnTo>
                  <a:lnTo>
                    <a:pt x="325" y="826"/>
                  </a:lnTo>
                  <a:lnTo>
                    <a:pt x="325" y="826"/>
                  </a:lnTo>
                  <a:lnTo>
                    <a:pt x="327" y="829"/>
                  </a:lnTo>
                  <a:lnTo>
                    <a:pt x="329" y="829"/>
                  </a:lnTo>
                  <a:lnTo>
                    <a:pt x="336" y="829"/>
                  </a:lnTo>
                  <a:lnTo>
                    <a:pt x="336" y="829"/>
                  </a:lnTo>
                  <a:lnTo>
                    <a:pt x="336" y="826"/>
                  </a:lnTo>
                  <a:lnTo>
                    <a:pt x="336" y="826"/>
                  </a:lnTo>
                  <a:lnTo>
                    <a:pt x="336" y="824"/>
                  </a:lnTo>
                  <a:lnTo>
                    <a:pt x="339" y="824"/>
                  </a:lnTo>
                  <a:lnTo>
                    <a:pt x="341" y="824"/>
                  </a:lnTo>
                  <a:lnTo>
                    <a:pt x="341" y="824"/>
                  </a:lnTo>
                  <a:lnTo>
                    <a:pt x="341" y="822"/>
                  </a:lnTo>
                  <a:lnTo>
                    <a:pt x="341" y="822"/>
                  </a:lnTo>
                  <a:lnTo>
                    <a:pt x="341" y="819"/>
                  </a:lnTo>
                  <a:lnTo>
                    <a:pt x="344" y="819"/>
                  </a:lnTo>
                  <a:lnTo>
                    <a:pt x="346" y="817"/>
                  </a:lnTo>
                  <a:lnTo>
                    <a:pt x="353" y="814"/>
                  </a:lnTo>
                  <a:lnTo>
                    <a:pt x="355" y="814"/>
                  </a:lnTo>
                  <a:lnTo>
                    <a:pt x="358" y="814"/>
                  </a:lnTo>
                  <a:lnTo>
                    <a:pt x="358" y="814"/>
                  </a:lnTo>
                  <a:lnTo>
                    <a:pt x="360" y="814"/>
                  </a:lnTo>
                  <a:lnTo>
                    <a:pt x="360" y="817"/>
                  </a:lnTo>
                  <a:lnTo>
                    <a:pt x="362" y="817"/>
                  </a:lnTo>
                  <a:lnTo>
                    <a:pt x="362" y="817"/>
                  </a:lnTo>
                  <a:lnTo>
                    <a:pt x="362" y="812"/>
                  </a:lnTo>
                  <a:lnTo>
                    <a:pt x="362" y="812"/>
                  </a:lnTo>
                  <a:lnTo>
                    <a:pt x="365" y="810"/>
                  </a:lnTo>
                  <a:lnTo>
                    <a:pt x="365" y="807"/>
                  </a:lnTo>
                  <a:lnTo>
                    <a:pt x="365" y="807"/>
                  </a:lnTo>
                  <a:lnTo>
                    <a:pt x="365" y="807"/>
                  </a:lnTo>
                  <a:lnTo>
                    <a:pt x="365" y="805"/>
                  </a:lnTo>
                  <a:lnTo>
                    <a:pt x="365" y="805"/>
                  </a:lnTo>
                  <a:lnTo>
                    <a:pt x="365" y="805"/>
                  </a:lnTo>
                  <a:lnTo>
                    <a:pt x="365" y="805"/>
                  </a:lnTo>
                  <a:lnTo>
                    <a:pt x="365" y="805"/>
                  </a:lnTo>
                  <a:lnTo>
                    <a:pt x="365" y="803"/>
                  </a:lnTo>
                  <a:lnTo>
                    <a:pt x="365" y="803"/>
                  </a:lnTo>
                  <a:lnTo>
                    <a:pt x="365" y="800"/>
                  </a:lnTo>
                  <a:lnTo>
                    <a:pt x="365" y="798"/>
                  </a:lnTo>
                  <a:lnTo>
                    <a:pt x="365" y="798"/>
                  </a:lnTo>
                  <a:lnTo>
                    <a:pt x="365" y="798"/>
                  </a:lnTo>
                  <a:lnTo>
                    <a:pt x="365" y="798"/>
                  </a:lnTo>
                  <a:lnTo>
                    <a:pt x="365" y="798"/>
                  </a:lnTo>
                  <a:lnTo>
                    <a:pt x="365" y="798"/>
                  </a:lnTo>
                  <a:lnTo>
                    <a:pt x="367" y="793"/>
                  </a:lnTo>
                  <a:lnTo>
                    <a:pt x="367" y="793"/>
                  </a:lnTo>
                  <a:lnTo>
                    <a:pt x="365" y="793"/>
                  </a:lnTo>
                  <a:lnTo>
                    <a:pt x="365" y="788"/>
                  </a:lnTo>
                  <a:lnTo>
                    <a:pt x="365" y="786"/>
                  </a:lnTo>
                  <a:lnTo>
                    <a:pt x="362" y="786"/>
                  </a:lnTo>
                  <a:lnTo>
                    <a:pt x="362" y="786"/>
                  </a:lnTo>
                  <a:lnTo>
                    <a:pt x="362" y="784"/>
                  </a:lnTo>
                  <a:lnTo>
                    <a:pt x="362" y="781"/>
                  </a:lnTo>
                  <a:lnTo>
                    <a:pt x="362" y="781"/>
                  </a:lnTo>
                  <a:lnTo>
                    <a:pt x="362" y="781"/>
                  </a:lnTo>
                  <a:lnTo>
                    <a:pt x="370" y="781"/>
                  </a:lnTo>
                  <a:lnTo>
                    <a:pt x="370" y="779"/>
                  </a:lnTo>
                  <a:lnTo>
                    <a:pt x="370" y="779"/>
                  </a:lnTo>
                  <a:lnTo>
                    <a:pt x="372" y="779"/>
                  </a:lnTo>
                  <a:lnTo>
                    <a:pt x="372" y="779"/>
                  </a:lnTo>
                  <a:lnTo>
                    <a:pt x="372" y="777"/>
                  </a:lnTo>
                  <a:lnTo>
                    <a:pt x="374" y="774"/>
                  </a:lnTo>
                  <a:lnTo>
                    <a:pt x="374" y="772"/>
                  </a:lnTo>
                  <a:lnTo>
                    <a:pt x="377" y="772"/>
                  </a:lnTo>
                  <a:lnTo>
                    <a:pt x="377" y="772"/>
                  </a:lnTo>
                  <a:lnTo>
                    <a:pt x="374" y="765"/>
                  </a:lnTo>
                  <a:lnTo>
                    <a:pt x="377" y="765"/>
                  </a:lnTo>
                  <a:lnTo>
                    <a:pt x="377" y="762"/>
                  </a:lnTo>
                  <a:lnTo>
                    <a:pt x="377" y="762"/>
                  </a:lnTo>
                  <a:lnTo>
                    <a:pt x="379" y="762"/>
                  </a:lnTo>
                  <a:lnTo>
                    <a:pt x="379" y="762"/>
                  </a:lnTo>
                  <a:lnTo>
                    <a:pt x="377" y="760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74" y="753"/>
                  </a:lnTo>
                  <a:lnTo>
                    <a:pt x="374" y="753"/>
                  </a:lnTo>
                  <a:lnTo>
                    <a:pt x="374" y="753"/>
                  </a:lnTo>
                  <a:lnTo>
                    <a:pt x="374" y="753"/>
                  </a:lnTo>
                  <a:lnTo>
                    <a:pt x="374" y="753"/>
                  </a:lnTo>
                  <a:lnTo>
                    <a:pt x="374" y="751"/>
                  </a:lnTo>
                  <a:lnTo>
                    <a:pt x="374" y="751"/>
                  </a:lnTo>
                  <a:lnTo>
                    <a:pt x="374" y="751"/>
                  </a:lnTo>
                  <a:lnTo>
                    <a:pt x="374" y="751"/>
                  </a:lnTo>
                  <a:lnTo>
                    <a:pt x="374" y="748"/>
                  </a:lnTo>
                  <a:lnTo>
                    <a:pt x="374" y="746"/>
                  </a:lnTo>
                  <a:lnTo>
                    <a:pt x="374" y="746"/>
                  </a:lnTo>
                  <a:lnTo>
                    <a:pt x="374" y="743"/>
                  </a:lnTo>
                  <a:lnTo>
                    <a:pt x="374" y="743"/>
                  </a:lnTo>
                  <a:lnTo>
                    <a:pt x="372" y="743"/>
                  </a:lnTo>
                  <a:lnTo>
                    <a:pt x="372" y="743"/>
                  </a:lnTo>
                  <a:lnTo>
                    <a:pt x="372" y="743"/>
                  </a:lnTo>
                  <a:lnTo>
                    <a:pt x="370" y="743"/>
                  </a:lnTo>
                  <a:lnTo>
                    <a:pt x="370" y="743"/>
                  </a:lnTo>
                  <a:lnTo>
                    <a:pt x="370" y="743"/>
                  </a:lnTo>
                  <a:lnTo>
                    <a:pt x="367" y="741"/>
                  </a:lnTo>
                  <a:lnTo>
                    <a:pt x="367" y="741"/>
                  </a:lnTo>
                  <a:lnTo>
                    <a:pt x="367" y="741"/>
                  </a:lnTo>
                  <a:lnTo>
                    <a:pt x="367" y="741"/>
                  </a:lnTo>
                  <a:lnTo>
                    <a:pt x="367" y="741"/>
                  </a:lnTo>
                  <a:lnTo>
                    <a:pt x="370" y="741"/>
                  </a:lnTo>
                  <a:lnTo>
                    <a:pt x="370" y="741"/>
                  </a:lnTo>
                  <a:lnTo>
                    <a:pt x="370" y="741"/>
                  </a:lnTo>
                  <a:lnTo>
                    <a:pt x="370" y="741"/>
                  </a:lnTo>
                  <a:lnTo>
                    <a:pt x="370" y="741"/>
                  </a:lnTo>
                  <a:lnTo>
                    <a:pt x="370" y="741"/>
                  </a:lnTo>
                  <a:lnTo>
                    <a:pt x="370" y="741"/>
                  </a:lnTo>
                  <a:lnTo>
                    <a:pt x="372" y="741"/>
                  </a:lnTo>
                  <a:lnTo>
                    <a:pt x="372" y="739"/>
                  </a:lnTo>
                  <a:lnTo>
                    <a:pt x="372" y="739"/>
                  </a:lnTo>
                  <a:lnTo>
                    <a:pt x="374" y="739"/>
                  </a:lnTo>
                  <a:lnTo>
                    <a:pt x="374" y="739"/>
                  </a:lnTo>
                  <a:lnTo>
                    <a:pt x="374" y="739"/>
                  </a:lnTo>
                  <a:lnTo>
                    <a:pt x="374" y="741"/>
                  </a:lnTo>
                  <a:lnTo>
                    <a:pt x="374" y="741"/>
                  </a:lnTo>
                  <a:lnTo>
                    <a:pt x="374" y="741"/>
                  </a:lnTo>
                  <a:lnTo>
                    <a:pt x="374" y="739"/>
                  </a:lnTo>
                  <a:lnTo>
                    <a:pt x="377" y="739"/>
                  </a:lnTo>
                  <a:lnTo>
                    <a:pt x="379" y="736"/>
                  </a:lnTo>
                  <a:lnTo>
                    <a:pt x="379" y="734"/>
                  </a:lnTo>
                  <a:lnTo>
                    <a:pt x="381" y="734"/>
                  </a:lnTo>
                  <a:lnTo>
                    <a:pt x="381" y="734"/>
                  </a:lnTo>
                  <a:lnTo>
                    <a:pt x="384" y="732"/>
                  </a:lnTo>
                  <a:lnTo>
                    <a:pt x="384" y="732"/>
                  </a:lnTo>
                  <a:lnTo>
                    <a:pt x="386" y="732"/>
                  </a:lnTo>
                  <a:lnTo>
                    <a:pt x="388" y="732"/>
                  </a:lnTo>
                  <a:lnTo>
                    <a:pt x="388" y="732"/>
                  </a:lnTo>
                  <a:lnTo>
                    <a:pt x="388" y="732"/>
                  </a:lnTo>
                  <a:lnTo>
                    <a:pt x="391" y="732"/>
                  </a:lnTo>
                  <a:lnTo>
                    <a:pt x="391" y="732"/>
                  </a:lnTo>
                  <a:lnTo>
                    <a:pt x="391" y="732"/>
                  </a:lnTo>
                  <a:lnTo>
                    <a:pt x="393" y="732"/>
                  </a:lnTo>
                  <a:lnTo>
                    <a:pt x="393" y="732"/>
                  </a:lnTo>
                  <a:lnTo>
                    <a:pt x="393" y="732"/>
                  </a:lnTo>
                  <a:lnTo>
                    <a:pt x="396" y="732"/>
                  </a:lnTo>
                  <a:lnTo>
                    <a:pt x="398" y="732"/>
                  </a:lnTo>
                  <a:lnTo>
                    <a:pt x="398" y="732"/>
                  </a:lnTo>
                  <a:lnTo>
                    <a:pt x="400" y="732"/>
                  </a:lnTo>
                  <a:lnTo>
                    <a:pt x="400" y="732"/>
                  </a:lnTo>
                  <a:lnTo>
                    <a:pt x="403" y="732"/>
                  </a:lnTo>
                  <a:lnTo>
                    <a:pt x="403" y="729"/>
                  </a:lnTo>
                  <a:lnTo>
                    <a:pt x="403" y="729"/>
                  </a:lnTo>
                  <a:lnTo>
                    <a:pt x="405" y="729"/>
                  </a:lnTo>
                  <a:lnTo>
                    <a:pt x="405" y="729"/>
                  </a:lnTo>
                  <a:lnTo>
                    <a:pt x="405" y="727"/>
                  </a:lnTo>
                  <a:lnTo>
                    <a:pt x="405" y="727"/>
                  </a:lnTo>
                  <a:lnTo>
                    <a:pt x="407" y="727"/>
                  </a:lnTo>
                  <a:lnTo>
                    <a:pt x="407" y="727"/>
                  </a:lnTo>
                  <a:lnTo>
                    <a:pt x="407" y="727"/>
                  </a:lnTo>
                  <a:lnTo>
                    <a:pt x="407" y="727"/>
                  </a:lnTo>
                  <a:lnTo>
                    <a:pt x="407" y="727"/>
                  </a:lnTo>
                  <a:lnTo>
                    <a:pt x="407" y="727"/>
                  </a:lnTo>
                  <a:lnTo>
                    <a:pt x="410" y="725"/>
                  </a:lnTo>
                  <a:lnTo>
                    <a:pt x="412" y="725"/>
                  </a:lnTo>
                  <a:lnTo>
                    <a:pt x="412" y="725"/>
                  </a:lnTo>
                  <a:lnTo>
                    <a:pt x="412" y="722"/>
                  </a:lnTo>
                  <a:lnTo>
                    <a:pt x="412" y="720"/>
                  </a:lnTo>
                  <a:lnTo>
                    <a:pt x="417" y="717"/>
                  </a:lnTo>
                  <a:lnTo>
                    <a:pt x="417" y="717"/>
                  </a:lnTo>
                  <a:lnTo>
                    <a:pt x="417" y="715"/>
                  </a:lnTo>
                  <a:lnTo>
                    <a:pt x="417" y="715"/>
                  </a:lnTo>
                  <a:lnTo>
                    <a:pt x="417" y="715"/>
                  </a:lnTo>
                  <a:lnTo>
                    <a:pt x="417" y="715"/>
                  </a:lnTo>
                  <a:lnTo>
                    <a:pt x="417" y="713"/>
                  </a:lnTo>
                  <a:lnTo>
                    <a:pt x="417" y="713"/>
                  </a:lnTo>
                  <a:lnTo>
                    <a:pt x="419" y="713"/>
                  </a:lnTo>
                  <a:lnTo>
                    <a:pt x="419" y="713"/>
                  </a:lnTo>
                  <a:lnTo>
                    <a:pt x="419" y="715"/>
                  </a:lnTo>
                  <a:lnTo>
                    <a:pt x="419" y="715"/>
                  </a:lnTo>
                  <a:lnTo>
                    <a:pt x="422" y="715"/>
                  </a:lnTo>
                  <a:lnTo>
                    <a:pt x="422" y="713"/>
                  </a:lnTo>
                  <a:lnTo>
                    <a:pt x="419" y="708"/>
                  </a:lnTo>
                  <a:lnTo>
                    <a:pt x="419" y="706"/>
                  </a:lnTo>
                  <a:lnTo>
                    <a:pt x="419" y="706"/>
                  </a:lnTo>
                  <a:lnTo>
                    <a:pt x="422" y="703"/>
                  </a:lnTo>
                  <a:lnTo>
                    <a:pt x="422" y="703"/>
                  </a:lnTo>
                  <a:lnTo>
                    <a:pt x="422" y="703"/>
                  </a:lnTo>
                  <a:lnTo>
                    <a:pt x="422" y="703"/>
                  </a:lnTo>
                  <a:lnTo>
                    <a:pt x="422" y="701"/>
                  </a:lnTo>
                  <a:lnTo>
                    <a:pt x="422" y="701"/>
                  </a:lnTo>
                  <a:lnTo>
                    <a:pt x="422" y="699"/>
                  </a:lnTo>
                  <a:lnTo>
                    <a:pt x="419" y="699"/>
                  </a:lnTo>
                  <a:lnTo>
                    <a:pt x="417" y="696"/>
                  </a:lnTo>
                  <a:lnTo>
                    <a:pt x="417" y="696"/>
                  </a:lnTo>
                  <a:lnTo>
                    <a:pt x="417" y="691"/>
                  </a:lnTo>
                  <a:lnTo>
                    <a:pt x="417" y="691"/>
                  </a:lnTo>
                  <a:lnTo>
                    <a:pt x="417" y="691"/>
                  </a:lnTo>
                  <a:lnTo>
                    <a:pt x="419" y="691"/>
                  </a:lnTo>
                  <a:lnTo>
                    <a:pt x="419" y="691"/>
                  </a:lnTo>
                  <a:lnTo>
                    <a:pt x="419" y="691"/>
                  </a:lnTo>
                  <a:lnTo>
                    <a:pt x="422" y="691"/>
                  </a:lnTo>
                  <a:lnTo>
                    <a:pt x="424" y="691"/>
                  </a:lnTo>
                  <a:lnTo>
                    <a:pt x="424" y="691"/>
                  </a:lnTo>
                  <a:lnTo>
                    <a:pt x="426" y="691"/>
                  </a:lnTo>
                  <a:lnTo>
                    <a:pt x="426" y="691"/>
                  </a:lnTo>
                  <a:lnTo>
                    <a:pt x="429" y="691"/>
                  </a:lnTo>
                  <a:lnTo>
                    <a:pt x="429" y="691"/>
                  </a:lnTo>
                  <a:lnTo>
                    <a:pt x="431" y="691"/>
                  </a:lnTo>
                  <a:lnTo>
                    <a:pt x="431" y="691"/>
                  </a:lnTo>
                  <a:lnTo>
                    <a:pt x="431" y="691"/>
                  </a:lnTo>
                  <a:lnTo>
                    <a:pt x="431" y="687"/>
                  </a:lnTo>
                  <a:lnTo>
                    <a:pt x="431" y="687"/>
                  </a:lnTo>
                  <a:lnTo>
                    <a:pt x="431" y="684"/>
                  </a:lnTo>
                  <a:lnTo>
                    <a:pt x="431" y="682"/>
                  </a:lnTo>
                  <a:lnTo>
                    <a:pt x="431" y="680"/>
                  </a:lnTo>
                  <a:lnTo>
                    <a:pt x="429" y="677"/>
                  </a:lnTo>
                  <a:lnTo>
                    <a:pt x="429" y="677"/>
                  </a:lnTo>
                  <a:lnTo>
                    <a:pt x="429" y="675"/>
                  </a:lnTo>
                  <a:lnTo>
                    <a:pt x="426" y="672"/>
                  </a:lnTo>
                  <a:lnTo>
                    <a:pt x="424" y="672"/>
                  </a:lnTo>
                  <a:lnTo>
                    <a:pt x="424" y="670"/>
                  </a:lnTo>
                  <a:lnTo>
                    <a:pt x="424" y="670"/>
                  </a:lnTo>
                  <a:lnTo>
                    <a:pt x="424" y="670"/>
                  </a:lnTo>
                  <a:lnTo>
                    <a:pt x="424" y="670"/>
                  </a:lnTo>
                  <a:lnTo>
                    <a:pt x="426" y="668"/>
                  </a:lnTo>
                  <a:lnTo>
                    <a:pt x="426" y="668"/>
                  </a:lnTo>
                  <a:lnTo>
                    <a:pt x="431" y="668"/>
                  </a:lnTo>
                  <a:lnTo>
                    <a:pt x="431" y="668"/>
                  </a:lnTo>
                  <a:lnTo>
                    <a:pt x="431" y="668"/>
                  </a:lnTo>
                  <a:lnTo>
                    <a:pt x="431" y="665"/>
                  </a:lnTo>
                  <a:lnTo>
                    <a:pt x="429" y="665"/>
                  </a:lnTo>
                  <a:lnTo>
                    <a:pt x="429" y="665"/>
                  </a:lnTo>
                  <a:lnTo>
                    <a:pt x="429" y="665"/>
                  </a:lnTo>
                  <a:lnTo>
                    <a:pt x="431" y="663"/>
                  </a:lnTo>
                  <a:lnTo>
                    <a:pt x="431" y="663"/>
                  </a:lnTo>
                  <a:lnTo>
                    <a:pt x="431" y="663"/>
                  </a:lnTo>
                  <a:lnTo>
                    <a:pt x="433" y="661"/>
                  </a:lnTo>
                  <a:lnTo>
                    <a:pt x="433" y="663"/>
                  </a:lnTo>
                  <a:lnTo>
                    <a:pt x="433" y="663"/>
                  </a:lnTo>
                  <a:lnTo>
                    <a:pt x="433" y="661"/>
                  </a:lnTo>
                  <a:lnTo>
                    <a:pt x="436" y="661"/>
                  </a:lnTo>
                  <a:lnTo>
                    <a:pt x="436" y="658"/>
                  </a:lnTo>
                  <a:lnTo>
                    <a:pt x="436" y="656"/>
                  </a:lnTo>
                  <a:lnTo>
                    <a:pt x="438" y="656"/>
                  </a:lnTo>
                  <a:lnTo>
                    <a:pt x="438" y="656"/>
                  </a:lnTo>
                  <a:lnTo>
                    <a:pt x="438" y="656"/>
                  </a:lnTo>
                  <a:lnTo>
                    <a:pt x="441" y="654"/>
                  </a:lnTo>
                  <a:lnTo>
                    <a:pt x="441" y="654"/>
                  </a:lnTo>
                  <a:lnTo>
                    <a:pt x="441" y="654"/>
                  </a:lnTo>
                  <a:lnTo>
                    <a:pt x="443" y="654"/>
                  </a:lnTo>
                  <a:lnTo>
                    <a:pt x="443" y="654"/>
                  </a:lnTo>
                  <a:lnTo>
                    <a:pt x="443" y="651"/>
                  </a:lnTo>
                  <a:lnTo>
                    <a:pt x="445" y="651"/>
                  </a:lnTo>
                  <a:lnTo>
                    <a:pt x="445" y="651"/>
                  </a:lnTo>
                  <a:lnTo>
                    <a:pt x="445" y="651"/>
                  </a:lnTo>
                  <a:lnTo>
                    <a:pt x="443" y="651"/>
                  </a:lnTo>
                  <a:lnTo>
                    <a:pt x="443" y="651"/>
                  </a:lnTo>
                  <a:lnTo>
                    <a:pt x="443" y="649"/>
                  </a:lnTo>
                  <a:lnTo>
                    <a:pt x="443" y="649"/>
                  </a:lnTo>
                  <a:lnTo>
                    <a:pt x="445" y="649"/>
                  </a:lnTo>
                  <a:lnTo>
                    <a:pt x="445" y="649"/>
                  </a:lnTo>
                  <a:lnTo>
                    <a:pt x="445" y="649"/>
                  </a:lnTo>
                  <a:lnTo>
                    <a:pt x="445" y="651"/>
                  </a:lnTo>
                  <a:lnTo>
                    <a:pt x="445" y="651"/>
                  </a:lnTo>
                  <a:lnTo>
                    <a:pt x="445" y="651"/>
                  </a:lnTo>
                  <a:lnTo>
                    <a:pt x="445" y="651"/>
                  </a:lnTo>
                  <a:lnTo>
                    <a:pt x="445" y="651"/>
                  </a:lnTo>
                  <a:lnTo>
                    <a:pt x="448" y="651"/>
                  </a:lnTo>
                  <a:lnTo>
                    <a:pt x="448" y="651"/>
                  </a:lnTo>
                  <a:lnTo>
                    <a:pt x="448" y="654"/>
                  </a:lnTo>
                  <a:lnTo>
                    <a:pt x="448" y="654"/>
                  </a:lnTo>
                  <a:lnTo>
                    <a:pt x="448" y="654"/>
                  </a:lnTo>
                  <a:lnTo>
                    <a:pt x="445" y="654"/>
                  </a:lnTo>
                  <a:lnTo>
                    <a:pt x="445" y="654"/>
                  </a:lnTo>
                  <a:lnTo>
                    <a:pt x="445" y="654"/>
                  </a:lnTo>
                  <a:lnTo>
                    <a:pt x="443" y="656"/>
                  </a:lnTo>
                  <a:lnTo>
                    <a:pt x="445" y="656"/>
                  </a:lnTo>
                  <a:lnTo>
                    <a:pt x="445" y="656"/>
                  </a:lnTo>
                  <a:lnTo>
                    <a:pt x="448" y="656"/>
                  </a:lnTo>
                  <a:lnTo>
                    <a:pt x="448" y="656"/>
                  </a:lnTo>
                  <a:lnTo>
                    <a:pt x="448" y="656"/>
                  </a:lnTo>
                  <a:lnTo>
                    <a:pt x="450" y="656"/>
                  </a:lnTo>
                  <a:lnTo>
                    <a:pt x="452" y="658"/>
                  </a:lnTo>
                  <a:lnTo>
                    <a:pt x="455" y="658"/>
                  </a:lnTo>
                  <a:lnTo>
                    <a:pt x="457" y="661"/>
                  </a:lnTo>
                  <a:lnTo>
                    <a:pt x="459" y="663"/>
                  </a:lnTo>
                  <a:lnTo>
                    <a:pt x="464" y="665"/>
                  </a:lnTo>
                  <a:lnTo>
                    <a:pt x="464" y="665"/>
                  </a:lnTo>
                  <a:lnTo>
                    <a:pt x="467" y="665"/>
                  </a:lnTo>
                  <a:lnTo>
                    <a:pt x="467" y="665"/>
                  </a:lnTo>
                  <a:lnTo>
                    <a:pt x="467" y="668"/>
                  </a:lnTo>
                  <a:lnTo>
                    <a:pt x="467" y="668"/>
                  </a:lnTo>
                  <a:lnTo>
                    <a:pt x="467" y="668"/>
                  </a:lnTo>
                  <a:lnTo>
                    <a:pt x="469" y="668"/>
                  </a:lnTo>
                  <a:lnTo>
                    <a:pt x="471" y="668"/>
                  </a:lnTo>
                  <a:lnTo>
                    <a:pt x="471" y="668"/>
                  </a:lnTo>
                  <a:lnTo>
                    <a:pt x="474" y="668"/>
                  </a:lnTo>
                  <a:lnTo>
                    <a:pt x="474" y="668"/>
                  </a:lnTo>
                  <a:lnTo>
                    <a:pt x="474" y="665"/>
                  </a:lnTo>
                  <a:lnTo>
                    <a:pt x="471" y="663"/>
                  </a:lnTo>
                  <a:lnTo>
                    <a:pt x="474" y="663"/>
                  </a:lnTo>
                  <a:lnTo>
                    <a:pt x="474" y="661"/>
                  </a:lnTo>
                  <a:lnTo>
                    <a:pt x="483" y="661"/>
                  </a:lnTo>
                  <a:lnTo>
                    <a:pt x="483" y="661"/>
                  </a:lnTo>
                  <a:lnTo>
                    <a:pt x="481" y="646"/>
                  </a:lnTo>
                  <a:lnTo>
                    <a:pt x="483" y="644"/>
                  </a:lnTo>
                  <a:lnTo>
                    <a:pt x="483" y="644"/>
                  </a:lnTo>
                  <a:lnTo>
                    <a:pt x="483" y="642"/>
                  </a:lnTo>
                  <a:lnTo>
                    <a:pt x="483" y="639"/>
                  </a:lnTo>
                  <a:lnTo>
                    <a:pt x="481" y="639"/>
                  </a:lnTo>
                  <a:lnTo>
                    <a:pt x="483" y="637"/>
                  </a:lnTo>
                  <a:lnTo>
                    <a:pt x="483" y="637"/>
                  </a:lnTo>
                  <a:lnTo>
                    <a:pt x="485" y="639"/>
                  </a:lnTo>
                  <a:lnTo>
                    <a:pt x="488" y="639"/>
                  </a:lnTo>
                  <a:lnTo>
                    <a:pt x="488" y="639"/>
                  </a:lnTo>
                  <a:lnTo>
                    <a:pt x="490" y="639"/>
                  </a:lnTo>
                  <a:lnTo>
                    <a:pt x="490" y="642"/>
                  </a:lnTo>
                  <a:lnTo>
                    <a:pt x="493" y="642"/>
                  </a:lnTo>
                  <a:lnTo>
                    <a:pt x="493" y="642"/>
                  </a:lnTo>
                  <a:lnTo>
                    <a:pt x="493" y="642"/>
                  </a:lnTo>
                  <a:lnTo>
                    <a:pt x="493" y="644"/>
                  </a:lnTo>
                  <a:lnTo>
                    <a:pt x="493" y="644"/>
                  </a:lnTo>
                  <a:lnTo>
                    <a:pt x="495" y="642"/>
                  </a:lnTo>
                  <a:lnTo>
                    <a:pt x="495" y="642"/>
                  </a:lnTo>
                  <a:lnTo>
                    <a:pt x="495" y="642"/>
                  </a:lnTo>
                  <a:lnTo>
                    <a:pt x="497" y="642"/>
                  </a:lnTo>
                  <a:lnTo>
                    <a:pt x="497" y="642"/>
                  </a:lnTo>
                  <a:lnTo>
                    <a:pt x="497" y="642"/>
                  </a:lnTo>
                  <a:lnTo>
                    <a:pt x="497" y="642"/>
                  </a:lnTo>
                  <a:lnTo>
                    <a:pt x="497" y="642"/>
                  </a:lnTo>
                  <a:lnTo>
                    <a:pt x="500" y="642"/>
                  </a:lnTo>
                  <a:lnTo>
                    <a:pt x="502" y="642"/>
                  </a:lnTo>
                  <a:lnTo>
                    <a:pt x="500" y="637"/>
                  </a:lnTo>
                  <a:lnTo>
                    <a:pt x="500" y="632"/>
                  </a:lnTo>
                  <a:lnTo>
                    <a:pt x="502" y="630"/>
                  </a:lnTo>
                  <a:lnTo>
                    <a:pt x="502" y="630"/>
                  </a:lnTo>
                  <a:lnTo>
                    <a:pt x="504" y="623"/>
                  </a:lnTo>
                  <a:lnTo>
                    <a:pt x="504" y="623"/>
                  </a:lnTo>
                  <a:lnTo>
                    <a:pt x="504" y="623"/>
                  </a:lnTo>
                  <a:lnTo>
                    <a:pt x="504" y="623"/>
                  </a:lnTo>
                  <a:lnTo>
                    <a:pt x="504" y="623"/>
                  </a:lnTo>
                  <a:lnTo>
                    <a:pt x="504" y="620"/>
                  </a:lnTo>
                  <a:lnTo>
                    <a:pt x="514" y="616"/>
                  </a:lnTo>
                  <a:lnTo>
                    <a:pt x="514" y="613"/>
                  </a:lnTo>
                  <a:lnTo>
                    <a:pt x="516" y="611"/>
                  </a:lnTo>
                  <a:lnTo>
                    <a:pt x="519" y="611"/>
                  </a:lnTo>
                  <a:lnTo>
                    <a:pt x="523" y="609"/>
                  </a:lnTo>
                  <a:lnTo>
                    <a:pt x="526" y="606"/>
                  </a:lnTo>
                  <a:lnTo>
                    <a:pt x="530" y="609"/>
                  </a:lnTo>
                  <a:lnTo>
                    <a:pt x="542" y="613"/>
                  </a:lnTo>
                  <a:lnTo>
                    <a:pt x="545" y="613"/>
                  </a:lnTo>
                  <a:lnTo>
                    <a:pt x="545" y="613"/>
                  </a:lnTo>
                  <a:lnTo>
                    <a:pt x="545" y="613"/>
                  </a:lnTo>
                  <a:lnTo>
                    <a:pt x="547" y="613"/>
                  </a:lnTo>
                  <a:lnTo>
                    <a:pt x="549" y="611"/>
                  </a:lnTo>
                  <a:lnTo>
                    <a:pt x="549" y="611"/>
                  </a:lnTo>
                  <a:lnTo>
                    <a:pt x="549" y="597"/>
                  </a:lnTo>
                  <a:lnTo>
                    <a:pt x="549" y="597"/>
                  </a:lnTo>
                  <a:lnTo>
                    <a:pt x="552" y="597"/>
                  </a:lnTo>
                  <a:lnTo>
                    <a:pt x="554" y="594"/>
                  </a:lnTo>
                  <a:lnTo>
                    <a:pt x="559" y="597"/>
                  </a:lnTo>
                  <a:lnTo>
                    <a:pt x="564" y="597"/>
                  </a:lnTo>
                  <a:lnTo>
                    <a:pt x="566" y="594"/>
                  </a:lnTo>
                  <a:lnTo>
                    <a:pt x="585" y="583"/>
                  </a:lnTo>
                  <a:lnTo>
                    <a:pt x="587" y="583"/>
                  </a:lnTo>
                  <a:lnTo>
                    <a:pt x="597" y="580"/>
                  </a:lnTo>
                  <a:lnTo>
                    <a:pt x="599" y="578"/>
                  </a:lnTo>
                  <a:lnTo>
                    <a:pt x="601" y="578"/>
                  </a:lnTo>
                  <a:lnTo>
                    <a:pt x="601" y="578"/>
                  </a:lnTo>
                  <a:lnTo>
                    <a:pt x="613" y="568"/>
                  </a:lnTo>
                  <a:lnTo>
                    <a:pt x="613" y="568"/>
                  </a:lnTo>
                  <a:lnTo>
                    <a:pt x="616" y="564"/>
                  </a:lnTo>
                  <a:lnTo>
                    <a:pt x="616" y="564"/>
                  </a:lnTo>
                  <a:lnTo>
                    <a:pt x="616" y="564"/>
                  </a:lnTo>
                  <a:lnTo>
                    <a:pt x="618" y="564"/>
                  </a:lnTo>
                  <a:lnTo>
                    <a:pt x="630" y="564"/>
                  </a:lnTo>
                  <a:lnTo>
                    <a:pt x="632" y="564"/>
                  </a:lnTo>
                  <a:lnTo>
                    <a:pt x="632" y="564"/>
                  </a:lnTo>
                  <a:lnTo>
                    <a:pt x="635" y="566"/>
                  </a:lnTo>
                  <a:lnTo>
                    <a:pt x="635" y="566"/>
                  </a:lnTo>
                  <a:lnTo>
                    <a:pt x="635" y="566"/>
                  </a:lnTo>
                  <a:lnTo>
                    <a:pt x="637" y="566"/>
                  </a:lnTo>
                  <a:lnTo>
                    <a:pt x="642" y="564"/>
                  </a:lnTo>
                  <a:lnTo>
                    <a:pt x="644" y="564"/>
                  </a:lnTo>
                  <a:lnTo>
                    <a:pt x="649" y="564"/>
                  </a:lnTo>
                  <a:lnTo>
                    <a:pt x="656" y="568"/>
                  </a:lnTo>
                  <a:lnTo>
                    <a:pt x="656" y="568"/>
                  </a:lnTo>
                  <a:lnTo>
                    <a:pt x="668" y="573"/>
                  </a:lnTo>
                  <a:lnTo>
                    <a:pt x="668" y="568"/>
                  </a:lnTo>
                  <a:lnTo>
                    <a:pt x="668" y="568"/>
                  </a:lnTo>
                  <a:lnTo>
                    <a:pt x="668" y="568"/>
                  </a:lnTo>
                  <a:lnTo>
                    <a:pt x="675" y="568"/>
                  </a:lnTo>
                  <a:lnTo>
                    <a:pt x="677" y="568"/>
                  </a:lnTo>
                  <a:lnTo>
                    <a:pt x="680" y="568"/>
                  </a:lnTo>
                  <a:lnTo>
                    <a:pt x="682" y="568"/>
                  </a:lnTo>
                  <a:lnTo>
                    <a:pt x="684" y="568"/>
                  </a:lnTo>
                  <a:lnTo>
                    <a:pt x="694" y="571"/>
                  </a:lnTo>
                  <a:lnTo>
                    <a:pt x="694" y="571"/>
                  </a:lnTo>
                  <a:lnTo>
                    <a:pt x="696" y="571"/>
                  </a:lnTo>
                  <a:lnTo>
                    <a:pt x="696" y="568"/>
                  </a:lnTo>
                  <a:lnTo>
                    <a:pt x="698" y="568"/>
                  </a:lnTo>
                  <a:lnTo>
                    <a:pt x="706" y="568"/>
                  </a:lnTo>
                  <a:lnTo>
                    <a:pt x="708" y="568"/>
                  </a:lnTo>
                  <a:lnTo>
                    <a:pt x="708" y="568"/>
                  </a:lnTo>
                  <a:lnTo>
                    <a:pt x="713" y="564"/>
                  </a:lnTo>
                  <a:lnTo>
                    <a:pt x="717" y="561"/>
                  </a:lnTo>
                  <a:lnTo>
                    <a:pt x="722" y="557"/>
                  </a:lnTo>
                  <a:lnTo>
                    <a:pt x="724" y="552"/>
                  </a:lnTo>
                  <a:lnTo>
                    <a:pt x="727" y="552"/>
                  </a:lnTo>
                  <a:lnTo>
                    <a:pt x="729" y="552"/>
                  </a:lnTo>
                  <a:lnTo>
                    <a:pt x="732" y="552"/>
                  </a:lnTo>
                  <a:lnTo>
                    <a:pt x="736" y="552"/>
                  </a:lnTo>
                  <a:lnTo>
                    <a:pt x="743" y="552"/>
                  </a:lnTo>
                  <a:lnTo>
                    <a:pt x="748" y="552"/>
                  </a:lnTo>
                  <a:lnTo>
                    <a:pt x="753" y="552"/>
                  </a:lnTo>
                  <a:lnTo>
                    <a:pt x="758" y="549"/>
                  </a:lnTo>
                  <a:lnTo>
                    <a:pt x="762" y="549"/>
                  </a:lnTo>
                  <a:lnTo>
                    <a:pt x="767" y="549"/>
                  </a:lnTo>
                  <a:lnTo>
                    <a:pt x="774" y="549"/>
                  </a:lnTo>
                  <a:lnTo>
                    <a:pt x="779" y="549"/>
                  </a:lnTo>
                  <a:lnTo>
                    <a:pt x="784" y="549"/>
                  </a:lnTo>
                  <a:lnTo>
                    <a:pt x="788" y="549"/>
                  </a:lnTo>
                  <a:lnTo>
                    <a:pt x="793" y="549"/>
                  </a:lnTo>
                  <a:lnTo>
                    <a:pt x="800" y="549"/>
                  </a:lnTo>
                  <a:lnTo>
                    <a:pt x="805" y="549"/>
                  </a:lnTo>
                  <a:lnTo>
                    <a:pt x="810" y="549"/>
                  </a:lnTo>
                  <a:lnTo>
                    <a:pt x="814" y="549"/>
                  </a:lnTo>
                  <a:lnTo>
                    <a:pt x="817" y="549"/>
                  </a:lnTo>
                  <a:lnTo>
                    <a:pt x="817" y="547"/>
                  </a:lnTo>
                  <a:lnTo>
                    <a:pt x="817" y="545"/>
                  </a:lnTo>
                  <a:lnTo>
                    <a:pt x="817" y="545"/>
                  </a:lnTo>
                  <a:lnTo>
                    <a:pt x="817" y="545"/>
                  </a:lnTo>
                  <a:lnTo>
                    <a:pt x="819" y="545"/>
                  </a:lnTo>
                  <a:lnTo>
                    <a:pt x="819" y="545"/>
                  </a:lnTo>
                  <a:lnTo>
                    <a:pt x="821" y="545"/>
                  </a:lnTo>
                  <a:lnTo>
                    <a:pt x="829" y="545"/>
                  </a:lnTo>
                  <a:lnTo>
                    <a:pt x="838" y="547"/>
                  </a:lnTo>
                  <a:lnTo>
                    <a:pt x="843" y="547"/>
                  </a:lnTo>
                  <a:lnTo>
                    <a:pt x="843" y="547"/>
                  </a:lnTo>
                  <a:lnTo>
                    <a:pt x="845" y="547"/>
                  </a:lnTo>
                  <a:lnTo>
                    <a:pt x="845" y="542"/>
                  </a:lnTo>
                  <a:lnTo>
                    <a:pt x="845" y="540"/>
                  </a:lnTo>
                  <a:lnTo>
                    <a:pt x="850" y="538"/>
                  </a:lnTo>
                  <a:lnTo>
                    <a:pt x="855" y="533"/>
                  </a:lnTo>
                  <a:lnTo>
                    <a:pt x="857" y="530"/>
                  </a:lnTo>
                  <a:lnTo>
                    <a:pt x="862" y="530"/>
                  </a:lnTo>
                  <a:lnTo>
                    <a:pt x="862" y="530"/>
                  </a:lnTo>
                  <a:lnTo>
                    <a:pt x="864" y="528"/>
                  </a:lnTo>
                  <a:lnTo>
                    <a:pt x="864" y="528"/>
                  </a:lnTo>
                  <a:lnTo>
                    <a:pt x="864" y="526"/>
                  </a:lnTo>
                  <a:lnTo>
                    <a:pt x="864" y="523"/>
                  </a:lnTo>
                  <a:lnTo>
                    <a:pt x="866" y="519"/>
                  </a:lnTo>
                  <a:lnTo>
                    <a:pt x="866" y="516"/>
                  </a:lnTo>
                  <a:lnTo>
                    <a:pt x="866" y="516"/>
                  </a:lnTo>
                  <a:lnTo>
                    <a:pt x="869" y="514"/>
                  </a:lnTo>
                  <a:lnTo>
                    <a:pt x="869" y="514"/>
                  </a:lnTo>
                  <a:lnTo>
                    <a:pt x="871" y="512"/>
                  </a:lnTo>
                  <a:lnTo>
                    <a:pt x="871" y="512"/>
                  </a:lnTo>
                  <a:lnTo>
                    <a:pt x="871" y="512"/>
                  </a:lnTo>
                  <a:lnTo>
                    <a:pt x="871" y="512"/>
                  </a:lnTo>
                  <a:lnTo>
                    <a:pt x="869" y="512"/>
                  </a:lnTo>
                  <a:lnTo>
                    <a:pt x="869" y="512"/>
                  </a:lnTo>
                  <a:lnTo>
                    <a:pt x="869" y="509"/>
                  </a:lnTo>
                  <a:lnTo>
                    <a:pt x="869" y="509"/>
                  </a:lnTo>
                  <a:lnTo>
                    <a:pt x="869" y="507"/>
                  </a:lnTo>
                  <a:lnTo>
                    <a:pt x="874" y="495"/>
                  </a:lnTo>
                  <a:lnTo>
                    <a:pt x="876" y="495"/>
                  </a:lnTo>
                  <a:lnTo>
                    <a:pt x="876" y="493"/>
                  </a:lnTo>
                  <a:lnTo>
                    <a:pt x="878" y="493"/>
                  </a:lnTo>
                  <a:lnTo>
                    <a:pt x="881" y="490"/>
                  </a:lnTo>
                  <a:lnTo>
                    <a:pt x="881" y="490"/>
                  </a:lnTo>
                  <a:lnTo>
                    <a:pt x="881" y="488"/>
                  </a:lnTo>
                  <a:lnTo>
                    <a:pt x="881" y="483"/>
                  </a:lnTo>
                  <a:lnTo>
                    <a:pt x="881" y="478"/>
                  </a:lnTo>
                  <a:lnTo>
                    <a:pt x="881" y="471"/>
                  </a:lnTo>
                  <a:lnTo>
                    <a:pt x="881" y="467"/>
                  </a:lnTo>
                  <a:lnTo>
                    <a:pt x="881" y="467"/>
                  </a:lnTo>
                  <a:lnTo>
                    <a:pt x="881" y="467"/>
                  </a:lnTo>
                  <a:lnTo>
                    <a:pt x="881" y="464"/>
                  </a:lnTo>
                  <a:lnTo>
                    <a:pt x="881" y="459"/>
                  </a:lnTo>
                  <a:lnTo>
                    <a:pt x="881" y="459"/>
                  </a:lnTo>
                  <a:lnTo>
                    <a:pt x="881" y="457"/>
                  </a:lnTo>
                  <a:lnTo>
                    <a:pt x="883" y="457"/>
                  </a:lnTo>
                  <a:lnTo>
                    <a:pt x="883" y="457"/>
                  </a:lnTo>
                  <a:lnTo>
                    <a:pt x="883" y="457"/>
                  </a:lnTo>
                  <a:lnTo>
                    <a:pt x="883" y="450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96" name="Freeform 95"/>
            <p:cNvSpPr>
              <a:spLocks noEditPoints="1"/>
            </p:cNvSpPr>
            <p:nvPr/>
          </p:nvSpPr>
          <p:spPr bwMode="auto">
            <a:xfrm>
              <a:off x="9991724" y="4374716"/>
              <a:ext cx="274638" cy="671513"/>
            </a:xfrm>
            <a:custGeom>
              <a:avLst/>
              <a:gdLst>
                <a:gd name="T0" fmla="*/ 157 w 173"/>
                <a:gd name="T1" fmla="*/ 270 h 423"/>
                <a:gd name="T2" fmla="*/ 107 w 173"/>
                <a:gd name="T3" fmla="*/ 222 h 423"/>
                <a:gd name="T4" fmla="*/ 100 w 173"/>
                <a:gd name="T5" fmla="*/ 203 h 423"/>
                <a:gd name="T6" fmla="*/ 102 w 173"/>
                <a:gd name="T7" fmla="*/ 125 h 423"/>
                <a:gd name="T8" fmla="*/ 121 w 173"/>
                <a:gd name="T9" fmla="*/ 111 h 423"/>
                <a:gd name="T10" fmla="*/ 112 w 173"/>
                <a:gd name="T11" fmla="*/ 106 h 423"/>
                <a:gd name="T12" fmla="*/ 109 w 173"/>
                <a:gd name="T13" fmla="*/ 97 h 423"/>
                <a:gd name="T14" fmla="*/ 105 w 173"/>
                <a:gd name="T15" fmla="*/ 85 h 423"/>
                <a:gd name="T16" fmla="*/ 105 w 173"/>
                <a:gd name="T17" fmla="*/ 71 h 423"/>
                <a:gd name="T18" fmla="*/ 102 w 173"/>
                <a:gd name="T19" fmla="*/ 61 h 423"/>
                <a:gd name="T20" fmla="*/ 102 w 173"/>
                <a:gd name="T21" fmla="*/ 47 h 423"/>
                <a:gd name="T22" fmla="*/ 90 w 173"/>
                <a:gd name="T23" fmla="*/ 21 h 423"/>
                <a:gd name="T24" fmla="*/ 76 w 173"/>
                <a:gd name="T25" fmla="*/ 7 h 423"/>
                <a:gd name="T26" fmla="*/ 69 w 173"/>
                <a:gd name="T27" fmla="*/ 14 h 423"/>
                <a:gd name="T28" fmla="*/ 55 w 173"/>
                <a:gd name="T29" fmla="*/ 12 h 423"/>
                <a:gd name="T30" fmla="*/ 38 w 173"/>
                <a:gd name="T31" fmla="*/ 9 h 423"/>
                <a:gd name="T32" fmla="*/ 26 w 173"/>
                <a:gd name="T33" fmla="*/ 7 h 423"/>
                <a:gd name="T34" fmla="*/ 15 w 173"/>
                <a:gd name="T35" fmla="*/ 4 h 423"/>
                <a:gd name="T36" fmla="*/ 19 w 173"/>
                <a:gd name="T37" fmla="*/ 12 h 423"/>
                <a:gd name="T38" fmla="*/ 29 w 173"/>
                <a:gd name="T39" fmla="*/ 14 h 423"/>
                <a:gd name="T40" fmla="*/ 36 w 173"/>
                <a:gd name="T41" fmla="*/ 23 h 423"/>
                <a:gd name="T42" fmla="*/ 41 w 173"/>
                <a:gd name="T43" fmla="*/ 42 h 423"/>
                <a:gd name="T44" fmla="*/ 52 w 173"/>
                <a:gd name="T45" fmla="*/ 59 h 423"/>
                <a:gd name="T46" fmla="*/ 45 w 173"/>
                <a:gd name="T47" fmla="*/ 73 h 423"/>
                <a:gd name="T48" fmla="*/ 34 w 173"/>
                <a:gd name="T49" fmla="*/ 78 h 423"/>
                <a:gd name="T50" fmla="*/ 34 w 173"/>
                <a:gd name="T51" fmla="*/ 87 h 423"/>
                <a:gd name="T52" fmla="*/ 31 w 173"/>
                <a:gd name="T53" fmla="*/ 106 h 423"/>
                <a:gd name="T54" fmla="*/ 29 w 173"/>
                <a:gd name="T55" fmla="*/ 118 h 423"/>
                <a:gd name="T56" fmla="*/ 34 w 173"/>
                <a:gd name="T57" fmla="*/ 137 h 423"/>
                <a:gd name="T58" fmla="*/ 43 w 173"/>
                <a:gd name="T59" fmla="*/ 158 h 423"/>
                <a:gd name="T60" fmla="*/ 38 w 173"/>
                <a:gd name="T61" fmla="*/ 165 h 423"/>
                <a:gd name="T62" fmla="*/ 29 w 173"/>
                <a:gd name="T63" fmla="*/ 173 h 423"/>
                <a:gd name="T64" fmla="*/ 24 w 173"/>
                <a:gd name="T65" fmla="*/ 173 h 423"/>
                <a:gd name="T66" fmla="*/ 15 w 173"/>
                <a:gd name="T67" fmla="*/ 180 h 423"/>
                <a:gd name="T68" fmla="*/ 17 w 173"/>
                <a:gd name="T69" fmla="*/ 203 h 423"/>
                <a:gd name="T70" fmla="*/ 7 w 173"/>
                <a:gd name="T71" fmla="*/ 222 h 423"/>
                <a:gd name="T72" fmla="*/ 3 w 173"/>
                <a:gd name="T73" fmla="*/ 229 h 423"/>
                <a:gd name="T74" fmla="*/ 12 w 173"/>
                <a:gd name="T75" fmla="*/ 244 h 423"/>
                <a:gd name="T76" fmla="*/ 19 w 173"/>
                <a:gd name="T77" fmla="*/ 253 h 423"/>
                <a:gd name="T78" fmla="*/ 34 w 173"/>
                <a:gd name="T79" fmla="*/ 255 h 423"/>
                <a:gd name="T80" fmla="*/ 43 w 173"/>
                <a:gd name="T81" fmla="*/ 272 h 423"/>
                <a:gd name="T82" fmla="*/ 52 w 173"/>
                <a:gd name="T83" fmla="*/ 284 h 423"/>
                <a:gd name="T84" fmla="*/ 69 w 173"/>
                <a:gd name="T85" fmla="*/ 277 h 423"/>
                <a:gd name="T86" fmla="*/ 88 w 173"/>
                <a:gd name="T87" fmla="*/ 272 h 423"/>
                <a:gd name="T88" fmla="*/ 100 w 173"/>
                <a:gd name="T89" fmla="*/ 293 h 423"/>
                <a:gd name="T90" fmla="*/ 100 w 173"/>
                <a:gd name="T91" fmla="*/ 310 h 423"/>
                <a:gd name="T92" fmla="*/ 97 w 173"/>
                <a:gd name="T93" fmla="*/ 326 h 423"/>
                <a:gd name="T94" fmla="*/ 88 w 173"/>
                <a:gd name="T95" fmla="*/ 345 h 423"/>
                <a:gd name="T96" fmla="*/ 93 w 173"/>
                <a:gd name="T97" fmla="*/ 364 h 423"/>
                <a:gd name="T98" fmla="*/ 105 w 173"/>
                <a:gd name="T99" fmla="*/ 386 h 423"/>
                <a:gd name="T100" fmla="*/ 119 w 173"/>
                <a:gd name="T101" fmla="*/ 397 h 423"/>
                <a:gd name="T102" fmla="*/ 126 w 173"/>
                <a:gd name="T103" fmla="*/ 404 h 423"/>
                <a:gd name="T104" fmla="*/ 128 w 173"/>
                <a:gd name="T105" fmla="*/ 421 h 423"/>
                <a:gd name="T106" fmla="*/ 142 w 173"/>
                <a:gd name="T107" fmla="*/ 414 h 423"/>
                <a:gd name="T108" fmla="*/ 140 w 173"/>
                <a:gd name="T109" fmla="*/ 402 h 423"/>
                <a:gd name="T110" fmla="*/ 133 w 173"/>
                <a:gd name="T111" fmla="*/ 395 h 423"/>
                <a:gd name="T112" fmla="*/ 138 w 173"/>
                <a:gd name="T113" fmla="*/ 381 h 423"/>
                <a:gd name="T114" fmla="*/ 149 w 173"/>
                <a:gd name="T115" fmla="*/ 369 h 423"/>
                <a:gd name="T116" fmla="*/ 166 w 173"/>
                <a:gd name="T117" fmla="*/ 364 h 423"/>
                <a:gd name="T118" fmla="*/ 168 w 173"/>
                <a:gd name="T119" fmla="*/ 329 h 423"/>
                <a:gd name="T120" fmla="*/ 102 w 173"/>
                <a:gd name="T121" fmla="*/ 144 h 423"/>
                <a:gd name="T122" fmla="*/ 107 w 173"/>
                <a:gd name="T123" fmla="*/ 146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3" h="423">
                  <a:moveTo>
                    <a:pt x="168" y="307"/>
                  </a:moveTo>
                  <a:lnTo>
                    <a:pt x="171" y="303"/>
                  </a:lnTo>
                  <a:lnTo>
                    <a:pt x="173" y="298"/>
                  </a:lnTo>
                  <a:lnTo>
                    <a:pt x="171" y="298"/>
                  </a:lnTo>
                  <a:lnTo>
                    <a:pt x="171" y="298"/>
                  </a:lnTo>
                  <a:lnTo>
                    <a:pt x="171" y="298"/>
                  </a:lnTo>
                  <a:lnTo>
                    <a:pt x="171" y="286"/>
                  </a:lnTo>
                  <a:lnTo>
                    <a:pt x="171" y="286"/>
                  </a:lnTo>
                  <a:lnTo>
                    <a:pt x="168" y="284"/>
                  </a:lnTo>
                  <a:lnTo>
                    <a:pt x="166" y="281"/>
                  </a:lnTo>
                  <a:lnTo>
                    <a:pt x="164" y="279"/>
                  </a:lnTo>
                  <a:lnTo>
                    <a:pt x="164" y="277"/>
                  </a:lnTo>
                  <a:lnTo>
                    <a:pt x="157" y="270"/>
                  </a:lnTo>
                  <a:lnTo>
                    <a:pt x="152" y="265"/>
                  </a:lnTo>
                  <a:lnTo>
                    <a:pt x="149" y="258"/>
                  </a:lnTo>
                  <a:lnTo>
                    <a:pt x="145" y="253"/>
                  </a:lnTo>
                  <a:lnTo>
                    <a:pt x="140" y="246"/>
                  </a:lnTo>
                  <a:lnTo>
                    <a:pt x="133" y="239"/>
                  </a:lnTo>
                  <a:lnTo>
                    <a:pt x="128" y="234"/>
                  </a:lnTo>
                  <a:lnTo>
                    <a:pt x="123" y="229"/>
                  </a:lnTo>
                  <a:lnTo>
                    <a:pt x="119" y="225"/>
                  </a:lnTo>
                  <a:lnTo>
                    <a:pt x="116" y="222"/>
                  </a:lnTo>
                  <a:lnTo>
                    <a:pt x="116" y="222"/>
                  </a:lnTo>
                  <a:lnTo>
                    <a:pt x="116" y="222"/>
                  </a:lnTo>
                  <a:lnTo>
                    <a:pt x="114" y="222"/>
                  </a:lnTo>
                  <a:lnTo>
                    <a:pt x="107" y="222"/>
                  </a:lnTo>
                  <a:lnTo>
                    <a:pt x="107" y="222"/>
                  </a:lnTo>
                  <a:lnTo>
                    <a:pt x="105" y="222"/>
                  </a:lnTo>
                  <a:lnTo>
                    <a:pt x="105" y="222"/>
                  </a:lnTo>
                  <a:lnTo>
                    <a:pt x="105" y="222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2" y="217"/>
                  </a:lnTo>
                  <a:lnTo>
                    <a:pt x="102" y="217"/>
                  </a:lnTo>
                  <a:lnTo>
                    <a:pt x="102" y="217"/>
                  </a:lnTo>
                  <a:lnTo>
                    <a:pt x="102" y="217"/>
                  </a:lnTo>
                  <a:lnTo>
                    <a:pt x="100" y="213"/>
                  </a:lnTo>
                  <a:lnTo>
                    <a:pt x="100" y="208"/>
                  </a:lnTo>
                  <a:lnTo>
                    <a:pt x="100" y="203"/>
                  </a:lnTo>
                  <a:lnTo>
                    <a:pt x="100" y="199"/>
                  </a:lnTo>
                  <a:lnTo>
                    <a:pt x="100" y="191"/>
                  </a:lnTo>
                  <a:lnTo>
                    <a:pt x="97" y="184"/>
                  </a:lnTo>
                  <a:lnTo>
                    <a:pt x="97" y="177"/>
                  </a:lnTo>
                  <a:lnTo>
                    <a:pt x="95" y="168"/>
                  </a:lnTo>
                  <a:lnTo>
                    <a:pt x="90" y="156"/>
                  </a:lnTo>
                  <a:lnTo>
                    <a:pt x="90" y="151"/>
                  </a:lnTo>
                  <a:lnTo>
                    <a:pt x="90" y="151"/>
                  </a:lnTo>
                  <a:lnTo>
                    <a:pt x="90" y="149"/>
                  </a:lnTo>
                  <a:lnTo>
                    <a:pt x="90" y="146"/>
                  </a:lnTo>
                  <a:lnTo>
                    <a:pt x="97" y="137"/>
                  </a:lnTo>
                  <a:lnTo>
                    <a:pt x="102" y="132"/>
                  </a:lnTo>
                  <a:lnTo>
                    <a:pt x="102" y="125"/>
                  </a:lnTo>
                  <a:lnTo>
                    <a:pt x="105" y="125"/>
                  </a:lnTo>
                  <a:lnTo>
                    <a:pt x="105" y="123"/>
                  </a:lnTo>
                  <a:lnTo>
                    <a:pt x="105" y="120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7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3"/>
                  </a:lnTo>
                  <a:lnTo>
                    <a:pt x="123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1"/>
                  </a:lnTo>
                  <a:lnTo>
                    <a:pt x="121" y="111"/>
                  </a:lnTo>
                  <a:lnTo>
                    <a:pt x="121" y="111"/>
                  </a:lnTo>
                  <a:lnTo>
                    <a:pt x="121" y="111"/>
                  </a:lnTo>
                  <a:lnTo>
                    <a:pt x="121" y="109"/>
                  </a:lnTo>
                  <a:lnTo>
                    <a:pt x="119" y="109"/>
                  </a:lnTo>
                  <a:lnTo>
                    <a:pt x="119" y="109"/>
                  </a:lnTo>
                  <a:lnTo>
                    <a:pt x="119" y="106"/>
                  </a:lnTo>
                  <a:lnTo>
                    <a:pt x="116" y="106"/>
                  </a:lnTo>
                  <a:lnTo>
                    <a:pt x="116" y="106"/>
                  </a:lnTo>
                  <a:lnTo>
                    <a:pt x="114" y="104"/>
                  </a:lnTo>
                  <a:lnTo>
                    <a:pt x="114" y="104"/>
                  </a:lnTo>
                  <a:lnTo>
                    <a:pt x="114" y="104"/>
                  </a:lnTo>
                  <a:lnTo>
                    <a:pt x="112" y="106"/>
                  </a:lnTo>
                  <a:lnTo>
                    <a:pt x="112" y="106"/>
                  </a:lnTo>
                  <a:lnTo>
                    <a:pt x="112" y="104"/>
                  </a:lnTo>
                  <a:lnTo>
                    <a:pt x="109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09" y="99"/>
                  </a:lnTo>
                  <a:lnTo>
                    <a:pt x="109" y="99"/>
                  </a:lnTo>
                  <a:lnTo>
                    <a:pt x="109" y="99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7" y="94"/>
                  </a:lnTo>
                  <a:lnTo>
                    <a:pt x="105" y="92"/>
                  </a:lnTo>
                  <a:lnTo>
                    <a:pt x="105" y="92"/>
                  </a:lnTo>
                  <a:lnTo>
                    <a:pt x="105" y="90"/>
                  </a:lnTo>
                  <a:lnTo>
                    <a:pt x="102" y="87"/>
                  </a:lnTo>
                  <a:lnTo>
                    <a:pt x="102" y="87"/>
                  </a:lnTo>
                  <a:lnTo>
                    <a:pt x="102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3"/>
                  </a:lnTo>
                  <a:lnTo>
                    <a:pt x="105" y="80"/>
                  </a:lnTo>
                  <a:lnTo>
                    <a:pt x="105" y="78"/>
                  </a:lnTo>
                  <a:lnTo>
                    <a:pt x="107" y="75"/>
                  </a:lnTo>
                  <a:lnTo>
                    <a:pt x="107" y="73"/>
                  </a:lnTo>
                  <a:lnTo>
                    <a:pt x="107" y="73"/>
                  </a:lnTo>
                  <a:lnTo>
                    <a:pt x="107" y="73"/>
                  </a:lnTo>
                  <a:lnTo>
                    <a:pt x="107" y="73"/>
                  </a:lnTo>
                  <a:lnTo>
                    <a:pt x="107" y="73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5" y="71"/>
                  </a:lnTo>
                  <a:lnTo>
                    <a:pt x="107" y="71"/>
                  </a:lnTo>
                  <a:lnTo>
                    <a:pt x="107" y="68"/>
                  </a:lnTo>
                  <a:lnTo>
                    <a:pt x="107" y="68"/>
                  </a:lnTo>
                  <a:lnTo>
                    <a:pt x="105" y="66"/>
                  </a:lnTo>
                  <a:lnTo>
                    <a:pt x="105" y="66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2" y="64"/>
                  </a:lnTo>
                  <a:lnTo>
                    <a:pt x="102" y="64"/>
                  </a:lnTo>
                  <a:lnTo>
                    <a:pt x="102" y="61"/>
                  </a:lnTo>
                  <a:lnTo>
                    <a:pt x="102" y="61"/>
                  </a:lnTo>
                  <a:lnTo>
                    <a:pt x="102" y="61"/>
                  </a:lnTo>
                  <a:lnTo>
                    <a:pt x="102" y="61"/>
                  </a:lnTo>
                  <a:lnTo>
                    <a:pt x="102" y="61"/>
                  </a:lnTo>
                  <a:lnTo>
                    <a:pt x="102" y="59"/>
                  </a:lnTo>
                  <a:lnTo>
                    <a:pt x="102" y="59"/>
                  </a:lnTo>
                  <a:lnTo>
                    <a:pt x="102" y="57"/>
                  </a:lnTo>
                  <a:lnTo>
                    <a:pt x="102" y="57"/>
                  </a:lnTo>
                  <a:lnTo>
                    <a:pt x="102" y="54"/>
                  </a:lnTo>
                  <a:lnTo>
                    <a:pt x="102" y="49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2"/>
                  </a:lnTo>
                  <a:lnTo>
                    <a:pt x="100" y="40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100" y="35"/>
                  </a:lnTo>
                  <a:lnTo>
                    <a:pt x="100" y="35"/>
                  </a:lnTo>
                  <a:lnTo>
                    <a:pt x="100" y="35"/>
                  </a:lnTo>
                  <a:lnTo>
                    <a:pt x="100" y="33"/>
                  </a:lnTo>
                  <a:lnTo>
                    <a:pt x="97" y="31"/>
                  </a:lnTo>
                  <a:lnTo>
                    <a:pt x="97" y="31"/>
                  </a:lnTo>
                  <a:lnTo>
                    <a:pt x="90" y="23"/>
                  </a:lnTo>
                  <a:lnTo>
                    <a:pt x="90" y="23"/>
                  </a:lnTo>
                  <a:lnTo>
                    <a:pt x="90" y="21"/>
                  </a:lnTo>
                  <a:lnTo>
                    <a:pt x="90" y="21"/>
                  </a:lnTo>
                  <a:lnTo>
                    <a:pt x="88" y="21"/>
                  </a:lnTo>
                  <a:lnTo>
                    <a:pt x="88" y="21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6"/>
                  </a:lnTo>
                  <a:lnTo>
                    <a:pt x="86" y="16"/>
                  </a:lnTo>
                  <a:lnTo>
                    <a:pt x="81" y="12"/>
                  </a:lnTo>
                  <a:lnTo>
                    <a:pt x="78" y="12"/>
                  </a:lnTo>
                  <a:lnTo>
                    <a:pt x="78" y="9"/>
                  </a:lnTo>
                  <a:lnTo>
                    <a:pt x="78" y="9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4" y="4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69" y="9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6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4" y="16"/>
                  </a:lnTo>
                  <a:lnTo>
                    <a:pt x="64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0" y="12"/>
                  </a:lnTo>
                  <a:lnTo>
                    <a:pt x="57" y="12"/>
                  </a:lnTo>
                  <a:lnTo>
                    <a:pt x="57" y="9"/>
                  </a:lnTo>
                  <a:lnTo>
                    <a:pt x="55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0" y="12"/>
                  </a:lnTo>
                  <a:lnTo>
                    <a:pt x="50" y="12"/>
                  </a:lnTo>
                  <a:lnTo>
                    <a:pt x="48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3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38" y="12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6" y="7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19" y="2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2"/>
                  </a:lnTo>
                  <a:lnTo>
                    <a:pt x="22" y="9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9" y="12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4" y="21"/>
                  </a:lnTo>
                  <a:lnTo>
                    <a:pt x="34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6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31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8"/>
                  </a:lnTo>
                  <a:lnTo>
                    <a:pt x="38" y="40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41" y="42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7"/>
                  </a:lnTo>
                  <a:lnTo>
                    <a:pt x="45" y="49"/>
                  </a:lnTo>
                  <a:lnTo>
                    <a:pt x="45" y="52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50" y="57"/>
                  </a:lnTo>
                  <a:lnTo>
                    <a:pt x="50" y="57"/>
                  </a:lnTo>
                  <a:lnTo>
                    <a:pt x="50" y="59"/>
                  </a:lnTo>
                  <a:lnTo>
                    <a:pt x="52" y="59"/>
                  </a:lnTo>
                  <a:lnTo>
                    <a:pt x="52" y="61"/>
                  </a:lnTo>
                  <a:lnTo>
                    <a:pt x="52" y="61"/>
                  </a:lnTo>
                  <a:lnTo>
                    <a:pt x="52" y="64"/>
                  </a:lnTo>
                  <a:lnTo>
                    <a:pt x="52" y="64"/>
                  </a:lnTo>
                  <a:lnTo>
                    <a:pt x="52" y="64"/>
                  </a:lnTo>
                  <a:lnTo>
                    <a:pt x="52" y="64"/>
                  </a:lnTo>
                  <a:lnTo>
                    <a:pt x="52" y="66"/>
                  </a:lnTo>
                  <a:lnTo>
                    <a:pt x="52" y="66"/>
                  </a:lnTo>
                  <a:lnTo>
                    <a:pt x="50" y="68"/>
                  </a:lnTo>
                  <a:lnTo>
                    <a:pt x="50" y="68"/>
                  </a:lnTo>
                  <a:lnTo>
                    <a:pt x="48" y="68"/>
                  </a:lnTo>
                  <a:lnTo>
                    <a:pt x="45" y="71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3" y="75"/>
                  </a:lnTo>
                  <a:lnTo>
                    <a:pt x="43" y="75"/>
                  </a:lnTo>
                  <a:lnTo>
                    <a:pt x="41" y="75"/>
                  </a:lnTo>
                  <a:lnTo>
                    <a:pt x="41" y="75"/>
                  </a:lnTo>
                  <a:lnTo>
                    <a:pt x="41" y="75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6" y="75"/>
                  </a:lnTo>
                  <a:lnTo>
                    <a:pt x="36" y="75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31" y="80"/>
                  </a:lnTo>
                  <a:lnTo>
                    <a:pt x="31" y="80"/>
                  </a:lnTo>
                  <a:lnTo>
                    <a:pt x="31" y="80"/>
                  </a:lnTo>
                  <a:lnTo>
                    <a:pt x="31" y="8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31" y="80"/>
                  </a:lnTo>
                  <a:lnTo>
                    <a:pt x="31" y="80"/>
                  </a:lnTo>
                  <a:lnTo>
                    <a:pt x="31" y="80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5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4" y="90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38" y="94"/>
                  </a:lnTo>
                  <a:lnTo>
                    <a:pt x="38" y="97"/>
                  </a:lnTo>
                  <a:lnTo>
                    <a:pt x="38" y="99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34" y="106"/>
                  </a:lnTo>
                  <a:lnTo>
                    <a:pt x="34" y="106"/>
                  </a:lnTo>
                  <a:lnTo>
                    <a:pt x="34" y="106"/>
                  </a:lnTo>
                  <a:lnTo>
                    <a:pt x="31" y="106"/>
                  </a:lnTo>
                  <a:lnTo>
                    <a:pt x="31" y="106"/>
                  </a:lnTo>
                  <a:lnTo>
                    <a:pt x="31" y="106"/>
                  </a:lnTo>
                  <a:lnTo>
                    <a:pt x="31" y="109"/>
                  </a:lnTo>
                  <a:lnTo>
                    <a:pt x="31" y="109"/>
                  </a:lnTo>
                  <a:lnTo>
                    <a:pt x="31" y="109"/>
                  </a:lnTo>
                  <a:lnTo>
                    <a:pt x="31" y="109"/>
                  </a:lnTo>
                  <a:lnTo>
                    <a:pt x="29" y="109"/>
                  </a:lnTo>
                  <a:lnTo>
                    <a:pt x="31" y="113"/>
                  </a:lnTo>
                  <a:lnTo>
                    <a:pt x="29" y="113"/>
                  </a:lnTo>
                  <a:lnTo>
                    <a:pt x="29" y="116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31" y="118"/>
                  </a:lnTo>
                  <a:lnTo>
                    <a:pt x="31" y="118"/>
                  </a:lnTo>
                  <a:lnTo>
                    <a:pt x="34" y="118"/>
                  </a:lnTo>
                  <a:lnTo>
                    <a:pt x="34" y="118"/>
                  </a:lnTo>
                  <a:lnTo>
                    <a:pt x="34" y="120"/>
                  </a:lnTo>
                  <a:lnTo>
                    <a:pt x="34" y="128"/>
                  </a:lnTo>
                  <a:lnTo>
                    <a:pt x="34" y="130"/>
                  </a:lnTo>
                  <a:lnTo>
                    <a:pt x="34" y="132"/>
                  </a:lnTo>
                  <a:lnTo>
                    <a:pt x="34" y="132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9"/>
                  </a:lnTo>
                  <a:lnTo>
                    <a:pt x="31" y="144"/>
                  </a:lnTo>
                  <a:lnTo>
                    <a:pt x="31" y="146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4" y="151"/>
                  </a:lnTo>
                  <a:lnTo>
                    <a:pt x="34" y="151"/>
                  </a:lnTo>
                  <a:lnTo>
                    <a:pt x="34" y="154"/>
                  </a:lnTo>
                  <a:lnTo>
                    <a:pt x="36" y="156"/>
                  </a:lnTo>
                  <a:lnTo>
                    <a:pt x="36" y="158"/>
                  </a:lnTo>
                  <a:lnTo>
                    <a:pt x="38" y="158"/>
                  </a:lnTo>
                  <a:lnTo>
                    <a:pt x="43" y="158"/>
                  </a:lnTo>
                  <a:lnTo>
                    <a:pt x="43" y="158"/>
                  </a:lnTo>
                  <a:lnTo>
                    <a:pt x="45" y="158"/>
                  </a:lnTo>
                  <a:lnTo>
                    <a:pt x="45" y="158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38" y="165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6" y="170"/>
                  </a:lnTo>
                  <a:lnTo>
                    <a:pt x="36" y="170"/>
                  </a:lnTo>
                  <a:lnTo>
                    <a:pt x="34" y="170"/>
                  </a:lnTo>
                  <a:lnTo>
                    <a:pt x="34" y="170"/>
                  </a:lnTo>
                  <a:lnTo>
                    <a:pt x="34" y="170"/>
                  </a:lnTo>
                  <a:lnTo>
                    <a:pt x="34" y="170"/>
                  </a:lnTo>
                  <a:lnTo>
                    <a:pt x="31" y="170"/>
                  </a:lnTo>
                  <a:lnTo>
                    <a:pt x="31" y="170"/>
                  </a:lnTo>
                  <a:lnTo>
                    <a:pt x="31" y="170"/>
                  </a:lnTo>
                  <a:lnTo>
                    <a:pt x="29" y="173"/>
                  </a:lnTo>
                  <a:lnTo>
                    <a:pt x="29" y="173"/>
                  </a:lnTo>
                  <a:lnTo>
                    <a:pt x="29" y="173"/>
                  </a:lnTo>
                  <a:lnTo>
                    <a:pt x="29" y="173"/>
                  </a:lnTo>
                  <a:lnTo>
                    <a:pt x="29" y="173"/>
                  </a:lnTo>
                  <a:lnTo>
                    <a:pt x="26" y="173"/>
                  </a:lnTo>
                  <a:lnTo>
                    <a:pt x="26" y="175"/>
                  </a:lnTo>
                  <a:lnTo>
                    <a:pt x="26" y="175"/>
                  </a:lnTo>
                  <a:lnTo>
                    <a:pt x="26" y="175"/>
                  </a:lnTo>
                  <a:lnTo>
                    <a:pt x="26" y="175"/>
                  </a:lnTo>
                  <a:lnTo>
                    <a:pt x="26" y="175"/>
                  </a:lnTo>
                  <a:lnTo>
                    <a:pt x="26" y="173"/>
                  </a:lnTo>
                  <a:lnTo>
                    <a:pt x="24" y="173"/>
                  </a:lnTo>
                  <a:lnTo>
                    <a:pt x="24" y="173"/>
                  </a:lnTo>
                  <a:lnTo>
                    <a:pt x="24" y="173"/>
                  </a:lnTo>
                  <a:lnTo>
                    <a:pt x="24" y="173"/>
                  </a:lnTo>
                  <a:lnTo>
                    <a:pt x="22" y="173"/>
                  </a:lnTo>
                  <a:lnTo>
                    <a:pt x="22" y="173"/>
                  </a:lnTo>
                  <a:lnTo>
                    <a:pt x="22" y="173"/>
                  </a:lnTo>
                  <a:lnTo>
                    <a:pt x="22" y="173"/>
                  </a:lnTo>
                  <a:lnTo>
                    <a:pt x="22" y="173"/>
                  </a:lnTo>
                  <a:lnTo>
                    <a:pt x="22" y="173"/>
                  </a:lnTo>
                  <a:lnTo>
                    <a:pt x="22" y="173"/>
                  </a:lnTo>
                  <a:lnTo>
                    <a:pt x="19" y="173"/>
                  </a:lnTo>
                  <a:lnTo>
                    <a:pt x="19" y="173"/>
                  </a:lnTo>
                  <a:lnTo>
                    <a:pt x="19" y="175"/>
                  </a:lnTo>
                  <a:lnTo>
                    <a:pt x="17" y="177"/>
                  </a:lnTo>
                  <a:lnTo>
                    <a:pt x="15" y="180"/>
                  </a:lnTo>
                  <a:lnTo>
                    <a:pt x="15" y="182"/>
                  </a:lnTo>
                  <a:lnTo>
                    <a:pt x="15" y="182"/>
                  </a:lnTo>
                  <a:lnTo>
                    <a:pt x="15" y="187"/>
                  </a:lnTo>
                  <a:lnTo>
                    <a:pt x="15" y="187"/>
                  </a:lnTo>
                  <a:lnTo>
                    <a:pt x="17" y="189"/>
                  </a:lnTo>
                  <a:lnTo>
                    <a:pt x="17" y="189"/>
                  </a:lnTo>
                  <a:lnTo>
                    <a:pt x="19" y="191"/>
                  </a:lnTo>
                  <a:lnTo>
                    <a:pt x="17" y="191"/>
                  </a:lnTo>
                  <a:lnTo>
                    <a:pt x="17" y="196"/>
                  </a:lnTo>
                  <a:lnTo>
                    <a:pt x="15" y="201"/>
                  </a:lnTo>
                  <a:lnTo>
                    <a:pt x="15" y="203"/>
                  </a:lnTo>
                  <a:lnTo>
                    <a:pt x="17" y="203"/>
                  </a:lnTo>
                  <a:lnTo>
                    <a:pt x="17" y="203"/>
                  </a:lnTo>
                  <a:lnTo>
                    <a:pt x="17" y="206"/>
                  </a:lnTo>
                  <a:lnTo>
                    <a:pt x="17" y="206"/>
                  </a:lnTo>
                  <a:lnTo>
                    <a:pt x="17" y="208"/>
                  </a:lnTo>
                  <a:lnTo>
                    <a:pt x="15" y="208"/>
                  </a:lnTo>
                  <a:lnTo>
                    <a:pt x="15" y="208"/>
                  </a:lnTo>
                  <a:lnTo>
                    <a:pt x="12" y="210"/>
                  </a:lnTo>
                  <a:lnTo>
                    <a:pt x="12" y="215"/>
                  </a:lnTo>
                  <a:lnTo>
                    <a:pt x="12" y="217"/>
                  </a:lnTo>
                  <a:lnTo>
                    <a:pt x="10" y="220"/>
                  </a:lnTo>
                  <a:lnTo>
                    <a:pt x="10" y="220"/>
                  </a:lnTo>
                  <a:lnTo>
                    <a:pt x="7" y="220"/>
                  </a:lnTo>
                  <a:lnTo>
                    <a:pt x="7" y="220"/>
                  </a:lnTo>
                  <a:lnTo>
                    <a:pt x="7" y="222"/>
                  </a:lnTo>
                  <a:lnTo>
                    <a:pt x="7" y="222"/>
                  </a:lnTo>
                  <a:lnTo>
                    <a:pt x="7" y="225"/>
                  </a:lnTo>
                  <a:lnTo>
                    <a:pt x="7" y="225"/>
                  </a:lnTo>
                  <a:lnTo>
                    <a:pt x="5" y="225"/>
                  </a:lnTo>
                  <a:lnTo>
                    <a:pt x="5" y="225"/>
                  </a:lnTo>
                  <a:lnTo>
                    <a:pt x="3" y="227"/>
                  </a:lnTo>
                  <a:lnTo>
                    <a:pt x="3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9"/>
                  </a:lnTo>
                  <a:lnTo>
                    <a:pt x="3" y="229"/>
                  </a:lnTo>
                  <a:lnTo>
                    <a:pt x="3" y="229"/>
                  </a:lnTo>
                  <a:lnTo>
                    <a:pt x="5" y="232"/>
                  </a:lnTo>
                  <a:lnTo>
                    <a:pt x="7" y="234"/>
                  </a:lnTo>
                  <a:lnTo>
                    <a:pt x="7" y="234"/>
                  </a:lnTo>
                  <a:lnTo>
                    <a:pt x="7" y="234"/>
                  </a:lnTo>
                  <a:lnTo>
                    <a:pt x="5" y="236"/>
                  </a:lnTo>
                  <a:lnTo>
                    <a:pt x="5" y="236"/>
                  </a:lnTo>
                  <a:lnTo>
                    <a:pt x="5" y="239"/>
                  </a:lnTo>
                  <a:lnTo>
                    <a:pt x="7" y="239"/>
                  </a:lnTo>
                  <a:lnTo>
                    <a:pt x="7" y="239"/>
                  </a:lnTo>
                  <a:lnTo>
                    <a:pt x="10" y="239"/>
                  </a:lnTo>
                  <a:lnTo>
                    <a:pt x="10" y="241"/>
                  </a:lnTo>
                  <a:lnTo>
                    <a:pt x="12" y="244"/>
                  </a:lnTo>
                  <a:lnTo>
                    <a:pt x="15" y="244"/>
                  </a:lnTo>
                  <a:lnTo>
                    <a:pt x="15" y="246"/>
                  </a:lnTo>
                  <a:lnTo>
                    <a:pt x="15" y="246"/>
                  </a:lnTo>
                  <a:lnTo>
                    <a:pt x="15" y="246"/>
                  </a:lnTo>
                  <a:lnTo>
                    <a:pt x="15" y="246"/>
                  </a:lnTo>
                  <a:lnTo>
                    <a:pt x="17" y="246"/>
                  </a:lnTo>
                  <a:lnTo>
                    <a:pt x="17" y="246"/>
                  </a:lnTo>
                  <a:lnTo>
                    <a:pt x="17" y="248"/>
                  </a:lnTo>
                  <a:lnTo>
                    <a:pt x="17" y="248"/>
                  </a:lnTo>
                  <a:lnTo>
                    <a:pt x="17" y="251"/>
                  </a:lnTo>
                  <a:lnTo>
                    <a:pt x="17" y="251"/>
                  </a:lnTo>
                  <a:lnTo>
                    <a:pt x="17" y="253"/>
                  </a:lnTo>
                  <a:lnTo>
                    <a:pt x="19" y="253"/>
                  </a:lnTo>
                  <a:lnTo>
                    <a:pt x="19" y="251"/>
                  </a:lnTo>
                  <a:lnTo>
                    <a:pt x="22" y="248"/>
                  </a:lnTo>
                  <a:lnTo>
                    <a:pt x="22" y="248"/>
                  </a:lnTo>
                  <a:lnTo>
                    <a:pt x="24" y="248"/>
                  </a:lnTo>
                  <a:lnTo>
                    <a:pt x="24" y="248"/>
                  </a:lnTo>
                  <a:lnTo>
                    <a:pt x="24" y="246"/>
                  </a:lnTo>
                  <a:lnTo>
                    <a:pt x="24" y="246"/>
                  </a:lnTo>
                  <a:lnTo>
                    <a:pt x="26" y="246"/>
                  </a:lnTo>
                  <a:lnTo>
                    <a:pt x="26" y="251"/>
                  </a:lnTo>
                  <a:lnTo>
                    <a:pt x="29" y="251"/>
                  </a:lnTo>
                  <a:lnTo>
                    <a:pt x="31" y="253"/>
                  </a:lnTo>
                  <a:lnTo>
                    <a:pt x="34" y="253"/>
                  </a:lnTo>
                  <a:lnTo>
                    <a:pt x="34" y="255"/>
                  </a:lnTo>
                  <a:lnTo>
                    <a:pt x="34" y="258"/>
                  </a:lnTo>
                  <a:lnTo>
                    <a:pt x="34" y="258"/>
                  </a:lnTo>
                  <a:lnTo>
                    <a:pt x="34" y="260"/>
                  </a:lnTo>
                  <a:lnTo>
                    <a:pt x="36" y="260"/>
                  </a:lnTo>
                  <a:lnTo>
                    <a:pt x="36" y="262"/>
                  </a:lnTo>
                  <a:lnTo>
                    <a:pt x="36" y="262"/>
                  </a:lnTo>
                  <a:lnTo>
                    <a:pt x="36" y="262"/>
                  </a:lnTo>
                  <a:lnTo>
                    <a:pt x="36" y="262"/>
                  </a:lnTo>
                  <a:lnTo>
                    <a:pt x="38" y="265"/>
                  </a:lnTo>
                  <a:lnTo>
                    <a:pt x="38" y="265"/>
                  </a:lnTo>
                  <a:lnTo>
                    <a:pt x="41" y="270"/>
                  </a:lnTo>
                  <a:lnTo>
                    <a:pt x="43" y="272"/>
                  </a:lnTo>
                  <a:lnTo>
                    <a:pt x="43" y="272"/>
                  </a:lnTo>
                  <a:lnTo>
                    <a:pt x="45" y="274"/>
                  </a:lnTo>
                  <a:lnTo>
                    <a:pt x="45" y="274"/>
                  </a:lnTo>
                  <a:lnTo>
                    <a:pt x="45" y="274"/>
                  </a:lnTo>
                  <a:lnTo>
                    <a:pt x="45" y="277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50" y="279"/>
                  </a:lnTo>
                  <a:lnTo>
                    <a:pt x="50" y="279"/>
                  </a:lnTo>
                  <a:lnTo>
                    <a:pt x="50" y="281"/>
                  </a:lnTo>
                  <a:lnTo>
                    <a:pt x="50" y="281"/>
                  </a:lnTo>
                  <a:lnTo>
                    <a:pt x="52" y="281"/>
                  </a:lnTo>
                  <a:lnTo>
                    <a:pt x="52" y="284"/>
                  </a:lnTo>
                  <a:lnTo>
                    <a:pt x="52" y="284"/>
                  </a:lnTo>
                  <a:lnTo>
                    <a:pt x="52" y="284"/>
                  </a:lnTo>
                  <a:lnTo>
                    <a:pt x="52" y="281"/>
                  </a:lnTo>
                  <a:lnTo>
                    <a:pt x="52" y="279"/>
                  </a:lnTo>
                  <a:lnTo>
                    <a:pt x="55" y="279"/>
                  </a:lnTo>
                  <a:lnTo>
                    <a:pt x="55" y="277"/>
                  </a:lnTo>
                  <a:lnTo>
                    <a:pt x="55" y="277"/>
                  </a:lnTo>
                  <a:lnTo>
                    <a:pt x="60" y="279"/>
                  </a:lnTo>
                  <a:lnTo>
                    <a:pt x="60" y="279"/>
                  </a:lnTo>
                  <a:lnTo>
                    <a:pt x="62" y="279"/>
                  </a:lnTo>
                  <a:lnTo>
                    <a:pt x="64" y="277"/>
                  </a:lnTo>
                  <a:lnTo>
                    <a:pt x="67" y="277"/>
                  </a:lnTo>
                  <a:lnTo>
                    <a:pt x="69" y="277"/>
                  </a:lnTo>
                  <a:lnTo>
                    <a:pt x="74" y="277"/>
                  </a:lnTo>
                  <a:lnTo>
                    <a:pt x="74" y="277"/>
                  </a:lnTo>
                  <a:lnTo>
                    <a:pt x="74" y="274"/>
                  </a:lnTo>
                  <a:lnTo>
                    <a:pt x="76" y="274"/>
                  </a:lnTo>
                  <a:lnTo>
                    <a:pt x="76" y="274"/>
                  </a:lnTo>
                  <a:lnTo>
                    <a:pt x="81" y="274"/>
                  </a:lnTo>
                  <a:lnTo>
                    <a:pt x="86" y="272"/>
                  </a:lnTo>
                  <a:lnTo>
                    <a:pt x="86" y="272"/>
                  </a:lnTo>
                  <a:lnTo>
                    <a:pt x="88" y="272"/>
                  </a:lnTo>
                  <a:lnTo>
                    <a:pt x="88" y="272"/>
                  </a:lnTo>
                  <a:lnTo>
                    <a:pt x="88" y="272"/>
                  </a:lnTo>
                  <a:lnTo>
                    <a:pt x="88" y="272"/>
                  </a:lnTo>
                  <a:lnTo>
                    <a:pt x="88" y="272"/>
                  </a:lnTo>
                  <a:lnTo>
                    <a:pt x="90" y="272"/>
                  </a:lnTo>
                  <a:lnTo>
                    <a:pt x="90" y="272"/>
                  </a:lnTo>
                  <a:lnTo>
                    <a:pt x="90" y="272"/>
                  </a:lnTo>
                  <a:lnTo>
                    <a:pt x="93" y="274"/>
                  </a:lnTo>
                  <a:lnTo>
                    <a:pt x="93" y="277"/>
                  </a:lnTo>
                  <a:lnTo>
                    <a:pt x="95" y="279"/>
                  </a:lnTo>
                  <a:lnTo>
                    <a:pt x="97" y="281"/>
                  </a:lnTo>
                  <a:lnTo>
                    <a:pt x="100" y="284"/>
                  </a:lnTo>
                  <a:lnTo>
                    <a:pt x="100" y="286"/>
                  </a:lnTo>
                  <a:lnTo>
                    <a:pt x="97" y="288"/>
                  </a:lnTo>
                  <a:lnTo>
                    <a:pt x="97" y="291"/>
                  </a:lnTo>
                  <a:lnTo>
                    <a:pt x="100" y="291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300"/>
                  </a:lnTo>
                  <a:lnTo>
                    <a:pt x="100" y="300"/>
                  </a:lnTo>
                  <a:lnTo>
                    <a:pt x="100" y="300"/>
                  </a:lnTo>
                  <a:lnTo>
                    <a:pt x="102" y="303"/>
                  </a:lnTo>
                  <a:lnTo>
                    <a:pt x="102" y="303"/>
                  </a:lnTo>
                  <a:lnTo>
                    <a:pt x="102" y="305"/>
                  </a:lnTo>
                  <a:lnTo>
                    <a:pt x="102" y="305"/>
                  </a:lnTo>
                  <a:lnTo>
                    <a:pt x="102" y="305"/>
                  </a:lnTo>
                  <a:lnTo>
                    <a:pt x="100" y="307"/>
                  </a:lnTo>
                  <a:lnTo>
                    <a:pt x="100" y="307"/>
                  </a:lnTo>
                  <a:lnTo>
                    <a:pt x="100" y="310"/>
                  </a:lnTo>
                  <a:lnTo>
                    <a:pt x="100" y="310"/>
                  </a:lnTo>
                  <a:lnTo>
                    <a:pt x="100" y="310"/>
                  </a:lnTo>
                  <a:lnTo>
                    <a:pt x="100" y="310"/>
                  </a:lnTo>
                  <a:lnTo>
                    <a:pt x="100" y="312"/>
                  </a:lnTo>
                  <a:lnTo>
                    <a:pt x="100" y="317"/>
                  </a:lnTo>
                  <a:lnTo>
                    <a:pt x="102" y="319"/>
                  </a:lnTo>
                  <a:lnTo>
                    <a:pt x="102" y="322"/>
                  </a:lnTo>
                  <a:lnTo>
                    <a:pt x="100" y="322"/>
                  </a:lnTo>
                  <a:lnTo>
                    <a:pt x="100" y="324"/>
                  </a:lnTo>
                  <a:lnTo>
                    <a:pt x="100" y="324"/>
                  </a:lnTo>
                  <a:lnTo>
                    <a:pt x="97" y="324"/>
                  </a:lnTo>
                  <a:lnTo>
                    <a:pt x="97" y="324"/>
                  </a:lnTo>
                  <a:lnTo>
                    <a:pt x="97" y="326"/>
                  </a:lnTo>
                  <a:lnTo>
                    <a:pt x="97" y="326"/>
                  </a:lnTo>
                  <a:lnTo>
                    <a:pt x="97" y="326"/>
                  </a:lnTo>
                  <a:lnTo>
                    <a:pt x="95" y="329"/>
                  </a:lnTo>
                  <a:lnTo>
                    <a:pt x="95" y="329"/>
                  </a:lnTo>
                  <a:lnTo>
                    <a:pt x="93" y="331"/>
                  </a:lnTo>
                  <a:lnTo>
                    <a:pt x="93" y="331"/>
                  </a:lnTo>
                  <a:lnTo>
                    <a:pt x="93" y="333"/>
                  </a:lnTo>
                  <a:lnTo>
                    <a:pt x="93" y="336"/>
                  </a:lnTo>
                  <a:lnTo>
                    <a:pt x="93" y="338"/>
                  </a:lnTo>
                  <a:lnTo>
                    <a:pt x="93" y="341"/>
                  </a:lnTo>
                  <a:lnTo>
                    <a:pt x="90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88" y="345"/>
                  </a:lnTo>
                  <a:lnTo>
                    <a:pt x="86" y="345"/>
                  </a:lnTo>
                  <a:lnTo>
                    <a:pt x="86" y="348"/>
                  </a:lnTo>
                  <a:lnTo>
                    <a:pt x="83" y="348"/>
                  </a:lnTo>
                  <a:lnTo>
                    <a:pt x="83" y="350"/>
                  </a:lnTo>
                  <a:lnTo>
                    <a:pt x="83" y="352"/>
                  </a:lnTo>
                  <a:lnTo>
                    <a:pt x="83" y="355"/>
                  </a:lnTo>
                  <a:lnTo>
                    <a:pt x="83" y="355"/>
                  </a:lnTo>
                  <a:lnTo>
                    <a:pt x="86" y="355"/>
                  </a:lnTo>
                  <a:lnTo>
                    <a:pt x="86" y="357"/>
                  </a:lnTo>
                  <a:lnTo>
                    <a:pt x="88" y="357"/>
                  </a:lnTo>
                  <a:lnTo>
                    <a:pt x="93" y="362"/>
                  </a:lnTo>
                  <a:lnTo>
                    <a:pt x="93" y="364"/>
                  </a:lnTo>
                  <a:lnTo>
                    <a:pt x="93" y="364"/>
                  </a:lnTo>
                  <a:lnTo>
                    <a:pt x="93" y="369"/>
                  </a:lnTo>
                  <a:lnTo>
                    <a:pt x="93" y="371"/>
                  </a:lnTo>
                  <a:lnTo>
                    <a:pt x="93" y="376"/>
                  </a:lnTo>
                  <a:lnTo>
                    <a:pt x="95" y="376"/>
                  </a:lnTo>
                  <a:lnTo>
                    <a:pt x="97" y="376"/>
                  </a:lnTo>
                  <a:lnTo>
                    <a:pt x="100" y="376"/>
                  </a:lnTo>
                  <a:lnTo>
                    <a:pt x="100" y="378"/>
                  </a:lnTo>
                  <a:lnTo>
                    <a:pt x="102" y="381"/>
                  </a:lnTo>
                  <a:lnTo>
                    <a:pt x="102" y="383"/>
                  </a:lnTo>
                  <a:lnTo>
                    <a:pt x="102" y="383"/>
                  </a:lnTo>
                  <a:lnTo>
                    <a:pt x="105" y="386"/>
                  </a:lnTo>
                  <a:lnTo>
                    <a:pt x="105" y="386"/>
                  </a:lnTo>
                  <a:lnTo>
                    <a:pt x="105" y="386"/>
                  </a:lnTo>
                  <a:lnTo>
                    <a:pt x="107" y="388"/>
                  </a:lnTo>
                  <a:lnTo>
                    <a:pt x="107" y="388"/>
                  </a:lnTo>
                  <a:lnTo>
                    <a:pt x="107" y="388"/>
                  </a:lnTo>
                  <a:lnTo>
                    <a:pt x="109" y="390"/>
                  </a:lnTo>
                  <a:lnTo>
                    <a:pt x="112" y="390"/>
                  </a:lnTo>
                  <a:lnTo>
                    <a:pt x="112" y="393"/>
                  </a:lnTo>
                  <a:lnTo>
                    <a:pt x="112" y="393"/>
                  </a:lnTo>
                  <a:lnTo>
                    <a:pt x="114" y="395"/>
                  </a:lnTo>
                  <a:lnTo>
                    <a:pt x="116" y="395"/>
                  </a:lnTo>
                  <a:lnTo>
                    <a:pt x="116" y="397"/>
                  </a:lnTo>
                  <a:lnTo>
                    <a:pt x="116" y="397"/>
                  </a:lnTo>
                  <a:lnTo>
                    <a:pt x="116" y="397"/>
                  </a:lnTo>
                  <a:lnTo>
                    <a:pt x="119" y="397"/>
                  </a:lnTo>
                  <a:lnTo>
                    <a:pt x="119" y="400"/>
                  </a:lnTo>
                  <a:lnTo>
                    <a:pt x="119" y="400"/>
                  </a:lnTo>
                  <a:lnTo>
                    <a:pt x="119" y="400"/>
                  </a:lnTo>
                  <a:lnTo>
                    <a:pt x="119" y="400"/>
                  </a:lnTo>
                  <a:lnTo>
                    <a:pt x="119" y="402"/>
                  </a:lnTo>
                  <a:lnTo>
                    <a:pt x="119" y="402"/>
                  </a:lnTo>
                  <a:lnTo>
                    <a:pt x="121" y="402"/>
                  </a:lnTo>
                  <a:lnTo>
                    <a:pt x="121" y="402"/>
                  </a:lnTo>
                  <a:lnTo>
                    <a:pt x="121" y="402"/>
                  </a:lnTo>
                  <a:lnTo>
                    <a:pt x="121" y="402"/>
                  </a:lnTo>
                  <a:lnTo>
                    <a:pt x="123" y="404"/>
                  </a:lnTo>
                  <a:lnTo>
                    <a:pt x="126" y="404"/>
                  </a:lnTo>
                  <a:lnTo>
                    <a:pt x="126" y="404"/>
                  </a:lnTo>
                  <a:lnTo>
                    <a:pt x="128" y="404"/>
                  </a:lnTo>
                  <a:lnTo>
                    <a:pt x="131" y="404"/>
                  </a:lnTo>
                  <a:lnTo>
                    <a:pt x="131" y="407"/>
                  </a:lnTo>
                  <a:lnTo>
                    <a:pt x="131" y="407"/>
                  </a:lnTo>
                  <a:lnTo>
                    <a:pt x="131" y="409"/>
                  </a:lnTo>
                  <a:lnTo>
                    <a:pt x="131" y="412"/>
                  </a:lnTo>
                  <a:lnTo>
                    <a:pt x="131" y="414"/>
                  </a:lnTo>
                  <a:lnTo>
                    <a:pt x="128" y="414"/>
                  </a:lnTo>
                  <a:lnTo>
                    <a:pt x="128" y="414"/>
                  </a:lnTo>
                  <a:lnTo>
                    <a:pt x="126" y="416"/>
                  </a:lnTo>
                  <a:lnTo>
                    <a:pt x="126" y="416"/>
                  </a:lnTo>
                  <a:lnTo>
                    <a:pt x="128" y="421"/>
                  </a:lnTo>
                  <a:lnTo>
                    <a:pt x="128" y="421"/>
                  </a:lnTo>
                  <a:lnTo>
                    <a:pt x="128" y="423"/>
                  </a:lnTo>
                  <a:lnTo>
                    <a:pt x="131" y="423"/>
                  </a:lnTo>
                  <a:lnTo>
                    <a:pt x="138" y="423"/>
                  </a:lnTo>
                  <a:lnTo>
                    <a:pt x="140" y="423"/>
                  </a:lnTo>
                  <a:lnTo>
                    <a:pt x="140" y="423"/>
                  </a:lnTo>
                  <a:lnTo>
                    <a:pt x="140" y="421"/>
                  </a:lnTo>
                  <a:lnTo>
                    <a:pt x="140" y="421"/>
                  </a:lnTo>
                  <a:lnTo>
                    <a:pt x="140" y="421"/>
                  </a:lnTo>
                  <a:lnTo>
                    <a:pt x="140" y="419"/>
                  </a:lnTo>
                  <a:lnTo>
                    <a:pt x="140" y="416"/>
                  </a:lnTo>
                  <a:lnTo>
                    <a:pt x="140" y="416"/>
                  </a:lnTo>
                  <a:lnTo>
                    <a:pt x="140" y="414"/>
                  </a:lnTo>
                  <a:lnTo>
                    <a:pt x="142" y="414"/>
                  </a:lnTo>
                  <a:lnTo>
                    <a:pt x="140" y="414"/>
                  </a:lnTo>
                  <a:lnTo>
                    <a:pt x="140" y="414"/>
                  </a:lnTo>
                  <a:lnTo>
                    <a:pt x="140" y="412"/>
                  </a:lnTo>
                  <a:lnTo>
                    <a:pt x="140" y="412"/>
                  </a:lnTo>
                  <a:lnTo>
                    <a:pt x="140" y="412"/>
                  </a:lnTo>
                  <a:lnTo>
                    <a:pt x="140" y="412"/>
                  </a:lnTo>
                  <a:lnTo>
                    <a:pt x="140" y="412"/>
                  </a:lnTo>
                  <a:lnTo>
                    <a:pt x="140" y="409"/>
                  </a:lnTo>
                  <a:lnTo>
                    <a:pt x="140" y="409"/>
                  </a:lnTo>
                  <a:lnTo>
                    <a:pt x="140" y="407"/>
                  </a:lnTo>
                  <a:lnTo>
                    <a:pt x="140" y="407"/>
                  </a:lnTo>
                  <a:lnTo>
                    <a:pt x="140" y="404"/>
                  </a:lnTo>
                  <a:lnTo>
                    <a:pt x="140" y="402"/>
                  </a:lnTo>
                  <a:lnTo>
                    <a:pt x="140" y="400"/>
                  </a:lnTo>
                  <a:lnTo>
                    <a:pt x="140" y="397"/>
                  </a:lnTo>
                  <a:lnTo>
                    <a:pt x="138" y="397"/>
                  </a:lnTo>
                  <a:lnTo>
                    <a:pt x="138" y="397"/>
                  </a:lnTo>
                  <a:lnTo>
                    <a:pt x="138" y="397"/>
                  </a:lnTo>
                  <a:lnTo>
                    <a:pt x="138" y="397"/>
                  </a:lnTo>
                  <a:lnTo>
                    <a:pt x="138" y="397"/>
                  </a:lnTo>
                  <a:lnTo>
                    <a:pt x="138" y="395"/>
                  </a:lnTo>
                  <a:lnTo>
                    <a:pt x="135" y="395"/>
                  </a:lnTo>
                  <a:lnTo>
                    <a:pt x="135" y="395"/>
                  </a:lnTo>
                  <a:lnTo>
                    <a:pt x="135" y="395"/>
                  </a:lnTo>
                  <a:lnTo>
                    <a:pt x="135" y="395"/>
                  </a:lnTo>
                  <a:lnTo>
                    <a:pt x="133" y="395"/>
                  </a:lnTo>
                  <a:lnTo>
                    <a:pt x="133" y="395"/>
                  </a:lnTo>
                  <a:lnTo>
                    <a:pt x="133" y="393"/>
                  </a:lnTo>
                  <a:lnTo>
                    <a:pt x="133" y="393"/>
                  </a:lnTo>
                  <a:lnTo>
                    <a:pt x="131" y="390"/>
                  </a:lnTo>
                  <a:lnTo>
                    <a:pt x="133" y="390"/>
                  </a:lnTo>
                  <a:lnTo>
                    <a:pt x="135" y="386"/>
                  </a:lnTo>
                  <a:lnTo>
                    <a:pt x="138" y="386"/>
                  </a:lnTo>
                  <a:lnTo>
                    <a:pt x="138" y="386"/>
                  </a:lnTo>
                  <a:lnTo>
                    <a:pt x="138" y="383"/>
                  </a:lnTo>
                  <a:lnTo>
                    <a:pt x="138" y="383"/>
                  </a:lnTo>
                  <a:lnTo>
                    <a:pt x="138" y="381"/>
                  </a:lnTo>
                  <a:lnTo>
                    <a:pt x="138" y="381"/>
                  </a:lnTo>
                  <a:lnTo>
                    <a:pt x="138" y="381"/>
                  </a:lnTo>
                  <a:lnTo>
                    <a:pt x="138" y="378"/>
                  </a:lnTo>
                  <a:lnTo>
                    <a:pt x="138" y="378"/>
                  </a:lnTo>
                  <a:lnTo>
                    <a:pt x="138" y="376"/>
                  </a:lnTo>
                  <a:lnTo>
                    <a:pt x="140" y="374"/>
                  </a:lnTo>
                  <a:lnTo>
                    <a:pt x="140" y="371"/>
                  </a:lnTo>
                  <a:lnTo>
                    <a:pt x="140" y="371"/>
                  </a:lnTo>
                  <a:lnTo>
                    <a:pt x="145" y="367"/>
                  </a:lnTo>
                  <a:lnTo>
                    <a:pt x="145" y="367"/>
                  </a:lnTo>
                  <a:lnTo>
                    <a:pt x="147" y="367"/>
                  </a:lnTo>
                  <a:lnTo>
                    <a:pt x="147" y="367"/>
                  </a:lnTo>
                  <a:lnTo>
                    <a:pt x="149" y="367"/>
                  </a:lnTo>
                  <a:lnTo>
                    <a:pt x="149" y="367"/>
                  </a:lnTo>
                  <a:lnTo>
                    <a:pt x="149" y="369"/>
                  </a:lnTo>
                  <a:lnTo>
                    <a:pt x="149" y="369"/>
                  </a:lnTo>
                  <a:lnTo>
                    <a:pt x="152" y="369"/>
                  </a:lnTo>
                  <a:lnTo>
                    <a:pt x="152" y="369"/>
                  </a:lnTo>
                  <a:lnTo>
                    <a:pt x="152" y="369"/>
                  </a:lnTo>
                  <a:lnTo>
                    <a:pt x="152" y="369"/>
                  </a:lnTo>
                  <a:lnTo>
                    <a:pt x="152" y="367"/>
                  </a:lnTo>
                  <a:lnTo>
                    <a:pt x="154" y="367"/>
                  </a:lnTo>
                  <a:lnTo>
                    <a:pt x="159" y="367"/>
                  </a:lnTo>
                  <a:lnTo>
                    <a:pt x="159" y="367"/>
                  </a:lnTo>
                  <a:lnTo>
                    <a:pt x="161" y="367"/>
                  </a:lnTo>
                  <a:lnTo>
                    <a:pt x="161" y="367"/>
                  </a:lnTo>
                  <a:lnTo>
                    <a:pt x="161" y="367"/>
                  </a:lnTo>
                  <a:lnTo>
                    <a:pt x="166" y="364"/>
                  </a:lnTo>
                  <a:lnTo>
                    <a:pt x="166" y="362"/>
                  </a:lnTo>
                  <a:lnTo>
                    <a:pt x="166" y="362"/>
                  </a:lnTo>
                  <a:lnTo>
                    <a:pt x="166" y="359"/>
                  </a:lnTo>
                  <a:lnTo>
                    <a:pt x="166" y="359"/>
                  </a:lnTo>
                  <a:lnTo>
                    <a:pt x="166" y="357"/>
                  </a:lnTo>
                  <a:lnTo>
                    <a:pt x="166" y="357"/>
                  </a:lnTo>
                  <a:lnTo>
                    <a:pt x="168" y="355"/>
                  </a:lnTo>
                  <a:lnTo>
                    <a:pt x="168" y="345"/>
                  </a:lnTo>
                  <a:lnTo>
                    <a:pt x="168" y="341"/>
                  </a:lnTo>
                  <a:lnTo>
                    <a:pt x="168" y="333"/>
                  </a:lnTo>
                  <a:lnTo>
                    <a:pt x="168" y="331"/>
                  </a:lnTo>
                  <a:lnTo>
                    <a:pt x="168" y="331"/>
                  </a:lnTo>
                  <a:lnTo>
                    <a:pt x="168" y="329"/>
                  </a:lnTo>
                  <a:lnTo>
                    <a:pt x="168" y="322"/>
                  </a:lnTo>
                  <a:lnTo>
                    <a:pt x="166" y="317"/>
                  </a:lnTo>
                  <a:lnTo>
                    <a:pt x="166" y="315"/>
                  </a:lnTo>
                  <a:lnTo>
                    <a:pt x="166" y="315"/>
                  </a:lnTo>
                  <a:lnTo>
                    <a:pt x="166" y="312"/>
                  </a:lnTo>
                  <a:lnTo>
                    <a:pt x="168" y="307"/>
                  </a:lnTo>
                  <a:close/>
                  <a:moveTo>
                    <a:pt x="102" y="139"/>
                  </a:moveTo>
                  <a:lnTo>
                    <a:pt x="102" y="139"/>
                  </a:lnTo>
                  <a:lnTo>
                    <a:pt x="100" y="139"/>
                  </a:lnTo>
                  <a:lnTo>
                    <a:pt x="100" y="142"/>
                  </a:lnTo>
                  <a:lnTo>
                    <a:pt x="102" y="144"/>
                  </a:lnTo>
                  <a:lnTo>
                    <a:pt x="102" y="144"/>
                  </a:lnTo>
                  <a:lnTo>
                    <a:pt x="102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2"/>
                  </a:lnTo>
                  <a:lnTo>
                    <a:pt x="105" y="139"/>
                  </a:lnTo>
                  <a:lnTo>
                    <a:pt x="102" y="139"/>
                  </a:lnTo>
                  <a:lnTo>
                    <a:pt x="102" y="139"/>
                  </a:lnTo>
                  <a:close/>
                  <a:moveTo>
                    <a:pt x="109" y="142"/>
                  </a:moveTo>
                  <a:lnTo>
                    <a:pt x="107" y="142"/>
                  </a:lnTo>
                  <a:lnTo>
                    <a:pt x="107" y="142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6"/>
                  </a:lnTo>
                  <a:lnTo>
                    <a:pt x="107" y="146"/>
                  </a:lnTo>
                  <a:lnTo>
                    <a:pt x="107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12" y="146"/>
                  </a:lnTo>
                  <a:lnTo>
                    <a:pt x="112" y="144"/>
                  </a:lnTo>
                  <a:lnTo>
                    <a:pt x="112" y="142"/>
                  </a:lnTo>
                  <a:lnTo>
                    <a:pt x="112" y="142"/>
                  </a:lnTo>
                  <a:lnTo>
                    <a:pt x="109" y="142"/>
                  </a:lnTo>
                  <a:lnTo>
                    <a:pt x="109" y="142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10887074" y="4592204"/>
              <a:ext cx="619125" cy="1220788"/>
            </a:xfrm>
            <a:custGeom>
              <a:avLst/>
              <a:gdLst>
                <a:gd name="T0" fmla="*/ 274 w 390"/>
                <a:gd name="T1" fmla="*/ 80 h 769"/>
                <a:gd name="T2" fmla="*/ 269 w 390"/>
                <a:gd name="T3" fmla="*/ 73 h 769"/>
                <a:gd name="T4" fmla="*/ 359 w 390"/>
                <a:gd name="T5" fmla="*/ 270 h 769"/>
                <a:gd name="T6" fmla="*/ 373 w 390"/>
                <a:gd name="T7" fmla="*/ 147 h 769"/>
                <a:gd name="T8" fmla="*/ 369 w 390"/>
                <a:gd name="T9" fmla="*/ 92 h 769"/>
                <a:gd name="T10" fmla="*/ 362 w 390"/>
                <a:gd name="T11" fmla="*/ 73 h 769"/>
                <a:gd name="T12" fmla="*/ 352 w 390"/>
                <a:gd name="T13" fmla="*/ 50 h 769"/>
                <a:gd name="T14" fmla="*/ 345 w 390"/>
                <a:gd name="T15" fmla="*/ 43 h 769"/>
                <a:gd name="T16" fmla="*/ 336 w 390"/>
                <a:gd name="T17" fmla="*/ 26 h 769"/>
                <a:gd name="T18" fmla="*/ 328 w 390"/>
                <a:gd name="T19" fmla="*/ 17 h 769"/>
                <a:gd name="T20" fmla="*/ 321 w 390"/>
                <a:gd name="T21" fmla="*/ 14 h 769"/>
                <a:gd name="T22" fmla="*/ 324 w 390"/>
                <a:gd name="T23" fmla="*/ 2 h 769"/>
                <a:gd name="T24" fmla="*/ 317 w 390"/>
                <a:gd name="T25" fmla="*/ 9 h 769"/>
                <a:gd name="T26" fmla="*/ 314 w 390"/>
                <a:gd name="T27" fmla="*/ 19 h 769"/>
                <a:gd name="T28" fmla="*/ 298 w 390"/>
                <a:gd name="T29" fmla="*/ 26 h 769"/>
                <a:gd name="T30" fmla="*/ 302 w 390"/>
                <a:gd name="T31" fmla="*/ 40 h 769"/>
                <a:gd name="T32" fmla="*/ 300 w 390"/>
                <a:gd name="T33" fmla="*/ 71 h 769"/>
                <a:gd name="T34" fmla="*/ 281 w 390"/>
                <a:gd name="T35" fmla="*/ 80 h 769"/>
                <a:gd name="T36" fmla="*/ 274 w 390"/>
                <a:gd name="T37" fmla="*/ 92 h 769"/>
                <a:gd name="T38" fmla="*/ 260 w 390"/>
                <a:gd name="T39" fmla="*/ 88 h 769"/>
                <a:gd name="T40" fmla="*/ 253 w 390"/>
                <a:gd name="T41" fmla="*/ 90 h 769"/>
                <a:gd name="T42" fmla="*/ 255 w 390"/>
                <a:gd name="T43" fmla="*/ 125 h 769"/>
                <a:gd name="T44" fmla="*/ 255 w 390"/>
                <a:gd name="T45" fmla="*/ 121 h 769"/>
                <a:gd name="T46" fmla="*/ 241 w 390"/>
                <a:gd name="T47" fmla="*/ 133 h 769"/>
                <a:gd name="T48" fmla="*/ 248 w 390"/>
                <a:gd name="T49" fmla="*/ 144 h 769"/>
                <a:gd name="T50" fmla="*/ 250 w 390"/>
                <a:gd name="T51" fmla="*/ 149 h 769"/>
                <a:gd name="T52" fmla="*/ 229 w 390"/>
                <a:gd name="T53" fmla="*/ 168 h 769"/>
                <a:gd name="T54" fmla="*/ 227 w 390"/>
                <a:gd name="T55" fmla="*/ 149 h 769"/>
                <a:gd name="T56" fmla="*/ 205 w 390"/>
                <a:gd name="T57" fmla="*/ 180 h 769"/>
                <a:gd name="T58" fmla="*/ 208 w 390"/>
                <a:gd name="T59" fmla="*/ 192 h 769"/>
                <a:gd name="T60" fmla="*/ 201 w 390"/>
                <a:gd name="T61" fmla="*/ 180 h 769"/>
                <a:gd name="T62" fmla="*/ 170 w 390"/>
                <a:gd name="T63" fmla="*/ 199 h 769"/>
                <a:gd name="T64" fmla="*/ 172 w 390"/>
                <a:gd name="T65" fmla="*/ 218 h 769"/>
                <a:gd name="T66" fmla="*/ 160 w 390"/>
                <a:gd name="T67" fmla="*/ 208 h 769"/>
                <a:gd name="T68" fmla="*/ 149 w 390"/>
                <a:gd name="T69" fmla="*/ 215 h 769"/>
                <a:gd name="T70" fmla="*/ 130 w 390"/>
                <a:gd name="T71" fmla="*/ 218 h 769"/>
                <a:gd name="T72" fmla="*/ 115 w 390"/>
                <a:gd name="T73" fmla="*/ 222 h 769"/>
                <a:gd name="T74" fmla="*/ 104 w 390"/>
                <a:gd name="T75" fmla="*/ 222 h 769"/>
                <a:gd name="T76" fmla="*/ 66 w 390"/>
                <a:gd name="T77" fmla="*/ 234 h 769"/>
                <a:gd name="T78" fmla="*/ 59 w 390"/>
                <a:gd name="T79" fmla="*/ 270 h 769"/>
                <a:gd name="T80" fmla="*/ 42 w 390"/>
                <a:gd name="T81" fmla="*/ 317 h 769"/>
                <a:gd name="T82" fmla="*/ 54 w 390"/>
                <a:gd name="T83" fmla="*/ 395 h 769"/>
                <a:gd name="T84" fmla="*/ 63 w 390"/>
                <a:gd name="T85" fmla="*/ 431 h 769"/>
                <a:gd name="T86" fmla="*/ 52 w 390"/>
                <a:gd name="T87" fmla="*/ 471 h 769"/>
                <a:gd name="T88" fmla="*/ 18 w 390"/>
                <a:gd name="T89" fmla="*/ 518 h 769"/>
                <a:gd name="T90" fmla="*/ 4 w 390"/>
                <a:gd name="T91" fmla="*/ 556 h 769"/>
                <a:gd name="T92" fmla="*/ 2 w 390"/>
                <a:gd name="T93" fmla="*/ 577 h 769"/>
                <a:gd name="T94" fmla="*/ 18 w 390"/>
                <a:gd name="T95" fmla="*/ 622 h 769"/>
                <a:gd name="T96" fmla="*/ 23 w 390"/>
                <a:gd name="T97" fmla="*/ 658 h 769"/>
                <a:gd name="T98" fmla="*/ 37 w 390"/>
                <a:gd name="T99" fmla="*/ 715 h 769"/>
                <a:gd name="T100" fmla="*/ 56 w 390"/>
                <a:gd name="T101" fmla="*/ 743 h 769"/>
                <a:gd name="T102" fmla="*/ 127 w 390"/>
                <a:gd name="T103" fmla="*/ 764 h 769"/>
                <a:gd name="T104" fmla="*/ 198 w 390"/>
                <a:gd name="T105" fmla="*/ 736 h 769"/>
                <a:gd name="T106" fmla="*/ 212 w 390"/>
                <a:gd name="T107" fmla="*/ 717 h 769"/>
                <a:gd name="T108" fmla="*/ 236 w 390"/>
                <a:gd name="T109" fmla="*/ 656 h 769"/>
                <a:gd name="T110" fmla="*/ 276 w 390"/>
                <a:gd name="T111" fmla="*/ 516 h 769"/>
                <a:gd name="T112" fmla="*/ 298 w 390"/>
                <a:gd name="T113" fmla="*/ 445 h 769"/>
                <a:gd name="T114" fmla="*/ 331 w 390"/>
                <a:gd name="T115" fmla="*/ 338 h 769"/>
                <a:gd name="T116" fmla="*/ 347 w 390"/>
                <a:gd name="T117" fmla="*/ 265 h 769"/>
                <a:gd name="T118" fmla="*/ 347 w 390"/>
                <a:gd name="T119" fmla="*/ 218 h 769"/>
                <a:gd name="T120" fmla="*/ 357 w 390"/>
                <a:gd name="T121" fmla="*/ 192 h 769"/>
                <a:gd name="T122" fmla="*/ 364 w 390"/>
                <a:gd name="T123" fmla="*/ 213 h 769"/>
                <a:gd name="T124" fmla="*/ 388 w 390"/>
                <a:gd name="T125" fmla="*/ 192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0" h="769">
                  <a:moveTo>
                    <a:pt x="267" y="73"/>
                  </a:moveTo>
                  <a:lnTo>
                    <a:pt x="267" y="73"/>
                  </a:lnTo>
                  <a:lnTo>
                    <a:pt x="267" y="76"/>
                  </a:lnTo>
                  <a:lnTo>
                    <a:pt x="267" y="78"/>
                  </a:lnTo>
                  <a:lnTo>
                    <a:pt x="267" y="78"/>
                  </a:lnTo>
                  <a:lnTo>
                    <a:pt x="267" y="80"/>
                  </a:lnTo>
                  <a:lnTo>
                    <a:pt x="267" y="80"/>
                  </a:lnTo>
                  <a:lnTo>
                    <a:pt x="267" y="80"/>
                  </a:lnTo>
                  <a:lnTo>
                    <a:pt x="267" y="80"/>
                  </a:lnTo>
                  <a:lnTo>
                    <a:pt x="267" y="80"/>
                  </a:lnTo>
                  <a:lnTo>
                    <a:pt x="267" y="80"/>
                  </a:lnTo>
                  <a:lnTo>
                    <a:pt x="269" y="80"/>
                  </a:lnTo>
                  <a:lnTo>
                    <a:pt x="269" y="80"/>
                  </a:lnTo>
                  <a:lnTo>
                    <a:pt x="269" y="80"/>
                  </a:lnTo>
                  <a:lnTo>
                    <a:pt x="272" y="80"/>
                  </a:lnTo>
                  <a:lnTo>
                    <a:pt x="272" y="80"/>
                  </a:lnTo>
                  <a:lnTo>
                    <a:pt x="272" y="80"/>
                  </a:lnTo>
                  <a:lnTo>
                    <a:pt x="272" y="80"/>
                  </a:lnTo>
                  <a:lnTo>
                    <a:pt x="272" y="80"/>
                  </a:lnTo>
                  <a:lnTo>
                    <a:pt x="272" y="80"/>
                  </a:lnTo>
                  <a:lnTo>
                    <a:pt x="274" y="80"/>
                  </a:lnTo>
                  <a:lnTo>
                    <a:pt x="274" y="80"/>
                  </a:lnTo>
                  <a:lnTo>
                    <a:pt x="274" y="80"/>
                  </a:lnTo>
                  <a:lnTo>
                    <a:pt x="274" y="80"/>
                  </a:lnTo>
                  <a:lnTo>
                    <a:pt x="274" y="80"/>
                  </a:lnTo>
                  <a:lnTo>
                    <a:pt x="274" y="80"/>
                  </a:lnTo>
                  <a:lnTo>
                    <a:pt x="274" y="78"/>
                  </a:lnTo>
                  <a:lnTo>
                    <a:pt x="274" y="78"/>
                  </a:lnTo>
                  <a:lnTo>
                    <a:pt x="274" y="78"/>
                  </a:lnTo>
                  <a:lnTo>
                    <a:pt x="274" y="78"/>
                  </a:lnTo>
                  <a:lnTo>
                    <a:pt x="274" y="76"/>
                  </a:lnTo>
                  <a:lnTo>
                    <a:pt x="274" y="76"/>
                  </a:lnTo>
                  <a:lnTo>
                    <a:pt x="274" y="76"/>
                  </a:lnTo>
                  <a:lnTo>
                    <a:pt x="274" y="73"/>
                  </a:lnTo>
                  <a:lnTo>
                    <a:pt x="274" y="73"/>
                  </a:lnTo>
                  <a:lnTo>
                    <a:pt x="274" y="71"/>
                  </a:lnTo>
                  <a:lnTo>
                    <a:pt x="272" y="71"/>
                  </a:lnTo>
                  <a:lnTo>
                    <a:pt x="274" y="71"/>
                  </a:lnTo>
                  <a:lnTo>
                    <a:pt x="274" y="69"/>
                  </a:lnTo>
                  <a:lnTo>
                    <a:pt x="272" y="69"/>
                  </a:lnTo>
                  <a:lnTo>
                    <a:pt x="272" y="69"/>
                  </a:lnTo>
                  <a:lnTo>
                    <a:pt x="272" y="69"/>
                  </a:lnTo>
                  <a:lnTo>
                    <a:pt x="269" y="69"/>
                  </a:lnTo>
                  <a:lnTo>
                    <a:pt x="269" y="69"/>
                  </a:lnTo>
                  <a:lnTo>
                    <a:pt x="269" y="71"/>
                  </a:lnTo>
                  <a:lnTo>
                    <a:pt x="269" y="71"/>
                  </a:lnTo>
                  <a:lnTo>
                    <a:pt x="269" y="71"/>
                  </a:lnTo>
                  <a:lnTo>
                    <a:pt x="269" y="71"/>
                  </a:lnTo>
                  <a:lnTo>
                    <a:pt x="269" y="73"/>
                  </a:lnTo>
                  <a:lnTo>
                    <a:pt x="269" y="73"/>
                  </a:lnTo>
                  <a:lnTo>
                    <a:pt x="269" y="73"/>
                  </a:lnTo>
                  <a:lnTo>
                    <a:pt x="269" y="73"/>
                  </a:lnTo>
                  <a:lnTo>
                    <a:pt x="269" y="71"/>
                  </a:lnTo>
                  <a:lnTo>
                    <a:pt x="267" y="73"/>
                  </a:lnTo>
                  <a:lnTo>
                    <a:pt x="267" y="71"/>
                  </a:lnTo>
                  <a:lnTo>
                    <a:pt x="267" y="71"/>
                  </a:lnTo>
                  <a:lnTo>
                    <a:pt x="265" y="73"/>
                  </a:lnTo>
                  <a:lnTo>
                    <a:pt x="267" y="73"/>
                  </a:lnTo>
                  <a:lnTo>
                    <a:pt x="267" y="73"/>
                  </a:lnTo>
                  <a:close/>
                  <a:moveTo>
                    <a:pt x="362" y="263"/>
                  </a:moveTo>
                  <a:lnTo>
                    <a:pt x="362" y="263"/>
                  </a:lnTo>
                  <a:lnTo>
                    <a:pt x="362" y="265"/>
                  </a:lnTo>
                  <a:lnTo>
                    <a:pt x="359" y="265"/>
                  </a:lnTo>
                  <a:lnTo>
                    <a:pt x="359" y="265"/>
                  </a:lnTo>
                  <a:lnTo>
                    <a:pt x="357" y="272"/>
                  </a:lnTo>
                  <a:lnTo>
                    <a:pt x="354" y="272"/>
                  </a:lnTo>
                  <a:lnTo>
                    <a:pt x="354" y="275"/>
                  </a:lnTo>
                  <a:lnTo>
                    <a:pt x="354" y="275"/>
                  </a:lnTo>
                  <a:lnTo>
                    <a:pt x="354" y="277"/>
                  </a:lnTo>
                  <a:lnTo>
                    <a:pt x="354" y="277"/>
                  </a:lnTo>
                  <a:lnTo>
                    <a:pt x="354" y="277"/>
                  </a:lnTo>
                  <a:lnTo>
                    <a:pt x="352" y="282"/>
                  </a:lnTo>
                  <a:lnTo>
                    <a:pt x="352" y="282"/>
                  </a:lnTo>
                  <a:lnTo>
                    <a:pt x="352" y="284"/>
                  </a:lnTo>
                  <a:lnTo>
                    <a:pt x="354" y="282"/>
                  </a:lnTo>
                  <a:lnTo>
                    <a:pt x="357" y="279"/>
                  </a:lnTo>
                  <a:lnTo>
                    <a:pt x="357" y="277"/>
                  </a:lnTo>
                  <a:lnTo>
                    <a:pt x="359" y="270"/>
                  </a:lnTo>
                  <a:lnTo>
                    <a:pt x="362" y="267"/>
                  </a:lnTo>
                  <a:lnTo>
                    <a:pt x="364" y="263"/>
                  </a:lnTo>
                  <a:lnTo>
                    <a:pt x="364" y="260"/>
                  </a:lnTo>
                  <a:lnTo>
                    <a:pt x="362" y="263"/>
                  </a:lnTo>
                  <a:lnTo>
                    <a:pt x="362" y="263"/>
                  </a:lnTo>
                  <a:close/>
                  <a:moveTo>
                    <a:pt x="390" y="182"/>
                  </a:moveTo>
                  <a:lnTo>
                    <a:pt x="388" y="180"/>
                  </a:lnTo>
                  <a:lnTo>
                    <a:pt x="388" y="178"/>
                  </a:lnTo>
                  <a:lnTo>
                    <a:pt x="388" y="178"/>
                  </a:lnTo>
                  <a:lnTo>
                    <a:pt x="388" y="178"/>
                  </a:lnTo>
                  <a:lnTo>
                    <a:pt x="385" y="178"/>
                  </a:lnTo>
                  <a:lnTo>
                    <a:pt x="385" y="175"/>
                  </a:lnTo>
                  <a:lnTo>
                    <a:pt x="385" y="175"/>
                  </a:lnTo>
                  <a:lnTo>
                    <a:pt x="383" y="170"/>
                  </a:lnTo>
                  <a:lnTo>
                    <a:pt x="380" y="170"/>
                  </a:lnTo>
                  <a:lnTo>
                    <a:pt x="378" y="161"/>
                  </a:lnTo>
                  <a:lnTo>
                    <a:pt x="378" y="159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73" y="154"/>
                  </a:lnTo>
                  <a:lnTo>
                    <a:pt x="373" y="154"/>
                  </a:lnTo>
                  <a:lnTo>
                    <a:pt x="376" y="154"/>
                  </a:lnTo>
                  <a:lnTo>
                    <a:pt x="376" y="151"/>
                  </a:lnTo>
                  <a:lnTo>
                    <a:pt x="376" y="149"/>
                  </a:lnTo>
                  <a:lnTo>
                    <a:pt x="373" y="147"/>
                  </a:lnTo>
                  <a:lnTo>
                    <a:pt x="373" y="140"/>
                  </a:lnTo>
                  <a:lnTo>
                    <a:pt x="373" y="137"/>
                  </a:lnTo>
                  <a:lnTo>
                    <a:pt x="373" y="137"/>
                  </a:lnTo>
                  <a:lnTo>
                    <a:pt x="373" y="135"/>
                  </a:lnTo>
                  <a:lnTo>
                    <a:pt x="373" y="135"/>
                  </a:lnTo>
                  <a:lnTo>
                    <a:pt x="373" y="130"/>
                  </a:lnTo>
                  <a:lnTo>
                    <a:pt x="373" y="128"/>
                  </a:lnTo>
                  <a:lnTo>
                    <a:pt x="373" y="128"/>
                  </a:lnTo>
                  <a:lnTo>
                    <a:pt x="371" y="125"/>
                  </a:lnTo>
                  <a:lnTo>
                    <a:pt x="371" y="125"/>
                  </a:lnTo>
                  <a:lnTo>
                    <a:pt x="371" y="123"/>
                  </a:lnTo>
                  <a:lnTo>
                    <a:pt x="371" y="123"/>
                  </a:lnTo>
                  <a:lnTo>
                    <a:pt x="371" y="121"/>
                  </a:lnTo>
                  <a:lnTo>
                    <a:pt x="371" y="118"/>
                  </a:lnTo>
                  <a:lnTo>
                    <a:pt x="371" y="118"/>
                  </a:lnTo>
                  <a:lnTo>
                    <a:pt x="371" y="116"/>
                  </a:lnTo>
                  <a:lnTo>
                    <a:pt x="371" y="111"/>
                  </a:lnTo>
                  <a:lnTo>
                    <a:pt x="371" y="102"/>
                  </a:lnTo>
                  <a:lnTo>
                    <a:pt x="369" y="99"/>
                  </a:lnTo>
                  <a:lnTo>
                    <a:pt x="369" y="97"/>
                  </a:lnTo>
                  <a:lnTo>
                    <a:pt x="369" y="97"/>
                  </a:lnTo>
                  <a:lnTo>
                    <a:pt x="369" y="95"/>
                  </a:lnTo>
                  <a:lnTo>
                    <a:pt x="369" y="92"/>
                  </a:lnTo>
                  <a:lnTo>
                    <a:pt x="369" y="92"/>
                  </a:lnTo>
                  <a:lnTo>
                    <a:pt x="369" y="92"/>
                  </a:lnTo>
                  <a:lnTo>
                    <a:pt x="369" y="92"/>
                  </a:lnTo>
                  <a:lnTo>
                    <a:pt x="369" y="92"/>
                  </a:lnTo>
                  <a:lnTo>
                    <a:pt x="366" y="92"/>
                  </a:lnTo>
                  <a:lnTo>
                    <a:pt x="366" y="92"/>
                  </a:lnTo>
                  <a:lnTo>
                    <a:pt x="366" y="92"/>
                  </a:lnTo>
                  <a:lnTo>
                    <a:pt x="366" y="92"/>
                  </a:lnTo>
                  <a:lnTo>
                    <a:pt x="366" y="92"/>
                  </a:lnTo>
                  <a:lnTo>
                    <a:pt x="366" y="90"/>
                  </a:lnTo>
                  <a:lnTo>
                    <a:pt x="366" y="90"/>
                  </a:lnTo>
                  <a:lnTo>
                    <a:pt x="366" y="90"/>
                  </a:lnTo>
                  <a:lnTo>
                    <a:pt x="366" y="88"/>
                  </a:lnTo>
                  <a:lnTo>
                    <a:pt x="366" y="88"/>
                  </a:lnTo>
                  <a:lnTo>
                    <a:pt x="366" y="88"/>
                  </a:lnTo>
                  <a:lnTo>
                    <a:pt x="366" y="88"/>
                  </a:lnTo>
                  <a:lnTo>
                    <a:pt x="366" y="88"/>
                  </a:lnTo>
                  <a:lnTo>
                    <a:pt x="364" y="85"/>
                  </a:lnTo>
                  <a:lnTo>
                    <a:pt x="364" y="83"/>
                  </a:lnTo>
                  <a:lnTo>
                    <a:pt x="364" y="80"/>
                  </a:lnTo>
                  <a:lnTo>
                    <a:pt x="364" y="78"/>
                  </a:lnTo>
                  <a:lnTo>
                    <a:pt x="364" y="78"/>
                  </a:lnTo>
                  <a:lnTo>
                    <a:pt x="364" y="78"/>
                  </a:lnTo>
                  <a:lnTo>
                    <a:pt x="364" y="78"/>
                  </a:lnTo>
                  <a:lnTo>
                    <a:pt x="362" y="78"/>
                  </a:lnTo>
                  <a:lnTo>
                    <a:pt x="362" y="78"/>
                  </a:lnTo>
                  <a:lnTo>
                    <a:pt x="362" y="78"/>
                  </a:lnTo>
                  <a:lnTo>
                    <a:pt x="362" y="76"/>
                  </a:lnTo>
                  <a:lnTo>
                    <a:pt x="362" y="73"/>
                  </a:lnTo>
                  <a:lnTo>
                    <a:pt x="362" y="73"/>
                  </a:lnTo>
                  <a:lnTo>
                    <a:pt x="359" y="71"/>
                  </a:lnTo>
                  <a:lnTo>
                    <a:pt x="359" y="71"/>
                  </a:lnTo>
                  <a:lnTo>
                    <a:pt x="359" y="69"/>
                  </a:lnTo>
                  <a:lnTo>
                    <a:pt x="359" y="69"/>
                  </a:lnTo>
                  <a:lnTo>
                    <a:pt x="359" y="66"/>
                  </a:lnTo>
                  <a:lnTo>
                    <a:pt x="359" y="64"/>
                  </a:lnTo>
                  <a:lnTo>
                    <a:pt x="359" y="59"/>
                  </a:lnTo>
                  <a:lnTo>
                    <a:pt x="359" y="59"/>
                  </a:lnTo>
                  <a:lnTo>
                    <a:pt x="357" y="59"/>
                  </a:lnTo>
                  <a:lnTo>
                    <a:pt x="357" y="57"/>
                  </a:lnTo>
                  <a:lnTo>
                    <a:pt x="357" y="57"/>
                  </a:lnTo>
                  <a:lnTo>
                    <a:pt x="357" y="57"/>
                  </a:lnTo>
                  <a:lnTo>
                    <a:pt x="357" y="54"/>
                  </a:lnTo>
                  <a:lnTo>
                    <a:pt x="354" y="54"/>
                  </a:lnTo>
                  <a:lnTo>
                    <a:pt x="354" y="54"/>
                  </a:lnTo>
                  <a:lnTo>
                    <a:pt x="354" y="54"/>
                  </a:lnTo>
                  <a:lnTo>
                    <a:pt x="354" y="54"/>
                  </a:lnTo>
                  <a:lnTo>
                    <a:pt x="357" y="52"/>
                  </a:lnTo>
                  <a:lnTo>
                    <a:pt x="357" y="52"/>
                  </a:lnTo>
                  <a:lnTo>
                    <a:pt x="354" y="52"/>
                  </a:lnTo>
                  <a:lnTo>
                    <a:pt x="354" y="52"/>
                  </a:lnTo>
                  <a:lnTo>
                    <a:pt x="354" y="52"/>
                  </a:lnTo>
                  <a:lnTo>
                    <a:pt x="352" y="52"/>
                  </a:lnTo>
                  <a:lnTo>
                    <a:pt x="352" y="50"/>
                  </a:lnTo>
                  <a:lnTo>
                    <a:pt x="352" y="50"/>
                  </a:lnTo>
                  <a:lnTo>
                    <a:pt x="352" y="50"/>
                  </a:lnTo>
                  <a:lnTo>
                    <a:pt x="352" y="47"/>
                  </a:lnTo>
                  <a:lnTo>
                    <a:pt x="352" y="47"/>
                  </a:lnTo>
                  <a:lnTo>
                    <a:pt x="350" y="45"/>
                  </a:lnTo>
                  <a:lnTo>
                    <a:pt x="350" y="45"/>
                  </a:lnTo>
                  <a:lnTo>
                    <a:pt x="350" y="45"/>
                  </a:lnTo>
                  <a:lnTo>
                    <a:pt x="347" y="45"/>
                  </a:lnTo>
                  <a:lnTo>
                    <a:pt x="347" y="45"/>
                  </a:lnTo>
                  <a:lnTo>
                    <a:pt x="350" y="45"/>
                  </a:lnTo>
                  <a:lnTo>
                    <a:pt x="347" y="45"/>
                  </a:lnTo>
                  <a:lnTo>
                    <a:pt x="347" y="45"/>
                  </a:lnTo>
                  <a:lnTo>
                    <a:pt x="347" y="45"/>
                  </a:lnTo>
                  <a:lnTo>
                    <a:pt x="347" y="45"/>
                  </a:lnTo>
                  <a:lnTo>
                    <a:pt x="347" y="47"/>
                  </a:lnTo>
                  <a:lnTo>
                    <a:pt x="345" y="47"/>
                  </a:lnTo>
                  <a:lnTo>
                    <a:pt x="345" y="47"/>
                  </a:lnTo>
                  <a:lnTo>
                    <a:pt x="345" y="47"/>
                  </a:lnTo>
                  <a:lnTo>
                    <a:pt x="345" y="47"/>
                  </a:lnTo>
                  <a:lnTo>
                    <a:pt x="345" y="47"/>
                  </a:lnTo>
                  <a:lnTo>
                    <a:pt x="345" y="47"/>
                  </a:lnTo>
                  <a:lnTo>
                    <a:pt x="345" y="47"/>
                  </a:lnTo>
                  <a:lnTo>
                    <a:pt x="345" y="45"/>
                  </a:lnTo>
                  <a:lnTo>
                    <a:pt x="345" y="45"/>
                  </a:lnTo>
                  <a:lnTo>
                    <a:pt x="345" y="45"/>
                  </a:lnTo>
                  <a:lnTo>
                    <a:pt x="345" y="43"/>
                  </a:lnTo>
                  <a:lnTo>
                    <a:pt x="345" y="43"/>
                  </a:lnTo>
                  <a:lnTo>
                    <a:pt x="345" y="43"/>
                  </a:lnTo>
                  <a:lnTo>
                    <a:pt x="343" y="40"/>
                  </a:lnTo>
                  <a:lnTo>
                    <a:pt x="343" y="40"/>
                  </a:lnTo>
                  <a:lnTo>
                    <a:pt x="340" y="38"/>
                  </a:lnTo>
                  <a:lnTo>
                    <a:pt x="340" y="38"/>
                  </a:lnTo>
                  <a:lnTo>
                    <a:pt x="340" y="40"/>
                  </a:lnTo>
                  <a:lnTo>
                    <a:pt x="340" y="40"/>
                  </a:lnTo>
                  <a:lnTo>
                    <a:pt x="340" y="38"/>
                  </a:lnTo>
                  <a:lnTo>
                    <a:pt x="338" y="38"/>
                  </a:lnTo>
                  <a:lnTo>
                    <a:pt x="340" y="38"/>
                  </a:lnTo>
                  <a:lnTo>
                    <a:pt x="340" y="38"/>
                  </a:lnTo>
                  <a:lnTo>
                    <a:pt x="340" y="36"/>
                  </a:lnTo>
                  <a:lnTo>
                    <a:pt x="340" y="36"/>
                  </a:lnTo>
                  <a:lnTo>
                    <a:pt x="340" y="31"/>
                  </a:lnTo>
                  <a:lnTo>
                    <a:pt x="340" y="31"/>
                  </a:lnTo>
                  <a:lnTo>
                    <a:pt x="340" y="31"/>
                  </a:lnTo>
                  <a:lnTo>
                    <a:pt x="340" y="33"/>
                  </a:lnTo>
                  <a:lnTo>
                    <a:pt x="340" y="33"/>
                  </a:lnTo>
                  <a:lnTo>
                    <a:pt x="340" y="33"/>
                  </a:lnTo>
                  <a:lnTo>
                    <a:pt x="340" y="33"/>
                  </a:lnTo>
                  <a:lnTo>
                    <a:pt x="340" y="31"/>
                  </a:lnTo>
                  <a:lnTo>
                    <a:pt x="340" y="31"/>
                  </a:lnTo>
                  <a:lnTo>
                    <a:pt x="338" y="26"/>
                  </a:lnTo>
                  <a:lnTo>
                    <a:pt x="338" y="28"/>
                  </a:lnTo>
                  <a:lnTo>
                    <a:pt x="338" y="28"/>
                  </a:lnTo>
                  <a:lnTo>
                    <a:pt x="336" y="26"/>
                  </a:lnTo>
                  <a:lnTo>
                    <a:pt x="336" y="26"/>
                  </a:lnTo>
                  <a:lnTo>
                    <a:pt x="336" y="26"/>
                  </a:lnTo>
                  <a:lnTo>
                    <a:pt x="336" y="26"/>
                  </a:lnTo>
                  <a:lnTo>
                    <a:pt x="338" y="26"/>
                  </a:lnTo>
                  <a:lnTo>
                    <a:pt x="338" y="26"/>
                  </a:lnTo>
                  <a:lnTo>
                    <a:pt x="338" y="26"/>
                  </a:lnTo>
                  <a:lnTo>
                    <a:pt x="338" y="26"/>
                  </a:lnTo>
                  <a:lnTo>
                    <a:pt x="338" y="24"/>
                  </a:lnTo>
                  <a:lnTo>
                    <a:pt x="338" y="24"/>
                  </a:lnTo>
                  <a:lnTo>
                    <a:pt x="336" y="24"/>
                  </a:lnTo>
                  <a:lnTo>
                    <a:pt x="336" y="24"/>
                  </a:lnTo>
                  <a:lnTo>
                    <a:pt x="336" y="24"/>
                  </a:lnTo>
                  <a:lnTo>
                    <a:pt x="336" y="24"/>
                  </a:lnTo>
                  <a:lnTo>
                    <a:pt x="333" y="24"/>
                  </a:lnTo>
                  <a:lnTo>
                    <a:pt x="333" y="24"/>
                  </a:lnTo>
                  <a:lnTo>
                    <a:pt x="333" y="24"/>
                  </a:lnTo>
                  <a:lnTo>
                    <a:pt x="333" y="24"/>
                  </a:lnTo>
                  <a:lnTo>
                    <a:pt x="333" y="21"/>
                  </a:lnTo>
                  <a:lnTo>
                    <a:pt x="333" y="21"/>
                  </a:lnTo>
                  <a:lnTo>
                    <a:pt x="331" y="21"/>
                  </a:lnTo>
                  <a:lnTo>
                    <a:pt x="331" y="19"/>
                  </a:lnTo>
                  <a:lnTo>
                    <a:pt x="331" y="19"/>
                  </a:lnTo>
                  <a:lnTo>
                    <a:pt x="331" y="19"/>
                  </a:lnTo>
                  <a:lnTo>
                    <a:pt x="331" y="17"/>
                  </a:lnTo>
                  <a:lnTo>
                    <a:pt x="328" y="17"/>
                  </a:lnTo>
                  <a:lnTo>
                    <a:pt x="328" y="17"/>
                  </a:lnTo>
                  <a:lnTo>
                    <a:pt x="328" y="17"/>
                  </a:lnTo>
                  <a:lnTo>
                    <a:pt x="328" y="19"/>
                  </a:lnTo>
                  <a:lnTo>
                    <a:pt x="328" y="19"/>
                  </a:lnTo>
                  <a:lnTo>
                    <a:pt x="328" y="19"/>
                  </a:lnTo>
                  <a:lnTo>
                    <a:pt x="328" y="19"/>
                  </a:lnTo>
                  <a:lnTo>
                    <a:pt x="326" y="19"/>
                  </a:lnTo>
                  <a:lnTo>
                    <a:pt x="326" y="19"/>
                  </a:lnTo>
                  <a:lnTo>
                    <a:pt x="326" y="19"/>
                  </a:lnTo>
                  <a:lnTo>
                    <a:pt x="326" y="19"/>
                  </a:lnTo>
                  <a:lnTo>
                    <a:pt x="326" y="19"/>
                  </a:lnTo>
                  <a:lnTo>
                    <a:pt x="326" y="19"/>
                  </a:lnTo>
                  <a:lnTo>
                    <a:pt x="326" y="17"/>
                  </a:lnTo>
                  <a:lnTo>
                    <a:pt x="326" y="19"/>
                  </a:lnTo>
                  <a:lnTo>
                    <a:pt x="324" y="19"/>
                  </a:lnTo>
                  <a:lnTo>
                    <a:pt x="324" y="19"/>
                  </a:lnTo>
                  <a:lnTo>
                    <a:pt x="324" y="19"/>
                  </a:lnTo>
                  <a:lnTo>
                    <a:pt x="324" y="19"/>
                  </a:lnTo>
                  <a:lnTo>
                    <a:pt x="324" y="19"/>
                  </a:lnTo>
                  <a:lnTo>
                    <a:pt x="324" y="19"/>
                  </a:lnTo>
                  <a:lnTo>
                    <a:pt x="324" y="17"/>
                  </a:lnTo>
                  <a:lnTo>
                    <a:pt x="324" y="17"/>
                  </a:lnTo>
                  <a:lnTo>
                    <a:pt x="324" y="17"/>
                  </a:lnTo>
                  <a:lnTo>
                    <a:pt x="324" y="17"/>
                  </a:lnTo>
                  <a:lnTo>
                    <a:pt x="321" y="17"/>
                  </a:lnTo>
                  <a:lnTo>
                    <a:pt x="321" y="17"/>
                  </a:lnTo>
                  <a:lnTo>
                    <a:pt x="321" y="14"/>
                  </a:lnTo>
                  <a:lnTo>
                    <a:pt x="321" y="14"/>
                  </a:lnTo>
                  <a:lnTo>
                    <a:pt x="321" y="14"/>
                  </a:lnTo>
                  <a:lnTo>
                    <a:pt x="321" y="12"/>
                  </a:lnTo>
                  <a:lnTo>
                    <a:pt x="321" y="12"/>
                  </a:lnTo>
                  <a:lnTo>
                    <a:pt x="324" y="12"/>
                  </a:lnTo>
                  <a:lnTo>
                    <a:pt x="324" y="12"/>
                  </a:lnTo>
                  <a:lnTo>
                    <a:pt x="324" y="12"/>
                  </a:lnTo>
                  <a:lnTo>
                    <a:pt x="324" y="12"/>
                  </a:lnTo>
                  <a:lnTo>
                    <a:pt x="324" y="14"/>
                  </a:lnTo>
                  <a:lnTo>
                    <a:pt x="326" y="14"/>
                  </a:lnTo>
                  <a:lnTo>
                    <a:pt x="326" y="14"/>
                  </a:lnTo>
                  <a:lnTo>
                    <a:pt x="326" y="12"/>
                  </a:lnTo>
                  <a:lnTo>
                    <a:pt x="326" y="12"/>
                  </a:lnTo>
                  <a:lnTo>
                    <a:pt x="326" y="12"/>
                  </a:lnTo>
                  <a:lnTo>
                    <a:pt x="328" y="14"/>
                  </a:lnTo>
                  <a:lnTo>
                    <a:pt x="328" y="14"/>
                  </a:lnTo>
                  <a:lnTo>
                    <a:pt x="328" y="14"/>
                  </a:lnTo>
                  <a:lnTo>
                    <a:pt x="328" y="12"/>
                  </a:lnTo>
                  <a:lnTo>
                    <a:pt x="328" y="9"/>
                  </a:lnTo>
                  <a:lnTo>
                    <a:pt x="328" y="9"/>
                  </a:lnTo>
                  <a:lnTo>
                    <a:pt x="328" y="7"/>
                  </a:lnTo>
                  <a:lnTo>
                    <a:pt x="326" y="7"/>
                  </a:lnTo>
                  <a:lnTo>
                    <a:pt x="326" y="5"/>
                  </a:lnTo>
                  <a:lnTo>
                    <a:pt x="326" y="5"/>
                  </a:lnTo>
                  <a:lnTo>
                    <a:pt x="326" y="2"/>
                  </a:lnTo>
                  <a:lnTo>
                    <a:pt x="324" y="2"/>
                  </a:lnTo>
                  <a:lnTo>
                    <a:pt x="324" y="0"/>
                  </a:lnTo>
                  <a:lnTo>
                    <a:pt x="324" y="0"/>
                  </a:lnTo>
                  <a:lnTo>
                    <a:pt x="321" y="2"/>
                  </a:lnTo>
                  <a:lnTo>
                    <a:pt x="321" y="2"/>
                  </a:lnTo>
                  <a:lnTo>
                    <a:pt x="321" y="2"/>
                  </a:lnTo>
                  <a:lnTo>
                    <a:pt x="321" y="5"/>
                  </a:lnTo>
                  <a:lnTo>
                    <a:pt x="321" y="5"/>
                  </a:lnTo>
                  <a:lnTo>
                    <a:pt x="321" y="5"/>
                  </a:lnTo>
                  <a:lnTo>
                    <a:pt x="321" y="5"/>
                  </a:lnTo>
                  <a:lnTo>
                    <a:pt x="319" y="5"/>
                  </a:lnTo>
                  <a:lnTo>
                    <a:pt x="319" y="5"/>
                  </a:lnTo>
                  <a:lnTo>
                    <a:pt x="319" y="5"/>
                  </a:lnTo>
                  <a:lnTo>
                    <a:pt x="319" y="5"/>
                  </a:lnTo>
                  <a:lnTo>
                    <a:pt x="319" y="7"/>
                  </a:lnTo>
                  <a:lnTo>
                    <a:pt x="319" y="7"/>
                  </a:lnTo>
                  <a:lnTo>
                    <a:pt x="321" y="7"/>
                  </a:lnTo>
                  <a:lnTo>
                    <a:pt x="321" y="9"/>
                  </a:lnTo>
                  <a:lnTo>
                    <a:pt x="321" y="9"/>
                  </a:lnTo>
                  <a:lnTo>
                    <a:pt x="321" y="9"/>
                  </a:lnTo>
                  <a:lnTo>
                    <a:pt x="321" y="9"/>
                  </a:lnTo>
                  <a:lnTo>
                    <a:pt x="319" y="7"/>
                  </a:lnTo>
                  <a:lnTo>
                    <a:pt x="317" y="7"/>
                  </a:lnTo>
                  <a:lnTo>
                    <a:pt x="317" y="7"/>
                  </a:lnTo>
                  <a:lnTo>
                    <a:pt x="314" y="7"/>
                  </a:lnTo>
                  <a:lnTo>
                    <a:pt x="314" y="9"/>
                  </a:lnTo>
                  <a:lnTo>
                    <a:pt x="317" y="9"/>
                  </a:lnTo>
                  <a:lnTo>
                    <a:pt x="317" y="9"/>
                  </a:lnTo>
                  <a:lnTo>
                    <a:pt x="317" y="9"/>
                  </a:lnTo>
                  <a:lnTo>
                    <a:pt x="317" y="9"/>
                  </a:lnTo>
                  <a:lnTo>
                    <a:pt x="317" y="9"/>
                  </a:lnTo>
                  <a:lnTo>
                    <a:pt x="317" y="9"/>
                  </a:lnTo>
                  <a:lnTo>
                    <a:pt x="319" y="9"/>
                  </a:lnTo>
                  <a:lnTo>
                    <a:pt x="319" y="9"/>
                  </a:lnTo>
                  <a:lnTo>
                    <a:pt x="319" y="9"/>
                  </a:lnTo>
                  <a:lnTo>
                    <a:pt x="319" y="12"/>
                  </a:lnTo>
                  <a:lnTo>
                    <a:pt x="319" y="12"/>
                  </a:lnTo>
                  <a:lnTo>
                    <a:pt x="319" y="12"/>
                  </a:lnTo>
                  <a:lnTo>
                    <a:pt x="319" y="12"/>
                  </a:lnTo>
                  <a:lnTo>
                    <a:pt x="319" y="12"/>
                  </a:lnTo>
                  <a:lnTo>
                    <a:pt x="319" y="12"/>
                  </a:lnTo>
                  <a:lnTo>
                    <a:pt x="319" y="12"/>
                  </a:lnTo>
                  <a:lnTo>
                    <a:pt x="317" y="14"/>
                  </a:lnTo>
                  <a:lnTo>
                    <a:pt x="317" y="14"/>
                  </a:lnTo>
                  <a:lnTo>
                    <a:pt x="317" y="14"/>
                  </a:lnTo>
                  <a:lnTo>
                    <a:pt x="319" y="14"/>
                  </a:lnTo>
                  <a:lnTo>
                    <a:pt x="319" y="17"/>
                  </a:lnTo>
                  <a:lnTo>
                    <a:pt x="317" y="17"/>
                  </a:lnTo>
                  <a:lnTo>
                    <a:pt x="317" y="17"/>
                  </a:lnTo>
                  <a:lnTo>
                    <a:pt x="317" y="17"/>
                  </a:lnTo>
                  <a:lnTo>
                    <a:pt x="314" y="17"/>
                  </a:lnTo>
                  <a:lnTo>
                    <a:pt x="314" y="17"/>
                  </a:lnTo>
                  <a:lnTo>
                    <a:pt x="314" y="19"/>
                  </a:lnTo>
                  <a:lnTo>
                    <a:pt x="314" y="19"/>
                  </a:lnTo>
                  <a:lnTo>
                    <a:pt x="312" y="19"/>
                  </a:lnTo>
                  <a:lnTo>
                    <a:pt x="312" y="19"/>
                  </a:lnTo>
                  <a:lnTo>
                    <a:pt x="312" y="19"/>
                  </a:lnTo>
                  <a:lnTo>
                    <a:pt x="309" y="21"/>
                  </a:lnTo>
                  <a:lnTo>
                    <a:pt x="309" y="21"/>
                  </a:lnTo>
                  <a:lnTo>
                    <a:pt x="309" y="21"/>
                  </a:lnTo>
                  <a:lnTo>
                    <a:pt x="309" y="21"/>
                  </a:lnTo>
                  <a:lnTo>
                    <a:pt x="307" y="21"/>
                  </a:lnTo>
                  <a:lnTo>
                    <a:pt x="307" y="24"/>
                  </a:lnTo>
                  <a:lnTo>
                    <a:pt x="307" y="24"/>
                  </a:lnTo>
                  <a:lnTo>
                    <a:pt x="307" y="24"/>
                  </a:lnTo>
                  <a:lnTo>
                    <a:pt x="307" y="24"/>
                  </a:lnTo>
                  <a:lnTo>
                    <a:pt x="307" y="26"/>
                  </a:lnTo>
                  <a:lnTo>
                    <a:pt x="307" y="26"/>
                  </a:lnTo>
                  <a:lnTo>
                    <a:pt x="307" y="28"/>
                  </a:lnTo>
                  <a:lnTo>
                    <a:pt x="307" y="28"/>
                  </a:lnTo>
                  <a:lnTo>
                    <a:pt x="307" y="31"/>
                  </a:lnTo>
                  <a:lnTo>
                    <a:pt x="305" y="31"/>
                  </a:lnTo>
                  <a:lnTo>
                    <a:pt x="305" y="31"/>
                  </a:lnTo>
                  <a:lnTo>
                    <a:pt x="305" y="31"/>
                  </a:lnTo>
                  <a:lnTo>
                    <a:pt x="302" y="26"/>
                  </a:lnTo>
                  <a:lnTo>
                    <a:pt x="300" y="26"/>
                  </a:lnTo>
                  <a:lnTo>
                    <a:pt x="300" y="26"/>
                  </a:lnTo>
                  <a:lnTo>
                    <a:pt x="298" y="26"/>
                  </a:lnTo>
                  <a:lnTo>
                    <a:pt x="298" y="26"/>
                  </a:lnTo>
                  <a:lnTo>
                    <a:pt x="298" y="26"/>
                  </a:lnTo>
                  <a:lnTo>
                    <a:pt x="295" y="26"/>
                  </a:lnTo>
                  <a:lnTo>
                    <a:pt x="295" y="26"/>
                  </a:lnTo>
                  <a:lnTo>
                    <a:pt x="295" y="28"/>
                  </a:lnTo>
                  <a:lnTo>
                    <a:pt x="298" y="28"/>
                  </a:lnTo>
                  <a:lnTo>
                    <a:pt x="298" y="28"/>
                  </a:lnTo>
                  <a:lnTo>
                    <a:pt x="298" y="28"/>
                  </a:lnTo>
                  <a:lnTo>
                    <a:pt x="298" y="31"/>
                  </a:lnTo>
                  <a:lnTo>
                    <a:pt x="300" y="31"/>
                  </a:lnTo>
                  <a:lnTo>
                    <a:pt x="300" y="33"/>
                  </a:lnTo>
                  <a:lnTo>
                    <a:pt x="300" y="36"/>
                  </a:lnTo>
                  <a:lnTo>
                    <a:pt x="300" y="33"/>
                  </a:lnTo>
                  <a:lnTo>
                    <a:pt x="302" y="33"/>
                  </a:lnTo>
                  <a:lnTo>
                    <a:pt x="302" y="33"/>
                  </a:lnTo>
                  <a:lnTo>
                    <a:pt x="302" y="36"/>
                  </a:lnTo>
                  <a:lnTo>
                    <a:pt x="302" y="36"/>
                  </a:lnTo>
                  <a:lnTo>
                    <a:pt x="302" y="36"/>
                  </a:lnTo>
                  <a:lnTo>
                    <a:pt x="302" y="36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2" y="40"/>
                  </a:lnTo>
                  <a:lnTo>
                    <a:pt x="302" y="40"/>
                  </a:lnTo>
                  <a:lnTo>
                    <a:pt x="302" y="40"/>
                  </a:lnTo>
                  <a:lnTo>
                    <a:pt x="302" y="40"/>
                  </a:lnTo>
                  <a:lnTo>
                    <a:pt x="305" y="40"/>
                  </a:lnTo>
                  <a:lnTo>
                    <a:pt x="305" y="43"/>
                  </a:lnTo>
                  <a:lnTo>
                    <a:pt x="305" y="45"/>
                  </a:lnTo>
                  <a:lnTo>
                    <a:pt x="305" y="45"/>
                  </a:lnTo>
                  <a:lnTo>
                    <a:pt x="305" y="45"/>
                  </a:lnTo>
                  <a:lnTo>
                    <a:pt x="305" y="45"/>
                  </a:lnTo>
                  <a:lnTo>
                    <a:pt x="307" y="47"/>
                  </a:lnTo>
                  <a:lnTo>
                    <a:pt x="307" y="47"/>
                  </a:lnTo>
                  <a:lnTo>
                    <a:pt x="307" y="50"/>
                  </a:lnTo>
                  <a:lnTo>
                    <a:pt x="305" y="52"/>
                  </a:lnTo>
                  <a:lnTo>
                    <a:pt x="305" y="54"/>
                  </a:lnTo>
                  <a:lnTo>
                    <a:pt x="305" y="54"/>
                  </a:lnTo>
                  <a:lnTo>
                    <a:pt x="305" y="54"/>
                  </a:lnTo>
                  <a:lnTo>
                    <a:pt x="305" y="57"/>
                  </a:lnTo>
                  <a:lnTo>
                    <a:pt x="305" y="57"/>
                  </a:lnTo>
                  <a:lnTo>
                    <a:pt x="302" y="57"/>
                  </a:lnTo>
                  <a:lnTo>
                    <a:pt x="302" y="59"/>
                  </a:lnTo>
                  <a:lnTo>
                    <a:pt x="302" y="59"/>
                  </a:lnTo>
                  <a:lnTo>
                    <a:pt x="302" y="62"/>
                  </a:lnTo>
                  <a:lnTo>
                    <a:pt x="300" y="62"/>
                  </a:lnTo>
                  <a:lnTo>
                    <a:pt x="300" y="66"/>
                  </a:lnTo>
                  <a:lnTo>
                    <a:pt x="300" y="69"/>
                  </a:lnTo>
                  <a:lnTo>
                    <a:pt x="300" y="69"/>
                  </a:lnTo>
                  <a:lnTo>
                    <a:pt x="300" y="71"/>
                  </a:lnTo>
                  <a:lnTo>
                    <a:pt x="300" y="71"/>
                  </a:lnTo>
                  <a:lnTo>
                    <a:pt x="300" y="73"/>
                  </a:lnTo>
                  <a:lnTo>
                    <a:pt x="298" y="76"/>
                  </a:lnTo>
                  <a:lnTo>
                    <a:pt x="298" y="76"/>
                  </a:lnTo>
                  <a:lnTo>
                    <a:pt x="298" y="78"/>
                  </a:lnTo>
                  <a:lnTo>
                    <a:pt x="298" y="78"/>
                  </a:lnTo>
                  <a:lnTo>
                    <a:pt x="295" y="80"/>
                  </a:lnTo>
                  <a:lnTo>
                    <a:pt x="293" y="83"/>
                  </a:lnTo>
                  <a:lnTo>
                    <a:pt x="291" y="83"/>
                  </a:lnTo>
                  <a:lnTo>
                    <a:pt x="291" y="83"/>
                  </a:lnTo>
                  <a:lnTo>
                    <a:pt x="291" y="83"/>
                  </a:lnTo>
                  <a:lnTo>
                    <a:pt x="291" y="83"/>
                  </a:lnTo>
                  <a:lnTo>
                    <a:pt x="288" y="83"/>
                  </a:lnTo>
                  <a:lnTo>
                    <a:pt x="288" y="83"/>
                  </a:lnTo>
                  <a:lnTo>
                    <a:pt x="288" y="83"/>
                  </a:lnTo>
                  <a:lnTo>
                    <a:pt x="288" y="83"/>
                  </a:lnTo>
                  <a:lnTo>
                    <a:pt x="283" y="80"/>
                  </a:lnTo>
                  <a:lnTo>
                    <a:pt x="283" y="80"/>
                  </a:lnTo>
                  <a:lnTo>
                    <a:pt x="283" y="80"/>
                  </a:lnTo>
                  <a:lnTo>
                    <a:pt x="283" y="78"/>
                  </a:lnTo>
                  <a:lnTo>
                    <a:pt x="283" y="78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81" y="80"/>
                  </a:lnTo>
                  <a:lnTo>
                    <a:pt x="281" y="80"/>
                  </a:lnTo>
                  <a:lnTo>
                    <a:pt x="281" y="80"/>
                  </a:lnTo>
                  <a:lnTo>
                    <a:pt x="281" y="80"/>
                  </a:lnTo>
                  <a:lnTo>
                    <a:pt x="283" y="83"/>
                  </a:lnTo>
                  <a:lnTo>
                    <a:pt x="283" y="85"/>
                  </a:lnTo>
                  <a:lnTo>
                    <a:pt x="283" y="85"/>
                  </a:lnTo>
                  <a:lnTo>
                    <a:pt x="283" y="88"/>
                  </a:lnTo>
                  <a:lnTo>
                    <a:pt x="283" y="88"/>
                  </a:lnTo>
                  <a:lnTo>
                    <a:pt x="283" y="85"/>
                  </a:lnTo>
                  <a:lnTo>
                    <a:pt x="281" y="85"/>
                  </a:lnTo>
                  <a:lnTo>
                    <a:pt x="281" y="85"/>
                  </a:lnTo>
                  <a:lnTo>
                    <a:pt x="281" y="85"/>
                  </a:lnTo>
                  <a:lnTo>
                    <a:pt x="281" y="88"/>
                  </a:lnTo>
                  <a:lnTo>
                    <a:pt x="281" y="85"/>
                  </a:lnTo>
                  <a:lnTo>
                    <a:pt x="281" y="85"/>
                  </a:lnTo>
                  <a:lnTo>
                    <a:pt x="279" y="88"/>
                  </a:lnTo>
                  <a:lnTo>
                    <a:pt x="279" y="88"/>
                  </a:lnTo>
                  <a:lnTo>
                    <a:pt x="279" y="88"/>
                  </a:lnTo>
                  <a:lnTo>
                    <a:pt x="276" y="88"/>
                  </a:lnTo>
                  <a:lnTo>
                    <a:pt x="276" y="90"/>
                  </a:lnTo>
                  <a:lnTo>
                    <a:pt x="276" y="90"/>
                  </a:lnTo>
                  <a:lnTo>
                    <a:pt x="274" y="88"/>
                  </a:lnTo>
                  <a:lnTo>
                    <a:pt x="274" y="88"/>
                  </a:lnTo>
                  <a:lnTo>
                    <a:pt x="274" y="88"/>
                  </a:lnTo>
                  <a:lnTo>
                    <a:pt x="274" y="90"/>
                  </a:lnTo>
                  <a:lnTo>
                    <a:pt x="274" y="90"/>
                  </a:lnTo>
                  <a:lnTo>
                    <a:pt x="274" y="92"/>
                  </a:lnTo>
                  <a:lnTo>
                    <a:pt x="274" y="92"/>
                  </a:lnTo>
                  <a:lnTo>
                    <a:pt x="274" y="95"/>
                  </a:lnTo>
                  <a:lnTo>
                    <a:pt x="274" y="97"/>
                  </a:lnTo>
                  <a:lnTo>
                    <a:pt x="274" y="97"/>
                  </a:lnTo>
                  <a:lnTo>
                    <a:pt x="274" y="99"/>
                  </a:lnTo>
                  <a:lnTo>
                    <a:pt x="274" y="102"/>
                  </a:lnTo>
                  <a:lnTo>
                    <a:pt x="272" y="102"/>
                  </a:lnTo>
                  <a:lnTo>
                    <a:pt x="269" y="102"/>
                  </a:lnTo>
                  <a:lnTo>
                    <a:pt x="269" y="102"/>
                  </a:lnTo>
                  <a:lnTo>
                    <a:pt x="267" y="102"/>
                  </a:lnTo>
                  <a:lnTo>
                    <a:pt x="267" y="99"/>
                  </a:lnTo>
                  <a:lnTo>
                    <a:pt x="265" y="99"/>
                  </a:lnTo>
                  <a:lnTo>
                    <a:pt x="267" y="99"/>
                  </a:lnTo>
                  <a:lnTo>
                    <a:pt x="267" y="97"/>
                  </a:lnTo>
                  <a:lnTo>
                    <a:pt x="265" y="97"/>
                  </a:lnTo>
                  <a:lnTo>
                    <a:pt x="265" y="97"/>
                  </a:lnTo>
                  <a:lnTo>
                    <a:pt x="265" y="97"/>
                  </a:lnTo>
                  <a:lnTo>
                    <a:pt x="265" y="97"/>
                  </a:lnTo>
                  <a:lnTo>
                    <a:pt x="265" y="95"/>
                  </a:lnTo>
                  <a:lnTo>
                    <a:pt x="265" y="92"/>
                  </a:lnTo>
                  <a:lnTo>
                    <a:pt x="265" y="92"/>
                  </a:lnTo>
                  <a:lnTo>
                    <a:pt x="262" y="90"/>
                  </a:lnTo>
                  <a:lnTo>
                    <a:pt x="262" y="90"/>
                  </a:lnTo>
                  <a:lnTo>
                    <a:pt x="260" y="90"/>
                  </a:lnTo>
                  <a:lnTo>
                    <a:pt x="260" y="90"/>
                  </a:lnTo>
                  <a:lnTo>
                    <a:pt x="260" y="88"/>
                  </a:lnTo>
                  <a:lnTo>
                    <a:pt x="260" y="88"/>
                  </a:lnTo>
                  <a:lnTo>
                    <a:pt x="260" y="88"/>
                  </a:lnTo>
                  <a:lnTo>
                    <a:pt x="257" y="88"/>
                  </a:lnTo>
                  <a:lnTo>
                    <a:pt x="257" y="88"/>
                  </a:lnTo>
                  <a:lnTo>
                    <a:pt x="257" y="88"/>
                  </a:lnTo>
                  <a:lnTo>
                    <a:pt x="257" y="88"/>
                  </a:lnTo>
                  <a:lnTo>
                    <a:pt x="257" y="88"/>
                  </a:lnTo>
                  <a:lnTo>
                    <a:pt x="257" y="90"/>
                  </a:lnTo>
                  <a:lnTo>
                    <a:pt x="257" y="90"/>
                  </a:lnTo>
                  <a:lnTo>
                    <a:pt x="257" y="90"/>
                  </a:lnTo>
                  <a:lnTo>
                    <a:pt x="255" y="90"/>
                  </a:lnTo>
                  <a:lnTo>
                    <a:pt x="255" y="90"/>
                  </a:lnTo>
                  <a:lnTo>
                    <a:pt x="255" y="88"/>
                  </a:lnTo>
                  <a:lnTo>
                    <a:pt x="255" y="88"/>
                  </a:lnTo>
                  <a:lnTo>
                    <a:pt x="255" y="88"/>
                  </a:lnTo>
                  <a:lnTo>
                    <a:pt x="255" y="88"/>
                  </a:lnTo>
                  <a:lnTo>
                    <a:pt x="255" y="88"/>
                  </a:lnTo>
                  <a:lnTo>
                    <a:pt x="255" y="88"/>
                  </a:lnTo>
                  <a:lnTo>
                    <a:pt x="255" y="88"/>
                  </a:lnTo>
                  <a:lnTo>
                    <a:pt x="255" y="88"/>
                  </a:lnTo>
                  <a:lnTo>
                    <a:pt x="255" y="85"/>
                  </a:lnTo>
                  <a:lnTo>
                    <a:pt x="255" y="85"/>
                  </a:lnTo>
                  <a:lnTo>
                    <a:pt x="255" y="85"/>
                  </a:lnTo>
                  <a:lnTo>
                    <a:pt x="253" y="88"/>
                  </a:lnTo>
                  <a:lnTo>
                    <a:pt x="253" y="90"/>
                  </a:lnTo>
                  <a:lnTo>
                    <a:pt x="253" y="90"/>
                  </a:lnTo>
                  <a:lnTo>
                    <a:pt x="253" y="90"/>
                  </a:lnTo>
                  <a:lnTo>
                    <a:pt x="250" y="90"/>
                  </a:lnTo>
                  <a:lnTo>
                    <a:pt x="250" y="90"/>
                  </a:lnTo>
                  <a:lnTo>
                    <a:pt x="250" y="92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5"/>
                  </a:lnTo>
                  <a:lnTo>
                    <a:pt x="250" y="97"/>
                  </a:lnTo>
                  <a:lnTo>
                    <a:pt x="253" y="97"/>
                  </a:lnTo>
                  <a:lnTo>
                    <a:pt x="250" y="97"/>
                  </a:lnTo>
                  <a:lnTo>
                    <a:pt x="248" y="102"/>
                  </a:lnTo>
                  <a:lnTo>
                    <a:pt x="250" y="104"/>
                  </a:lnTo>
                  <a:lnTo>
                    <a:pt x="250" y="107"/>
                  </a:lnTo>
                  <a:lnTo>
                    <a:pt x="253" y="109"/>
                  </a:lnTo>
                  <a:lnTo>
                    <a:pt x="253" y="109"/>
                  </a:lnTo>
                  <a:lnTo>
                    <a:pt x="257" y="111"/>
                  </a:lnTo>
                  <a:lnTo>
                    <a:pt x="257" y="111"/>
                  </a:lnTo>
                  <a:lnTo>
                    <a:pt x="253" y="114"/>
                  </a:lnTo>
                  <a:lnTo>
                    <a:pt x="255" y="116"/>
                  </a:lnTo>
                  <a:lnTo>
                    <a:pt x="255" y="116"/>
                  </a:lnTo>
                  <a:lnTo>
                    <a:pt x="257" y="116"/>
                  </a:lnTo>
                  <a:lnTo>
                    <a:pt x="257" y="118"/>
                  </a:lnTo>
                  <a:lnTo>
                    <a:pt x="257" y="118"/>
                  </a:lnTo>
                  <a:lnTo>
                    <a:pt x="257" y="121"/>
                  </a:lnTo>
                  <a:lnTo>
                    <a:pt x="257" y="121"/>
                  </a:lnTo>
                  <a:lnTo>
                    <a:pt x="257" y="123"/>
                  </a:lnTo>
                  <a:lnTo>
                    <a:pt x="255" y="125"/>
                  </a:lnTo>
                  <a:lnTo>
                    <a:pt x="255" y="125"/>
                  </a:lnTo>
                  <a:lnTo>
                    <a:pt x="257" y="125"/>
                  </a:lnTo>
                  <a:lnTo>
                    <a:pt x="257" y="125"/>
                  </a:lnTo>
                  <a:lnTo>
                    <a:pt x="257" y="128"/>
                  </a:lnTo>
                  <a:lnTo>
                    <a:pt x="257" y="128"/>
                  </a:lnTo>
                  <a:lnTo>
                    <a:pt x="257" y="128"/>
                  </a:lnTo>
                  <a:lnTo>
                    <a:pt x="255" y="128"/>
                  </a:lnTo>
                  <a:lnTo>
                    <a:pt x="255" y="128"/>
                  </a:lnTo>
                  <a:lnTo>
                    <a:pt x="255" y="128"/>
                  </a:lnTo>
                  <a:lnTo>
                    <a:pt x="255" y="130"/>
                  </a:lnTo>
                  <a:lnTo>
                    <a:pt x="255" y="130"/>
                  </a:lnTo>
                  <a:lnTo>
                    <a:pt x="255" y="130"/>
                  </a:lnTo>
                  <a:lnTo>
                    <a:pt x="255" y="130"/>
                  </a:lnTo>
                  <a:lnTo>
                    <a:pt x="255" y="130"/>
                  </a:lnTo>
                  <a:lnTo>
                    <a:pt x="255" y="130"/>
                  </a:lnTo>
                  <a:lnTo>
                    <a:pt x="255" y="128"/>
                  </a:lnTo>
                  <a:lnTo>
                    <a:pt x="255" y="128"/>
                  </a:lnTo>
                  <a:lnTo>
                    <a:pt x="255" y="125"/>
                  </a:lnTo>
                  <a:lnTo>
                    <a:pt x="255" y="123"/>
                  </a:lnTo>
                  <a:lnTo>
                    <a:pt x="255" y="123"/>
                  </a:lnTo>
                  <a:lnTo>
                    <a:pt x="255" y="121"/>
                  </a:lnTo>
                  <a:lnTo>
                    <a:pt x="257" y="121"/>
                  </a:lnTo>
                  <a:lnTo>
                    <a:pt x="255" y="121"/>
                  </a:lnTo>
                  <a:lnTo>
                    <a:pt x="255" y="121"/>
                  </a:lnTo>
                  <a:lnTo>
                    <a:pt x="255" y="121"/>
                  </a:lnTo>
                  <a:lnTo>
                    <a:pt x="255" y="121"/>
                  </a:lnTo>
                  <a:lnTo>
                    <a:pt x="255" y="118"/>
                  </a:lnTo>
                  <a:lnTo>
                    <a:pt x="253" y="118"/>
                  </a:lnTo>
                  <a:lnTo>
                    <a:pt x="250" y="118"/>
                  </a:lnTo>
                  <a:lnTo>
                    <a:pt x="250" y="118"/>
                  </a:lnTo>
                  <a:lnTo>
                    <a:pt x="253" y="118"/>
                  </a:lnTo>
                  <a:lnTo>
                    <a:pt x="253" y="121"/>
                  </a:lnTo>
                  <a:lnTo>
                    <a:pt x="253" y="121"/>
                  </a:lnTo>
                  <a:lnTo>
                    <a:pt x="253" y="123"/>
                  </a:lnTo>
                  <a:lnTo>
                    <a:pt x="253" y="123"/>
                  </a:lnTo>
                  <a:lnTo>
                    <a:pt x="253" y="125"/>
                  </a:lnTo>
                  <a:lnTo>
                    <a:pt x="253" y="125"/>
                  </a:lnTo>
                  <a:lnTo>
                    <a:pt x="253" y="125"/>
                  </a:lnTo>
                  <a:lnTo>
                    <a:pt x="253" y="125"/>
                  </a:lnTo>
                  <a:lnTo>
                    <a:pt x="250" y="125"/>
                  </a:lnTo>
                  <a:lnTo>
                    <a:pt x="250" y="125"/>
                  </a:lnTo>
                  <a:lnTo>
                    <a:pt x="248" y="125"/>
                  </a:lnTo>
                  <a:lnTo>
                    <a:pt x="246" y="125"/>
                  </a:lnTo>
                  <a:lnTo>
                    <a:pt x="243" y="125"/>
                  </a:lnTo>
                  <a:lnTo>
                    <a:pt x="243" y="125"/>
                  </a:lnTo>
                  <a:lnTo>
                    <a:pt x="243" y="125"/>
                  </a:lnTo>
                  <a:lnTo>
                    <a:pt x="243" y="128"/>
                  </a:lnTo>
                  <a:lnTo>
                    <a:pt x="243" y="128"/>
                  </a:lnTo>
                  <a:lnTo>
                    <a:pt x="243" y="130"/>
                  </a:lnTo>
                  <a:lnTo>
                    <a:pt x="241" y="130"/>
                  </a:lnTo>
                  <a:lnTo>
                    <a:pt x="241" y="130"/>
                  </a:lnTo>
                  <a:lnTo>
                    <a:pt x="241" y="133"/>
                  </a:lnTo>
                  <a:lnTo>
                    <a:pt x="239" y="135"/>
                  </a:lnTo>
                  <a:lnTo>
                    <a:pt x="239" y="137"/>
                  </a:lnTo>
                  <a:lnTo>
                    <a:pt x="239" y="137"/>
                  </a:lnTo>
                  <a:lnTo>
                    <a:pt x="241" y="137"/>
                  </a:lnTo>
                  <a:lnTo>
                    <a:pt x="241" y="137"/>
                  </a:lnTo>
                  <a:lnTo>
                    <a:pt x="241" y="137"/>
                  </a:lnTo>
                  <a:lnTo>
                    <a:pt x="241" y="140"/>
                  </a:lnTo>
                  <a:lnTo>
                    <a:pt x="241" y="140"/>
                  </a:lnTo>
                  <a:lnTo>
                    <a:pt x="241" y="140"/>
                  </a:lnTo>
                  <a:lnTo>
                    <a:pt x="241" y="142"/>
                  </a:lnTo>
                  <a:lnTo>
                    <a:pt x="241" y="142"/>
                  </a:lnTo>
                  <a:lnTo>
                    <a:pt x="241" y="142"/>
                  </a:lnTo>
                  <a:lnTo>
                    <a:pt x="241" y="142"/>
                  </a:lnTo>
                  <a:lnTo>
                    <a:pt x="241" y="142"/>
                  </a:lnTo>
                  <a:lnTo>
                    <a:pt x="241" y="144"/>
                  </a:lnTo>
                  <a:lnTo>
                    <a:pt x="241" y="144"/>
                  </a:lnTo>
                  <a:lnTo>
                    <a:pt x="243" y="147"/>
                  </a:lnTo>
                  <a:lnTo>
                    <a:pt x="243" y="144"/>
                  </a:lnTo>
                  <a:lnTo>
                    <a:pt x="243" y="144"/>
                  </a:lnTo>
                  <a:lnTo>
                    <a:pt x="246" y="142"/>
                  </a:lnTo>
                  <a:lnTo>
                    <a:pt x="246" y="142"/>
                  </a:lnTo>
                  <a:lnTo>
                    <a:pt x="246" y="144"/>
                  </a:lnTo>
                  <a:lnTo>
                    <a:pt x="246" y="144"/>
                  </a:lnTo>
                  <a:lnTo>
                    <a:pt x="248" y="144"/>
                  </a:lnTo>
                  <a:lnTo>
                    <a:pt x="248" y="144"/>
                  </a:lnTo>
                  <a:lnTo>
                    <a:pt x="248" y="144"/>
                  </a:lnTo>
                  <a:lnTo>
                    <a:pt x="248" y="144"/>
                  </a:lnTo>
                  <a:lnTo>
                    <a:pt x="250" y="144"/>
                  </a:lnTo>
                  <a:lnTo>
                    <a:pt x="253" y="144"/>
                  </a:lnTo>
                  <a:lnTo>
                    <a:pt x="253" y="144"/>
                  </a:lnTo>
                  <a:lnTo>
                    <a:pt x="253" y="147"/>
                  </a:lnTo>
                  <a:lnTo>
                    <a:pt x="255" y="147"/>
                  </a:lnTo>
                  <a:lnTo>
                    <a:pt x="255" y="147"/>
                  </a:lnTo>
                  <a:lnTo>
                    <a:pt x="255" y="147"/>
                  </a:lnTo>
                  <a:lnTo>
                    <a:pt x="257" y="149"/>
                  </a:lnTo>
                  <a:lnTo>
                    <a:pt x="257" y="151"/>
                  </a:lnTo>
                  <a:lnTo>
                    <a:pt x="257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49"/>
                  </a:lnTo>
                  <a:lnTo>
                    <a:pt x="255" y="149"/>
                  </a:lnTo>
                  <a:lnTo>
                    <a:pt x="253" y="147"/>
                  </a:lnTo>
                  <a:lnTo>
                    <a:pt x="253" y="147"/>
                  </a:lnTo>
                  <a:lnTo>
                    <a:pt x="250" y="149"/>
                  </a:lnTo>
                  <a:lnTo>
                    <a:pt x="253" y="149"/>
                  </a:lnTo>
                  <a:lnTo>
                    <a:pt x="253" y="149"/>
                  </a:lnTo>
                  <a:lnTo>
                    <a:pt x="253" y="151"/>
                  </a:lnTo>
                  <a:lnTo>
                    <a:pt x="250" y="151"/>
                  </a:lnTo>
                  <a:lnTo>
                    <a:pt x="250" y="151"/>
                  </a:lnTo>
                  <a:lnTo>
                    <a:pt x="250" y="149"/>
                  </a:lnTo>
                  <a:lnTo>
                    <a:pt x="250" y="149"/>
                  </a:lnTo>
                  <a:lnTo>
                    <a:pt x="250" y="149"/>
                  </a:lnTo>
                  <a:lnTo>
                    <a:pt x="248" y="149"/>
                  </a:lnTo>
                  <a:lnTo>
                    <a:pt x="248" y="149"/>
                  </a:lnTo>
                  <a:lnTo>
                    <a:pt x="248" y="147"/>
                  </a:lnTo>
                  <a:lnTo>
                    <a:pt x="246" y="144"/>
                  </a:lnTo>
                  <a:lnTo>
                    <a:pt x="246" y="144"/>
                  </a:lnTo>
                  <a:lnTo>
                    <a:pt x="243" y="147"/>
                  </a:lnTo>
                  <a:lnTo>
                    <a:pt x="243" y="147"/>
                  </a:lnTo>
                  <a:lnTo>
                    <a:pt x="243" y="147"/>
                  </a:lnTo>
                  <a:lnTo>
                    <a:pt x="243" y="147"/>
                  </a:lnTo>
                  <a:lnTo>
                    <a:pt x="241" y="149"/>
                  </a:lnTo>
                  <a:lnTo>
                    <a:pt x="241" y="149"/>
                  </a:lnTo>
                  <a:lnTo>
                    <a:pt x="241" y="149"/>
                  </a:lnTo>
                  <a:lnTo>
                    <a:pt x="239" y="151"/>
                  </a:lnTo>
                  <a:lnTo>
                    <a:pt x="239" y="151"/>
                  </a:lnTo>
                  <a:lnTo>
                    <a:pt x="239" y="151"/>
                  </a:lnTo>
                  <a:lnTo>
                    <a:pt x="239" y="151"/>
                  </a:lnTo>
                  <a:lnTo>
                    <a:pt x="239" y="154"/>
                  </a:lnTo>
                  <a:lnTo>
                    <a:pt x="236" y="154"/>
                  </a:lnTo>
                  <a:lnTo>
                    <a:pt x="236" y="156"/>
                  </a:lnTo>
                  <a:lnTo>
                    <a:pt x="236" y="156"/>
                  </a:lnTo>
                  <a:lnTo>
                    <a:pt x="231" y="163"/>
                  </a:lnTo>
                  <a:lnTo>
                    <a:pt x="231" y="166"/>
                  </a:lnTo>
                  <a:lnTo>
                    <a:pt x="231" y="166"/>
                  </a:lnTo>
                  <a:lnTo>
                    <a:pt x="231" y="168"/>
                  </a:lnTo>
                  <a:lnTo>
                    <a:pt x="231" y="166"/>
                  </a:lnTo>
                  <a:lnTo>
                    <a:pt x="229" y="168"/>
                  </a:lnTo>
                  <a:lnTo>
                    <a:pt x="229" y="168"/>
                  </a:lnTo>
                  <a:lnTo>
                    <a:pt x="229" y="170"/>
                  </a:lnTo>
                  <a:lnTo>
                    <a:pt x="227" y="173"/>
                  </a:lnTo>
                  <a:lnTo>
                    <a:pt x="227" y="173"/>
                  </a:lnTo>
                  <a:lnTo>
                    <a:pt x="227" y="173"/>
                  </a:lnTo>
                  <a:lnTo>
                    <a:pt x="224" y="173"/>
                  </a:lnTo>
                  <a:lnTo>
                    <a:pt x="224" y="173"/>
                  </a:lnTo>
                  <a:lnTo>
                    <a:pt x="224" y="173"/>
                  </a:lnTo>
                  <a:lnTo>
                    <a:pt x="224" y="166"/>
                  </a:lnTo>
                  <a:lnTo>
                    <a:pt x="224" y="163"/>
                  </a:lnTo>
                  <a:lnTo>
                    <a:pt x="227" y="163"/>
                  </a:lnTo>
                  <a:lnTo>
                    <a:pt x="229" y="159"/>
                  </a:lnTo>
                  <a:lnTo>
                    <a:pt x="229" y="159"/>
                  </a:lnTo>
                  <a:lnTo>
                    <a:pt x="229" y="159"/>
                  </a:lnTo>
                  <a:lnTo>
                    <a:pt x="229" y="156"/>
                  </a:lnTo>
                  <a:lnTo>
                    <a:pt x="229" y="156"/>
                  </a:lnTo>
                  <a:lnTo>
                    <a:pt x="229" y="156"/>
                  </a:lnTo>
                  <a:lnTo>
                    <a:pt x="229" y="156"/>
                  </a:lnTo>
                  <a:lnTo>
                    <a:pt x="229" y="156"/>
                  </a:lnTo>
                  <a:lnTo>
                    <a:pt x="229" y="151"/>
                  </a:lnTo>
                  <a:lnTo>
                    <a:pt x="229" y="151"/>
                  </a:lnTo>
                  <a:lnTo>
                    <a:pt x="227" y="151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0" y="156"/>
                  </a:lnTo>
                  <a:lnTo>
                    <a:pt x="217" y="159"/>
                  </a:lnTo>
                  <a:lnTo>
                    <a:pt x="217" y="159"/>
                  </a:lnTo>
                  <a:lnTo>
                    <a:pt x="217" y="161"/>
                  </a:lnTo>
                  <a:lnTo>
                    <a:pt x="220" y="161"/>
                  </a:lnTo>
                  <a:lnTo>
                    <a:pt x="220" y="161"/>
                  </a:lnTo>
                  <a:lnTo>
                    <a:pt x="220" y="161"/>
                  </a:lnTo>
                  <a:lnTo>
                    <a:pt x="220" y="159"/>
                  </a:lnTo>
                  <a:lnTo>
                    <a:pt x="222" y="159"/>
                  </a:lnTo>
                  <a:lnTo>
                    <a:pt x="222" y="159"/>
                  </a:lnTo>
                  <a:lnTo>
                    <a:pt x="222" y="161"/>
                  </a:lnTo>
                  <a:lnTo>
                    <a:pt x="222" y="161"/>
                  </a:lnTo>
                  <a:lnTo>
                    <a:pt x="222" y="163"/>
                  </a:lnTo>
                  <a:lnTo>
                    <a:pt x="220" y="163"/>
                  </a:lnTo>
                  <a:lnTo>
                    <a:pt x="220" y="163"/>
                  </a:lnTo>
                  <a:lnTo>
                    <a:pt x="217" y="163"/>
                  </a:lnTo>
                  <a:lnTo>
                    <a:pt x="215" y="166"/>
                  </a:lnTo>
                  <a:lnTo>
                    <a:pt x="215" y="168"/>
                  </a:lnTo>
                  <a:lnTo>
                    <a:pt x="212" y="170"/>
                  </a:lnTo>
                  <a:lnTo>
                    <a:pt x="210" y="173"/>
                  </a:lnTo>
                  <a:lnTo>
                    <a:pt x="208" y="173"/>
                  </a:lnTo>
                  <a:lnTo>
                    <a:pt x="208" y="175"/>
                  </a:lnTo>
                  <a:lnTo>
                    <a:pt x="205" y="178"/>
                  </a:lnTo>
                  <a:lnTo>
                    <a:pt x="205" y="178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8" y="182"/>
                  </a:lnTo>
                  <a:lnTo>
                    <a:pt x="208" y="182"/>
                  </a:lnTo>
                  <a:lnTo>
                    <a:pt x="208" y="182"/>
                  </a:lnTo>
                  <a:lnTo>
                    <a:pt x="208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2" y="187"/>
                  </a:lnTo>
                  <a:lnTo>
                    <a:pt x="212" y="189"/>
                  </a:lnTo>
                  <a:lnTo>
                    <a:pt x="212" y="189"/>
                  </a:lnTo>
                  <a:lnTo>
                    <a:pt x="212" y="189"/>
                  </a:lnTo>
                  <a:lnTo>
                    <a:pt x="212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92"/>
                  </a:lnTo>
                  <a:lnTo>
                    <a:pt x="215" y="192"/>
                  </a:lnTo>
                  <a:lnTo>
                    <a:pt x="212" y="192"/>
                  </a:lnTo>
                  <a:lnTo>
                    <a:pt x="212" y="194"/>
                  </a:lnTo>
                  <a:lnTo>
                    <a:pt x="210" y="192"/>
                  </a:lnTo>
                  <a:lnTo>
                    <a:pt x="208" y="192"/>
                  </a:lnTo>
                  <a:lnTo>
                    <a:pt x="208" y="194"/>
                  </a:lnTo>
                  <a:lnTo>
                    <a:pt x="205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1" y="196"/>
                  </a:lnTo>
                  <a:lnTo>
                    <a:pt x="201" y="196"/>
                  </a:lnTo>
                  <a:lnTo>
                    <a:pt x="201" y="199"/>
                  </a:lnTo>
                  <a:lnTo>
                    <a:pt x="201" y="199"/>
                  </a:lnTo>
                  <a:lnTo>
                    <a:pt x="201" y="196"/>
                  </a:lnTo>
                  <a:lnTo>
                    <a:pt x="201" y="194"/>
                  </a:lnTo>
                  <a:lnTo>
                    <a:pt x="203" y="189"/>
                  </a:lnTo>
                  <a:lnTo>
                    <a:pt x="203" y="189"/>
                  </a:lnTo>
                  <a:lnTo>
                    <a:pt x="203" y="189"/>
                  </a:lnTo>
                  <a:lnTo>
                    <a:pt x="205" y="189"/>
                  </a:lnTo>
                  <a:lnTo>
                    <a:pt x="205" y="187"/>
                  </a:lnTo>
                  <a:lnTo>
                    <a:pt x="205" y="187"/>
                  </a:lnTo>
                  <a:lnTo>
                    <a:pt x="205" y="185"/>
                  </a:lnTo>
                  <a:lnTo>
                    <a:pt x="205" y="185"/>
                  </a:lnTo>
                  <a:lnTo>
                    <a:pt x="203" y="185"/>
                  </a:lnTo>
                  <a:lnTo>
                    <a:pt x="203" y="185"/>
                  </a:lnTo>
                  <a:lnTo>
                    <a:pt x="203" y="182"/>
                  </a:lnTo>
                  <a:lnTo>
                    <a:pt x="201" y="182"/>
                  </a:lnTo>
                  <a:lnTo>
                    <a:pt x="201" y="182"/>
                  </a:lnTo>
                  <a:lnTo>
                    <a:pt x="201" y="180"/>
                  </a:lnTo>
                  <a:lnTo>
                    <a:pt x="201" y="180"/>
                  </a:lnTo>
                  <a:lnTo>
                    <a:pt x="201" y="180"/>
                  </a:lnTo>
                  <a:lnTo>
                    <a:pt x="201" y="178"/>
                  </a:lnTo>
                  <a:lnTo>
                    <a:pt x="201" y="178"/>
                  </a:lnTo>
                  <a:lnTo>
                    <a:pt x="198" y="178"/>
                  </a:lnTo>
                  <a:lnTo>
                    <a:pt x="198" y="180"/>
                  </a:lnTo>
                  <a:lnTo>
                    <a:pt x="196" y="180"/>
                  </a:lnTo>
                  <a:lnTo>
                    <a:pt x="191" y="185"/>
                  </a:lnTo>
                  <a:lnTo>
                    <a:pt x="186" y="187"/>
                  </a:lnTo>
                  <a:lnTo>
                    <a:pt x="184" y="189"/>
                  </a:lnTo>
                  <a:lnTo>
                    <a:pt x="182" y="189"/>
                  </a:lnTo>
                  <a:lnTo>
                    <a:pt x="182" y="189"/>
                  </a:lnTo>
                  <a:lnTo>
                    <a:pt x="184" y="189"/>
                  </a:lnTo>
                  <a:lnTo>
                    <a:pt x="184" y="192"/>
                  </a:lnTo>
                  <a:lnTo>
                    <a:pt x="184" y="192"/>
                  </a:lnTo>
                  <a:lnTo>
                    <a:pt x="182" y="192"/>
                  </a:lnTo>
                  <a:lnTo>
                    <a:pt x="182" y="192"/>
                  </a:lnTo>
                  <a:lnTo>
                    <a:pt x="179" y="192"/>
                  </a:lnTo>
                  <a:lnTo>
                    <a:pt x="179" y="192"/>
                  </a:lnTo>
                  <a:lnTo>
                    <a:pt x="177" y="194"/>
                  </a:lnTo>
                  <a:lnTo>
                    <a:pt x="175" y="196"/>
                  </a:lnTo>
                  <a:lnTo>
                    <a:pt x="175" y="196"/>
                  </a:lnTo>
                  <a:lnTo>
                    <a:pt x="175" y="196"/>
                  </a:lnTo>
                  <a:lnTo>
                    <a:pt x="175" y="196"/>
                  </a:lnTo>
                  <a:lnTo>
                    <a:pt x="175" y="194"/>
                  </a:lnTo>
                  <a:lnTo>
                    <a:pt x="175" y="194"/>
                  </a:lnTo>
                  <a:lnTo>
                    <a:pt x="172" y="196"/>
                  </a:lnTo>
                  <a:lnTo>
                    <a:pt x="170" y="199"/>
                  </a:lnTo>
                  <a:lnTo>
                    <a:pt x="168" y="201"/>
                  </a:lnTo>
                  <a:lnTo>
                    <a:pt x="168" y="204"/>
                  </a:lnTo>
                  <a:lnTo>
                    <a:pt x="165" y="204"/>
                  </a:lnTo>
                  <a:lnTo>
                    <a:pt x="165" y="206"/>
                  </a:lnTo>
                  <a:lnTo>
                    <a:pt x="165" y="206"/>
                  </a:lnTo>
                  <a:lnTo>
                    <a:pt x="165" y="208"/>
                  </a:lnTo>
                  <a:lnTo>
                    <a:pt x="165" y="208"/>
                  </a:lnTo>
                  <a:lnTo>
                    <a:pt x="168" y="208"/>
                  </a:lnTo>
                  <a:lnTo>
                    <a:pt x="168" y="208"/>
                  </a:lnTo>
                  <a:lnTo>
                    <a:pt x="168" y="208"/>
                  </a:lnTo>
                  <a:lnTo>
                    <a:pt x="168" y="208"/>
                  </a:lnTo>
                  <a:lnTo>
                    <a:pt x="165" y="211"/>
                  </a:lnTo>
                  <a:lnTo>
                    <a:pt x="165" y="213"/>
                  </a:lnTo>
                  <a:lnTo>
                    <a:pt x="165" y="213"/>
                  </a:lnTo>
                  <a:lnTo>
                    <a:pt x="165" y="213"/>
                  </a:lnTo>
                  <a:lnTo>
                    <a:pt x="165" y="213"/>
                  </a:lnTo>
                  <a:lnTo>
                    <a:pt x="165" y="213"/>
                  </a:lnTo>
                  <a:lnTo>
                    <a:pt x="168" y="213"/>
                  </a:lnTo>
                  <a:lnTo>
                    <a:pt x="170" y="213"/>
                  </a:lnTo>
                  <a:lnTo>
                    <a:pt x="172" y="215"/>
                  </a:lnTo>
                  <a:lnTo>
                    <a:pt x="172" y="215"/>
                  </a:lnTo>
                  <a:lnTo>
                    <a:pt x="175" y="218"/>
                  </a:lnTo>
                  <a:lnTo>
                    <a:pt x="175" y="220"/>
                  </a:lnTo>
                  <a:lnTo>
                    <a:pt x="175" y="220"/>
                  </a:lnTo>
                  <a:lnTo>
                    <a:pt x="172" y="220"/>
                  </a:lnTo>
                  <a:lnTo>
                    <a:pt x="172" y="218"/>
                  </a:lnTo>
                  <a:lnTo>
                    <a:pt x="170" y="218"/>
                  </a:lnTo>
                  <a:lnTo>
                    <a:pt x="170" y="218"/>
                  </a:lnTo>
                  <a:lnTo>
                    <a:pt x="170" y="218"/>
                  </a:lnTo>
                  <a:lnTo>
                    <a:pt x="170" y="220"/>
                  </a:lnTo>
                  <a:lnTo>
                    <a:pt x="170" y="220"/>
                  </a:lnTo>
                  <a:lnTo>
                    <a:pt x="168" y="220"/>
                  </a:lnTo>
                  <a:lnTo>
                    <a:pt x="168" y="220"/>
                  </a:lnTo>
                  <a:lnTo>
                    <a:pt x="168" y="220"/>
                  </a:lnTo>
                  <a:lnTo>
                    <a:pt x="168" y="220"/>
                  </a:lnTo>
                  <a:lnTo>
                    <a:pt x="165" y="220"/>
                  </a:lnTo>
                  <a:lnTo>
                    <a:pt x="165" y="220"/>
                  </a:lnTo>
                  <a:lnTo>
                    <a:pt x="165" y="220"/>
                  </a:lnTo>
                  <a:lnTo>
                    <a:pt x="165" y="222"/>
                  </a:lnTo>
                  <a:lnTo>
                    <a:pt x="165" y="220"/>
                  </a:lnTo>
                  <a:lnTo>
                    <a:pt x="165" y="220"/>
                  </a:lnTo>
                  <a:lnTo>
                    <a:pt x="163" y="215"/>
                  </a:lnTo>
                  <a:lnTo>
                    <a:pt x="163" y="215"/>
                  </a:lnTo>
                  <a:lnTo>
                    <a:pt x="160" y="213"/>
                  </a:lnTo>
                  <a:lnTo>
                    <a:pt x="160" y="213"/>
                  </a:lnTo>
                  <a:lnTo>
                    <a:pt x="160" y="213"/>
                  </a:lnTo>
                  <a:lnTo>
                    <a:pt x="160" y="211"/>
                  </a:lnTo>
                  <a:lnTo>
                    <a:pt x="160" y="211"/>
                  </a:lnTo>
                  <a:lnTo>
                    <a:pt x="163" y="211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6"/>
                  </a:lnTo>
                  <a:lnTo>
                    <a:pt x="160" y="206"/>
                  </a:lnTo>
                  <a:lnTo>
                    <a:pt x="158" y="206"/>
                  </a:lnTo>
                  <a:lnTo>
                    <a:pt x="156" y="206"/>
                  </a:lnTo>
                  <a:lnTo>
                    <a:pt x="156" y="206"/>
                  </a:lnTo>
                  <a:lnTo>
                    <a:pt x="153" y="208"/>
                  </a:lnTo>
                  <a:lnTo>
                    <a:pt x="153" y="208"/>
                  </a:lnTo>
                  <a:lnTo>
                    <a:pt x="151" y="208"/>
                  </a:lnTo>
                  <a:lnTo>
                    <a:pt x="151" y="211"/>
                  </a:lnTo>
                  <a:lnTo>
                    <a:pt x="149" y="211"/>
                  </a:lnTo>
                  <a:lnTo>
                    <a:pt x="149" y="213"/>
                  </a:lnTo>
                  <a:lnTo>
                    <a:pt x="151" y="213"/>
                  </a:lnTo>
                  <a:lnTo>
                    <a:pt x="151" y="211"/>
                  </a:lnTo>
                  <a:lnTo>
                    <a:pt x="153" y="211"/>
                  </a:lnTo>
                  <a:lnTo>
                    <a:pt x="153" y="211"/>
                  </a:lnTo>
                  <a:lnTo>
                    <a:pt x="151" y="213"/>
                  </a:lnTo>
                  <a:lnTo>
                    <a:pt x="151" y="213"/>
                  </a:lnTo>
                  <a:lnTo>
                    <a:pt x="151" y="213"/>
                  </a:lnTo>
                  <a:lnTo>
                    <a:pt x="151" y="215"/>
                  </a:lnTo>
                  <a:lnTo>
                    <a:pt x="151" y="215"/>
                  </a:lnTo>
                  <a:lnTo>
                    <a:pt x="151" y="215"/>
                  </a:lnTo>
                  <a:lnTo>
                    <a:pt x="151" y="215"/>
                  </a:lnTo>
                  <a:lnTo>
                    <a:pt x="149" y="215"/>
                  </a:lnTo>
                  <a:lnTo>
                    <a:pt x="149" y="215"/>
                  </a:lnTo>
                  <a:lnTo>
                    <a:pt x="149" y="215"/>
                  </a:lnTo>
                  <a:lnTo>
                    <a:pt x="149" y="215"/>
                  </a:lnTo>
                  <a:lnTo>
                    <a:pt x="146" y="215"/>
                  </a:lnTo>
                  <a:lnTo>
                    <a:pt x="146" y="213"/>
                  </a:lnTo>
                  <a:lnTo>
                    <a:pt x="146" y="213"/>
                  </a:lnTo>
                  <a:lnTo>
                    <a:pt x="146" y="213"/>
                  </a:lnTo>
                  <a:lnTo>
                    <a:pt x="146" y="211"/>
                  </a:lnTo>
                  <a:lnTo>
                    <a:pt x="146" y="211"/>
                  </a:lnTo>
                  <a:lnTo>
                    <a:pt x="144" y="211"/>
                  </a:lnTo>
                  <a:lnTo>
                    <a:pt x="144" y="211"/>
                  </a:lnTo>
                  <a:lnTo>
                    <a:pt x="144" y="211"/>
                  </a:lnTo>
                  <a:lnTo>
                    <a:pt x="142" y="211"/>
                  </a:lnTo>
                  <a:lnTo>
                    <a:pt x="139" y="213"/>
                  </a:lnTo>
                  <a:lnTo>
                    <a:pt x="139" y="213"/>
                  </a:lnTo>
                  <a:lnTo>
                    <a:pt x="137" y="211"/>
                  </a:lnTo>
                  <a:lnTo>
                    <a:pt x="134" y="211"/>
                  </a:lnTo>
                  <a:lnTo>
                    <a:pt x="134" y="211"/>
                  </a:lnTo>
                  <a:lnTo>
                    <a:pt x="134" y="211"/>
                  </a:lnTo>
                  <a:lnTo>
                    <a:pt x="132" y="211"/>
                  </a:lnTo>
                  <a:lnTo>
                    <a:pt x="132" y="211"/>
                  </a:lnTo>
                  <a:lnTo>
                    <a:pt x="130" y="213"/>
                  </a:lnTo>
                  <a:lnTo>
                    <a:pt x="130" y="213"/>
                  </a:lnTo>
                  <a:lnTo>
                    <a:pt x="127" y="215"/>
                  </a:lnTo>
                  <a:lnTo>
                    <a:pt x="130" y="215"/>
                  </a:lnTo>
                  <a:lnTo>
                    <a:pt x="130" y="215"/>
                  </a:lnTo>
                  <a:lnTo>
                    <a:pt x="130" y="215"/>
                  </a:lnTo>
                  <a:lnTo>
                    <a:pt x="130" y="218"/>
                  </a:lnTo>
                  <a:lnTo>
                    <a:pt x="130" y="218"/>
                  </a:lnTo>
                  <a:lnTo>
                    <a:pt x="130" y="218"/>
                  </a:lnTo>
                  <a:lnTo>
                    <a:pt x="130" y="218"/>
                  </a:lnTo>
                  <a:lnTo>
                    <a:pt x="130" y="220"/>
                  </a:lnTo>
                  <a:lnTo>
                    <a:pt x="130" y="220"/>
                  </a:lnTo>
                  <a:lnTo>
                    <a:pt x="130" y="220"/>
                  </a:lnTo>
                  <a:lnTo>
                    <a:pt x="127" y="220"/>
                  </a:lnTo>
                  <a:lnTo>
                    <a:pt x="127" y="222"/>
                  </a:lnTo>
                  <a:lnTo>
                    <a:pt x="127" y="225"/>
                  </a:lnTo>
                  <a:lnTo>
                    <a:pt x="127" y="225"/>
                  </a:lnTo>
                  <a:lnTo>
                    <a:pt x="127" y="225"/>
                  </a:lnTo>
                  <a:lnTo>
                    <a:pt x="127" y="225"/>
                  </a:lnTo>
                  <a:lnTo>
                    <a:pt x="127" y="225"/>
                  </a:lnTo>
                  <a:lnTo>
                    <a:pt x="125" y="225"/>
                  </a:lnTo>
                  <a:lnTo>
                    <a:pt x="127" y="222"/>
                  </a:lnTo>
                  <a:lnTo>
                    <a:pt x="127" y="222"/>
                  </a:lnTo>
                  <a:lnTo>
                    <a:pt x="127" y="222"/>
                  </a:lnTo>
                  <a:lnTo>
                    <a:pt x="127" y="222"/>
                  </a:lnTo>
                  <a:lnTo>
                    <a:pt x="125" y="220"/>
                  </a:lnTo>
                  <a:lnTo>
                    <a:pt x="125" y="220"/>
                  </a:lnTo>
                  <a:lnTo>
                    <a:pt x="125" y="220"/>
                  </a:lnTo>
                  <a:lnTo>
                    <a:pt x="125" y="220"/>
                  </a:lnTo>
                  <a:lnTo>
                    <a:pt x="125" y="220"/>
                  </a:lnTo>
                  <a:lnTo>
                    <a:pt x="115" y="222"/>
                  </a:lnTo>
                  <a:lnTo>
                    <a:pt x="115" y="222"/>
                  </a:lnTo>
                  <a:lnTo>
                    <a:pt x="115" y="222"/>
                  </a:lnTo>
                  <a:lnTo>
                    <a:pt x="115" y="222"/>
                  </a:lnTo>
                  <a:lnTo>
                    <a:pt x="115" y="225"/>
                  </a:lnTo>
                  <a:lnTo>
                    <a:pt x="118" y="225"/>
                  </a:lnTo>
                  <a:lnTo>
                    <a:pt x="118" y="225"/>
                  </a:lnTo>
                  <a:lnTo>
                    <a:pt x="118" y="225"/>
                  </a:lnTo>
                  <a:lnTo>
                    <a:pt x="115" y="227"/>
                  </a:lnTo>
                  <a:lnTo>
                    <a:pt x="113" y="227"/>
                  </a:lnTo>
                  <a:lnTo>
                    <a:pt x="113" y="227"/>
                  </a:lnTo>
                  <a:lnTo>
                    <a:pt x="113" y="227"/>
                  </a:lnTo>
                  <a:lnTo>
                    <a:pt x="113" y="230"/>
                  </a:lnTo>
                  <a:lnTo>
                    <a:pt x="111" y="230"/>
                  </a:lnTo>
                  <a:lnTo>
                    <a:pt x="111" y="230"/>
                  </a:lnTo>
                  <a:lnTo>
                    <a:pt x="111" y="230"/>
                  </a:lnTo>
                  <a:lnTo>
                    <a:pt x="111" y="227"/>
                  </a:lnTo>
                  <a:lnTo>
                    <a:pt x="111" y="227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2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08" y="218"/>
                  </a:lnTo>
                  <a:lnTo>
                    <a:pt x="108" y="220"/>
                  </a:lnTo>
                  <a:lnTo>
                    <a:pt x="104" y="222"/>
                  </a:lnTo>
                  <a:lnTo>
                    <a:pt x="104" y="222"/>
                  </a:lnTo>
                  <a:lnTo>
                    <a:pt x="101" y="222"/>
                  </a:lnTo>
                  <a:lnTo>
                    <a:pt x="101" y="225"/>
                  </a:lnTo>
                  <a:lnTo>
                    <a:pt x="99" y="227"/>
                  </a:lnTo>
                  <a:lnTo>
                    <a:pt x="97" y="230"/>
                  </a:lnTo>
                  <a:lnTo>
                    <a:pt x="97" y="230"/>
                  </a:lnTo>
                  <a:lnTo>
                    <a:pt x="92" y="232"/>
                  </a:lnTo>
                  <a:lnTo>
                    <a:pt x="94" y="232"/>
                  </a:lnTo>
                  <a:lnTo>
                    <a:pt x="92" y="232"/>
                  </a:lnTo>
                  <a:lnTo>
                    <a:pt x="92" y="232"/>
                  </a:lnTo>
                  <a:lnTo>
                    <a:pt x="89" y="232"/>
                  </a:lnTo>
                  <a:lnTo>
                    <a:pt x="89" y="234"/>
                  </a:lnTo>
                  <a:lnTo>
                    <a:pt x="89" y="234"/>
                  </a:lnTo>
                  <a:lnTo>
                    <a:pt x="89" y="234"/>
                  </a:lnTo>
                  <a:lnTo>
                    <a:pt x="87" y="234"/>
                  </a:lnTo>
                  <a:lnTo>
                    <a:pt x="87" y="234"/>
                  </a:lnTo>
                  <a:lnTo>
                    <a:pt x="87" y="234"/>
                  </a:lnTo>
                  <a:lnTo>
                    <a:pt x="85" y="234"/>
                  </a:lnTo>
                  <a:lnTo>
                    <a:pt x="85" y="234"/>
                  </a:lnTo>
                  <a:lnTo>
                    <a:pt x="82" y="234"/>
                  </a:lnTo>
                  <a:lnTo>
                    <a:pt x="82" y="234"/>
                  </a:lnTo>
                  <a:lnTo>
                    <a:pt x="71" y="232"/>
                  </a:lnTo>
                  <a:lnTo>
                    <a:pt x="68" y="232"/>
                  </a:lnTo>
                  <a:lnTo>
                    <a:pt x="66" y="232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7"/>
                  </a:lnTo>
                  <a:lnTo>
                    <a:pt x="66" y="239"/>
                  </a:lnTo>
                  <a:lnTo>
                    <a:pt x="63" y="239"/>
                  </a:lnTo>
                  <a:lnTo>
                    <a:pt x="63" y="239"/>
                  </a:lnTo>
                  <a:lnTo>
                    <a:pt x="63" y="241"/>
                  </a:lnTo>
                  <a:lnTo>
                    <a:pt x="63" y="241"/>
                  </a:lnTo>
                  <a:lnTo>
                    <a:pt x="63" y="241"/>
                  </a:lnTo>
                  <a:lnTo>
                    <a:pt x="63" y="244"/>
                  </a:lnTo>
                  <a:lnTo>
                    <a:pt x="63" y="246"/>
                  </a:lnTo>
                  <a:lnTo>
                    <a:pt x="66" y="249"/>
                  </a:lnTo>
                  <a:lnTo>
                    <a:pt x="66" y="251"/>
                  </a:lnTo>
                  <a:lnTo>
                    <a:pt x="66" y="251"/>
                  </a:lnTo>
                  <a:lnTo>
                    <a:pt x="66" y="253"/>
                  </a:lnTo>
                  <a:lnTo>
                    <a:pt x="66" y="253"/>
                  </a:lnTo>
                  <a:lnTo>
                    <a:pt x="66" y="253"/>
                  </a:lnTo>
                  <a:lnTo>
                    <a:pt x="63" y="253"/>
                  </a:lnTo>
                  <a:lnTo>
                    <a:pt x="63" y="253"/>
                  </a:lnTo>
                  <a:lnTo>
                    <a:pt x="63" y="256"/>
                  </a:lnTo>
                  <a:lnTo>
                    <a:pt x="63" y="256"/>
                  </a:lnTo>
                  <a:lnTo>
                    <a:pt x="66" y="258"/>
                  </a:lnTo>
                  <a:lnTo>
                    <a:pt x="66" y="260"/>
                  </a:lnTo>
                  <a:lnTo>
                    <a:pt x="66" y="263"/>
                  </a:lnTo>
                  <a:lnTo>
                    <a:pt x="63" y="263"/>
                  </a:lnTo>
                  <a:lnTo>
                    <a:pt x="61" y="265"/>
                  </a:lnTo>
                  <a:lnTo>
                    <a:pt x="59" y="267"/>
                  </a:lnTo>
                  <a:lnTo>
                    <a:pt x="59" y="270"/>
                  </a:lnTo>
                  <a:lnTo>
                    <a:pt x="59" y="272"/>
                  </a:lnTo>
                  <a:lnTo>
                    <a:pt x="56" y="272"/>
                  </a:lnTo>
                  <a:lnTo>
                    <a:pt x="56" y="272"/>
                  </a:lnTo>
                  <a:lnTo>
                    <a:pt x="56" y="275"/>
                  </a:lnTo>
                  <a:lnTo>
                    <a:pt x="56" y="275"/>
                  </a:lnTo>
                  <a:lnTo>
                    <a:pt x="54" y="277"/>
                  </a:lnTo>
                  <a:lnTo>
                    <a:pt x="54" y="277"/>
                  </a:lnTo>
                  <a:lnTo>
                    <a:pt x="52" y="282"/>
                  </a:lnTo>
                  <a:lnTo>
                    <a:pt x="52" y="284"/>
                  </a:lnTo>
                  <a:lnTo>
                    <a:pt x="49" y="284"/>
                  </a:lnTo>
                  <a:lnTo>
                    <a:pt x="49" y="286"/>
                  </a:lnTo>
                  <a:lnTo>
                    <a:pt x="49" y="286"/>
                  </a:lnTo>
                  <a:lnTo>
                    <a:pt x="49" y="289"/>
                  </a:lnTo>
                  <a:lnTo>
                    <a:pt x="49" y="289"/>
                  </a:lnTo>
                  <a:lnTo>
                    <a:pt x="44" y="296"/>
                  </a:lnTo>
                  <a:lnTo>
                    <a:pt x="44" y="296"/>
                  </a:lnTo>
                  <a:lnTo>
                    <a:pt x="42" y="298"/>
                  </a:lnTo>
                  <a:lnTo>
                    <a:pt x="42" y="296"/>
                  </a:lnTo>
                  <a:lnTo>
                    <a:pt x="42" y="296"/>
                  </a:lnTo>
                  <a:lnTo>
                    <a:pt x="42" y="298"/>
                  </a:lnTo>
                  <a:lnTo>
                    <a:pt x="40" y="303"/>
                  </a:lnTo>
                  <a:lnTo>
                    <a:pt x="37" y="305"/>
                  </a:lnTo>
                  <a:lnTo>
                    <a:pt x="37" y="308"/>
                  </a:lnTo>
                  <a:lnTo>
                    <a:pt x="37" y="310"/>
                  </a:lnTo>
                  <a:lnTo>
                    <a:pt x="37" y="312"/>
                  </a:lnTo>
                  <a:lnTo>
                    <a:pt x="42" y="317"/>
                  </a:lnTo>
                  <a:lnTo>
                    <a:pt x="42" y="320"/>
                  </a:lnTo>
                  <a:lnTo>
                    <a:pt x="42" y="320"/>
                  </a:lnTo>
                  <a:lnTo>
                    <a:pt x="44" y="322"/>
                  </a:lnTo>
                  <a:lnTo>
                    <a:pt x="42" y="324"/>
                  </a:lnTo>
                  <a:lnTo>
                    <a:pt x="42" y="331"/>
                  </a:lnTo>
                  <a:lnTo>
                    <a:pt x="42" y="334"/>
                  </a:lnTo>
                  <a:lnTo>
                    <a:pt x="44" y="346"/>
                  </a:lnTo>
                  <a:lnTo>
                    <a:pt x="44" y="357"/>
                  </a:lnTo>
                  <a:lnTo>
                    <a:pt x="44" y="357"/>
                  </a:lnTo>
                  <a:lnTo>
                    <a:pt x="47" y="362"/>
                  </a:lnTo>
                  <a:lnTo>
                    <a:pt x="52" y="369"/>
                  </a:lnTo>
                  <a:lnTo>
                    <a:pt x="54" y="376"/>
                  </a:lnTo>
                  <a:lnTo>
                    <a:pt x="56" y="379"/>
                  </a:lnTo>
                  <a:lnTo>
                    <a:pt x="56" y="381"/>
                  </a:lnTo>
                  <a:lnTo>
                    <a:pt x="56" y="381"/>
                  </a:lnTo>
                  <a:lnTo>
                    <a:pt x="56" y="383"/>
                  </a:lnTo>
                  <a:lnTo>
                    <a:pt x="54" y="383"/>
                  </a:lnTo>
                  <a:lnTo>
                    <a:pt x="54" y="383"/>
                  </a:lnTo>
                  <a:lnTo>
                    <a:pt x="54" y="383"/>
                  </a:lnTo>
                  <a:lnTo>
                    <a:pt x="54" y="383"/>
                  </a:lnTo>
                  <a:lnTo>
                    <a:pt x="54" y="383"/>
                  </a:lnTo>
                  <a:lnTo>
                    <a:pt x="54" y="386"/>
                  </a:lnTo>
                  <a:lnTo>
                    <a:pt x="54" y="388"/>
                  </a:lnTo>
                  <a:lnTo>
                    <a:pt x="54" y="391"/>
                  </a:lnTo>
                  <a:lnTo>
                    <a:pt x="54" y="393"/>
                  </a:lnTo>
                  <a:lnTo>
                    <a:pt x="54" y="395"/>
                  </a:lnTo>
                  <a:lnTo>
                    <a:pt x="54" y="398"/>
                  </a:lnTo>
                  <a:lnTo>
                    <a:pt x="61" y="402"/>
                  </a:lnTo>
                  <a:lnTo>
                    <a:pt x="61" y="405"/>
                  </a:lnTo>
                  <a:lnTo>
                    <a:pt x="61" y="407"/>
                  </a:lnTo>
                  <a:lnTo>
                    <a:pt x="61" y="407"/>
                  </a:lnTo>
                  <a:lnTo>
                    <a:pt x="63" y="409"/>
                  </a:lnTo>
                  <a:lnTo>
                    <a:pt x="66" y="412"/>
                  </a:lnTo>
                  <a:lnTo>
                    <a:pt x="66" y="414"/>
                  </a:lnTo>
                  <a:lnTo>
                    <a:pt x="68" y="417"/>
                  </a:lnTo>
                  <a:lnTo>
                    <a:pt x="68" y="419"/>
                  </a:lnTo>
                  <a:lnTo>
                    <a:pt x="66" y="421"/>
                  </a:lnTo>
                  <a:lnTo>
                    <a:pt x="66" y="421"/>
                  </a:lnTo>
                  <a:lnTo>
                    <a:pt x="66" y="421"/>
                  </a:lnTo>
                  <a:lnTo>
                    <a:pt x="66" y="421"/>
                  </a:lnTo>
                  <a:lnTo>
                    <a:pt x="66" y="424"/>
                  </a:lnTo>
                  <a:lnTo>
                    <a:pt x="63" y="424"/>
                  </a:lnTo>
                  <a:lnTo>
                    <a:pt x="63" y="424"/>
                  </a:lnTo>
                  <a:lnTo>
                    <a:pt x="63" y="424"/>
                  </a:lnTo>
                  <a:lnTo>
                    <a:pt x="63" y="426"/>
                  </a:lnTo>
                  <a:lnTo>
                    <a:pt x="63" y="426"/>
                  </a:lnTo>
                  <a:lnTo>
                    <a:pt x="63" y="426"/>
                  </a:lnTo>
                  <a:lnTo>
                    <a:pt x="63" y="426"/>
                  </a:lnTo>
                  <a:lnTo>
                    <a:pt x="63" y="428"/>
                  </a:lnTo>
                  <a:lnTo>
                    <a:pt x="63" y="431"/>
                  </a:lnTo>
                  <a:lnTo>
                    <a:pt x="63" y="431"/>
                  </a:lnTo>
                  <a:lnTo>
                    <a:pt x="63" y="431"/>
                  </a:lnTo>
                  <a:lnTo>
                    <a:pt x="61" y="433"/>
                  </a:lnTo>
                  <a:lnTo>
                    <a:pt x="61" y="433"/>
                  </a:lnTo>
                  <a:lnTo>
                    <a:pt x="61" y="435"/>
                  </a:lnTo>
                  <a:lnTo>
                    <a:pt x="61" y="435"/>
                  </a:lnTo>
                  <a:lnTo>
                    <a:pt x="63" y="435"/>
                  </a:lnTo>
                  <a:lnTo>
                    <a:pt x="63" y="438"/>
                  </a:lnTo>
                  <a:lnTo>
                    <a:pt x="63" y="438"/>
                  </a:lnTo>
                  <a:lnTo>
                    <a:pt x="66" y="438"/>
                  </a:lnTo>
                  <a:lnTo>
                    <a:pt x="66" y="438"/>
                  </a:lnTo>
                  <a:lnTo>
                    <a:pt x="66" y="438"/>
                  </a:lnTo>
                  <a:lnTo>
                    <a:pt x="66" y="440"/>
                  </a:lnTo>
                  <a:lnTo>
                    <a:pt x="66" y="440"/>
                  </a:lnTo>
                  <a:lnTo>
                    <a:pt x="68" y="443"/>
                  </a:lnTo>
                  <a:lnTo>
                    <a:pt x="68" y="445"/>
                  </a:lnTo>
                  <a:lnTo>
                    <a:pt x="68" y="445"/>
                  </a:lnTo>
                  <a:lnTo>
                    <a:pt x="66" y="447"/>
                  </a:lnTo>
                  <a:lnTo>
                    <a:pt x="66" y="450"/>
                  </a:lnTo>
                  <a:lnTo>
                    <a:pt x="63" y="452"/>
                  </a:lnTo>
                  <a:lnTo>
                    <a:pt x="61" y="454"/>
                  </a:lnTo>
                  <a:lnTo>
                    <a:pt x="59" y="457"/>
                  </a:lnTo>
                  <a:lnTo>
                    <a:pt x="56" y="464"/>
                  </a:lnTo>
                  <a:lnTo>
                    <a:pt x="54" y="466"/>
                  </a:lnTo>
                  <a:lnTo>
                    <a:pt x="56" y="469"/>
                  </a:lnTo>
                  <a:lnTo>
                    <a:pt x="54" y="469"/>
                  </a:lnTo>
                  <a:lnTo>
                    <a:pt x="52" y="471"/>
                  </a:lnTo>
                  <a:lnTo>
                    <a:pt x="52" y="471"/>
                  </a:lnTo>
                  <a:lnTo>
                    <a:pt x="49" y="473"/>
                  </a:lnTo>
                  <a:lnTo>
                    <a:pt x="49" y="473"/>
                  </a:lnTo>
                  <a:lnTo>
                    <a:pt x="49" y="473"/>
                  </a:lnTo>
                  <a:lnTo>
                    <a:pt x="49" y="473"/>
                  </a:lnTo>
                  <a:lnTo>
                    <a:pt x="49" y="476"/>
                  </a:lnTo>
                  <a:lnTo>
                    <a:pt x="47" y="478"/>
                  </a:lnTo>
                  <a:lnTo>
                    <a:pt x="47" y="480"/>
                  </a:lnTo>
                  <a:lnTo>
                    <a:pt x="47" y="483"/>
                  </a:lnTo>
                  <a:lnTo>
                    <a:pt x="44" y="488"/>
                  </a:lnTo>
                  <a:lnTo>
                    <a:pt x="42" y="488"/>
                  </a:lnTo>
                  <a:lnTo>
                    <a:pt x="40" y="490"/>
                  </a:lnTo>
                  <a:lnTo>
                    <a:pt x="40" y="490"/>
                  </a:lnTo>
                  <a:lnTo>
                    <a:pt x="37" y="497"/>
                  </a:lnTo>
                  <a:lnTo>
                    <a:pt x="35" y="506"/>
                  </a:lnTo>
                  <a:lnTo>
                    <a:pt x="33" y="514"/>
                  </a:lnTo>
                  <a:lnTo>
                    <a:pt x="33" y="514"/>
                  </a:lnTo>
                  <a:lnTo>
                    <a:pt x="33" y="516"/>
                  </a:lnTo>
                  <a:lnTo>
                    <a:pt x="30" y="518"/>
                  </a:lnTo>
                  <a:lnTo>
                    <a:pt x="28" y="518"/>
                  </a:lnTo>
                  <a:lnTo>
                    <a:pt x="28" y="518"/>
                  </a:lnTo>
                  <a:lnTo>
                    <a:pt x="26" y="518"/>
                  </a:lnTo>
                  <a:lnTo>
                    <a:pt x="26" y="518"/>
                  </a:lnTo>
                  <a:lnTo>
                    <a:pt x="26" y="518"/>
                  </a:lnTo>
                  <a:lnTo>
                    <a:pt x="23" y="518"/>
                  </a:lnTo>
                  <a:lnTo>
                    <a:pt x="18" y="518"/>
                  </a:lnTo>
                  <a:lnTo>
                    <a:pt x="18" y="518"/>
                  </a:lnTo>
                  <a:lnTo>
                    <a:pt x="18" y="521"/>
                  </a:lnTo>
                  <a:lnTo>
                    <a:pt x="16" y="521"/>
                  </a:lnTo>
                  <a:lnTo>
                    <a:pt x="16" y="523"/>
                  </a:lnTo>
                  <a:lnTo>
                    <a:pt x="16" y="523"/>
                  </a:lnTo>
                  <a:lnTo>
                    <a:pt x="16" y="521"/>
                  </a:lnTo>
                  <a:lnTo>
                    <a:pt x="16" y="523"/>
                  </a:lnTo>
                  <a:lnTo>
                    <a:pt x="14" y="525"/>
                  </a:lnTo>
                  <a:lnTo>
                    <a:pt x="14" y="525"/>
                  </a:lnTo>
                  <a:lnTo>
                    <a:pt x="14" y="542"/>
                  </a:lnTo>
                  <a:lnTo>
                    <a:pt x="11" y="542"/>
                  </a:lnTo>
                  <a:lnTo>
                    <a:pt x="11" y="542"/>
                  </a:lnTo>
                  <a:lnTo>
                    <a:pt x="11" y="542"/>
                  </a:lnTo>
                  <a:lnTo>
                    <a:pt x="7" y="547"/>
                  </a:lnTo>
                  <a:lnTo>
                    <a:pt x="7" y="547"/>
                  </a:lnTo>
                  <a:lnTo>
                    <a:pt x="7" y="549"/>
                  </a:lnTo>
                  <a:lnTo>
                    <a:pt x="7" y="551"/>
                  </a:lnTo>
                  <a:lnTo>
                    <a:pt x="7" y="554"/>
                  </a:lnTo>
                  <a:lnTo>
                    <a:pt x="4" y="556"/>
                  </a:lnTo>
                  <a:lnTo>
                    <a:pt x="4" y="554"/>
                  </a:lnTo>
                  <a:lnTo>
                    <a:pt x="4" y="554"/>
                  </a:lnTo>
                  <a:lnTo>
                    <a:pt x="4" y="554"/>
                  </a:lnTo>
                  <a:lnTo>
                    <a:pt x="4" y="554"/>
                  </a:lnTo>
                  <a:lnTo>
                    <a:pt x="4" y="554"/>
                  </a:lnTo>
                  <a:lnTo>
                    <a:pt x="4" y="554"/>
                  </a:lnTo>
                  <a:lnTo>
                    <a:pt x="4" y="556"/>
                  </a:lnTo>
                  <a:lnTo>
                    <a:pt x="4" y="556"/>
                  </a:lnTo>
                  <a:lnTo>
                    <a:pt x="4" y="556"/>
                  </a:lnTo>
                  <a:lnTo>
                    <a:pt x="4" y="556"/>
                  </a:lnTo>
                  <a:lnTo>
                    <a:pt x="2" y="556"/>
                  </a:lnTo>
                  <a:lnTo>
                    <a:pt x="2" y="556"/>
                  </a:lnTo>
                  <a:lnTo>
                    <a:pt x="2" y="559"/>
                  </a:lnTo>
                  <a:lnTo>
                    <a:pt x="2" y="559"/>
                  </a:lnTo>
                  <a:lnTo>
                    <a:pt x="2" y="559"/>
                  </a:lnTo>
                  <a:lnTo>
                    <a:pt x="2" y="559"/>
                  </a:lnTo>
                  <a:lnTo>
                    <a:pt x="2" y="561"/>
                  </a:lnTo>
                  <a:lnTo>
                    <a:pt x="2" y="561"/>
                  </a:lnTo>
                  <a:lnTo>
                    <a:pt x="2" y="561"/>
                  </a:lnTo>
                  <a:lnTo>
                    <a:pt x="2" y="563"/>
                  </a:lnTo>
                  <a:lnTo>
                    <a:pt x="2" y="568"/>
                  </a:lnTo>
                  <a:lnTo>
                    <a:pt x="2" y="570"/>
                  </a:lnTo>
                  <a:lnTo>
                    <a:pt x="4" y="570"/>
                  </a:lnTo>
                  <a:lnTo>
                    <a:pt x="4" y="570"/>
                  </a:lnTo>
                  <a:lnTo>
                    <a:pt x="4" y="573"/>
                  </a:lnTo>
                  <a:lnTo>
                    <a:pt x="4" y="573"/>
                  </a:lnTo>
                  <a:lnTo>
                    <a:pt x="4" y="573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0" y="573"/>
                  </a:lnTo>
                  <a:lnTo>
                    <a:pt x="0" y="575"/>
                  </a:lnTo>
                  <a:lnTo>
                    <a:pt x="0" y="577"/>
                  </a:lnTo>
                  <a:lnTo>
                    <a:pt x="2" y="577"/>
                  </a:lnTo>
                  <a:lnTo>
                    <a:pt x="2" y="577"/>
                  </a:lnTo>
                  <a:lnTo>
                    <a:pt x="2" y="580"/>
                  </a:lnTo>
                  <a:lnTo>
                    <a:pt x="2" y="580"/>
                  </a:lnTo>
                  <a:lnTo>
                    <a:pt x="2" y="582"/>
                  </a:lnTo>
                  <a:lnTo>
                    <a:pt x="2" y="585"/>
                  </a:lnTo>
                  <a:lnTo>
                    <a:pt x="4" y="589"/>
                  </a:lnTo>
                  <a:lnTo>
                    <a:pt x="4" y="592"/>
                  </a:lnTo>
                  <a:lnTo>
                    <a:pt x="4" y="594"/>
                  </a:lnTo>
                  <a:lnTo>
                    <a:pt x="4" y="596"/>
                  </a:lnTo>
                  <a:lnTo>
                    <a:pt x="4" y="596"/>
                  </a:lnTo>
                  <a:lnTo>
                    <a:pt x="4" y="596"/>
                  </a:lnTo>
                  <a:lnTo>
                    <a:pt x="4" y="596"/>
                  </a:lnTo>
                  <a:lnTo>
                    <a:pt x="4" y="599"/>
                  </a:lnTo>
                  <a:lnTo>
                    <a:pt x="7" y="601"/>
                  </a:lnTo>
                  <a:lnTo>
                    <a:pt x="7" y="604"/>
                  </a:lnTo>
                  <a:lnTo>
                    <a:pt x="7" y="606"/>
                  </a:lnTo>
                  <a:lnTo>
                    <a:pt x="7" y="608"/>
                  </a:lnTo>
                  <a:lnTo>
                    <a:pt x="7" y="608"/>
                  </a:lnTo>
                  <a:lnTo>
                    <a:pt x="9" y="611"/>
                  </a:lnTo>
                  <a:lnTo>
                    <a:pt x="9" y="613"/>
                  </a:lnTo>
                  <a:lnTo>
                    <a:pt x="11" y="613"/>
                  </a:lnTo>
                  <a:lnTo>
                    <a:pt x="11" y="615"/>
                  </a:lnTo>
                  <a:lnTo>
                    <a:pt x="14" y="615"/>
                  </a:lnTo>
                  <a:lnTo>
                    <a:pt x="14" y="618"/>
                  </a:lnTo>
                  <a:lnTo>
                    <a:pt x="14" y="618"/>
                  </a:lnTo>
                  <a:lnTo>
                    <a:pt x="18" y="620"/>
                  </a:lnTo>
                  <a:lnTo>
                    <a:pt x="18" y="622"/>
                  </a:lnTo>
                  <a:lnTo>
                    <a:pt x="21" y="625"/>
                  </a:lnTo>
                  <a:lnTo>
                    <a:pt x="21" y="630"/>
                  </a:lnTo>
                  <a:lnTo>
                    <a:pt x="21" y="634"/>
                  </a:lnTo>
                  <a:lnTo>
                    <a:pt x="21" y="637"/>
                  </a:lnTo>
                  <a:lnTo>
                    <a:pt x="21" y="637"/>
                  </a:lnTo>
                  <a:lnTo>
                    <a:pt x="21" y="639"/>
                  </a:lnTo>
                  <a:lnTo>
                    <a:pt x="23" y="639"/>
                  </a:lnTo>
                  <a:lnTo>
                    <a:pt x="23" y="639"/>
                  </a:lnTo>
                  <a:lnTo>
                    <a:pt x="23" y="639"/>
                  </a:lnTo>
                  <a:lnTo>
                    <a:pt x="23" y="639"/>
                  </a:lnTo>
                  <a:lnTo>
                    <a:pt x="26" y="641"/>
                  </a:lnTo>
                  <a:lnTo>
                    <a:pt x="26" y="641"/>
                  </a:lnTo>
                  <a:lnTo>
                    <a:pt x="28" y="644"/>
                  </a:lnTo>
                  <a:lnTo>
                    <a:pt x="28" y="644"/>
                  </a:lnTo>
                  <a:lnTo>
                    <a:pt x="28" y="644"/>
                  </a:lnTo>
                  <a:lnTo>
                    <a:pt x="28" y="646"/>
                  </a:lnTo>
                  <a:lnTo>
                    <a:pt x="28" y="646"/>
                  </a:lnTo>
                  <a:lnTo>
                    <a:pt x="28" y="646"/>
                  </a:lnTo>
                  <a:lnTo>
                    <a:pt x="28" y="648"/>
                  </a:lnTo>
                  <a:lnTo>
                    <a:pt x="28" y="648"/>
                  </a:lnTo>
                  <a:lnTo>
                    <a:pt x="28" y="651"/>
                  </a:lnTo>
                  <a:lnTo>
                    <a:pt x="28" y="651"/>
                  </a:lnTo>
                  <a:lnTo>
                    <a:pt x="28" y="653"/>
                  </a:lnTo>
                  <a:lnTo>
                    <a:pt x="23" y="653"/>
                  </a:lnTo>
                  <a:lnTo>
                    <a:pt x="23" y="656"/>
                  </a:lnTo>
                  <a:lnTo>
                    <a:pt x="23" y="658"/>
                  </a:lnTo>
                  <a:lnTo>
                    <a:pt x="23" y="660"/>
                  </a:lnTo>
                  <a:lnTo>
                    <a:pt x="21" y="663"/>
                  </a:lnTo>
                  <a:lnTo>
                    <a:pt x="23" y="663"/>
                  </a:lnTo>
                  <a:lnTo>
                    <a:pt x="23" y="665"/>
                  </a:lnTo>
                  <a:lnTo>
                    <a:pt x="23" y="667"/>
                  </a:lnTo>
                  <a:lnTo>
                    <a:pt x="23" y="667"/>
                  </a:lnTo>
                  <a:lnTo>
                    <a:pt x="23" y="670"/>
                  </a:lnTo>
                  <a:lnTo>
                    <a:pt x="23" y="670"/>
                  </a:lnTo>
                  <a:lnTo>
                    <a:pt x="23" y="670"/>
                  </a:lnTo>
                  <a:lnTo>
                    <a:pt x="23" y="672"/>
                  </a:lnTo>
                  <a:lnTo>
                    <a:pt x="23" y="677"/>
                  </a:lnTo>
                  <a:lnTo>
                    <a:pt x="23" y="686"/>
                  </a:lnTo>
                  <a:lnTo>
                    <a:pt x="23" y="696"/>
                  </a:lnTo>
                  <a:lnTo>
                    <a:pt x="26" y="701"/>
                  </a:lnTo>
                  <a:lnTo>
                    <a:pt x="28" y="701"/>
                  </a:lnTo>
                  <a:lnTo>
                    <a:pt x="30" y="703"/>
                  </a:lnTo>
                  <a:lnTo>
                    <a:pt x="33" y="705"/>
                  </a:lnTo>
                  <a:lnTo>
                    <a:pt x="33" y="705"/>
                  </a:lnTo>
                  <a:lnTo>
                    <a:pt x="33" y="708"/>
                  </a:lnTo>
                  <a:lnTo>
                    <a:pt x="33" y="708"/>
                  </a:lnTo>
                  <a:lnTo>
                    <a:pt x="35" y="708"/>
                  </a:lnTo>
                  <a:lnTo>
                    <a:pt x="35" y="708"/>
                  </a:lnTo>
                  <a:lnTo>
                    <a:pt x="35" y="708"/>
                  </a:lnTo>
                  <a:lnTo>
                    <a:pt x="37" y="710"/>
                  </a:lnTo>
                  <a:lnTo>
                    <a:pt x="37" y="712"/>
                  </a:lnTo>
                  <a:lnTo>
                    <a:pt x="37" y="715"/>
                  </a:lnTo>
                  <a:lnTo>
                    <a:pt x="37" y="719"/>
                  </a:lnTo>
                  <a:lnTo>
                    <a:pt x="37" y="722"/>
                  </a:lnTo>
                  <a:lnTo>
                    <a:pt x="42" y="727"/>
                  </a:lnTo>
                  <a:lnTo>
                    <a:pt x="42" y="729"/>
                  </a:lnTo>
                  <a:lnTo>
                    <a:pt x="42" y="734"/>
                  </a:lnTo>
                  <a:lnTo>
                    <a:pt x="42" y="734"/>
                  </a:lnTo>
                  <a:lnTo>
                    <a:pt x="47" y="738"/>
                  </a:lnTo>
                  <a:lnTo>
                    <a:pt x="49" y="738"/>
                  </a:lnTo>
                  <a:lnTo>
                    <a:pt x="49" y="738"/>
                  </a:lnTo>
                  <a:lnTo>
                    <a:pt x="52" y="738"/>
                  </a:lnTo>
                  <a:lnTo>
                    <a:pt x="54" y="741"/>
                  </a:lnTo>
                  <a:lnTo>
                    <a:pt x="56" y="743"/>
                  </a:lnTo>
                  <a:lnTo>
                    <a:pt x="59" y="743"/>
                  </a:lnTo>
                  <a:lnTo>
                    <a:pt x="59" y="743"/>
                  </a:lnTo>
                  <a:lnTo>
                    <a:pt x="59" y="743"/>
                  </a:lnTo>
                  <a:lnTo>
                    <a:pt x="61" y="743"/>
                  </a:lnTo>
                  <a:lnTo>
                    <a:pt x="61" y="746"/>
                  </a:lnTo>
                  <a:lnTo>
                    <a:pt x="63" y="746"/>
                  </a:lnTo>
                  <a:lnTo>
                    <a:pt x="63" y="746"/>
                  </a:lnTo>
                  <a:lnTo>
                    <a:pt x="63" y="748"/>
                  </a:lnTo>
                  <a:lnTo>
                    <a:pt x="63" y="748"/>
                  </a:lnTo>
                  <a:lnTo>
                    <a:pt x="61" y="748"/>
                  </a:lnTo>
                  <a:lnTo>
                    <a:pt x="61" y="746"/>
                  </a:lnTo>
                  <a:lnTo>
                    <a:pt x="59" y="746"/>
                  </a:lnTo>
                  <a:lnTo>
                    <a:pt x="59" y="743"/>
                  </a:lnTo>
                  <a:lnTo>
                    <a:pt x="56" y="743"/>
                  </a:lnTo>
                  <a:lnTo>
                    <a:pt x="59" y="746"/>
                  </a:lnTo>
                  <a:lnTo>
                    <a:pt x="59" y="748"/>
                  </a:lnTo>
                  <a:lnTo>
                    <a:pt x="61" y="748"/>
                  </a:lnTo>
                  <a:lnTo>
                    <a:pt x="61" y="750"/>
                  </a:lnTo>
                  <a:lnTo>
                    <a:pt x="68" y="750"/>
                  </a:lnTo>
                  <a:lnTo>
                    <a:pt x="75" y="753"/>
                  </a:lnTo>
                  <a:lnTo>
                    <a:pt x="80" y="753"/>
                  </a:lnTo>
                  <a:lnTo>
                    <a:pt x="82" y="753"/>
                  </a:lnTo>
                  <a:lnTo>
                    <a:pt x="87" y="755"/>
                  </a:lnTo>
                  <a:lnTo>
                    <a:pt x="89" y="757"/>
                  </a:lnTo>
                  <a:lnTo>
                    <a:pt x="92" y="757"/>
                  </a:lnTo>
                  <a:lnTo>
                    <a:pt x="92" y="760"/>
                  </a:lnTo>
                  <a:lnTo>
                    <a:pt x="92" y="762"/>
                  </a:lnTo>
                  <a:lnTo>
                    <a:pt x="94" y="762"/>
                  </a:lnTo>
                  <a:lnTo>
                    <a:pt x="99" y="764"/>
                  </a:lnTo>
                  <a:lnTo>
                    <a:pt x="101" y="764"/>
                  </a:lnTo>
                  <a:lnTo>
                    <a:pt x="101" y="767"/>
                  </a:lnTo>
                  <a:lnTo>
                    <a:pt x="101" y="769"/>
                  </a:lnTo>
                  <a:lnTo>
                    <a:pt x="104" y="769"/>
                  </a:lnTo>
                  <a:lnTo>
                    <a:pt x="104" y="769"/>
                  </a:lnTo>
                  <a:lnTo>
                    <a:pt x="104" y="769"/>
                  </a:lnTo>
                  <a:lnTo>
                    <a:pt x="106" y="769"/>
                  </a:lnTo>
                  <a:lnTo>
                    <a:pt x="106" y="769"/>
                  </a:lnTo>
                  <a:lnTo>
                    <a:pt x="123" y="769"/>
                  </a:lnTo>
                  <a:lnTo>
                    <a:pt x="125" y="767"/>
                  </a:lnTo>
                  <a:lnTo>
                    <a:pt x="127" y="764"/>
                  </a:lnTo>
                  <a:lnTo>
                    <a:pt x="130" y="764"/>
                  </a:lnTo>
                  <a:lnTo>
                    <a:pt x="130" y="764"/>
                  </a:lnTo>
                  <a:lnTo>
                    <a:pt x="132" y="764"/>
                  </a:lnTo>
                  <a:lnTo>
                    <a:pt x="137" y="757"/>
                  </a:lnTo>
                  <a:lnTo>
                    <a:pt x="144" y="755"/>
                  </a:lnTo>
                  <a:lnTo>
                    <a:pt x="151" y="750"/>
                  </a:lnTo>
                  <a:lnTo>
                    <a:pt x="160" y="746"/>
                  </a:lnTo>
                  <a:lnTo>
                    <a:pt x="170" y="743"/>
                  </a:lnTo>
                  <a:lnTo>
                    <a:pt x="175" y="743"/>
                  </a:lnTo>
                  <a:lnTo>
                    <a:pt x="182" y="746"/>
                  </a:lnTo>
                  <a:lnTo>
                    <a:pt x="182" y="746"/>
                  </a:lnTo>
                  <a:lnTo>
                    <a:pt x="184" y="746"/>
                  </a:lnTo>
                  <a:lnTo>
                    <a:pt x="186" y="743"/>
                  </a:lnTo>
                  <a:lnTo>
                    <a:pt x="189" y="743"/>
                  </a:lnTo>
                  <a:lnTo>
                    <a:pt x="189" y="743"/>
                  </a:lnTo>
                  <a:lnTo>
                    <a:pt x="189" y="743"/>
                  </a:lnTo>
                  <a:lnTo>
                    <a:pt x="189" y="743"/>
                  </a:lnTo>
                  <a:lnTo>
                    <a:pt x="189" y="743"/>
                  </a:lnTo>
                  <a:lnTo>
                    <a:pt x="191" y="743"/>
                  </a:lnTo>
                  <a:lnTo>
                    <a:pt x="191" y="741"/>
                  </a:lnTo>
                  <a:lnTo>
                    <a:pt x="191" y="741"/>
                  </a:lnTo>
                  <a:lnTo>
                    <a:pt x="194" y="741"/>
                  </a:lnTo>
                  <a:lnTo>
                    <a:pt x="194" y="741"/>
                  </a:lnTo>
                  <a:lnTo>
                    <a:pt x="196" y="738"/>
                  </a:lnTo>
                  <a:lnTo>
                    <a:pt x="198" y="736"/>
                  </a:lnTo>
                  <a:lnTo>
                    <a:pt x="198" y="736"/>
                  </a:lnTo>
                  <a:lnTo>
                    <a:pt x="198" y="736"/>
                  </a:lnTo>
                  <a:lnTo>
                    <a:pt x="198" y="736"/>
                  </a:lnTo>
                  <a:lnTo>
                    <a:pt x="198" y="738"/>
                  </a:lnTo>
                  <a:lnTo>
                    <a:pt x="201" y="738"/>
                  </a:lnTo>
                  <a:lnTo>
                    <a:pt x="201" y="738"/>
                  </a:lnTo>
                  <a:lnTo>
                    <a:pt x="203" y="736"/>
                  </a:lnTo>
                  <a:lnTo>
                    <a:pt x="205" y="734"/>
                  </a:lnTo>
                  <a:lnTo>
                    <a:pt x="205" y="734"/>
                  </a:lnTo>
                  <a:lnTo>
                    <a:pt x="208" y="734"/>
                  </a:lnTo>
                  <a:lnTo>
                    <a:pt x="208" y="731"/>
                  </a:lnTo>
                  <a:lnTo>
                    <a:pt x="208" y="731"/>
                  </a:lnTo>
                  <a:lnTo>
                    <a:pt x="208" y="729"/>
                  </a:lnTo>
                  <a:lnTo>
                    <a:pt x="208" y="729"/>
                  </a:lnTo>
                  <a:lnTo>
                    <a:pt x="208" y="729"/>
                  </a:lnTo>
                  <a:lnTo>
                    <a:pt x="208" y="727"/>
                  </a:lnTo>
                  <a:lnTo>
                    <a:pt x="208" y="729"/>
                  </a:lnTo>
                  <a:lnTo>
                    <a:pt x="208" y="729"/>
                  </a:lnTo>
                  <a:lnTo>
                    <a:pt x="208" y="729"/>
                  </a:lnTo>
                  <a:lnTo>
                    <a:pt x="208" y="731"/>
                  </a:lnTo>
                  <a:lnTo>
                    <a:pt x="210" y="729"/>
                  </a:lnTo>
                  <a:lnTo>
                    <a:pt x="210" y="724"/>
                  </a:lnTo>
                  <a:lnTo>
                    <a:pt x="210" y="724"/>
                  </a:lnTo>
                  <a:lnTo>
                    <a:pt x="212" y="722"/>
                  </a:lnTo>
                  <a:lnTo>
                    <a:pt x="212" y="719"/>
                  </a:lnTo>
                  <a:lnTo>
                    <a:pt x="212" y="719"/>
                  </a:lnTo>
                  <a:lnTo>
                    <a:pt x="212" y="717"/>
                  </a:lnTo>
                  <a:lnTo>
                    <a:pt x="215" y="715"/>
                  </a:lnTo>
                  <a:lnTo>
                    <a:pt x="220" y="705"/>
                  </a:lnTo>
                  <a:lnTo>
                    <a:pt x="220" y="696"/>
                  </a:lnTo>
                  <a:lnTo>
                    <a:pt x="220" y="691"/>
                  </a:lnTo>
                  <a:lnTo>
                    <a:pt x="220" y="691"/>
                  </a:lnTo>
                  <a:lnTo>
                    <a:pt x="222" y="691"/>
                  </a:lnTo>
                  <a:lnTo>
                    <a:pt x="222" y="691"/>
                  </a:lnTo>
                  <a:lnTo>
                    <a:pt x="222" y="691"/>
                  </a:lnTo>
                  <a:lnTo>
                    <a:pt x="224" y="684"/>
                  </a:lnTo>
                  <a:lnTo>
                    <a:pt x="224" y="684"/>
                  </a:lnTo>
                  <a:lnTo>
                    <a:pt x="227" y="682"/>
                  </a:lnTo>
                  <a:lnTo>
                    <a:pt x="227" y="679"/>
                  </a:lnTo>
                  <a:lnTo>
                    <a:pt x="227" y="679"/>
                  </a:lnTo>
                  <a:lnTo>
                    <a:pt x="227" y="679"/>
                  </a:lnTo>
                  <a:lnTo>
                    <a:pt x="227" y="679"/>
                  </a:lnTo>
                  <a:lnTo>
                    <a:pt x="227" y="679"/>
                  </a:lnTo>
                  <a:lnTo>
                    <a:pt x="227" y="679"/>
                  </a:lnTo>
                  <a:lnTo>
                    <a:pt x="227" y="679"/>
                  </a:lnTo>
                  <a:lnTo>
                    <a:pt x="227" y="679"/>
                  </a:lnTo>
                  <a:lnTo>
                    <a:pt x="227" y="679"/>
                  </a:lnTo>
                  <a:lnTo>
                    <a:pt x="227" y="677"/>
                  </a:lnTo>
                  <a:lnTo>
                    <a:pt x="229" y="677"/>
                  </a:lnTo>
                  <a:lnTo>
                    <a:pt x="229" y="677"/>
                  </a:lnTo>
                  <a:lnTo>
                    <a:pt x="229" y="675"/>
                  </a:lnTo>
                  <a:lnTo>
                    <a:pt x="231" y="667"/>
                  </a:lnTo>
                  <a:lnTo>
                    <a:pt x="236" y="656"/>
                  </a:lnTo>
                  <a:lnTo>
                    <a:pt x="236" y="653"/>
                  </a:lnTo>
                  <a:lnTo>
                    <a:pt x="234" y="653"/>
                  </a:lnTo>
                  <a:lnTo>
                    <a:pt x="234" y="653"/>
                  </a:lnTo>
                  <a:lnTo>
                    <a:pt x="234" y="653"/>
                  </a:lnTo>
                  <a:lnTo>
                    <a:pt x="234" y="651"/>
                  </a:lnTo>
                  <a:lnTo>
                    <a:pt x="234" y="651"/>
                  </a:lnTo>
                  <a:lnTo>
                    <a:pt x="234" y="651"/>
                  </a:lnTo>
                  <a:lnTo>
                    <a:pt x="234" y="651"/>
                  </a:lnTo>
                  <a:lnTo>
                    <a:pt x="236" y="653"/>
                  </a:lnTo>
                  <a:lnTo>
                    <a:pt x="241" y="632"/>
                  </a:lnTo>
                  <a:lnTo>
                    <a:pt x="243" y="625"/>
                  </a:lnTo>
                  <a:lnTo>
                    <a:pt x="246" y="618"/>
                  </a:lnTo>
                  <a:lnTo>
                    <a:pt x="246" y="613"/>
                  </a:lnTo>
                  <a:lnTo>
                    <a:pt x="248" y="606"/>
                  </a:lnTo>
                  <a:lnTo>
                    <a:pt x="248" y="604"/>
                  </a:lnTo>
                  <a:lnTo>
                    <a:pt x="250" y="587"/>
                  </a:lnTo>
                  <a:lnTo>
                    <a:pt x="253" y="585"/>
                  </a:lnTo>
                  <a:lnTo>
                    <a:pt x="253" y="580"/>
                  </a:lnTo>
                  <a:lnTo>
                    <a:pt x="260" y="566"/>
                  </a:lnTo>
                  <a:lnTo>
                    <a:pt x="267" y="549"/>
                  </a:lnTo>
                  <a:lnTo>
                    <a:pt x="274" y="528"/>
                  </a:lnTo>
                  <a:lnTo>
                    <a:pt x="274" y="525"/>
                  </a:lnTo>
                  <a:lnTo>
                    <a:pt x="274" y="523"/>
                  </a:lnTo>
                  <a:lnTo>
                    <a:pt x="276" y="518"/>
                  </a:lnTo>
                  <a:lnTo>
                    <a:pt x="276" y="516"/>
                  </a:lnTo>
                  <a:lnTo>
                    <a:pt x="276" y="516"/>
                  </a:lnTo>
                  <a:lnTo>
                    <a:pt x="279" y="511"/>
                  </a:lnTo>
                  <a:lnTo>
                    <a:pt x="279" y="509"/>
                  </a:lnTo>
                  <a:lnTo>
                    <a:pt x="279" y="506"/>
                  </a:lnTo>
                  <a:lnTo>
                    <a:pt x="279" y="506"/>
                  </a:lnTo>
                  <a:lnTo>
                    <a:pt x="279" y="504"/>
                  </a:lnTo>
                  <a:lnTo>
                    <a:pt x="279" y="504"/>
                  </a:lnTo>
                  <a:lnTo>
                    <a:pt x="281" y="504"/>
                  </a:lnTo>
                  <a:lnTo>
                    <a:pt x="279" y="502"/>
                  </a:lnTo>
                  <a:lnTo>
                    <a:pt x="279" y="502"/>
                  </a:lnTo>
                  <a:lnTo>
                    <a:pt x="279" y="502"/>
                  </a:lnTo>
                  <a:lnTo>
                    <a:pt x="279" y="502"/>
                  </a:lnTo>
                  <a:lnTo>
                    <a:pt x="279" y="502"/>
                  </a:lnTo>
                  <a:lnTo>
                    <a:pt x="279" y="499"/>
                  </a:lnTo>
                  <a:lnTo>
                    <a:pt x="281" y="499"/>
                  </a:lnTo>
                  <a:lnTo>
                    <a:pt x="286" y="478"/>
                  </a:lnTo>
                  <a:lnTo>
                    <a:pt x="288" y="471"/>
                  </a:lnTo>
                  <a:lnTo>
                    <a:pt x="291" y="466"/>
                  </a:lnTo>
                  <a:lnTo>
                    <a:pt x="293" y="457"/>
                  </a:lnTo>
                  <a:lnTo>
                    <a:pt x="298" y="450"/>
                  </a:lnTo>
                  <a:lnTo>
                    <a:pt x="298" y="447"/>
                  </a:lnTo>
                  <a:lnTo>
                    <a:pt x="298" y="447"/>
                  </a:lnTo>
                  <a:lnTo>
                    <a:pt x="295" y="445"/>
                  </a:lnTo>
                  <a:lnTo>
                    <a:pt x="295" y="445"/>
                  </a:lnTo>
                  <a:lnTo>
                    <a:pt x="295" y="445"/>
                  </a:lnTo>
                  <a:lnTo>
                    <a:pt x="298" y="445"/>
                  </a:lnTo>
                  <a:lnTo>
                    <a:pt x="298" y="445"/>
                  </a:lnTo>
                  <a:lnTo>
                    <a:pt x="298" y="445"/>
                  </a:lnTo>
                  <a:lnTo>
                    <a:pt x="300" y="440"/>
                  </a:lnTo>
                  <a:lnTo>
                    <a:pt x="300" y="438"/>
                  </a:lnTo>
                  <a:lnTo>
                    <a:pt x="300" y="438"/>
                  </a:lnTo>
                  <a:lnTo>
                    <a:pt x="302" y="428"/>
                  </a:lnTo>
                  <a:lnTo>
                    <a:pt x="307" y="412"/>
                  </a:lnTo>
                  <a:lnTo>
                    <a:pt x="314" y="393"/>
                  </a:lnTo>
                  <a:lnTo>
                    <a:pt x="314" y="391"/>
                  </a:lnTo>
                  <a:lnTo>
                    <a:pt x="319" y="381"/>
                  </a:lnTo>
                  <a:lnTo>
                    <a:pt x="321" y="372"/>
                  </a:lnTo>
                  <a:lnTo>
                    <a:pt x="326" y="364"/>
                  </a:lnTo>
                  <a:lnTo>
                    <a:pt x="326" y="360"/>
                  </a:lnTo>
                  <a:lnTo>
                    <a:pt x="326" y="360"/>
                  </a:lnTo>
                  <a:lnTo>
                    <a:pt x="328" y="357"/>
                  </a:lnTo>
                  <a:lnTo>
                    <a:pt x="328" y="357"/>
                  </a:lnTo>
                  <a:lnTo>
                    <a:pt x="328" y="346"/>
                  </a:lnTo>
                  <a:lnTo>
                    <a:pt x="331" y="343"/>
                  </a:lnTo>
                  <a:lnTo>
                    <a:pt x="331" y="343"/>
                  </a:lnTo>
                  <a:lnTo>
                    <a:pt x="333" y="343"/>
                  </a:lnTo>
                  <a:lnTo>
                    <a:pt x="333" y="343"/>
                  </a:lnTo>
                  <a:lnTo>
                    <a:pt x="333" y="343"/>
                  </a:lnTo>
                  <a:lnTo>
                    <a:pt x="333" y="341"/>
                  </a:lnTo>
                  <a:lnTo>
                    <a:pt x="331" y="341"/>
                  </a:lnTo>
                  <a:lnTo>
                    <a:pt x="331" y="341"/>
                  </a:lnTo>
                  <a:lnTo>
                    <a:pt x="331" y="341"/>
                  </a:lnTo>
                  <a:lnTo>
                    <a:pt x="331" y="338"/>
                  </a:lnTo>
                  <a:lnTo>
                    <a:pt x="331" y="338"/>
                  </a:lnTo>
                  <a:lnTo>
                    <a:pt x="333" y="329"/>
                  </a:lnTo>
                  <a:lnTo>
                    <a:pt x="336" y="322"/>
                  </a:lnTo>
                  <a:lnTo>
                    <a:pt x="336" y="320"/>
                  </a:lnTo>
                  <a:lnTo>
                    <a:pt x="336" y="315"/>
                  </a:lnTo>
                  <a:lnTo>
                    <a:pt x="333" y="301"/>
                  </a:lnTo>
                  <a:lnTo>
                    <a:pt x="331" y="298"/>
                  </a:lnTo>
                  <a:lnTo>
                    <a:pt x="331" y="298"/>
                  </a:lnTo>
                  <a:lnTo>
                    <a:pt x="333" y="293"/>
                  </a:lnTo>
                  <a:lnTo>
                    <a:pt x="336" y="289"/>
                  </a:lnTo>
                  <a:lnTo>
                    <a:pt x="338" y="282"/>
                  </a:lnTo>
                  <a:lnTo>
                    <a:pt x="340" y="275"/>
                  </a:lnTo>
                  <a:lnTo>
                    <a:pt x="343" y="272"/>
                  </a:lnTo>
                  <a:lnTo>
                    <a:pt x="343" y="272"/>
                  </a:lnTo>
                  <a:lnTo>
                    <a:pt x="343" y="272"/>
                  </a:lnTo>
                  <a:lnTo>
                    <a:pt x="345" y="272"/>
                  </a:lnTo>
                  <a:lnTo>
                    <a:pt x="347" y="270"/>
                  </a:lnTo>
                  <a:lnTo>
                    <a:pt x="350" y="270"/>
                  </a:lnTo>
                  <a:lnTo>
                    <a:pt x="352" y="270"/>
                  </a:lnTo>
                  <a:lnTo>
                    <a:pt x="354" y="270"/>
                  </a:lnTo>
                  <a:lnTo>
                    <a:pt x="352" y="270"/>
                  </a:lnTo>
                  <a:lnTo>
                    <a:pt x="352" y="270"/>
                  </a:lnTo>
                  <a:lnTo>
                    <a:pt x="350" y="267"/>
                  </a:lnTo>
                  <a:lnTo>
                    <a:pt x="350" y="267"/>
                  </a:lnTo>
                  <a:lnTo>
                    <a:pt x="347" y="265"/>
                  </a:lnTo>
                  <a:lnTo>
                    <a:pt x="347" y="265"/>
                  </a:lnTo>
                  <a:lnTo>
                    <a:pt x="347" y="263"/>
                  </a:lnTo>
                  <a:lnTo>
                    <a:pt x="350" y="260"/>
                  </a:lnTo>
                  <a:lnTo>
                    <a:pt x="352" y="258"/>
                  </a:lnTo>
                  <a:lnTo>
                    <a:pt x="354" y="253"/>
                  </a:lnTo>
                  <a:lnTo>
                    <a:pt x="354" y="253"/>
                  </a:lnTo>
                  <a:lnTo>
                    <a:pt x="354" y="251"/>
                  </a:lnTo>
                  <a:lnTo>
                    <a:pt x="354" y="251"/>
                  </a:lnTo>
                  <a:lnTo>
                    <a:pt x="354" y="249"/>
                  </a:lnTo>
                  <a:lnTo>
                    <a:pt x="354" y="249"/>
                  </a:lnTo>
                  <a:lnTo>
                    <a:pt x="354" y="246"/>
                  </a:lnTo>
                  <a:lnTo>
                    <a:pt x="354" y="246"/>
                  </a:lnTo>
                  <a:lnTo>
                    <a:pt x="354" y="246"/>
                  </a:lnTo>
                  <a:lnTo>
                    <a:pt x="352" y="244"/>
                  </a:lnTo>
                  <a:lnTo>
                    <a:pt x="354" y="241"/>
                  </a:lnTo>
                  <a:lnTo>
                    <a:pt x="354" y="237"/>
                  </a:lnTo>
                  <a:lnTo>
                    <a:pt x="354" y="234"/>
                  </a:lnTo>
                  <a:lnTo>
                    <a:pt x="352" y="232"/>
                  </a:lnTo>
                  <a:lnTo>
                    <a:pt x="352" y="232"/>
                  </a:lnTo>
                  <a:lnTo>
                    <a:pt x="347" y="230"/>
                  </a:lnTo>
                  <a:lnTo>
                    <a:pt x="347" y="230"/>
                  </a:lnTo>
                  <a:lnTo>
                    <a:pt x="345" y="227"/>
                  </a:lnTo>
                  <a:lnTo>
                    <a:pt x="345" y="225"/>
                  </a:lnTo>
                  <a:lnTo>
                    <a:pt x="345" y="225"/>
                  </a:lnTo>
                  <a:lnTo>
                    <a:pt x="345" y="222"/>
                  </a:lnTo>
                  <a:lnTo>
                    <a:pt x="347" y="220"/>
                  </a:lnTo>
                  <a:lnTo>
                    <a:pt x="347" y="218"/>
                  </a:lnTo>
                  <a:lnTo>
                    <a:pt x="347" y="218"/>
                  </a:lnTo>
                  <a:lnTo>
                    <a:pt x="347" y="218"/>
                  </a:lnTo>
                  <a:lnTo>
                    <a:pt x="347" y="215"/>
                  </a:lnTo>
                  <a:lnTo>
                    <a:pt x="347" y="213"/>
                  </a:lnTo>
                  <a:lnTo>
                    <a:pt x="347" y="211"/>
                  </a:lnTo>
                  <a:lnTo>
                    <a:pt x="345" y="208"/>
                  </a:lnTo>
                  <a:lnTo>
                    <a:pt x="345" y="208"/>
                  </a:lnTo>
                  <a:lnTo>
                    <a:pt x="345" y="206"/>
                  </a:lnTo>
                  <a:lnTo>
                    <a:pt x="345" y="206"/>
                  </a:lnTo>
                  <a:lnTo>
                    <a:pt x="343" y="206"/>
                  </a:lnTo>
                  <a:lnTo>
                    <a:pt x="343" y="206"/>
                  </a:lnTo>
                  <a:lnTo>
                    <a:pt x="345" y="204"/>
                  </a:lnTo>
                  <a:lnTo>
                    <a:pt x="345" y="204"/>
                  </a:lnTo>
                  <a:lnTo>
                    <a:pt x="345" y="201"/>
                  </a:lnTo>
                  <a:lnTo>
                    <a:pt x="343" y="199"/>
                  </a:lnTo>
                  <a:lnTo>
                    <a:pt x="343" y="199"/>
                  </a:lnTo>
                  <a:lnTo>
                    <a:pt x="347" y="194"/>
                  </a:lnTo>
                  <a:lnTo>
                    <a:pt x="347" y="192"/>
                  </a:lnTo>
                  <a:lnTo>
                    <a:pt x="350" y="192"/>
                  </a:lnTo>
                  <a:lnTo>
                    <a:pt x="352" y="192"/>
                  </a:lnTo>
                  <a:lnTo>
                    <a:pt x="354" y="192"/>
                  </a:lnTo>
                  <a:lnTo>
                    <a:pt x="357" y="192"/>
                  </a:lnTo>
                  <a:lnTo>
                    <a:pt x="357" y="192"/>
                  </a:lnTo>
                  <a:lnTo>
                    <a:pt x="357" y="192"/>
                  </a:lnTo>
                  <a:lnTo>
                    <a:pt x="357" y="192"/>
                  </a:lnTo>
                  <a:lnTo>
                    <a:pt x="357" y="192"/>
                  </a:lnTo>
                  <a:lnTo>
                    <a:pt x="357" y="192"/>
                  </a:lnTo>
                  <a:lnTo>
                    <a:pt x="357" y="192"/>
                  </a:lnTo>
                  <a:lnTo>
                    <a:pt x="357" y="196"/>
                  </a:lnTo>
                  <a:lnTo>
                    <a:pt x="357" y="196"/>
                  </a:lnTo>
                  <a:lnTo>
                    <a:pt x="357" y="199"/>
                  </a:lnTo>
                  <a:lnTo>
                    <a:pt x="357" y="199"/>
                  </a:lnTo>
                  <a:lnTo>
                    <a:pt x="359" y="201"/>
                  </a:lnTo>
                  <a:lnTo>
                    <a:pt x="359" y="201"/>
                  </a:lnTo>
                  <a:lnTo>
                    <a:pt x="359" y="201"/>
                  </a:lnTo>
                  <a:lnTo>
                    <a:pt x="359" y="201"/>
                  </a:lnTo>
                  <a:lnTo>
                    <a:pt x="359" y="201"/>
                  </a:lnTo>
                  <a:lnTo>
                    <a:pt x="362" y="201"/>
                  </a:lnTo>
                  <a:lnTo>
                    <a:pt x="362" y="201"/>
                  </a:lnTo>
                  <a:lnTo>
                    <a:pt x="362" y="204"/>
                  </a:lnTo>
                  <a:lnTo>
                    <a:pt x="362" y="204"/>
                  </a:lnTo>
                  <a:lnTo>
                    <a:pt x="362" y="204"/>
                  </a:lnTo>
                  <a:lnTo>
                    <a:pt x="362" y="206"/>
                  </a:lnTo>
                  <a:lnTo>
                    <a:pt x="362" y="206"/>
                  </a:lnTo>
                  <a:lnTo>
                    <a:pt x="362" y="208"/>
                  </a:lnTo>
                  <a:lnTo>
                    <a:pt x="362" y="208"/>
                  </a:lnTo>
                  <a:lnTo>
                    <a:pt x="362" y="208"/>
                  </a:lnTo>
                  <a:lnTo>
                    <a:pt x="362" y="208"/>
                  </a:lnTo>
                  <a:lnTo>
                    <a:pt x="364" y="211"/>
                  </a:lnTo>
                  <a:lnTo>
                    <a:pt x="364" y="211"/>
                  </a:lnTo>
                  <a:lnTo>
                    <a:pt x="364" y="211"/>
                  </a:lnTo>
                  <a:lnTo>
                    <a:pt x="364" y="213"/>
                  </a:lnTo>
                  <a:lnTo>
                    <a:pt x="364" y="215"/>
                  </a:lnTo>
                  <a:lnTo>
                    <a:pt x="366" y="215"/>
                  </a:lnTo>
                  <a:lnTo>
                    <a:pt x="369" y="218"/>
                  </a:lnTo>
                  <a:lnTo>
                    <a:pt x="369" y="218"/>
                  </a:lnTo>
                  <a:lnTo>
                    <a:pt x="371" y="220"/>
                  </a:lnTo>
                  <a:lnTo>
                    <a:pt x="371" y="222"/>
                  </a:lnTo>
                  <a:lnTo>
                    <a:pt x="373" y="222"/>
                  </a:lnTo>
                  <a:lnTo>
                    <a:pt x="373" y="222"/>
                  </a:lnTo>
                  <a:lnTo>
                    <a:pt x="373" y="222"/>
                  </a:lnTo>
                  <a:lnTo>
                    <a:pt x="376" y="220"/>
                  </a:lnTo>
                  <a:lnTo>
                    <a:pt x="376" y="220"/>
                  </a:lnTo>
                  <a:lnTo>
                    <a:pt x="376" y="218"/>
                  </a:lnTo>
                  <a:lnTo>
                    <a:pt x="380" y="213"/>
                  </a:lnTo>
                  <a:lnTo>
                    <a:pt x="380" y="211"/>
                  </a:lnTo>
                  <a:lnTo>
                    <a:pt x="380" y="211"/>
                  </a:lnTo>
                  <a:lnTo>
                    <a:pt x="380" y="211"/>
                  </a:lnTo>
                  <a:lnTo>
                    <a:pt x="385" y="201"/>
                  </a:lnTo>
                  <a:lnTo>
                    <a:pt x="385" y="199"/>
                  </a:lnTo>
                  <a:lnTo>
                    <a:pt x="385" y="199"/>
                  </a:lnTo>
                  <a:lnTo>
                    <a:pt x="388" y="196"/>
                  </a:lnTo>
                  <a:lnTo>
                    <a:pt x="388" y="194"/>
                  </a:lnTo>
                  <a:lnTo>
                    <a:pt x="388" y="194"/>
                  </a:lnTo>
                  <a:lnTo>
                    <a:pt x="388" y="192"/>
                  </a:lnTo>
                  <a:lnTo>
                    <a:pt x="388" y="192"/>
                  </a:lnTo>
                  <a:lnTo>
                    <a:pt x="388" y="192"/>
                  </a:lnTo>
                  <a:lnTo>
                    <a:pt x="388" y="192"/>
                  </a:lnTo>
                  <a:lnTo>
                    <a:pt x="388" y="192"/>
                  </a:lnTo>
                  <a:lnTo>
                    <a:pt x="388" y="189"/>
                  </a:lnTo>
                  <a:lnTo>
                    <a:pt x="388" y="189"/>
                  </a:lnTo>
                  <a:lnTo>
                    <a:pt x="388" y="189"/>
                  </a:lnTo>
                  <a:lnTo>
                    <a:pt x="388" y="187"/>
                  </a:lnTo>
                  <a:lnTo>
                    <a:pt x="388" y="187"/>
                  </a:lnTo>
                  <a:lnTo>
                    <a:pt x="388" y="187"/>
                  </a:lnTo>
                  <a:lnTo>
                    <a:pt x="390" y="187"/>
                  </a:lnTo>
                  <a:lnTo>
                    <a:pt x="390" y="185"/>
                  </a:lnTo>
                  <a:lnTo>
                    <a:pt x="390" y="185"/>
                  </a:lnTo>
                  <a:lnTo>
                    <a:pt x="390" y="182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8005762" y="605991"/>
              <a:ext cx="1347788" cy="1295400"/>
            </a:xfrm>
            <a:custGeom>
              <a:avLst/>
              <a:gdLst>
                <a:gd name="T0" fmla="*/ 840 w 849"/>
                <a:gd name="T1" fmla="*/ 78 h 816"/>
                <a:gd name="T2" fmla="*/ 825 w 849"/>
                <a:gd name="T3" fmla="*/ 73 h 816"/>
                <a:gd name="T4" fmla="*/ 785 w 849"/>
                <a:gd name="T5" fmla="*/ 71 h 816"/>
                <a:gd name="T6" fmla="*/ 752 w 849"/>
                <a:gd name="T7" fmla="*/ 62 h 816"/>
                <a:gd name="T8" fmla="*/ 747 w 849"/>
                <a:gd name="T9" fmla="*/ 62 h 816"/>
                <a:gd name="T10" fmla="*/ 740 w 849"/>
                <a:gd name="T11" fmla="*/ 47 h 816"/>
                <a:gd name="T12" fmla="*/ 738 w 849"/>
                <a:gd name="T13" fmla="*/ 38 h 816"/>
                <a:gd name="T14" fmla="*/ 731 w 849"/>
                <a:gd name="T15" fmla="*/ 33 h 816"/>
                <a:gd name="T16" fmla="*/ 705 w 849"/>
                <a:gd name="T17" fmla="*/ 24 h 816"/>
                <a:gd name="T18" fmla="*/ 688 w 849"/>
                <a:gd name="T19" fmla="*/ 17 h 816"/>
                <a:gd name="T20" fmla="*/ 665 w 849"/>
                <a:gd name="T21" fmla="*/ 14 h 816"/>
                <a:gd name="T22" fmla="*/ 624 w 849"/>
                <a:gd name="T23" fmla="*/ 31 h 816"/>
                <a:gd name="T24" fmla="*/ 577 w 849"/>
                <a:gd name="T25" fmla="*/ 64 h 816"/>
                <a:gd name="T26" fmla="*/ 570 w 849"/>
                <a:gd name="T27" fmla="*/ 90 h 816"/>
                <a:gd name="T28" fmla="*/ 579 w 849"/>
                <a:gd name="T29" fmla="*/ 118 h 816"/>
                <a:gd name="T30" fmla="*/ 568 w 849"/>
                <a:gd name="T31" fmla="*/ 156 h 816"/>
                <a:gd name="T32" fmla="*/ 527 w 849"/>
                <a:gd name="T33" fmla="*/ 182 h 816"/>
                <a:gd name="T34" fmla="*/ 485 w 849"/>
                <a:gd name="T35" fmla="*/ 159 h 816"/>
                <a:gd name="T36" fmla="*/ 454 w 849"/>
                <a:gd name="T37" fmla="*/ 142 h 816"/>
                <a:gd name="T38" fmla="*/ 430 w 849"/>
                <a:gd name="T39" fmla="*/ 133 h 816"/>
                <a:gd name="T40" fmla="*/ 333 w 849"/>
                <a:gd name="T41" fmla="*/ 97 h 816"/>
                <a:gd name="T42" fmla="*/ 322 w 849"/>
                <a:gd name="T43" fmla="*/ 59 h 816"/>
                <a:gd name="T44" fmla="*/ 291 w 849"/>
                <a:gd name="T45" fmla="*/ 47 h 816"/>
                <a:gd name="T46" fmla="*/ 265 w 849"/>
                <a:gd name="T47" fmla="*/ 31 h 816"/>
                <a:gd name="T48" fmla="*/ 229 w 849"/>
                <a:gd name="T49" fmla="*/ 24 h 816"/>
                <a:gd name="T50" fmla="*/ 189 w 849"/>
                <a:gd name="T51" fmla="*/ 24 h 816"/>
                <a:gd name="T52" fmla="*/ 130 w 849"/>
                <a:gd name="T53" fmla="*/ 2 h 816"/>
                <a:gd name="T54" fmla="*/ 120 w 849"/>
                <a:gd name="T55" fmla="*/ 0 h 816"/>
                <a:gd name="T56" fmla="*/ 116 w 849"/>
                <a:gd name="T57" fmla="*/ 35 h 816"/>
                <a:gd name="T58" fmla="*/ 85 w 849"/>
                <a:gd name="T59" fmla="*/ 66 h 816"/>
                <a:gd name="T60" fmla="*/ 71 w 849"/>
                <a:gd name="T61" fmla="*/ 78 h 816"/>
                <a:gd name="T62" fmla="*/ 52 w 849"/>
                <a:gd name="T63" fmla="*/ 95 h 816"/>
                <a:gd name="T64" fmla="*/ 52 w 849"/>
                <a:gd name="T65" fmla="*/ 137 h 816"/>
                <a:gd name="T66" fmla="*/ 26 w 849"/>
                <a:gd name="T67" fmla="*/ 177 h 816"/>
                <a:gd name="T68" fmla="*/ 30 w 849"/>
                <a:gd name="T69" fmla="*/ 253 h 816"/>
                <a:gd name="T70" fmla="*/ 30 w 849"/>
                <a:gd name="T71" fmla="*/ 346 h 816"/>
                <a:gd name="T72" fmla="*/ 23 w 849"/>
                <a:gd name="T73" fmla="*/ 362 h 816"/>
                <a:gd name="T74" fmla="*/ 33 w 849"/>
                <a:gd name="T75" fmla="*/ 398 h 816"/>
                <a:gd name="T76" fmla="*/ 9 w 849"/>
                <a:gd name="T77" fmla="*/ 424 h 816"/>
                <a:gd name="T78" fmla="*/ 40 w 849"/>
                <a:gd name="T79" fmla="*/ 483 h 816"/>
                <a:gd name="T80" fmla="*/ 59 w 849"/>
                <a:gd name="T81" fmla="*/ 530 h 816"/>
                <a:gd name="T82" fmla="*/ 120 w 849"/>
                <a:gd name="T83" fmla="*/ 540 h 816"/>
                <a:gd name="T84" fmla="*/ 154 w 849"/>
                <a:gd name="T85" fmla="*/ 589 h 816"/>
                <a:gd name="T86" fmla="*/ 201 w 849"/>
                <a:gd name="T87" fmla="*/ 599 h 816"/>
                <a:gd name="T88" fmla="*/ 255 w 849"/>
                <a:gd name="T89" fmla="*/ 630 h 816"/>
                <a:gd name="T90" fmla="*/ 305 w 849"/>
                <a:gd name="T91" fmla="*/ 615 h 816"/>
                <a:gd name="T92" fmla="*/ 331 w 849"/>
                <a:gd name="T93" fmla="*/ 603 h 816"/>
                <a:gd name="T94" fmla="*/ 359 w 849"/>
                <a:gd name="T95" fmla="*/ 589 h 816"/>
                <a:gd name="T96" fmla="*/ 423 w 849"/>
                <a:gd name="T97" fmla="*/ 625 h 816"/>
                <a:gd name="T98" fmla="*/ 490 w 849"/>
                <a:gd name="T99" fmla="*/ 660 h 816"/>
                <a:gd name="T100" fmla="*/ 549 w 849"/>
                <a:gd name="T101" fmla="*/ 691 h 816"/>
                <a:gd name="T102" fmla="*/ 615 w 849"/>
                <a:gd name="T103" fmla="*/ 727 h 816"/>
                <a:gd name="T104" fmla="*/ 681 w 849"/>
                <a:gd name="T105" fmla="*/ 760 h 816"/>
                <a:gd name="T106" fmla="*/ 747 w 849"/>
                <a:gd name="T107" fmla="*/ 795 h 816"/>
                <a:gd name="T108" fmla="*/ 807 w 849"/>
                <a:gd name="T109" fmla="*/ 788 h 816"/>
                <a:gd name="T110" fmla="*/ 840 w 849"/>
                <a:gd name="T111" fmla="*/ 788 h 816"/>
                <a:gd name="T112" fmla="*/ 840 w 849"/>
                <a:gd name="T113" fmla="*/ 724 h 816"/>
                <a:gd name="T114" fmla="*/ 833 w 849"/>
                <a:gd name="T115" fmla="*/ 227 h 816"/>
                <a:gd name="T116" fmla="*/ 825 w 849"/>
                <a:gd name="T117" fmla="*/ 192 h 816"/>
                <a:gd name="T118" fmla="*/ 835 w 849"/>
                <a:gd name="T119" fmla="*/ 168 h 816"/>
                <a:gd name="T120" fmla="*/ 837 w 849"/>
                <a:gd name="T121" fmla="*/ 140 h 816"/>
                <a:gd name="T122" fmla="*/ 844 w 849"/>
                <a:gd name="T123" fmla="*/ 99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9" h="816">
                  <a:moveTo>
                    <a:pt x="849" y="95"/>
                  </a:moveTo>
                  <a:lnTo>
                    <a:pt x="847" y="92"/>
                  </a:lnTo>
                  <a:lnTo>
                    <a:pt x="847" y="92"/>
                  </a:lnTo>
                  <a:lnTo>
                    <a:pt x="844" y="88"/>
                  </a:lnTo>
                  <a:lnTo>
                    <a:pt x="842" y="85"/>
                  </a:lnTo>
                  <a:lnTo>
                    <a:pt x="842" y="85"/>
                  </a:lnTo>
                  <a:lnTo>
                    <a:pt x="842" y="83"/>
                  </a:lnTo>
                  <a:lnTo>
                    <a:pt x="842" y="80"/>
                  </a:lnTo>
                  <a:lnTo>
                    <a:pt x="842" y="78"/>
                  </a:lnTo>
                  <a:lnTo>
                    <a:pt x="840" y="78"/>
                  </a:lnTo>
                  <a:lnTo>
                    <a:pt x="833" y="76"/>
                  </a:lnTo>
                  <a:lnTo>
                    <a:pt x="830" y="76"/>
                  </a:lnTo>
                  <a:lnTo>
                    <a:pt x="830" y="76"/>
                  </a:lnTo>
                  <a:lnTo>
                    <a:pt x="828" y="73"/>
                  </a:lnTo>
                  <a:lnTo>
                    <a:pt x="828" y="73"/>
                  </a:lnTo>
                  <a:lnTo>
                    <a:pt x="828" y="73"/>
                  </a:lnTo>
                  <a:lnTo>
                    <a:pt x="828" y="73"/>
                  </a:lnTo>
                  <a:lnTo>
                    <a:pt x="825" y="73"/>
                  </a:lnTo>
                  <a:lnTo>
                    <a:pt x="825" y="73"/>
                  </a:lnTo>
                  <a:lnTo>
                    <a:pt x="825" y="73"/>
                  </a:lnTo>
                  <a:lnTo>
                    <a:pt x="825" y="73"/>
                  </a:lnTo>
                  <a:lnTo>
                    <a:pt x="823" y="73"/>
                  </a:lnTo>
                  <a:lnTo>
                    <a:pt x="823" y="73"/>
                  </a:lnTo>
                  <a:lnTo>
                    <a:pt x="821" y="73"/>
                  </a:lnTo>
                  <a:lnTo>
                    <a:pt x="816" y="76"/>
                  </a:lnTo>
                  <a:lnTo>
                    <a:pt x="802" y="76"/>
                  </a:lnTo>
                  <a:lnTo>
                    <a:pt x="792" y="76"/>
                  </a:lnTo>
                  <a:lnTo>
                    <a:pt x="790" y="76"/>
                  </a:lnTo>
                  <a:lnTo>
                    <a:pt x="788" y="71"/>
                  </a:lnTo>
                  <a:lnTo>
                    <a:pt x="785" y="71"/>
                  </a:lnTo>
                  <a:lnTo>
                    <a:pt x="785" y="71"/>
                  </a:lnTo>
                  <a:lnTo>
                    <a:pt x="785" y="71"/>
                  </a:lnTo>
                  <a:lnTo>
                    <a:pt x="788" y="69"/>
                  </a:lnTo>
                  <a:lnTo>
                    <a:pt x="778" y="66"/>
                  </a:lnTo>
                  <a:lnTo>
                    <a:pt x="769" y="64"/>
                  </a:lnTo>
                  <a:lnTo>
                    <a:pt x="762" y="64"/>
                  </a:lnTo>
                  <a:lnTo>
                    <a:pt x="755" y="64"/>
                  </a:lnTo>
                  <a:lnTo>
                    <a:pt x="755" y="64"/>
                  </a:lnTo>
                  <a:lnTo>
                    <a:pt x="755" y="62"/>
                  </a:lnTo>
                  <a:lnTo>
                    <a:pt x="752" y="62"/>
                  </a:lnTo>
                  <a:lnTo>
                    <a:pt x="750" y="62"/>
                  </a:lnTo>
                  <a:lnTo>
                    <a:pt x="750" y="62"/>
                  </a:lnTo>
                  <a:lnTo>
                    <a:pt x="750" y="64"/>
                  </a:lnTo>
                  <a:lnTo>
                    <a:pt x="750" y="64"/>
                  </a:lnTo>
                  <a:lnTo>
                    <a:pt x="750" y="64"/>
                  </a:lnTo>
                  <a:lnTo>
                    <a:pt x="750" y="64"/>
                  </a:lnTo>
                  <a:lnTo>
                    <a:pt x="750" y="62"/>
                  </a:lnTo>
                  <a:lnTo>
                    <a:pt x="747" y="62"/>
                  </a:lnTo>
                  <a:lnTo>
                    <a:pt x="747" y="62"/>
                  </a:lnTo>
                  <a:lnTo>
                    <a:pt x="747" y="62"/>
                  </a:lnTo>
                  <a:lnTo>
                    <a:pt x="745" y="59"/>
                  </a:lnTo>
                  <a:lnTo>
                    <a:pt x="745" y="59"/>
                  </a:lnTo>
                  <a:lnTo>
                    <a:pt x="745" y="57"/>
                  </a:lnTo>
                  <a:lnTo>
                    <a:pt x="743" y="57"/>
                  </a:lnTo>
                  <a:lnTo>
                    <a:pt x="743" y="57"/>
                  </a:lnTo>
                  <a:lnTo>
                    <a:pt x="738" y="54"/>
                  </a:lnTo>
                  <a:lnTo>
                    <a:pt x="738" y="54"/>
                  </a:lnTo>
                  <a:lnTo>
                    <a:pt x="738" y="52"/>
                  </a:lnTo>
                  <a:lnTo>
                    <a:pt x="738" y="47"/>
                  </a:lnTo>
                  <a:lnTo>
                    <a:pt x="740" y="47"/>
                  </a:lnTo>
                  <a:lnTo>
                    <a:pt x="740" y="50"/>
                  </a:lnTo>
                  <a:lnTo>
                    <a:pt x="740" y="50"/>
                  </a:lnTo>
                  <a:lnTo>
                    <a:pt x="740" y="50"/>
                  </a:lnTo>
                  <a:lnTo>
                    <a:pt x="740" y="50"/>
                  </a:lnTo>
                  <a:lnTo>
                    <a:pt x="740" y="47"/>
                  </a:lnTo>
                  <a:lnTo>
                    <a:pt x="743" y="45"/>
                  </a:lnTo>
                  <a:lnTo>
                    <a:pt x="740" y="45"/>
                  </a:lnTo>
                  <a:lnTo>
                    <a:pt x="740" y="43"/>
                  </a:lnTo>
                  <a:lnTo>
                    <a:pt x="740" y="43"/>
                  </a:lnTo>
                  <a:lnTo>
                    <a:pt x="738" y="38"/>
                  </a:lnTo>
                  <a:lnTo>
                    <a:pt x="738" y="38"/>
                  </a:lnTo>
                  <a:lnTo>
                    <a:pt x="740" y="38"/>
                  </a:lnTo>
                  <a:lnTo>
                    <a:pt x="740" y="35"/>
                  </a:lnTo>
                  <a:lnTo>
                    <a:pt x="740" y="35"/>
                  </a:lnTo>
                  <a:lnTo>
                    <a:pt x="740" y="35"/>
                  </a:lnTo>
                  <a:lnTo>
                    <a:pt x="738" y="35"/>
                  </a:lnTo>
                  <a:lnTo>
                    <a:pt x="736" y="33"/>
                  </a:lnTo>
                  <a:lnTo>
                    <a:pt x="733" y="33"/>
                  </a:lnTo>
                  <a:lnTo>
                    <a:pt x="733" y="33"/>
                  </a:lnTo>
                  <a:lnTo>
                    <a:pt x="731" y="33"/>
                  </a:lnTo>
                  <a:lnTo>
                    <a:pt x="731" y="33"/>
                  </a:lnTo>
                  <a:lnTo>
                    <a:pt x="728" y="31"/>
                  </a:lnTo>
                  <a:lnTo>
                    <a:pt x="728" y="31"/>
                  </a:lnTo>
                  <a:lnTo>
                    <a:pt x="726" y="31"/>
                  </a:lnTo>
                  <a:lnTo>
                    <a:pt x="724" y="31"/>
                  </a:lnTo>
                  <a:lnTo>
                    <a:pt x="712" y="26"/>
                  </a:lnTo>
                  <a:lnTo>
                    <a:pt x="710" y="26"/>
                  </a:lnTo>
                  <a:lnTo>
                    <a:pt x="707" y="26"/>
                  </a:lnTo>
                  <a:lnTo>
                    <a:pt x="707" y="26"/>
                  </a:lnTo>
                  <a:lnTo>
                    <a:pt x="705" y="24"/>
                  </a:lnTo>
                  <a:lnTo>
                    <a:pt x="700" y="21"/>
                  </a:lnTo>
                  <a:lnTo>
                    <a:pt x="698" y="19"/>
                  </a:lnTo>
                  <a:lnTo>
                    <a:pt x="693" y="19"/>
                  </a:lnTo>
                  <a:lnTo>
                    <a:pt x="691" y="19"/>
                  </a:lnTo>
                  <a:lnTo>
                    <a:pt x="691" y="17"/>
                  </a:lnTo>
                  <a:lnTo>
                    <a:pt x="688" y="17"/>
                  </a:lnTo>
                  <a:lnTo>
                    <a:pt x="688" y="17"/>
                  </a:lnTo>
                  <a:lnTo>
                    <a:pt x="688" y="17"/>
                  </a:lnTo>
                  <a:lnTo>
                    <a:pt x="688" y="17"/>
                  </a:lnTo>
                  <a:lnTo>
                    <a:pt x="688" y="17"/>
                  </a:lnTo>
                  <a:lnTo>
                    <a:pt x="688" y="17"/>
                  </a:lnTo>
                  <a:lnTo>
                    <a:pt x="686" y="17"/>
                  </a:lnTo>
                  <a:lnTo>
                    <a:pt x="686" y="17"/>
                  </a:lnTo>
                  <a:lnTo>
                    <a:pt x="686" y="17"/>
                  </a:lnTo>
                  <a:lnTo>
                    <a:pt x="686" y="17"/>
                  </a:lnTo>
                  <a:lnTo>
                    <a:pt x="674" y="19"/>
                  </a:lnTo>
                  <a:lnTo>
                    <a:pt x="672" y="19"/>
                  </a:lnTo>
                  <a:lnTo>
                    <a:pt x="669" y="17"/>
                  </a:lnTo>
                  <a:lnTo>
                    <a:pt x="667" y="17"/>
                  </a:lnTo>
                  <a:lnTo>
                    <a:pt x="665" y="14"/>
                  </a:lnTo>
                  <a:lnTo>
                    <a:pt x="662" y="17"/>
                  </a:lnTo>
                  <a:lnTo>
                    <a:pt x="660" y="17"/>
                  </a:lnTo>
                  <a:lnTo>
                    <a:pt x="660" y="17"/>
                  </a:lnTo>
                  <a:lnTo>
                    <a:pt x="650" y="24"/>
                  </a:lnTo>
                  <a:lnTo>
                    <a:pt x="648" y="26"/>
                  </a:lnTo>
                  <a:lnTo>
                    <a:pt x="646" y="26"/>
                  </a:lnTo>
                  <a:lnTo>
                    <a:pt x="643" y="26"/>
                  </a:lnTo>
                  <a:lnTo>
                    <a:pt x="631" y="26"/>
                  </a:lnTo>
                  <a:lnTo>
                    <a:pt x="629" y="26"/>
                  </a:lnTo>
                  <a:lnTo>
                    <a:pt x="624" y="31"/>
                  </a:lnTo>
                  <a:lnTo>
                    <a:pt x="615" y="35"/>
                  </a:lnTo>
                  <a:lnTo>
                    <a:pt x="603" y="40"/>
                  </a:lnTo>
                  <a:lnTo>
                    <a:pt x="596" y="47"/>
                  </a:lnTo>
                  <a:lnTo>
                    <a:pt x="596" y="47"/>
                  </a:lnTo>
                  <a:lnTo>
                    <a:pt x="594" y="47"/>
                  </a:lnTo>
                  <a:lnTo>
                    <a:pt x="591" y="50"/>
                  </a:lnTo>
                  <a:lnTo>
                    <a:pt x="591" y="50"/>
                  </a:lnTo>
                  <a:lnTo>
                    <a:pt x="589" y="52"/>
                  </a:lnTo>
                  <a:lnTo>
                    <a:pt x="587" y="54"/>
                  </a:lnTo>
                  <a:lnTo>
                    <a:pt x="577" y="64"/>
                  </a:lnTo>
                  <a:lnTo>
                    <a:pt x="577" y="66"/>
                  </a:lnTo>
                  <a:lnTo>
                    <a:pt x="570" y="76"/>
                  </a:lnTo>
                  <a:lnTo>
                    <a:pt x="570" y="78"/>
                  </a:lnTo>
                  <a:lnTo>
                    <a:pt x="570" y="78"/>
                  </a:lnTo>
                  <a:lnTo>
                    <a:pt x="570" y="78"/>
                  </a:lnTo>
                  <a:lnTo>
                    <a:pt x="570" y="80"/>
                  </a:lnTo>
                  <a:lnTo>
                    <a:pt x="570" y="80"/>
                  </a:lnTo>
                  <a:lnTo>
                    <a:pt x="570" y="83"/>
                  </a:lnTo>
                  <a:lnTo>
                    <a:pt x="570" y="88"/>
                  </a:lnTo>
                  <a:lnTo>
                    <a:pt x="570" y="90"/>
                  </a:lnTo>
                  <a:lnTo>
                    <a:pt x="570" y="92"/>
                  </a:lnTo>
                  <a:lnTo>
                    <a:pt x="570" y="95"/>
                  </a:lnTo>
                  <a:lnTo>
                    <a:pt x="570" y="97"/>
                  </a:lnTo>
                  <a:lnTo>
                    <a:pt x="570" y="97"/>
                  </a:lnTo>
                  <a:lnTo>
                    <a:pt x="570" y="99"/>
                  </a:lnTo>
                  <a:lnTo>
                    <a:pt x="570" y="102"/>
                  </a:lnTo>
                  <a:lnTo>
                    <a:pt x="575" y="114"/>
                  </a:lnTo>
                  <a:lnTo>
                    <a:pt x="575" y="114"/>
                  </a:lnTo>
                  <a:lnTo>
                    <a:pt x="577" y="116"/>
                  </a:lnTo>
                  <a:lnTo>
                    <a:pt x="579" y="118"/>
                  </a:lnTo>
                  <a:lnTo>
                    <a:pt x="579" y="123"/>
                  </a:lnTo>
                  <a:lnTo>
                    <a:pt x="582" y="123"/>
                  </a:lnTo>
                  <a:lnTo>
                    <a:pt x="582" y="133"/>
                  </a:lnTo>
                  <a:lnTo>
                    <a:pt x="582" y="135"/>
                  </a:lnTo>
                  <a:lnTo>
                    <a:pt x="579" y="142"/>
                  </a:lnTo>
                  <a:lnTo>
                    <a:pt x="575" y="149"/>
                  </a:lnTo>
                  <a:lnTo>
                    <a:pt x="575" y="149"/>
                  </a:lnTo>
                  <a:lnTo>
                    <a:pt x="572" y="151"/>
                  </a:lnTo>
                  <a:lnTo>
                    <a:pt x="570" y="154"/>
                  </a:lnTo>
                  <a:lnTo>
                    <a:pt x="568" y="156"/>
                  </a:lnTo>
                  <a:lnTo>
                    <a:pt x="560" y="168"/>
                  </a:lnTo>
                  <a:lnTo>
                    <a:pt x="553" y="173"/>
                  </a:lnTo>
                  <a:lnTo>
                    <a:pt x="551" y="175"/>
                  </a:lnTo>
                  <a:lnTo>
                    <a:pt x="549" y="175"/>
                  </a:lnTo>
                  <a:lnTo>
                    <a:pt x="549" y="175"/>
                  </a:lnTo>
                  <a:lnTo>
                    <a:pt x="542" y="180"/>
                  </a:lnTo>
                  <a:lnTo>
                    <a:pt x="537" y="182"/>
                  </a:lnTo>
                  <a:lnTo>
                    <a:pt x="534" y="182"/>
                  </a:lnTo>
                  <a:lnTo>
                    <a:pt x="532" y="182"/>
                  </a:lnTo>
                  <a:lnTo>
                    <a:pt x="527" y="182"/>
                  </a:lnTo>
                  <a:lnTo>
                    <a:pt x="523" y="182"/>
                  </a:lnTo>
                  <a:lnTo>
                    <a:pt x="518" y="182"/>
                  </a:lnTo>
                  <a:lnTo>
                    <a:pt x="516" y="182"/>
                  </a:lnTo>
                  <a:lnTo>
                    <a:pt x="508" y="177"/>
                  </a:lnTo>
                  <a:lnTo>
                    <a:pt x="506" y="175"/>
                  </a:lnTo>
                  <a:lnTo>
                    <a:pt x="504" y="175"/>
                  </a:lnTo>
                  <a:lnTo>
                    <a:pt x="501" y="173"/>
                  </a:lnTo>
                  <a:lnTo>
                    <a:pt x="499" y="173"/>
                  </a:lnTo>
                  <a:lnTo>
                    <a:pt x="497" y="168"/>
                  </a:lnTo>
                  <a:lnTo>
                    <a:pt x="485" y="159"/>
                  </a:lnTo>
                  <a:lnTo>
                    <a:pt x="480" y="154"/>
                  </a:lnTo>
                  <a:lnTo>
                    <a:pt x="478" y="151"/>
                  </a:lnTo>
                  <a:lnTo>
                    <a:pt x="475" y="151"/>
                  </a:lnTo>
                  <a:lnTo>
                    <a:pt x="468" y="147"/>
                  </a:lnTo>
                  <a:lnTo>
                    <a:pt x="463" y="147"/>
                  </a:lnTo>
                  <a:lnTo>
                    <a:pt x="461" y="147"/>
                  </a:lnTo>
                  <a:lnTo>
                    <a:pt x="461" y="144"/>
                  </a:lnTo>
                  <a:lnTo>
                    <a:pt x="459" y="142"/>
                  </a:lnTo>
                  <a:lnTo>
                    <a:pt x="459" y="142"/>
                  </a:lnTo>
                  <a:lnTo>
                    <a:pt x="454" y="142"/>
                  </a:lnTo>
                  <a:lnTo>
                    <a:pt x="449" y="140"/>
                  </a:lnTo>
                  <a:lnTo>
                    <a:pt x="447" y="137"/>
                  </a:lnTo>
                  <a:lnTo>
                    <a:pt x="437" y="135"/>
                  </a:lnTo>
                  <a:lnTo>
                    <a:pt x="437" y="135"/>
                  </a:lnTo>
                  <a:lnTo>
                    <a:pt x="437" y="135"/>
                  </a:lnTo>
                  <a:lnTo>
                    <a:pt x="435" y="135"/>
                  </a:lnTo>
                  <a:lnTo>
                    <a:pt x="433" y="133"/>
                  </a:lnTo>
                  <a:lnTo>
                    <a:pt x="433" y="133"/>
                  </a:lnTo>
                  <a:lnTo>
                    <a:pt x="433" y="133"/>
                  </a:lnTo>
                  <a:lnTo>
                    <a:pt x="430" y="133"/>
                  </a:lnTo>
                  <a:lnTo>
                    <a:pt x="421" y="130"/>
                  </a:lnTo>
                  <a:lnTo>
                    <a:pt x="409" y="125"/>
                  </a:lnTo>
                  <a:lnTo>
                    <a:pt x="397" y="123"/>
                  </a:lnTo>
                  <a:lnTo>
                    <a:pt x="378" y="123"/>
                  </a:lnTo>
                  <a:lnTo>
                    <a:pt x="362" y="121"/>
                  </a:lnTo>
                  <a:lnTo>
                    <a:pt x="348" y="114"/>
                  </a:lnTo>
                  <a:lnTo>
                    <a:pt x="343" y="111"/>
                  </a:lnTo>
                  <a:lnTo>
                    <a:pt x="340" y="106"/>
                  </a:lnTo>
                  <a:lnTo>
                    <a:pt x="333" y="99"/>
                  </a:lnTo>
                  <a:lnTo>
                    <a:pt x="333" y="97"/>
                  </a:lnTo>
                  <a:lnTo>
                    <a:pt x="326" y="80"/>
                  </a:lnTo>
                  <a:lnTo>
                    <a:pt x="326" y="78"/>
                  </a:lnTo>
                  <a:lnTo>
                    <a:pt x="324" y="73"/>
                  </a:lnTo>
                  <a:lnTo>
                    <a:pt x="326" y="71"/>
                  </a:lnTo>
                  <a:lnTo>
                    <a:pt x="326" y="69"/>
                  </a:lnTo>
                  <a:lnTo>
                    <a:pt x="326" y="66"/>
                  </a:lnTo>
                  <a:lnTo>
                    <a:pt x="326" y="66"/>
                  </a:lnTo>
                  <a:lnTo>
                    <a:pt x="326" y="64"/>
                  </a:lnTo>
                  <a:lnTo>
                    <a:pt x="324" y="62"/>
                  </a:lnTo>
                  <a:lnTo>
                    <a:pt x="322" y="59"/>
                  </a:lnTo>
                  <a:lnTo>
                    <a:pt x="322" y="57"/>
                  </a:lnTo>
                  <a:lnTo>
                    <a:pt x="322" y="54"/>
                  </a:lnTo>
                  <a:lnTo>
                    <a:pt x="322" y="54"/>
                  </a:lnTo>
                  <a:lnTo>
                    <a:pt x="319" y="54"/>
                  </a:lnTo>
                  <a:lnTo>
                    <a:pt x="317" y="50"/>
                  </a:lnTo>
                  <a:lnTo>
                    <a:pt x="317" y="50"/>
                  </a:lnTo>
                  <a:lnTo>
                    <a:pt x="314" y="50"/>
                  </a:lnTo>
                  <a:lnTo>
                    <a:pt x="312" y="50"/>
                  </a:lnTo>
                  <a:lnTo>
                    <a:pt x="300" y="47"/>
                  </a:lnTo>
                  <a:lnTo>
                    <a:pt x="291" y="47"/>
                  </a:lnTo>
                  <a:lnTo>
                    <a:pt x="291" y="47"/>
                  </a:lnTo>
                  <a:lnTo>
                    <a:pt x="288" y="45"/>
                  </a:lnTo>
                  <a:lnTo>
                    <a:pt x="286" y="45"/>
                  </a:lnTo>
                  <a:lnTo>
                    <a:pt x="286" y="45"/>
                  </a:lnTo>
                  <a:lnTo>
                    <a:pt x="277" y="43"/>
                  </a:lnTo>
                  <a:lnTo>
                    <a:pt x="277" y="43"/>
                  </a:lnTo>
                  <a:lnTo>
                    <a:pt x="274" y="40"/>
                  </a:lnTo>
                  <a:lnTo>
                    <a:pt x="269" y="35"/>
                  </a:lnTo>
                  <a:lnTo>
                    <a:pt x="267" y="33"/>
                  </a:lnTo>
                  <a:lnTo>
                    <a:pt x="265" y="31"/>
                  </a:lnTo>
                  <a:lnTo>
                    <a:pt x="265" y="31"/>
                  </a:lnTo>
                  <a:lnTo>
                    <a:pt x="262" y="31"/>
                  </a:lnTo>
                  <a:lnTo>
                    <a:pt x="262" y="31"/>
                  </a:lnTo>
                  <a:lnTo>
                    <a:pt x="262" y="31"/>
                  </a:lnTo>
                  <a:lnTo>
                    <a:pt x="253" y="28"/>
                  </a:lnTo>
                  <a:lnTo>
                    <a:pt x="248" y="26"/>
                  </a:lnTo>
                  <a:lnTo>
                    <a:pt x="243" y="26"/>
                  </a:lnTo>
                  <a:lnTo>
                    <a:pt x="241" y="26"/>
                  </a:lnTo>
                  <a:lnTo>
                    <a:pt x="232" y="26"/>
                  </a:lnTo>
                  <a:lnTo>
                    <a:pt x="229" y="24"/>
                  </a:lnTo>
                  <a:lnTo>
                    <a:pt x="220" y="19"/>
                  </a:lnTo>
                  <a:lnTo>
                    <a:pt x="217" y="19"/>
                  </a:lnTo>
                  <a:lnTo>
                    <a:pt x="217" y="19"/>
                  </a:lnTo>
                  <a:lnTo>
                    <a:pt x="213" y="17"/>
                  </a:lnTo>
                  <a:lnTo>
                    <a:pt x="208" y="17"/>
                  </a:lnTo>
                  <a:lnTo>
                    <a:pt x="208" y="17"/>
                  </a:lnTo>
                  <a:lnTo>
                    <a:pt x="208" y="19"/>
                  </a:lnTo>
                  <a:lnTo>
                    <a:pt x="206" y="19"/>
                  </a:lnTo>
                  <a:lnTo>
                    <a:pt x="203" y="21"/>
                  </a:lnTo>
                  <a:lnTo>
                    <a:pt x="189" y="24"/>
                  </a:lnTo>
                  <a:lnTo>
                    <a:pt x="184" y="26"/>
                  </a:lnTo>
                  <a:lnTo>
                    <a:pt x="165" y="24"/>
                  </a:lnTo>
                  <a:lnTo>
                    <a:pt x="163" y="21"/>
                  </a:lnTo>
                  <a:lnTo>
                    <a:pt x="158" y="19"/>
                  </a:lnTo>
                  <a:lnTo>
                    <a:pt x="154" y="19"/>
                  </a:lnTo>
                  <a:lnTo>
                    <a:pt x="151" y="17"/>
                  </a:lnTo>
                  <a:lnTo>
                    <a:pt x="149" y="14"/>
                  </a:lnTo>
                  <a:lnTo>
                    <a:pt x="137" y="7"/>
                  </a:lnTo>
                  <a:lnTo>
                    <a:pt x="132" y="5"/>
                  </a:lnTo>
                  <a:lnTo>
                    <a:pt x="130" y="2"/>
                  </a:lnTo>
                  <a:lnTo>
                    <a:pt x="130" y="5"/>
                  </a:lnTo>
                  <a:lnTo>
                    <a:pt x="135" y="5"/>
                  </a:lnTo>
                  <a:lnTo>
                    <a:pt x="135" y="7"/>
                  </a:lnTo>
                  <a:lnTo>
                    <a:pt x="132" y="7"/>
                  </a:lnTo>
                  <a:lnTo>
                    <a:pt x="125" y="5"/>
                  </a:lnTo>
                  <a:lnTo>
                    <a:pt x="125" y="5"/>
                  </a:lnTo>
                  <a:lnTo>
                    <a:pt x="123" y="5"/>
                  </a:lnTo>
                  <a:lnTo>
                    <a:pt x="123" y="2"/>
                  </a:lnTo>
                  <a:lnTo>
                    <a:pt x="123" y="2"/>
                  </a:lnTo>
                  <a:lnTo>
                    <a:pt x="120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2"/>
                  </a:lnTo>
                  <a:lnTo>
                    <a:pt x="118" y="9"/>
                  </a:lnTo>
                  <a:lnTo>
                    <a:pt x="118" y="9"/>
                  </a:lnTo>
                  <a:lnTo>
                    <a:pt x="118" y="14"/>
                  </a:lnTo>
                  <a:lnTo>
                    <a:pt x="116" y="19"/>
                  </a:lnTo>
                  <a:lnTo>
                    <a:pt x="118" y="26"/>
                  </a:lnTo>
                  <a:lnTo>
                    <a:pt x="116" y="31"/>
                  </a:lnTo>
                  <a:lnTo>
                    <a:pt x="116" y="35"/>
                  </a:lnTo>
                  <a:lnTo>
                    <a:pt x="118" y="38"/>
                  </a:lnTo>
                  <a:lnTo>
                    <a:pt x="120" y="40"/>
                  </a:lnTo>
                  <a:lnTo>
                    <a:pt x="123" y="43"/>
                  </a:lnTo>
                  <a:lnTo>
                    <a:pt x="123" y="45"/>
                  </a:lnTo>
                  <a:lnTo>
                    <a:pt x="120" y="47"/>
                  </a:lnTo>
                  <a:lnTo>
                    <a:pt x="120" y="50"/>
                  </a:lnTo>
                  <a:lnTo>
                    <a:pt x="120" y="50"/>
                  </a:lnTo>
                  <a:lnTo>
                    <a:pt x="116" y="52"/>
                  </a:lnTo>
                  <a:lnTo>
                    <a:pt x="101" y="59"/>
                  </a:lnTo>
                  <a:lnTo>
                    <a:pt x="85" y="66"/>
                  </a:lnTo>
                  <a:lnTo>
                    <a:pt x="85" y="69"/>
                  </a:lnTo>
                  <a:lnTo>
                    <a:pt x="83" y="73"/>
                  </a:lnTo>
                  <a:lnTo>
                    <a:pt x="80" y="76"/>
                  </a:lnTo>
                  <a:lnTo>
                    <a:pt x="78" y="76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3" y="78"/>
                  </a:lnTo>
                  <a:lnTo>
                    <a:pt x="73" y="78"/>
                  </a:lnTo>
                  <a:lnTo>
                    <a:pt x="73" y="78"/>
                  </a:lnTo>
                  <a:lnTo>
                    <a:pt x="71" y="78"/>
                  </a:lnTo>
                  <a:lnTo>
                    <a:pt x="71" y="83"/>
                  </a:lnTo>
                  <a:lnTo>
                    <a:pt x="71" y="85"/>
                  </a:lnTo>
                  <a:lnTo>
                    <a:pt x="68" y="88"/>
                  </a:lnTo>
                  <a:lnTo>
                    <a:pt x="66" y="90"/>
                  </a:lnTo>
                  <a:lnTo>
                    <a:pt x="66" y="90"/>
                  </a:lnTo>
                  <a:lnTo>
                    <a:pt x="66" y="92"/>
                  </a:lnTo>
                  <a:lnTo>
                    <a:pt x="64" y="92"/>
                  </a:lnTo>
                  <a:lnTo>
                    <a:pt x="61" y="92"/>
                  </a:lnTo>
                  <a:lnTo>
                    <a:pt x="57" y="92"/>
                  </a:lnTo>
                  <a:lnTo>
                    <a:pt x="52" y="95"/>
                  </a:lnTo>
                  <a:lnTo>
                    <a:pt x="49" y="102"/>
                  </a:lnTo>
                  <a:lnTo>
                    <a:pt x="45" y="106"/>
                  </a:lnTo>
                  <a:lnTo>
                    <a:pt x="45" y="106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9" y="123"/>
                  </a:lnTo>
                  <a:lnTo>
                    <a:pt x="49" y="130"/>
                  </a:lnTo>
                  <a:lnTo>
                    <a:pt x="52" y="133"/>
                  </a:lnTo>
                  <a:lnTo>
                    <a:pt x="52" y="135"/>
                  </a:lnTo>
                  <a:lnTo>
                    <a:pt x="52" y="137"/>
                  </a:lnTo>
                  <a:lnTo>
                    <a:pt x="52" y="140"/>
                  </a:lnTo>
                  <a:lnTo>
                    <a:pt x="54" y="142"/>
                  </a:lnTo>
                  <a:lnTo>
                    <a:pt x="54" y="144"/>
                  </a:lnTo>
                  <a:lnTo>
                    <a:pt x="52" y="147"/>
                  </a:lnTo>
                  <a:lnTo>
                    <a:pt x="49" y="154"/>
                  </a:lnTo>
                  <a:lnTo>
                    <a:pt x="45" y="161"/>
                  </a:lnTo>
                  <a:lnTo>
                    <a:pt x="38" y="168"/>
                  </a:lnTo>
                  <a:lnTo>
                    <a:pt x="33" y="177"/>
                  </a:lnTo>
                  <a:lnTo>
                    <a:pt x="30" y="177"/>
                  </a:lnTo>
                  <a:lnTo>
                    <a:pt x="26" y="177"/>
                  </a:lnTo>
                  <a:lnTo>
                    <a:pt x="26" y="180"/>
                  </a:lnTo>
                  <a:lnTo>
                    <a:pt x="14" y="185"/>
                  </a:lnTo>
                  <a:lnTo>
                    <a:pt x="0" y="192"/>
                  </a:lnTo>
                  <a:lnTo>
                    <a:pt x="2" y="194"/>
                  </a:lnTo>
                  <a:lnTo>
                    <a:pt x="4" y="199"/>
                  </a:lnTo>
                  <a:lnTo>
                    <a:pt x="7" y="201"/>
                  </a:lnTo>
                  <a:lnTo>
                    <a:pt x="14" y="211"/>
                  </a:lnTo>
                  <a:lnTo>
                    <a:pt x="21" y="222"/>
                  </a:lnTo>
                  <a:lnTo>
                    <a:pt x="26" y="239"/>
                  </a:lnTo>
                  <a:lnTo>
                    <a:pt x="30" y="253"/>
                  </a:lnTo>
                  <a:lnTo>
                    <a:pt x="30" y="263"/>
                  </a:lnTo>
                  <a:lnTo>
                    <a:pt x="30" y="275"/>
                  </a:lnTo>
                  <a:lnTo>
                    <a:pt x="30" y="284"/>
                  </a:lnTo>
                  <a:lnTo>
                    <a:pt x="26" y="305"/>
                  </a:lnTo>
                  <a:lnTo>
                    <a:pt x="28" y="308"/>
                  </a:lnTo>
                  <a:lnTo>
                    <a:pt x="35" y="329"/>
                  </a:lnTo>
                  <a:lnTo>
                    <a:pt x="35" y="331"/>
                  </a:lnTo>
                  <a:lnTo>
                    <a:pt x="35" y="331"/>
                  </a:lnTo>
                  <a:lnTo>
                    <a:pt x="30" y="343"/>
                  </a:lnTo>
                  <a:lnTo>
                    <a:pt x="30" y="346"/>
                  </a:lnTo>
                  <a:lnTo>
                    <a:pt x="28" y="346"/>
                  </a:lnTo>
                  <a:lnTo>
                    <a:pt x="28" y="348"/>
                  </a:lnTo>
                  <a:lnTo>
                    <a:pt x="28" y="348"/>
                  </a:lnTo>
                  <a:lnTo>
                    <a:pt x="28" y="350"/>
                  </a:lnTo>
                  <a:lnTo>
                    <a:pt x="28" y="350"/>
                  </a:lnTo>
                  <a:lnTo>
                    <a:pt x="28" y="353"/>
                  </a:lnTo>
                  <a:lnTo>
                    <a:pt x="26" y="355"/>
                  </a:lnTo>
                  <a:lnTo>
                    <a:pt x="26" y="355"/>
                  </a:lnTo>
                  <a:lnTo>
                    <a:pt x="26" y="360"/>
                  </a:lnTo>
                  <a:lnTo>
                    <a:pt x="23" y="362"/>
                  </a:lnTo>
                  <a:lnTo>
                    <a:pt x="23" y="362"/>
                  </a:lnTo>
                  <a:lnTo>
                    <a:pt x="23" y="364"/>
                  </a:lnTo>
                  <a:lnTo>
                    <a:pt x="28" y="379"/>
                  </a:lnTo>
                  <a:lnTo>
                    <a:pt x="30" y="386"/>
                  </a:lnTo>
                  <a:lnTo>
                    <a:pt x="30" y="388"/>
                  </a:lnTo>
                  <a:lnTo>
                    <a:pt x="30" y="388"/>
                  </a:lnTo>
                  <a:lnTo>
                    <a:pt x="33" y="388"/>
                  </a:lnTo>
                  <a:lnTo>
                    <a:pt x="33" y="390"/>
                  </a:lnTo>
                  <a:lnTo>
                    <a:pt x="33" y="390"/>
                  </a:lnTo>
                  <a:lnTo>
                    <a:pt x="33" y="398"/>
                  </a:lnTo>
                  <a:lnTo>
                    <a:pt x="33" y="400"/>
                  </a:lnTo>
                  <a:lnTo>
                    <a:pt x="33" y="400"/>
                  </a:lnTo>
                  <a:lnTo>
                    <a:pt x="33" y="402"/>
                  </a:lnTo>
                  <a:lnTo>
                    <a:pt x="30" y="409"/>
                  </a:lnTo>
                  <a:lnTo>
                    <a:pt x="30" y="412"/>
                  </a:lnTo>
                  <a:lnTo>
                    <a:pt x="12" y="419"/>
                  </a:lnTo>
                  <a:lnTo>
                    <a:pt x="12" y="421"/>
                  </a:lnTo>
                  <a:lnTo>
                    <a:pt x="12" y="421"/>
                  </a:lnTo>
                  <a:lnTo>
                    <a:pt x="9" y="424"/>
                  </a:lnTo>
                  <a:lnTo>
                    <a:pt x="9" y="424"/>
                  </a:lnTo>
                  <a:lnTo>
                    <a:pt x="7" y="426"/>
                  </a:lnTo>
                  <a:lnTo>
                    <a:pt x="7" y="428"/>
                  </a:lnTo>
                  <a:lnTo>
                    <a:pt x="4" y="431"/>
                  </a:lnTo>
                  <a:lnTo>
                    <a:pt x="7" y="433"/>
                  </a:lnTo>
                  <a:lnTo>
                    <a:pt x="14" y="445"/>
                  </a:lnTo>
                  <a:lnTo>
                    <a:pt x="23" y="457"/>
                  </a:lnTo>
                  <a:lnTo>
                    <a:pt x="28" y="464"/>
                  </a:lnTo>
                  <a:lnTo>
                    <a:pt x="38" y="476"/>
                  </a:lnTo>
                  <a:lnTo>
                    <a:pt x="40" y="480"/>
                  </a:lnTo>
                  <a:lnTo>
                    <a:pt x="40" y="483"/>
                  </a:lnTo>
                  <a:lnTo>
                    <a:pt x="40" y="492"/>
                  </a:lnTo>
                  <a:lnTo>
                    <a:pt x="40" y="499"/>
                  </a:lnTo>
                  <a:lnTo>
                    <a:pt x="40" y="509"/>
                  </a:lnTo>
                  <a:lnTo>
                    <a:pt x="40" y="509"/>
                  </a:lnTo>
                  <a:lnTo>
                    <a:pt x="49" y="514"/>
                  </a:lnTo>
                  <a:lnTo>
                    <a:pt x="49" y="516"/>
                  </a:lnTo>
                  <a:lnTo>
                    <a:pt x="52" y="521"/>
                  </a:lnTo>
                  <a:lnTo>
                    <a:pt x="52" y="523"/>
                  </a:lnTo>
                  <a:lnTo>
                    <a:pt x="52" y="525"/>
                  </a:lnTo>
                  <a:lnTo>
                    <a:pt x="59" y="530"/>
                  </a:lnTo>
                  <a:lnTo>
                    <a:pt x="61" y="530"/>
                  </a:lnTo>
                  <a:lnTo>
                    <a:pt x="64" y="530"/>
                  </a:lnTo>
                  <a:lnTo>
                    <a:pt x="68" y="528"/>
                  </a:lnTo>
                  <a:lnTo>
                    <a:pt x="75" y="525"/>
                  </a:lnTo>
                  <a:lnTo>
                    <a:pt x="75" y="525"/>
                  </a:lnTo>
                  <a:lnTo>
                    <a:pt x="78" y="525"/>
                  </a:lnTo>
                  <a:lnTo>
                    <a:pt x="87" y="530"/>
                  </a:lnTo>
                  <a:lnTo>
                    <a:pt x="99" y="532"/>
                  </a:lnTo>
                  <a:lnTo>
                    <a:pt x="118" y="540"/>
                  </a:lnTo>
                  <a:lnTo>
                    <a:pt x="120" y="540"/>
                  </a:lnTo>
                  <a:lnTo>
                    <a:pt x="120" y="540"/>
                  </a:lnTo>
                  <a:lnTo>
                    <a:pt x="123" y="542"/>
                  </a:lnTo>
                  <a:lnTo>
                    <a:pt x="125" y="549"/>
                  </a:lnTo>
                  <a:lnTo>
                    <a:pt x="130" y="559"/>
                  </a:lnTo>
                  <a:lnTo>
                    <a:pt x="130" y="559"/>
                  </a:lnTo>
                  <a:lnTo>
                    <a:pt x="137" y="570"/>
                  </a:lnTo>
                  <a:lnTo>
                    <a:pt x="139" y="577"/>
                  </a:lnTo>
                  <a:lnTo>
                    <a:pt x="144" y="587"/>
                  </a:lnTo>
                  <a:lnTo>
                    <a:pt x="149" y="587"/>
                  </a:lnTo>
                  <a:lnTo>
                    <a:pt x="154" y="589"/>
                  </a:lnTo>
                  <a:lnTo>
                    <a:pt x="158" y="589"/>
                  </a:lnTo>
                  <a:lnTo>
                    <a:pt x="163" y="592"/>
                  </a:lnTo>
                  <a:lnTo>
                    <a:pt x="168" y="592"/>
                  </a:lnTo>
                  <a:lnTo>
                    <a:pt x="172" y="594"/>
                  </a:lnTo>
                  <a:lnTo>
                    <a:pt x="177" y="594"/>
                  </a:lnTo>
                  <a:lnTo>
                    <a:pt x="182" y="594"/>
                  </a:lnTo>
                  <a:lnTo>
                    <a:pt x="187" y="596"/>
                  </a:lnTo>
                  <a:lnTo>
                    <a:pt x="191" y="596"/>
                  </a:lnTo>
                  <a:lnTo>
                    <a:pt x="196" y="599"/>
                  </a:lnTo>
                  <a:lnTo>
                    <a:pt x="201" y="599"/>
                  </a:lnTo>
                  <a:lnTo>
                    <a:pt x="206" y="601"/>
                  </a:lnTo>
                  <a:lnTo>
                    <a:pt x="210" y="601"/>
                  </a:lnTo>
                  <a:lnTo>
                    <a:pt x="215" y="603"/>
                  </a:lnTo>
                  <a:lnTo>
                    <a:pt x="220" y="603"/>
                  </a:lnTo>
                  <a:lnTo>
                    <a:pt x="225" y="606"/>
                  </a:lnTo>
                  <a:lnTo>
                    <a:pt x="232" y="608"/>
                  </a:lnTo>
                  <a:lnTo>
                    <a:pt x="234" y="611"/>
                  </a:lnTo>
                  <a:lnTo>
                    <a:pt x="241" y="618"/>
                  </a:lnTo>
                  <a:lnTo>
                    <a:pt x="248" y="625"/>
                  </a:lnTo>
                  <a:lnTo>
                    <a:pt x="255" y="630"/>
                  </a:lnTo>
                  <a:lnTo>
                    <a:pt x="260" y="637"/>
                  </a:lnTo>
                  <a:lnTo>
                    <a:pt x="262" y="637"/>
                  </a:lnTo>
                  <a:lnTo>
                    <a:pt x="265" y="639"/>
                  </a:lnTo>
                  <a:lnTo>
                    <a:pt x="265" y="639"/>
                  </a:lnTo>
                  <a:lnTo>
                    <a:pt x="269" y="637"/>
                  </a:lnTo>
                  <a:lnTo>
                    <a:pt x="277" y="632"/>
                  </a:lnTo>
                  <a:lnTo>
                    <a:pt x="286" y="627"/>
                  </a:lnTo>
                  <a:lnTo>
                    <a:pt x="295" y="620"/>
                  </a:lnTo>
                  <a:lnTo>
                    <a:pt x="305" y="615"/>
                  </a:lnTo>
                  <a:lnTo>
                    <a:pt x="305" y="615"/>
                  </a:lnTo>
                  <a:lnTo>
                    <a:pt x="305" y="615"/>
                  </a:lnTo>
                  <a:lnTo>
                    <a:pt x="305" y="615"/>
                  </a:lnTo>
                  <a:lnTo>
                    <a:pt x="310" y="615"/>
                  </a:lnTo>
                  <a:lnTo>
                    <a:pt x="312" y="613"/>
                  </a:lnTo>
                  <a:lnTo>
                    <a:pt x="314" y="611"/>
                  </a:lnTo>
                  <a:lnTo>
                    <a:pt x="319" y="611"/>
                  </a:lnTo>
                  <a:lnTo>
                    <a:pt x="322" y="608"/>
                  </a:lnTo>
                  <a:lnTo>
                    <a:pt x="324" y="606"/>
                  </a:lnTo>
                  <a:lnTo>
                    <a:pt x="329" y="606"/>
                  </a:lnTo>
                  <a:lnTo>
                    <a:pt x="331" y="603"/>
                  </a:lnTo>
                  <a:lnTo>
                    <a:pt x="333" y="601"/>
                  </a:lnTo>
                  <a:lnTo>
                    <a:pt x="336" y="601"/>
                  </a:lnTo>
                  <a:lnTo>
                    <a:pt x="340" y="599"/>
                  </a:lnTo>
                  <a:lnTo>
                    <a:pt x="343" y="599"/>
                  </a:lnTo>
                  <a:lnTo>
                    <a:pt x="345" y="596"/>
                  </a:lnTo>
                  <a:lnTo>
                    <a:pt x="350" y="594"/>
                  </a:lnTo>
                  <a:lnTo>
                    <a:pt x="352" y="594"/>
                  </a:lnTo>
                  <a:lnTo>
                    <a:pt x="355" y="592"/>
                  </a:lnTo>
                  <a:lnTo>
                    <a:pt x="357" y="589"/>
                  </a:lnTo>
                  <a:lnTo>
                    <a:pt x="359" y="589"/>
                  </a:lnTo>
                  <a:lnTo>
                    <a:pt x="364" y="592"/>
                  </a:lnTo>
                  <a:lnTo>
                    <a:pt x="371" y="596"/>
                  </a:lnTo>
                  <a:lnTo>
                    <a:pt x="376" y="599"/>
                  </a:lnTo>
                  <a:lnTo>
                    <a:pt x="383" y="603"/>
                  </a:lnTo>
                  <a:lnTo>
                    <a:pt x="390" y="606"/>
                  </a:lnTo>
                  <a:lnTo>
                    <a:pt x="397" y="611"/>
                  </a:lnTo>
                  <a:lnTo>
                    <a:pt x="404" y="613"/>
                  </a:lnTo>
                  <a:lnTo>
                    <a:pt x="409" y="618"/>
                  </a:lnTo>
                  <a:lnTo>
                    <a:pt x="416" y="620"/>
                  </a:lnTo>
                  <a:lnTo>
                    <a:pt x="423" y="625"/>
                  </a:lnTo>
                  <a:lnTo>
                    <a:pt x="430" y="627"/>
                  </a:lnTo>
                  <a:lnTo>
                    <a:pt x="435" y="632"/>
                  </a:lnTo>
                  <a:lnTo>
                    <a:pt x="442" y="634"/>
                  </a:lnTo>
                  <a:lnTo>
                    <a:pt x="449" y="639"/>
                  </a:lnTo>
                  <a:lnTo>
                    <a:pt x="456" y="641"/>
                  </a:lnTo>
                  <a:lnTo>
                    <a:pt x="463" y="646"/>
                  </a:lnTo>
                  <a:lnTo>
                    <a:pt x="468" y="648"/>
                  </a:lnTo>
                  <a:lnTo>
                    <a:pt x="475" y="653"/>
                  </a:lnTo>
                  <a:lnTo>
                    <a:pt x="482" y="656"/>
                  </a:lnTo>
                  <a:lnTo>
                    <a:pt x="490" y="660"/>
                  </a:lnTo>
                  <a:lnTo>
                    <a:pt x="497" y="663"/>
                  </a:lnTo>
                  <a:lnTo>
                    <a:pt x="501" y="667"/>
                  </a:lnTo>
                  <a:lnTo>
                    <a:pt x="508" y="670"/>
                  </a:lnTo>
                  <a:lnTo>
                    <a:pt x="516" y="674"/>
                  </a:lnTo>
                  <a:lnTo>
                    <a:pt x="523" y="677"/>
                  </a:lnTo>
                  <a:lnTo>
                    <a:pt x="530" y="682"/>
                  </a:lnTo>
                  <a:lnTo>
                    <a:pt x="530" y="682"/>
                  </a:lnTo>
                  <a:lnTo>
                    <a:pt x="534" y="684"/>
                  </a:lnTo>
                  <a:lnTo>
                    <a:pt x="542" y="689"/>
                  </a:lnTo>
                  <a:lnTo>
                    <a:pt x="549" y="691"/>
                  </a:lnTo>
                  <a:lnTo>
                    <a:pt x="556" y="696"/>
                  </a:lnTo>
                  <a:lnTo>
                    <a:pt x="560" y="698"/>
                  </a:lnTo>
                  <a:lnTo>
                    <a:pt x="568" y="701"/>
                  </a:lnTo>
                  <a:lnTo>
                    <a:pt x="575" y="705"/>
                  </a:lnTo>
                  <a:lnTo>
                    <a:pt x="582" y="708"/>
                  </a:lnTo>
                  <a:lnTo>
                    <a:pt x="589" y="712"/>
                  </a:lnTo>
                  <a:lnTo>
                    <a:pt x="594" y="715"/>
                  </a:lnTo>
                  <a:lnTo>
                    <a:pt x="601" y="719"/>
                  </a:lnTo>
                  <a:lnTo>
                    <a:pt x="608" y="722"/>
                  </a:lnTo>
                  <a:lnTo>
                    <a:pt x="615" y="727"/>
                  </a:lnTo>
                  <a:lnTo>
                    <a:pt x="622" y="729"/>
                  </a:lnTo>
                  <a:lnTo>
                    <a:pt x="627" y="734"/>
                  </a:lnTo>
                  <a:lnTo>
                    <a:pt x="634" y="736"/>
                  </a:lnTo>
                  <a:lnTo>
                    <a:pt x="641" y="741"/>
                  </a:lnTo>
                  <a:lnTo>
                    <a:pt x="648" y="743"/>
                  </a:lnTo>
                  <a:lnTo>
                    <a:pt x="655" y="748"/>
                  </a:lnTo>
                  <a:lnTo>
                    <a:pt x="660" y="750"/>
                  </a:lnTo>
                  <a:lnTo>
                    <a:pt x="667" y="753"/>
                  </a:lnTo>
                  <a:lnTo>
                    <a:pt x="674" y="757"/>
                  </a:lnTo>
                  <a:lnTo>
                    <a:pt x="681" y="760"/>
                  </a:lnTo>
                  <a:lnTo>
                    <a:pt x="688" y="764"/>
                  </a:lnTo>
                  <a:lnTo>
                    <a:pt x="693" y="767"/>
                  </a:lnTo>
                  <a:lnTo>
                    <a:pt x="700" y="772"/>
                  </a:lnTo>
                  <a:lnTo>
                    <a:pt x="707" y="774"/>
                  </a:lnTo>
                  <a:lnTo>
                    <a:pt x="714" y="779"/>
                  </a:lnTo>
                  <a:lnTo>
                    <a:pt x="719" y="781"/>
                  </a:lnTo>
                  <a:lnTo>
                    <a:pt x="726" y="786"/>
                  </a:lnTo>
                  <a:lnTo>
                    <a:pt x="733" y="788"/>
                  </a:lnTo>
                  <a:lnTo>
                    <a:pt x="740" y="793"/>
                  </a:lnTo>
                  <a:lnTo>
                    <a:pt x="747" y="795"/>
                  </a:lnTo>
                  <a:lnTo>
                    <a:pt x="752" y="798"/>
                  </a:lnTo>
                  <a:lnTo>
                    <a:pt x="759" y="802"/>
                  </a:lnTo>
                  <a:lnTo>
                    <a:pt x="766" y="805"/>
                  </a:lnTo>
                  <a:lnTo>
                    <a:pt x="773" y="809"/>
                  </a:lnTo>
                  <a:lnTo>
                    <a:pt x="781" y="812"/>
                  </a:lnTo>
                  <a:lnTo>
                    <a:pt x="785" y="816"/>
                  </a:lnTo>
                  <a:lnTo>
                    <a:pt x="785" y="788"/>
                  </a:lnTo>
                  <a:lnTo>
                    <a:pt x="795" y="788"/>
                  </a:lnTo>
                  <a:lnTo>
                    <a:pt x="799" y="788"/>
                  </a:lnTo>
                  <a:lnTo>
                    <a:pt x="807" y="788"/>
                  </a:lnTo>
                  <a:lnTo>
                    <a:pt x="814" y="788"/>
                  </a:lnTo>
                  <a:lnTo>
                    <a:pt x="818" y="788"/>
                  </a:lnTo>
                  <a:lnTo>
                    <a:pt x="825" y="788"/>
                  </a:lnTo>
                  <a:lnTo>
                    <a:pt x="833" y="788"/>
                  </a:lnTo>
                  <a:lnTo>
                    <a:pt x="840" y="788"/>
                  </a:lnTo>
                  <a:lnTo>
                    <a:pt x="840" y="788"/>
                  </a:lnTo>
                  <a:lnTo>
                    <a:pt x="840" y="788"/>
                  </a:lnTo>
                  <a:lnTo>
                    <a:pt x="840" y="788"/>
                  </a:lnTo>
                  <a:lnTo>
                    <a:pt x="840" y="788"/>
                  </a:lnTo>
                  <a:lnTo>
                    <a:pt x="840" y="788"/>
                  </a:lnTo>
                  <a:lnTo>
                    <a:pt x="840" y="788"/>
                  </a:lnTo>
                  <a:lnTo>
                    <a:pt x="840" y="788"/>
                  </a:lnTo>
                  <a:lnTo>
                    <a:pt x="840" y="788"/>
                  </a:lnTo>
                  <a:lnTo>
                    <a:pt x="840" y="781"/>
                  </a:lnTo>
                  <a:lnTo>
                    <a:pt x="840" y="776"/>
                  </a:lnTo>
                  <a:lnTo>
                    <a:pt x="840" y="769"/>
                  </a:lnTo>
                  <a:lnTo>
                    <a:pt x="840" y="760"/>
                  </a:lnTo>
                  <a:lnTo>
                    <a:pt x="840" y="745"/>
                  </a:lnTo>
                  <a:lnTo>
                    <a:pt x="840" y="738"/>
                  </a:lnTo>
                  <a:lnTo>
                    <a:pt x="840" y="724"/>
                  </a:lnTo>
                  <a:lnTo>
                    <a:pt x="840" y="717"/>
                  </a:lnTo>
                  <a:lnTo>
                    <a:pt x="840" y="710"/>
                  </a:lnTo>
                  <a:lnTo>
                    <a:pt x="840" y="689"/>
                  </a:lnTo>
                  <a:lnTo>
                    <a:pt x="840" y="682"/>
                  </a:lnTo>
                  <a:lnTo>
                    <a:pt x="840" y="248"/>
                  </a:lnTo>
                  <a:lnTo>
                    <a:pt x="840" y="246"/>
                  </a:lnTo>
                  <a:lnTo>
                    <a:pt x="837" y="244"/>
                  </a:lnTo>
                  <a:lnTo>
                    <a:pt x="835" y="232"/>
                  </a:lnTo>
                  <a:lnTo>
                    <a:pt x="833" y="230"/>
                  </a:lnTo>
                  <a:lnTo>
                    <a:pt x="833" y="227"/>
                  </a:lnTo>
                  <a:lnTo>
                    <a:pt x="833" y="222"/>
                  </a:lnTo>
                  <a:lnTo>
                    <a:pt x="833" y="222"/>
                  </a:lnTo>
                  <a:lnTo>
                    <a:pt x="833" y="220"/>
                  </a:lnTo>
                  <a:lnTo>
                    <a:pt x="830" y="215"/>
                  </a:lnTo>
                  <a:lnTo>
                    <a:pt x="830" y="213"/>
                  </a:lnTo>
                  <a:lnTo>
                    <a:pt x="830" y="208"/>
                  </a:lnTo>
                  <a:lnTo>
                    <a:pt x="830" y="208"/>
                  </a:lnTo>
                  <a:lnTo>
                    <a:pt x="830" y="206"/>
                  </a:lnTo>
                  <a:lnTo>
                    <a:pt x="825" y="194"/>
                  </a:lnTo>
                  <a:lnTo>
                    <a:pt x="825" y="192"/>
                  </a:lnTo>
                  <a:lnTo>
                    <a:pt x="823" y="192"/>
                  </a:lnTo>
                  <a:lnTo>
                    <a:pt x="823" y="189"/>
                  </a:lnTo>
                  <a:lnTo>
                    <a:pt x="825" y="187"/>
                  </a:lnTo>
                  <a:lnTo>
                    <a:pt x="828" y="182"/>
                  </a:lnTo>
                  <a:lnTo>
                    <a:pt x="828" y="180"/>
                  </a:lnTo>
                  <a:lnTo>
                    <a:pt x="828" y="180"/>
                  </a:lnTo>
                  <a:lnTo>
                    <a:pt x="830" y="177"/>
                  </a:lnTo>
                  <a:lnTo>
                    <a:pt x="833" y="175"/>
                  </a:lnTo>
                  <a:lnTo>
                    <a:pt x="835" y="170"/>
                  </a:lnTo>
                  <a:lnTo>
                    <a:pt x="835" y="168"/>
                  </a:lnTo>
                  <a:lnTo>
                    <a:pt x="837" y="166"/>
                  </a:lnTo>
                  <a:lnTo>
                    <a:pt x="837" y="166"/>
                  </a:lnTo>
                  <a:lnTo>
                    <a:pt x="837" y="161"/>
                  </a:lnTo>
                  <a:lnTo>
                    <a:pt x="840" y="159"/>
                  </a:lnTo>
                  <a:lnTo>
                    <a:pt x="840" y="156"/>
                  </a:lnTo>
                  <a:lnTo>
                    <a:pt x="840" y="154"/>
                  </a:lnTo>
                  <a:lnTo>
                    <a:pt x="840" y="151"/>
                  </a:lnTo>
                  <a:lnTo>
                    <a:pt x="840" y="149"/>
                  </a:lnTo>
                  <a:lnTo>
                    <a:pt x="837" y="144"/>
                  </a:lnTo>
                  <a:lnTo>
                    <a:pt x="837" y="140"/>
                  </a:lnTo>
                  <a:lnTo>
                    <a:pt x="835" y="137"/>
                  </a:lnTo>
                  <a:lnTo>
                    <a:pt x="835" y="135"/>
                  </a:lnTo>
                  <a:lnTo>
                    <a:pt x="833" y="128"/>
                  </a:lnTo>
                  <a:lnTo>
                    <a:pt x="833" y="123"/>
                  </a:lnTo>
                  <a:lnTo>
                    <a:pt x="833" y="118"/>
                  </a:lnTo>
                  <a:lnTo>
                    <a:pt x="833" y="116"/>
                  </a:lnTo>
                  <a:lnTo>
                    <a:pt x="833" y="114"/>
                  </a:lnTo>
                  <a:lnTo>
                    <a:pt x="842" y="106"/>
                  </a:lnTo>
                  <a:lnTo>
                    <a:pt x="844" y="102"/>
                  </a:lnTo>
                  <a:lnTo>
                    <a:pt x="844" y="99"/>
                  </a:lnTo>
                  <a:lnTo>
                    <a:pt x="849" y="97"/>
                  </a:lnTo>
                  <a:lnTo>
                    <a:pt x="849" y="97"/>
                  </a:lnTo>
                  <a:lnTo>
                    <a:pt x="849" y="97"/>
                  </a:lnTo>
                  <a:lnTo>
                    <a:pt x="849" y="95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6243637" y="2852304"/>
              <a:ext cx="349250" cy="360363"/>
            </a:xfrm>
            <a:custGeom>
              <a:avLst/>
              <a:gdLst>
                <a:gd name="T0" fmla="*/ 218 w 220"/>
                <a:gd name="T1" fmla="*/ 166 h 227"/>
                <a:gd name="T2" fmla="*/ 220 w 220"/>
                <a:gd name="T3" fmla="*/ 161 h 227"/>
                <a:gd name="T4" fmla="*/ 213 w 220"/>
                <a:gd name="T5" fmla="*/ 149 h 227"/>
                <a:gd name="T6" fmla="*/ 208 w 220"/>
                <a:gd name="T7" fmla="*/ 145 h 227"/>
                <a:gd name="T8" fmla="*/ 204 w 220"/>
                <a:gd name="T9" fmla="*/ 142 h 227"/>
                <a:gd name="T10" fmla="*/ 196 w 220"/>
                <a:gd name="T11" fmla="*/ 138 h 227"/>
                <a:gd name="T12" fmla="*/ 194 w 220"/>
                <a:gd name="T13" fmla="*/ 135 h 227"/>
                <a:gd name="T14" fmla="*/ 192 w 220"/>
                <a:gd name="T15" fmla="*/ 123 h 227"/>
                <a:gd name="T16" fmla="*/ 177 w 220"/>
                <a:gd name="T17" fmla="*/ 123 h 227"/>
                <a:gd name="T18" fmla="*/ 170 w 220"/>
                <a:gd name="T19" fmla="*/ 121 h 227"/>
                <a:gd name="T20" fmla="*/ 166 w 220"/>
                <a:gd name="T21" fmla="*/ 119 h 227"/>
                <a:gd name="T22" fmla="*/ 163 w 220"/>
                <a:gd name="T23" fmla="*/ 116 h 227"/>
                <a:gd name="T24" fmla="*/ 156 w 220"/>
                <a:gd name="T25" fmla="*/ 111 h 227"/>
                <a:gd name="T26" fmla="*/ 156 w 220"/>
                <a:gd name="T27" fmla="*/ 109 h 227"/>
                <a:gd name="T28" fmla="*/ 170 w 220"/>
                <a:gd name="T29" fmla="*/ 93 h 227"/>
                <a:gd name="T30" fmla="*/ 170 w 220"/>
                <a:gd name="T31" fmla="*/ 85 h 227"/>
                <a:gd name="T32" fmla="*/ 168 w 220"/>
                <a:gd name="T33" fmla="*/ 74 h 227"/>
                <a:gd name="T34" fmla="*/ 163 w 220"/>
                <a:gd name="T35" fmla="*/ 57 h 227"/>
                <a:gd name="T36" fmla="*/ 147 w 220"/>
                <a:gd name="T37" fmla="*/ 52 h 227"/>
                <a:gd name="T38" fmla="*/ 147 w 220"/>
                <a:gd name="T39" fmla="*/ 59 h 227"/>
                <a:gd name="T40" fmla="*/ 140 w 220"/>
                <a:gd name="T41" fmla="*/ 67 h 227"/>
                <a:gd name="T42" fmla="*/ 135 w 220"/>
                <a:gd name="T43" fmla="*/ 71 h 227"/>
                <a:gd name="T44" fmla="*/ 128 w 220"/>
                <a:gd name="T45" fmla="*/ 74 h 227"/>
                <a:gd name="T46" fmla="*/ 123 w 220"/>
                <a:gd name="T47" fmla="*/ 69 h 227"/>
                <a:gd name="T48" fmla="*/ 116 w 220"/>
                <a:gd name="T49" fmla="*/ 62 h 227"/>
                <a:gd name="T50" fmla="*/ 109 w 220"/>
                <a:gd name="T51" fmla="*/ 62 h 227"/>
                <a:gd name="T52" fmla="*/ 109 w 220"/>
                <a:gd name="T53" fmla="*/ 59 h 227"/>
                <a:gd name="T54" fmla="*/ 114 w 220"/>
                <a:gd name="T55" fmla="*/ 48 h 227"/>
                <a:gd name="T56" fmla="*/ 109 w 220"/>
                <a:gd name="T57" fmla="*/ 31 h 227"/>
                <a:gd name="T58" fmla="*/ 106 w 220"/>
                <a:gd name="T59" fmla="*/ 24 h 227"/>
                <a:gd name="T60" fmla="*/ 106 w 220"/>
                <a:gd name="T61" fmla="*/ 17 h 227"/>
                <a:gd name="T62" fmla="*/ 106 w 220"/>
                <a:gd name="T63" fmla="*/ 12 h 227"/>
                <a:gd name="T64" fmla="*/ 97 w 220"/>
                <a:gd name="T65" fmla="*/ 10 h 227"/>
                <a:gd name="T66" fmla="*/ 95 w 220"/>
                <a:gd name="T67" fmla="*/ 5 h 227"/>
                <a:gd name="T68" fmla="*/ 90 w 220"/>
                <a:gd name="T69" fmla="*/ 0 h 227"/>
                <a:gd name="T70" fmla="*/ 85 w 220"/>
                <a:gd name="T71" fmla="*/ 5 h 227"/>
                <a:gd name="T72" fmla="*/ 76 w 220"/>
                <a:gd name="T73" fmla="*/ 7 h 227"/>
                <a:gd name="T74" fmla="*/ 66 w 220"/>
                <a:gd name="T75" fmla="*/ 5 h 227"/>
                <a:gd name="T76" fmla="*/ 59 w 220"/>
                <a:gd name="T77" fmla="*/ 24 h 227"/>
                <a:gd name="T78" fmla="*/ 47 w 220"/>
                <a:gd name="T79" fmla="*/ 31 h 227"/>
                <a:gd name="T80" fmla="*/ 28 w 220"/>
                <a:gd name="T81" fmla="*/ 57 h 227"/>
                <a:gd name="T82" fmla="*/ 7 w 220"/>
                <a:gd name="T83" fmla="*/ 78 h 227"/>
                <a:gd name="T84" fmla="*/ 5 w 220"/>
                <a:gd name="T85" fmla="*/ 85 h 227"/>
                <a:gd name="T86" fmla="*/ 5 w 220"/>
                <a:gd name="T87" fmla="*/ 93 h 227"/>
                <a:gd name="T88" fmla="*/ 36 w 220"/>
                <a:gd name="T89" fmla="*/ 114 h 227"/>
                <a:gd name="T90" fmla="*/ 38 w 220"/>
                <a:gd name="T91" fmla="*/ 121 h 227"/>
                <a:gd name="T92" fmla="*/ 57 w 220"/>
                <a:gd name="T93" fmla="*/ 128 h 227"/>
                <a:gd name="T94" fmla="*/ 62 w 220"/>
                <a:gd name="T95" fmla="*/ 130 h 227"/>
                <a:gd name="T96" fmla="*/ 73 w 220"/>
                <a:gd name="T97" fmla="*/ 142 h 227"/>
                <a:gd name="T98" fmla="*/ 80 w 220"/>
                <a:gd name="T99" fmla="*/ 149 h 227"/>
                <a:gd name="T100" fmla="*/ 104 w 220"/>
                <a:gd name="T101" fmla="*/ 168 h 227"/>
                <a:gd name="T102" fmla="*/ 118 w 220"/>
                <a:gd name="T103" fmla="*/ 182 h 227"/>
                <a:gd name="T104" fmla="*/ 130 w 220"/>
                <a:gd name="T105" fmla="*/ 192 h 227"/>
                <a:gd name="T106" fmla="*/ 142 w 220"/>
                <a:gd name="T107" fmla="*/ 197 h 227"/>
                <a:gd name="T108" fmla="*/ 180 w 220"/>
                <a:gd name="T109" fmla="*/ 216 h 227"/>
                <a:gd name="T110" fmla="*/ 194 w 220"/>
                <a:gd name="T111" fmla="*/ 220 h 227"/>
                <a:gd name="T112" fmla="*/ 201 w 220"/>
                <a:gd name="T113" fmla="*/ 225 h 227"/>
                <a:gd name="T114" fmla="*/ 211 w 220"/>
                <a:gd name="T115" fmla="*/ 223 h 227"/>
                <a:gd name="T116" fmla="*/ 208 w 220"/>
                <a:gd name="T117" fmla="*/ 201 h 227"/>
                <a:gd name="T118" fmla="*/ 211 w 220"/>
                <a:gd name="T119" fmla="*/ 197 h 227"/>
                <a:gd name="T120" fmla="*/ 211 w 220"/>
                <a:gd name="T121" fmla="*/ 187 h 227"/>
                <a:gd name="T122" fmla="*/ 215 w 220"/>
                <a:gd name="T123" fmla="*/ 175 h 227"/>
                <a:gd name="T124" fmla="*/ 218 w 220"/>
                <a:gd name="T125" fmla="*/ 175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0" h="227">
                  <a:moveTo>
                    <a:pt x="218" y="173"/>
                  </a:moveTo>
                  <a:lnTo>
                    <a:pt x="218" y="173"/>
                  </a:lnTo>
                  <a:lnTo>
                    <a:pt x="218" y="173"/>
                  </a:lnTo>
                  <a:lnTo>
                    <a:pt x="218" y="171"/>
                  </a:lnTo>
                  <a:lnTo>
                    <a:pt x="215" y="171"/>
                  </a:lnTo>
                  <a:lnTo>
                    <a:pt x="215" y="171"/>
                  </a:lnTo>
                  <a:lnTo>
                    <a:pt x="215" y="168"/>
                  </a:lnTo>
                  <a:lnTo>
                    <a:pt x="215" y="168"/>
                  </a:lnTo>
                  <a:lnTo>
                    <a:pt x="215" y="168"/>
                  </a:lnTo>
                  <a:lnTo>
                    <a:pt x="218" y="168"/>
                  </a:lnTo>
                  <a:lnTo>
                    <a:pt x="218" y="166"/>
                  </a:lnTo>
                  <a:lnTo>
                    <a:pt x="218" y="166"/>
                  </a:lnTo>
                  <a:lnTo>
                    <a:pt x="218" y="164"/>
                  </a:lnTo>
                  <a:lnTo>
                    <a:pt x="218" y="164"/>
                  </a:lnTo>
                  <a:lnTo>
                    <a:pt x="218" y="164"/>
                  </a:lnTo>
                  <a:lnTo>
                    <a:pt x="218" y="164"/>
                  </a:lnTo>
                  <a:lnTo>
                    <a:pt x="218" y="164"/>
                  </a:lnTo>
                  <a:lnTo>
                    <a:pt x="218" y="164"/>
                  </a:lnTo>
                  <a:lnTo>
                    <a:pt x="218" y="164"/>
                  </a:lnTo>
                  <a:lnTo>
                    <a:pt x="218" y="161"/>
                  </a:lnTo>
                  <a:lnTo>
                    <a:pt x="218" y="161"/>
                  </a:lnTo>
                  <a:lnTo>
                    <a:pt x="220" y="161"/>
                  </a:lnTo>
                  <a:lnTo>
                    <a:pt x="218" y="161"/>
                  </a:lnTo>
                  <a:lnTo>
                    <a:pt x="218" y="159"/>
                  </a:lnTo>
                  <a:lnTo>
                    <a:pt x="218" y="156"/>
                  </a:lnTo>
                  <a:lnTo>
                    <a:pt x="215" y="152"/>
                  </a:lnTo>
                  <a:lnTo>
                    <a:pt x="215" y="149"/>
                  </a:lnTo>
                  <a:lnTo>
                    <a:pt x="215" y="149"/>
                  </a:lnTo>
                  <a:lnTo>
                    <a:pt x="215" y="147"/>
                  </a:lnTo>
                  <a:lnTo>
                    <a:pt x="213" y="145"/>
                  </a:lnTo>
                  <a:lnTo>
                    <a:pt x="213" y="147"/>
                  </a:lnTo>
                  <a:lnTo>
                    <a:pt x="213" y="147"/>
                  </a:lnTo>
                  <a:lnTo>
                    <a:pt x="213" y="149"/>
                  </a:lnTo>
                  <a:lnTo>
                    <a:pt x="213" y="147"/>
                  </a:lnTo>
                  <a:lnTo>
                    <a:pt x="213" y="147"/>
                  </a:lnTo>
                  <a:lnTo>
                    <a:pt x="213" y="147"/>
                  </a:lnTo>
                  <a:lnTo>
                    <a:pt x="211" y="147"/>
                  </a:lnTo>
                  <a:lnTo>
                    <a:pt x="211" y="145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08" y="147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06" y="142"/>
                  </a:lnTo>
                  <a:lnTo>
                    <a:pt x="206" y="142"/>
                  </a:lnTo>
                  <a:lnTo>
                    <a:pt x="206" y="142"/>
                  </a:lnTo>
                  <a:lnTo>
                    <a:pt x="204" y="142"/>
                  </a:lnTo>
                  <a:lnTo>
                    <a:pt x="204" y="142"/>
                  </a:lnTo>
                  <a:lnTo>
                    <a:pt x="204" y="142"/>
                  </a:lnTo>
                  <a:lnTo>
                    <a:pt x="204" y="142"/>
                  </a:lnTo>
                  <a:lnTo>
                    <a:pt x="201" y="142"/>
                  </a:lnTo>
                  <a:lnTo>
                    <a:pt x="201" y="142"/>
                  </a:lnTo>
                  <a:lnTo>
                    <a:pt x="201" y="142"/>
                  </a:lnTo>
                  <a:lnTo>
                    <a:pt x="199" y="142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40"/>
                  </a:lnTo>
                  <a:lnTo>
                    <a:pt x="196" y="138"/>
                  </a:lnTo>
                  <a:lnTo>
                    <a:pt x="196" y="138"/>
                  </a:lnTo>
                  <a:lnTo>
                    <a:pt x="196" y="138"/>
                  </a:lnTo>
                  <a:lnTo>
                    <a:pt x="196" y="138"/>
                  </a:lnTo>
                  <a:lnTo>
                    <a:pt x="196" y="138"/>
                  </a:lnTo>
                  <a:lnTo>
                    <a:pt x="196" y="135"/>
                  </a:lnTo>
                  <a:lnTo>
                    <a:pt x="196" y="135"/>
                  </a:lnTo>
                  <a:lnTo>
                    <a:pt x="196" y="135"/>
                  </a:lnTo>
                  <a:lnTo>
                    <a:pt x="196" y="135"/>
                  </a:lnTo>
                  <a:lnTo>
                    <a:pt x="196" y="135"/>
                  </a:lnTo>
                  <a:lnTo>
                    <a:pt x="196" y="133"/>
                  </a:lnTo>
                  <a:lnTo>
                    <a:pt x="196" y="133"/>
                  </a:lnTo>
                  <a:lnTo>
                    <a:pt x="194" y="135"/>
                  </a:lnTo>
                  <a:lnTo>
                    <a:pt x="194" y="135"/>
                  </a:lnTo>
                  <a:lnTo>
                    <a:pt x="194" y="135"/>
                  </a:lnTo>
                  <a:lnTo>
                    <a:pt x="194" y="133"/>
                  </a:lnTo>
                  <a:lnTo>
                    <a:pt x="194" y="133"/>
                  </a:lnTo>
                  <a:lnTo>
                    <a:pt x="194" y="130"/>
                  </a:lnTo>
                  <a:lnTo>
                    <a:pt x="194" y="130"/>
                  </a:lnTo>
                  <a:lnTo>
                    <a:pt x="194" y="128"/>
                  </a:lnTo>
                  <a:lnTo>
                    <a:pt x="194" y="128"/>
                  </a:lnTo>
                  <a:lnTo>
                    <a:pt x="194" y="126"/>
                  </a:lnTo>
                  <a:lnTo>
                    <a:pt x="192" y="126"/>
                  </a:lnTo>
                  <a:lnTo>
                    <a:pt x="192" y="123"/>
                  </a:lnTo>
                  <a:lnTo>
                    <a:pt x="192" y="123"/>
                  </a:lnTo>
                  <a:lnTo>
                    <a:pt x="192" y="123"/>
                  </a:lnTo>
                  <a:lnTo>
                    <a:pt x="189" y="123"/>
                  </a:lnTo>
                  <a:lnTo>
                    <a:pt x="189" y="123"/>
                  </a:lnTo>
                  <a:lnTo>
                    <a:pt x="189" y="123"/>
                  </a:lnTo>
                  <a:lnTo>
                    <a:pt x="189" y="123"/>
                  </a:lnTo>
                  <a:lnTo>
                    <a:pt x="187" y="123"/>
                  </a:lnTo>
                  <a:lnTo>
                    <a:pt x="185" y="123"/>
                  </a:lnTo>
                  <a:lnTo>
                    <a:pt x="185" y="121"/>
                  </a:lnTo>
                  <a:lnTo>
                    <a:pt x="182" y="121"/>
                  </a:lnTo>
                  <a:lnTo>
                    <a:pt x="180" y="123"/>
                  </a:lnTo>
                  <a:lnTo>
                    <a:pt x="180" y="123"/>
                  </a:lnTo>
                  <a:lnTo>
                    <a:pt x="177" y="123"/>
                  </a:lnTo>
                  <a:lnTo>
                    <a:pt x="177" y="123"/>
                  </a:lnTo>
                  <a:lnTo>
                    <a:pt x="177" y="123"/>
                  </a:lnTo>
                  <a:lnTo>
                    <a:pt x="177" y="123"/>
                  </a:lnTo>
                  <a:lnTo>
                    <a:pt x="175" y="123"/>
                  </a:lnTo>
                  <a:lnTo>
                    <a:pt x="175" y="123"/>
                  </a:lnTo>
                  <a:lnTo>
                    <a:pt x="175" y="123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19"/>
                  </a:lnTo>
                  <a:lnTo>
                    <a:pt x="170" y="121"/>
                  </a:lnTo>
                  <a:lnTo>
                    <a:pt x="168" y="121"/>
                  </a:lnTo>
                  <a:lnTo>
                    <a:pt x="168" y="121"/>
                  </a:lnTo>
                  <a:lnTo>
                    <a:pt x="168" y="119"/>
                  </a:lnTo>
                  <a:lnTo>
                    <a:pt x="168" y="119"/>
                  </a:lnTo>
                  <a:lnTo>
                    <a:pt x="168" y="119"/>
                  </a:lnTo>
                  <a:lnTo>
                    <a:pt x="166" y="119"/>
                  </a:lnTo>
                  <a:lnTo>
                    <a:pt x="166" y="119"/>
                  </a:lnTo>
                  <a:lnTo>
                    <a:pt x="166" y="119"/>
                  </a:lnTo>
                  <a:lnTo>
                    <a:pt x="166" y="119"/>
                  </a:lnTo>
                  <a:lnTo>
                    <a:pt x="163" y="121"/>
                  </a:lnTo>
                  <a:lnTo>
                    <a:pt x="163" y="119"/>
                  </a:lnTo>
                  <a:lnTo>
                    <a:pt x="163" y="119"/>
                  </a:lnTo>
                  <a:lnTo>
                    <a:pt x="163" y="119"/>
                  </a:lnTo>
                  <a:lnTo>
                    <a:pt x="163" y="119"/>
                  </a:lnTo>
                  <a:lnTo>
                    <a:pt x="163" y="119"/>
                  </a:lnTo>
                  <a:lnTo>
                    <a:pt x="163" y="116"/>
                  </a:lnTo>
                  <a:lnTo>
                    <a:pt x="163" y="116"/>
                  </a:lnTo>
                  <a:lnTo>
                    <a:pt x="163" y="116"/>
                  </a:lnTo>
                  <a:lnTo>
                    <a:pt x="163" y="116"/>
                  </a:lnTo>
                  <a:lnTo>
                    <a:pt x="166" y="114"/>
                  </a:lnTo>
                  <a:lnTo>
                    <a:pt x="163" y="114"/>
                  </a:lnTo>
                  <a:lnTo>
                    <a:pt x="163" y="114"/>
                  </a:lnTo>
                  <a:lnTo>
                    <a:pt x="161" y="111"/>
                  </a:lnTo>
                  <a:lnTo>
                    <a:pt x="161" y="111"/>
                  </a:lnTo>
                  <a:lnTo>
                    <a:pt x="161" y="111"/>
                  </a:lnTo>
                  <a:lnTo>
                    <a:pt x="161" y="114"/>
                  </a:lnTo>
                  <a:lnTo>
                    <a:pt x="161" y="114"/>
                  </a:lnTo>
                  <a:lnTo>
                    <a:pt x="159" y="116"/>
                  </a:lnTo>
                  <a:lnTo>
                    <a:pt x="159" y="114"/>
                  </a:lnTo>
                  <a:lnTo>
                    <a:pt x="156" y="111"/>
                  </a:lnTo>
                  <a:lnTo>
                    <a:pt x="156" y="111"/>
                  </a:lnTo>
                  <a:lnTo>
                    <a:pt x="156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6" y="109"/>
                  </a:lnTo>
                  <a:lnTo>
                    <a:pt x="156" y="109"/>
                  </a:lnTo>
                  <a:lnTo>
                    <a:pt x="156" y="109"/>
                  </a:lnTo>
                  <a:lnTo>
                    <a:pt x="156" y="109"/>
                  </a:lnTo>
                  <a:lnTo>
                    <a:pt x="156" y="109"/>
                  </a:lnTo>
                  <a:lnTo>
                    <a:pt x="156" y="109"/>
                  </a:lnTo>
                  <a:lnTo>
                    <a:pt x="156" y="109"/>
                  </a:lnTo>
                  <a:lnTo>
                    <a:pt x="156" y="109"/>
                  </a:lnTo>
                  <a:lnTo>
                    <a:pt x="159" y="107"/>
                  </a:lnTo>
                  <a:lnTo>
                    <a:pt x="161" y="104"/>
                  </a:lnTo>
                  <a:lnTo>
                    <a:pt x="163" y="102"/>
                  </a:lnTo>
                  <a:lnTo>
                    <a:pt x="168" y="97"/>
                  </a:lnTo>
                  <a:lnTo>
                    <a:pt x="168" y="97"/>
                  </a:lnTo>
                  <a:lnTo>
                    <a:pt x="168" y="95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68" y="93"/>
                  </a:lnTo>
                  <a:lnTo>
                    <a:pt x="168" y="90"/>
                  </a:lnTo>
                  <a:lnTo>
                    <a:pt x="168" y="90"/>
                  </a:lnTo>
                  <a:lnTo>
                    <a:pt x="168" y="90"/>
                  </a:lnTo>
                  <a:lnTo>
                    <a:pt x="168" y="88"/>
                  </a:lnTo>
                  <a:lnTo>
                    <a:pt x="168" y="88"/>
                  </a:lnTo>
                  <a:lnTo>
                    <a:pt x="168" y="88"/>
                  </a:lnTo>
                  <a:lnTo>
                    <a:pt x="170" y="85"/>
                  </a:lnTo>
                  <a:lnTo>
                    <a:pt x="170" y="85"/>
                  </a:lnTo>
                  <a:lnTo>
                    <a:pt x="170" y="85"/>
                  </a:lnTo>
                  <a:lnTo>
                    <a:pt x="170" y="83"/>
                  </a:lnTo>
                  <a:lnTo>
                    <a:pt x="170" y="78"/>
                  </a:lnTo>
                  <a:lnTo>
                    <a:pt x="170" y="78"/>
                  </a:lnTo>
                  <a:lnTo>
                    <a:pt x="170" y="76"/>
                  </a:lnTo>
                  <a:lnTo>
                    <a:pt x="170" y="76"/>
                  </a:lnTo>
                  <a:lnTo>
                    <a:pt x="168" y="76"/>
                  </a:lnTo>
                  <a:lnTo>
                    <a:pt x="168" y="76"/>
                  </a:lnTo>
                  <a:lnTo>
                    <a:pt x="168" y="74"/>
                  </a:lnTo>
                  <a:lnTo>
                    <a:pt x="168" y="74"/>
                  </a:lnTo>
                  <a:lnTo>
                    <a:pt x="168" y="74"/>
                  </a:lnTo>
                  <a:lnTo>
                    <a:pt x="168" y="74"/>
                  </a:lnTo>
                  <a:lnTo>
                    <a:pt x="168" y="74"/>
                  </a:lnTo>
                  <a:lnTo>
                    <a:pt x="168" y="71"/>
                  </a:lnTo>
                  <a:lnTo>
                    <a:pt x="168" y="71"/>
                  </a:lnTo>
                  <a:lnTo>
                    <a:pt x="166" y="69"/>
                  </a:lnTo>
                  <a:lnTo>
                    <a:pt x="166" y="69"/>
                  </a:lnTo>
                  <a:lnTo>
                    <a:pt x="166" y="69"/>
                  </a:lnTo>
                  <a:lnTo>
                    <a:pt x="166" y="67"/>
                  </a:lnTo>
                  <a:lnTo>
                    <a:pt x="166" y="62"/>
                  </a:lnTo>
                  <a:lnTo>
                    <a:pt x="163" y="57"/>
                  </a:lnTo>
                  <a:lnTo>
                    <a:pt x="163" y="57"/>
                  </a:lnTo>
                  <a:lnTo>
                    <a:pt x="161" y="55"/>
                  </a:lnTo>
                  <a:lnTo>
                    <a:pt x="159" y="55"/>
                  </a:lnTo>
                  <a:lnTo>
                    <a:pt x="156" y="52"/>
                  </a:lnTo>
                  <a:lnTo>
                    <a:pt x="156" y="52"/>
                  </a:lnTo>
                  <a:lnTo>
                    <a:pt x="156" y="50"/>
                  </a:lnTo>
                  <a:lnTo>
                    <a:pt x="156" y="48"/>
                  </a:lnTo>
                  <a:lnTo>
                    <a:pt x="149" y="48"/>
                  </a:lnTo>
                  <a:lnTo>
                    <a:pt x="149" y="48"/>
                  </a:lnTo>
                  <a:lnTo>
                    <a:pt x="147" y="50"/>
                  </a:lnTo>
                  <a:lnTo>
                    <a:pt x="147" y="52"/>
                  </a:lnTo>
                  <a:lnTo>
                    <a:pt x="147" y="52"/>
                  </a:lnTo>
                  <a:lnTo>
                    <a:pt x="147" y="52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7" y="59"/>
                  </a:lnTo>
                  <a:lnTo>
                    <a:pt x="147" y="59"/>
                  </a:lnTo>
                  <a:lnTo>
                    <a:pt x="144" y="59"/>
                  </a:lnTo>
                  <a:lnTo>
                    <a:pt x="144" y="59"/>
                  </a:lnTo>
                  <a:lnTo>
                    <a:pt x="144" y="62"/>
                  </a:lnTo>
                  <a:lnTo>
                    <a:pt x="144" y="62"/>
                  </a:lnTo>
                  <a:lnTo>
                    <a:pt x="144" y="62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0" y="64"/>
                  </a:lnTo>
                  <a:lnTo>
                    <a:pt x="140" y="67"/>
                  </a:lnTo>
                  <a:lnTo>
                    <a:pt x="140" y="67"/>
                  </a:lnTo>
                  <a:lnTo>
                    <a:pt x="140" y="67"/>
                  </a:lnTo>
                  <a:lnTo>
                    <a:pt x="140" y="69"/>
                  </a:lnTo>
                  <a:lnTo>
                    <a:pt x="140" y="69"/>
                  </a:lnTo>
                  <a:lnTo>
                    <a:pt x="140" y="69"/>
                  </a:lnTo>
                  <a:lnTo>
                    <a:pt x="140" y="71"/>
                  </a:lnTo>
                  <a:lnTo>
                    <a:pt x="137" y="71"/>
                  </a:lnTo>
                  <a:lnTo>
                    <a:pt x="137" y="71"/>
                  </a:lnTo>
                  <a:lnTo>
                    <a:pt x="135" y="69"/>
                  </a:lnTo>
                  <a:lnTo>
                    <a:pt x="135" y="69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3" y="71"/>
                  </a:lnTo>
                  <a:lnTo>
                    <a:pt x="133" y="71"/>
                  </a:lnTo>
                  <a:lnTo>
                    <a:pt x="133" y="71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30" y="74"/>
                  </a:lnTo>
                  <a:lnTo>
                    <a:pt x="128" y="74"/>
                  </a:lnTo>
                  <a:lnTo>
                    <a:pt x="128" y="74"/>
                  </a:lnTo>
                  <a:lnTo>
                    <a:pt x="128" y="74"/>
                  </a:lnTo>
                  <a:lnTo>
                    <a:pt x="128" y="74"/>
                  </a:lnTo>
                  <a:lnTo>
                    <a:pt x="128" y="74"/>
                  </a:lnTo>
                  <a:lnTo>
                    <a:pt x="125" y="74"/>
                  </a:lnTo>
                  <a:lnTo>
                    <a:pt x="125" y="74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25" y="69"/>
                  </a:lnTo>
                  <a:lnTo>
                    <a:pt x="123" y="69"/>
                  </a:lnTo>
                  <a:lnTo>
                    <a:pt x="123" y="69"/>
                  </a:lnTo>
                  <a:lnTo>
                    <a:pt x="121" y="69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6" y="64"/>
                  </a:lnTo>
                  <a:lnTo>
                    <a:pt x="116" y="64"/>
                  </a:lnTo>
                  <a:lnTo>
                    <a:pt x="116" y="64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1" y="64"/>
                  </a:lnTo>
                  <a:lnTo>
                    <a:pt x="111" y="64"/>
                  </a:lnTo>
                  <a:lnTo>
                    <a:pt x="111" y="64"/>
                  </a:lnTo>
                  <a:lnTo>
                    <a:pt x="111" y="64"/>
                  </a:lnTo>
                  <a:lnTo>
                    <a:pt x="111" y="64"/>
                  </a:lnTo>
                  <a:lnTo>
                    <a:pt x="109" y="62"/>
                  </a:lnTo>
                  <a:lnTo>
                    <a:pt x="109" y="62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9" y="62"/>
                  </a:lnTo>
                  <a:lnTo>
                    <a:pt x="109" y="62"/>
                  </a:lnTo>
                  <a:lnTo>
                    <a:pt x="109" y="59"/>
                  </a:lnTo>
                  <a:lnTo>
                    <a:pt x="111" y="59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0"/>
                  </a:lnTo>
                  <a:lnTo>
                    <a:pt x="114" y="48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1" y="43"/>
                  </a:lnTo>
                  <a:lnTo>
                    <a:pt x="111" y="43"/>
                  </a:lnTo>
                  <a:lnTo>
                    <a:pt x="111" y="40"/>
                  </a:lnTo>
                  <a:lnTo>
                    <a:pt x="109" y="38"/>
                  </a:lnTo>
                  <a:lnTo>
                    <a:pt x="109" y="36"/>
                  </a:lnTo>
                  <a:lnTo>
                    <a:pt x="109" y="33"/>
                  </a:lnTo>
                  <a:lnTo>
                    <a:pt x="109" y="31"/>
                  </a:lnTo>
                  <a:lnTo>
                    <a:pt x="109" y="31"/>
                  </a:lnTo>
                  <a:lnTo>
                    <a:pt x="109" y="31"/>
                  </a:lnTo>
                  <a:lnTo>
                    <a:pt x="111" y="31"/>
                  </a:lnTo>
                  <a:lnTo>
                    <a:pt x="109" y="29"/>
                  </a:lnTo>
                  <a:lnTo>
                    <a:pt x="109" y="29"/>
                  </a:lnTo>
                  <a:lnTo>
                    <a:pt x="109" y="29"/>
                  </a:lnTo>
                  <a:lnTo>
                    <a:pt x="109" y="29"/>
                  </a:lnTo>
                  <a:lnTo>
                    <a:pt x="109" y="29"/>
                  </a:lnTo>
                  <a:lnTo>
                    <a:pt x="106" y="29"/>
                  </a:lnTo>
                  <a:lnTo>
                    <a:pt x="106" y="29"/>
                  </a:lnTo>
                  <a:lnTo>
                    <a:pt x="109" y="29"/>
                  </a:lnTo>
                  <a:lnTo>
                    <a:pt x="109" y="26"/>
                  </a:lnTo>
                  <a:lnTo>
                    <a:pt x="106" y="24"/>
                  </a:lnTo>
                  <a:lnTo>
                    <a:pt x="106" y="24"/>
                  </a:lnTo>
                  <a:lnTo>
                    <a:pt x="106" y="22"/>
                  </a:lnTo>
                  <a:lnTo>
                    <a:pt x="106" y="22"/>
                  </a:lnTo>
                  <a:lnTo>
                    <a:pt x="104" y="22"/>
                  </a:lnTo>
                  <a:lnTo>
                    <a:pt x="104" y="22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7"/>
                  </a:lnTo>
                  <a:lnTo>
                    <a:pt x="106" y="17"/>
                  </a:lnTo>
                  <a:lnTo>
                    <a:pt x="106" y="17"/>
                  </a:lnTo>
                  <a:lnTo>
                    <a:pt x="106" y="17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2"/>
                  </a:lnTo>
                  <a:lnTo>
                    <a:pt x="106" y="12"/>
                  </a:lnTo>
                  <a:lnTo>
                    <a:pt x="106" y="12"/>
                  </a:lnTo>
                  <a:lnTo>
                    <a:pt x="106" y="12"/>
                  </a:lnTo>
                  <a:lnTo>
                    <a:pt x="106" y="12"/>
                  </a:lnTo>
                  <a:lnTo>
                    <a:pt x="104" y="12"/>
                  </a:lnTo>
                  <a:lnTo>
                    <a:pt x="102" y="10"/>
                  </a:lnTo>
                  <a:lnTo>
                    <a:pt x="102" y="10"/>
                  </a:lnTo>
                  <a:lnTo>
                    <a:pt x="102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7"/>
                  </a:lnTo>
                  <a:lnTo>
                    <a:pt x="97" y="7"/>
                  </a:lnTo>
                  <a:lnTo>
                    <a:pt x="97" y="7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5" y="5"/>
                  </a:lnTo>
                  <a:lnTo>
                    <a:pt x="95" y="5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2" y="7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3"/>
                  </a:lnTo>
                  <a:lnTo>
                    <a:pt x="92" y="3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0" y="3"/>
                  </a:lnTo>
                  <a:lnTo>
                    <a:pt x="90" y="3"/>
                  </a:lnTo>
                  <a:lnTo>
                    <a:pt x="90" y="3"/>
                  </a:lnTo>
                  <a:lnTo>
                    <a:pt x="90" y="3"/>
                  </a:lnTo>
                  <a:lnTo>
                    <a:pt x="90" y="3"/>
                  </a:lnTo>
                  <a:lnTo>
                    <a:pt x="90" y="5"/>
                  </a:lnTo>
                  <a:lnTo>
                    <a:pt x="88" y="5"/>
                  </a:lnTo>
                  <a:lnTo>
                    <a:pt x="88" y="5"/>
                  </a:lnTo>
                  <a:lnTo>
                    <a:pt x="88" y="5"/>
                  </a:lnTo>
                  <a:lnTo>
                    <a:pt x="88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0" y="5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3" y="3"/>
                  </a:lnTo>
                  <a:lnTo>
                    <a:pt x="71" y="3"/>
                  </a:lnTo>
                  <a:lnTo>
                    <a:pt x="71" y="3"/>
                  </a:lnTo>
                  <a:lnTo>
                    <a:pt x="69" y="3"/>
                  </a:lnTo>
                  <a:lnTo>
                    <a:pt x="69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4" y="7"/>
                  </a:lnTo>
                  <a:lnTo>
                    <a:pt x="62" y="14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7" y="24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50" y="26"/>
                  </a:lnTo>
                  <a:lnTo>
                    <a:pt x="50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7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3" y="45"/>
                  </a:lnTo>
                  <a:lnTo>
                    <a:pt x="40" y="48"/>
                  </a:lnTo>
                  <a:lnTo>
                    <a:pt x="33" y="55"/>
                  </a:lnTo>
                  <a:lnTo>
                    <a:pt x="33" y="57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28" y="57"/>
                  </a:lnTo>
                  <a:lnTo>
                    <a:pt x="26" y="59"/>
                  </a:lnTo>
                  <a:lnTo>
                    <a:pt x="19" y="64"/>
                  </a:lnTo>
                  <a:lnTo>
                    <a:pt x="19" y="67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5" y="78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5" y="85"/>
                  </a:lnTo>
                  <a:lnTo>
                    <a:pt x="2" y="85"/>
                  </a:lnTo>
                  <a:lnTo>
                    <a:pt x="2" y="85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0" y="88"/>
                  </a:lnTo>
                  <a:lnTo>
                    <a:pt x="2" y="90"/>
                  </a:lnTo>
                  <a:lnTo>
                    <a:pt x="2" y="93"/>
                  </a:lnTo>
                  <a:lnTo>
                    <a:pt x="2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5" y="97"/>
                  </a:lnTo>
                  <a:lnTo>
                    <a:pt x="5" y="100"/>
                  </a:lnTo>
                  <a:lnTo>
                    <a:pt x="7" y="100"/>
                  </a:lnTo>
                  <a:lnTo>
                    <a:pt x="14" y="104"/>
                  </a:lnTo>
                  <a:lnTo>
                    <a:pt x="24" y="107"/>
                  </a:lnTo>
                  <a:lnTo>
                    <a:pt x="31" y="111"/>
                  </a:lnTo>
                  <a:lnTo>
                    <a:pt x="33" y="114"/>
                  </a:lnTo>
                  <a:lnTo>
                    <a:pt x="36" y="114"/>
                  </a:lnTo>
                  <a:lnTo>
                    <a:pt x="36" y="116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8" y="119"/>
                  </a:lnTo>
                  <a:lnTo>
                    <a:pt x="38" y="119"/>
                  </a:lnTo>
                  <a:lnTo>
                    <a:pt x="38" y="121"/>
                  </a:lnTo>
                  <a:lnTo>
                    <a:pt x="38" y="121"/>
                  </a:lnTo>
                  <a:lnTo>
                    <a:pt x="38" y="121"/>
                  </a:lnTo>
                  <a:lnTo>
                    <a:pt x="38" y="121"/>
                  </a:lnTo>
                  <a:lnTo>
                    <a:pt x="36" y="121"/>
                  </a:lnTo>
                  <a:lnTo>
                    <a:pt x="36" y="121"/>
                  </a:lnTo>
                  <a:lnTo>
                    <a:pt x="36" y="121"/>
                  </a:lnTo>
                  <a:lnTo>
                    <a:pt x="38" y="123"/>
                  </a:lnTo>
                  <a:lnTo>
                    <a:pt x="45" y="126"/>
                  </a:lnTo>
                  <a:lnTo>
                    <a:pt x="54" y="128"/>
                  </a:lnTo>
                  <a:lnTo>
                    <a:pt x="57" y="130"/>
                  </a:lnTo>
                  <a:lnTo>
                    <a:pt x="59" y="130"/>
                  </a:lnTo>
                  <a:lnTo>
                    <a:pt x="59" y="130"/>
                  </a:lnTo>
                  <a:lnTo>
                    <a:pt x="59" y="130"/>
                  </a:lnTo>
                  <a:lnTo>
                    <a:pt x="57" y="128"/>
                  </a:lnTo>
                  <a:lnTo>
                    <a:pt x="54" y="128"/>
                  </a:lnTo>
                  <a:lnTo>
                    <a:pt x="54" y="128"/>
                  </a:lnTo>
                  <a:lnTo>
                    <a:pt x="54" y="128"/>
                  </a:lnTo>
                  <a:lnTo>
                    <a:pt x="57" y="128"/>
                  </a:lnTo>
                  <a:lnTo>
                    <a:pt x="59" y="128"/>
                  </a:lnTo>
                  <a:lnTo>
                    <a:pt x="59" y="130"/>
                  </a:lnTo>
                  <a:lnTo>
                    <a:pt x="59" y="130"/>
                  </a:lnTo>
                  <a:lnTo>
                    <a:pt x="59" y="130"/>
                  </a:lnTo>
                  <a:lnTo>
                    <a:pt x="62" y="130"/>
                  </a:lnTo>
                  <a:lnTo>
                    <a:pt x="62" y="130"/>
                  </a:lnTo>
                  <a:lnTo>
                    <a:pt x="62" y="130"/>
                  </a:lnTo>
                  <a:lnTo>
                    <a:pt x="62" y="130"/>
                  </a:lnTo>
                  <a:lnTo>
                    <a:pt x="59" y="130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62" y="133"/>
                  </a:lnTo>
                  <a:lnTo>
                    <a:pt x="64" y="133"/>
                  </a:lnTo>
                  <a:lnTo>
                    <a:pt x="64" y="135"/>
                  </a:lnTo>
                  <a:lnTo>
                    <a:pt x="66" y="135"/>
                  </a:lnTo>
                  <a:lnTo>
                    <a:pt x="69" y="138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3" y="142"/>
                  </a:lnTo>
                  <a:lnTo>
                    <a:pt x="76" y="142"/>
                  </a:lnTo>
                  <a:lnTo>
                    <a:pt x="76" y="142"/>
                  </a:lnTo>
                  <a:lnTo>
                    <a:pt x="76" y="145"/>
                  </a:lnTo>
                  <a:lnTo>
                    <a:pt x="76" y="145"/>
                  </a:lnTo>
                  <a:lnTo>
                    <a:pt x="76" y="145"/>
                  </a:lnTo>
                  <a:lnTo>
                    <a:pt x="76" y="145"/>
                  </a:lnTo>
                  <a:lnTo>
                    <a:pt x="78" y="147"/>
                  </a:lnTo>
                  <a:lnTo>
                    <a:pt x="78" y="147"/>
                  </a:lnTo>
                  <a:lnTo>
                    <a:pt x="78" y="147"/>
                  </a:lnTo>
                  <a:lnTo>
                    <a:pt x="80" y="149"/>
                  </a:lnTo>
                  <a:lnTo>
                    <a:pt x="88" y="154"/>
                  </a:lnTo>
                  <a:lnTo>
                    <a:pt x="95" y="161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02" y="168"/>
                  </a:lnTo>
                  <a:lnTo>
                    <a:pt x="102" y="168"/>
                  </a:lnTo>
                  <a:lnTo>
                    <a:pt x="102" y="168"/>
                  </a:lnTo>
                  <a:lnTo>
                    <a:pt x="102" y="168"/>
                  </a:lnTo>
                  <a:lnTo>
                    <a:pt x="102" y="168"/>
                  </a:lnTo>
                  <a:lnTo>
                    <a:pt x="102" y="168"/>
                  </a:lnTo>
                  <a:lnTo>
                    <a:pt x="104" y="168"/>
                  </a:lnTo>
                  <a:lnTo>
                    <a:pt x="104" y="171"/>
                  </a:lnTo>
                  <a:lnTo>
                    <a:pt x="106" y="171"/>
                  </a:lnTo>
                  <a:lnTo>
                    <a:pt x="106" y="171"/>
                  </a:lnTo>
                  <a:lnTo>
                    <a:pt x="106" y="171"/>
                  </a:lnTo>
                  <a:lnTo>
                    <a:pt x="106" y="173"/>
                  </a:lnTo>
                  <a:lnTo>
                    <a:pt x="106" y="175"/>
                  </a:lnTo>
                  <a:lnTo>
                    <a:pt x="114" y="180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16" y="182"/>
                  </a:lnTo>
                  <a:lnTo>
                    <a:pt x="118" y="182"/>
                  </a:lnTo>
                  <a:lnTo>
                    <a:pt x="116" y="182"/>
                  </a:lnTo>
                  <a:lnTo>
                    <a:pt x="118" y="185"/>
                  </a:lnTo>
                  <a:lnTo>
                    <a:pt x="118" y="185"/>
                  </a:lnTo>
                  <a:lnTo>
                    <a:pt x="121" y="185"/>
                  </a:lnTo>
                  <a:lnTo>
                    <a:pt x="121" y="185"/>
                  </a:lnTo>
                  <a:lnTo>
                    <a:pt x="123" y="187"/>
                  </a:lnTo>
                  <a:lnTo>
                    <a:pt x="123" y="187"/>
                  </a:lnTo>
                  <a:lnTo>
                    <a:pt x="128" y="190"/>
                  </a:lnTo>
                  <a:lnTo>
                    <a:pt x="130" y="192"/>
                  </a:lnTo>
                  <a:lnTo>
                    <a:pt x="130" y="192"/>
                  </a:lnTo>
                  <a:lnTo>
                    <a:pt x="130" y="192"/>
                  </a:lnTo>
                  <a:lnTo>
                    <a:pt x="130" y="192"/>
                  </a:lnTo>
                  <a:lnTo>
                    <a:pt x="130" y="192"/>
                  </a:lnTo>
                  <a:lnTo>
                    <a:pt x="130" y="192"/>
                  </a:lnTo>
                  <a:lnTo>
                    <a:pt x="133" y="192"/>
                  </a:lnTo>
                  <a:lnTo>
                    <a:pt x="133" y="194"/>
                  </a:lnTo>
                  <a:lnTo>
                    <a:pt x="135" y="194"/>
                  </a:lnTo>
                  <a:lnTo>
                    <a:pt x="137" y="194"/>
                  </a:lnTo>
                  <a:lnTo>
                    <a:pt x="137" y="194"/>
                  </a:lnTo>
                  <a:lnTo>
                    <a:pt x="137" y="194"/>
                  </a:lnTo>
                  <a:lnTo>
                    <a:pt x="140" y="194"/>
                  </a:lnTo>
                  <a:lnTo>
                    <a:pt x="142" y="197"/>
                  </a:lnTo>
                  <a:lnTo>
                    <a:pt x="144" y="199"/>
                  </a:lnTo>
                  <a:lnTo>
                    <a:pt x="147" y="199"/>
                  </a:lnTo>
                  <a:lnTo>
                    <a:pt x="154" y="204"/>
                  </a:lnTo>
                  <a:lnTo>
                    <a:pt x="156" y="204"/>
                  </a:lnTo>
                  <a:lnTo>
                    <a:pt x="163" y="209"/>
                  </a:lnTo>
                  <a:lnTo>
                    <a:pt x="168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3" y="213"/>
                  </a:lnTo>
                  <a:lnTo>
                    <a:pt x="175" y="216"/>
                  </a:lnTo>
                  <a:lnTo>
                    <a:pt x="180" y="216"/>
                  </a:lnTo>
                  <a:lnTo>
                    <a:pt x="185" y="216"/>
                  </a:lnTo>
                  <a:lnTo>
                    <a:pt x="187" y="218"/>
                  </a:lnTo>
                  <a:lnTo>
                    <a:pt x="189" y="218"/>
                  </a:lnTo>
                  <a:lnTo>
                    <a:pt x="189" y="218"/>
                  </a:lnTo>
                  <a:lnTo>
                    <a:pt x="189" y="218"/>
                  </a:lnTo>
                  <a:lnTo>
                    <a:pt x="189" y="218"/>
                  </a:lnTo>
                  <a:lnTo>
                    <a:pt x="192" y="218"/>
                  </a:lnTo>
                  <a:lnTo>
                    <a:pt x="192" y="218"/>
                  </a:lnTo>
                  <a:lnTo>
                    <a:pt x="192" y="220"/>
                  </a:lnTo>
                  <a:lnTo>
                    <a:pt x="194" y="220"/>
                  </a:lnTo>
                  <a:lnTo>
                    <a:pt x="194" y="220"/>
                  </a:lnTo>
                  <a:lnTo>
                    <a:pt x="196" y="220"/>
                  </a:lnTo>
                  <a:lnTo>
                    <a:pt x="196" y="223"/>
                  </a:lnTo>
                  <a:lnTo>
                    <a:pt x="196" y="223"/>
                  </a:lnTo>
                  <a:lnTo>
                    <a:pt x="196" y="223"/>
                  </a:lnTo>
                  <a:lnTo>
                    <a:pt x="196" y="223"/>
                  </a:lnTo>
                  <a:lnTo>
                    <a:pt x="199" y="225"/>
                  </a:lnTo>
                  <a:lnTo>
                    <a:pt x="201" y="225"/>
                  </a:lnTo>
                  <a:lnTo>
                    <a:pt x="201" y="225"/>
                  </a:lnTo>
                  <a:lnTo>
                    <a:pt x="201" y="225"/>
                  </a:lnTo>
                  <a:lnTo>
                    <a:pt x="201" y="225"/>
                  </a:lnTo>
                  <a:lnTo>
                    <a:pt x="201" y="225"/>
                  </a:lnTo>
                  <a:lnTo>
                    <a:pt x="206" y="225"/>
                  </a:lnTo>
                  <a:lnTo>
                    <a:pt x="206" y="225"/>
                  </a:lnTo>
                  <a:lnTo>
                    <a:pt x="208" y="225"/>
                  </a:lnTo>
                  <a:lnTo>
                    <a:pt x="208" y="227"/>
                  </a:lnTo>
                  <a:lnTo>
                    <a:pt x="211" y="225"/>
                  </a:lnTo>
                  <a:lnTo>
                    <a:pt x="211" y="225"/>
                  </a:lnTo>
                  <a:lnTo>
                    <a:pt x="208" y="225"/>
                  </a:lnTo>
                  <a:lnTo>
                    <a:pt x="208" y="225"/>
                  </a:lnTo>
                  <a:lnTo>
                    <a:pt x="208" y="223"/>
                  </a:lnTo>
                  <a:lnTo>
                    <a:pt x="208" y="223"/>
                  </a:lnTo>
                  <a:lnTo>
                    <a:pt x="211" y="223"/>
                  </a:lnTo>
                  <a:lnTo>
                    <a:pt x="208" y="223"/>
                  </a:lnTo>
                  <a:lnTo>
                    <a:pt x="208" y="220"/>
                  </a:lnTo>
                  <a:lnTo>
                    <a:pt x="208" y="220"/>
                  </a:lnTo>
                  <a:lnTo>
                    <a:pt x="208" y="218"/>
                  </a:lnTo>
                  <a:lnTo>
                    <a:pt x="208" y="218"/>
                  </a:lnTo>
                  <a:lnTo>
                    <a:pt x="208" y="218"/>
                  </a:lnTo>
                  <a:lnTo>
                    <a:pt x="208" y="206"/>
                  </a:lnTo>
                  <a:lnTo>
                    <a:pt x="208" y="204"/>
                  </a:lnTo>
                  <a:lnTo>
                    <a:pt x="208" y="204"/>
                  </a:lnTo>
                  <a:lnTo>
                    <a:pt x="208" y="204"/>
                  </a:lnTo>
                  <a:lnTo>
                    <a:pt x="208" y="201"/>
                  </a:lnTo>
                  <a:lnTo>
                    <a:pt x="208" y="201"/>
                  </a:lnTo>
                  <a:lnTo>
                    <a:pt x="208" y="201"/>
                  </a:lnTo>
                  <a:lnTo>
                    <a:pt x="208" y="201"/>
                  </a:lnTo>
                  <a:lnTo>
                    <a:pt x="208" y="201"/>
                  </a:lnTo>
                  <a:lnTo>
                    <a:pt x="208" y="199"/>
                  </a:lnTo>
                  <a:lnTo>
                    <a:pt x="208" y="199"/>
                  </a:lnTo>
                  <a:lnTo>
                    <a:pt x="208" y="197"/>
                  </a:lnTo>
                  <a:lnTo>
                    <a:pt x="208" y="197"/>
                  </a:lnTo>
                  <a:lnTo>
                    <a:pt x="208" y="197"/>
                  </a:lnTo>
                  <a:lnTo>
                    <a:pt x="211" y="197"/>
                  </a:lnTo>
                  <a:lnTo>
                    <a:pt x="211" y="197"/>
                  </a:lnTo>
                  <a:lnTo>
                    <a:pt x="211" y="197"/>
                  </a:lnTo>
                  <a:lnTo>
                    <a:pt x="211" y="194"/>
                  </a:lnTo>
                  <a:lnTo>
                    <a:pt x="211" y="194"/>
                  </a:lnTo>
                  <a:lnTo>
                    <a:pt x="211" y="194"/>
                  </a:lnTo>
                  <a:lnTo>
                    <a:pt x="208" y="192"/>
                  </a:lnTo>
                  <a:lnTo>
                    <a:pt x="208" y="192"/>
                  </a:lnTo>
                  <a:lnTo>
                    <a:pt x="208" y="192"/>
                  </a:lnTo>
                  <a:lnTo>
                    <a:pt x="208" y="190"/>
                  </a:lnTo>
                  <a:lnTo>
                    <a:pt x="208" y="187"/>
                  </a:lnTo>
                  <a:lnTo>
                    <a:pt x="211" y="187"/>
                  </a:lnTo>
                  <a:lnTo>
                    <a:pt x="211" y="187"/>
                  </a:lnTo>
                  <a:lnTo>
                    <a:pt x="211" y="187"/>
                  </a:lnTo>
                  <a:lnTo>
                    <a:pt x="213" y="187"/>
                  </a:lnTo>
                  <a:lnTo>
                    <a:pt x="213" y="185"/>
                  </a:lnTo>
                  <a:lnTo>
                    <a:pt x="213" y="182"/>
                  </a:lnTo>
                  <a:lnTo>
                    <a:pt x="213" y="182"/>
                  </a:lnTo>
                  <a:lnTo>
                    <a:pt x="213" y="180"/>
                  </a:lnTo>
                  <a:lnTo>
                    <a:pt x="213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5"/>
                  </a:lnTo>
                  <a:lnTo>
                    <a:pt x="215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8" y="178"/>
                  </a:lnTo>
                  <a:lnTo>
                    <a:pt x="218" y="178"/>
                  </a:lnTo>
                  <a:lnTo>
                    <a:pt x="218" y="178"/>
                  </a:lnTo>
                  <a:lnTo>
                    <a:pt x="218" y="178"/>
                  </a:lnTo>
                  <a:lnTo>
                    <a:pt x="218" y="178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3"/>
                  </a:lnTo>
                  <a:lnTo>
                    <a:pt x="218" y="173"/>
                  </a:lnTo>
                  <a:lnTo>
                    <a:pt x="218" y="173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9512299" y="6095566"/>
              <a:ext cx="206375" cy="201613"/>
            </a:xfrm>
            <a:custGeom>
              <a:avLst/>
              <a:gdLst>
                <a:gd name="T0" fmla="*/ 127 w 130"/>
                <a:gd name="T1" fmla="*/ 45 h 127"/>
                <a:gd name="T2" fmla="*/ 123 w 130"/>
                <a:gd name="T3" fmla="*/ 35 h 127"/>
                <a:gd name="T4" fmla="*/ 113 w 130"/>
                <a:gd name="T5" fmla="*/ 26 h 127"/>
                <a:gd name="T6" fmla="*/ 108 w 130"/>
                <a:gd name="T7" fmla="*/ 21 h 127"/>
                <a:gd name="T8" fmla="*/ 99 w 130"/>
                <a:gd name="T9" fmla="*/ 14 h 127"/>
                <a:gd name="T10" fmla="*/ 94 w 130"/>
                <a:gd name="T11" fmla="*/ 12 h 127"/>
                <a:gd name="T12" fmla="*/ 89 w 130"/>
                <a:gd name="T13" fmla="*/ 4 h 127"/>
                <a:gd name="T14" fmla="*/ 82 w 130"/>
                <a:gd name="T15" fmla="*/ 2 h 127"/>
                <a:gd name="T16" fmla="*/ 68 w 130"/>
                <a:gd name="T17" fmla="*/ 9 h 127"/>
                <a:gd name="T18" fmla="*/ 61 w 130"/>
                <a:gd name="T19" fmla="*/ 9 h 127"/>
                <a:gd name="T20" fmla="*/ 54 w 130"/>
                <a:gd name="T21" fmla="*/ 14 h 127"/>
                <a:gd name="T22" fmla="*/ 52 w 130"/>
                <a:gd name="T23" fmla="*/ 19 h 127"/>
                <a:gd name="T24" fmla="*/ 47 w 130"/>
                <a:gd name="T25" fmla="*/ 19 h 127"/>
                <a:gd name="T26" fmla="*/ 37 w 130"/>
                <a:gd name="T27" fmla="*/ 23 h 127"/>
                <a:gd name="T28" fmla="*/ 37 w 130"/>
                <a:gd name="T29" fmla="*/ 26 h 127"/>
                <a:gd name="T30" fmla="*/ 35 w 130"/>
                <a:gd name="T31" fmla="*/ 26 h 127"/>
                <a:gd name="T32" fmla="*/ 33 w 130"/>
                <a:gd name="T33" fmla="*/ 30 h 127"/>
                <a:gd name="T34" fmla="*/ 33 w 130"/>
                <a:gd name="T35" fmla="*/ 30 h 127"/>
                <a:gd name="T36" fmla="*/ 28 w 130"/>
                <a:gd name="T37" fmla="*/ 38 h 127"/>
                <a:gd name="T38" fmla="*/ 26 w 130"/>
                <a:gd name="T39" fmla="*/ 42 h 127"/>
                <a:gd name="T40" fmla="*/ 23 w 130"/>
                <a:gd name="T41" fmla="*/ 47 h 127"/>
                <a:gd name="T42" fmla="*/ 21 w 130"/>
                <a:gd name="T43" fmla="*/ 49 h 127"/>
                <a:gd name="T44" fmla="*/ 18 w 130"/>
                <a:gd name="T45" fmla="*/ 54 h 127"/>
                <a:gd name="T46" fmla="*/ 16 w 130"/>
                <a:gd name="T47" fmla="*/ 56 h 127"/>
                <a:gd name="T48" fmla="*/ 11 w 130"/>
                <a:gd name="T49" fmla="*/ 59 h 127"/>
                <a:gd name="T50" fmla="*/ 4 w 130"/>
                <a:gd name="T51" fmla="*/ 61 h 127"/>
                <a:gd name="T52" fmla="*/ 2 w 130"/>
                <a:gd name="T53" fmla="*/ 64 h 127"/>
                <a:gd name="T54" fmla="*/ 0 w 130"/>
                <a:gd name="T55" fmla="*/ 64 h 127"/>
                <a:gd name="T56" fmla="*/ 2 w 130"/>
                <a:gd name="T57" fmla="*/ 68 h 127"/>
                <a:gd name="T58" fmla="*/ 9 w 130"/>
                <a:gd name="T59" fmla="*/ 87 h 127"/>
                <a:gd name="T60" fmla="*/ 16 w 130"/>
                <a:gd name="T61" fmla="*/ 97 h 127"/>
                <a:gd name="T62" fmla="*/ 18 w 130"/>
                <a:gd name="T63" fmla="*/ 97 h 127"/>
                <a:gd name="T64" fmla="*/ 18 w 130"/>
                <a:gd name="T65" fmla="*/ 106 h 127"/>
                <a:gd name="T66" fmla="*/ 23 w 130"/>
                <a:gd name="T67" fmla="*/ 106 h 127"/>
                <a:gd name="T68" fmla="*/ 28 w 130"/>
                <a:gd name="T69" fmla="*/ 111 h 127"/>
                <a:gd name="T70" fmla="*/ 30 w 130"/>
                <a:gd name="T71" fmla="*/ 118 h 127"/>
                <a:gd name="T72" fmla="*/ 42 w 130"/>
                <a:gd name="T73" fmla="*/ 125 h 127"/>
                <a:gd name="T74" fmla="*/ 47 w 130"/>
                <a:gd name="T75" fmla="*/ 125 h 127"/>
                <a:gd name="T76" fmla="*/ 56 w 130"/>
                <a:gd name="T77" fmla="*/ 127 h 127"/>
                <a:gd name="T78" fmla="*/ 59 w 130"/>
                <a:gd name="T79" fmla="*/ 123 h 127"/>
                <a:gd name="T80" fmla="*/ 59 w 130"/>
                <a:gd name="T81" fmla="*/ 118 h 127"/>
                <a:gd name="T82" fmla="*/ 66 w 130"/>
                <a:gd name="T83" fmla="*/ 109 h 127"/>
                <a:gd name="T84" fmla="*/ 63 w 130"/>
                <a:gd name="T85" fmla="*/ 104 h 127"/>
                <a:gd name="T86" fmla="*/ 68 w 130"/>
                <a:gd name="T87" fmla="*/ 101 h 127"/>
                <a:gd name="T88" fmla="*/ 73 w 130"/>
                <a:gd name="T89" fmla="*/ 97 h 127"/>
                <a:gd name="T90" fmla="*/ 85 w 130"/>
                <a:gd name="T91" fmla="*/ 97 h 127"/>
                <a:gd name="T92" fmla="*/ 106 w 130"/>
                <a:gd name="T93" fmla="*/ 87 h 127"/>
                <a:gd name="T94" fmla="*/ 113 w 130"/>
                <a:gd name="T95" fmla="*/ 83 h 127"/>
                <a:gd name="T96" fmla="*/ 111 w 130"/>
                <a:gd name="T97" fmla="*/ 78 h 127"/>
                <a:gd name="T98" fmla="*/ 113 w 130"/>
                <a:gd name="T99" fmla="*/ 68 h 127"/>
                <a:gd name="T100" fmla="*/ 120 w 130"/>
                <a:gd name="T101" fmla="*/ 61 h 127"/>
                <a:gd name="T102" fmla="*/ 120 w 130"/>
                <a:gd name="T103" fmla="*/ 56 h 127"/>
                <a:gd name="T104" fmla="*/ 127 w 130"/>
                <a:gd name="T105" fmla="*/ 52 h 127"/>
                <a:gd name="T106" fmla="*/ 130 w 130"/>
                <a:gd name="T107" fmla="*/ 4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0" h="127">
                  <a:moveTo>
                    <a:pt x="130" y="47"/>
                  </a:moveTo>
                  <a:lnTo>
                    <a:pt x="127" y="47"/>
                  </a:lnTo>
                  <a:lnTo>
                    <a:pt x="127" y="45"/>
                  </a:lnTo>
                  <a:lnTo>
                    <a:pt x="127" y="45"/>
                  </a:lnTo>
                  <a:lnTo>
                    <a:pt x="127" y="45"/>
                  </a:lnTo>
                  <a:lnTo>
                    <a:pt x="127" y="45"/>
                  </a:lnTo>
                  <a:lnTo>
                    <a:pt x="127" y="42"/>
                  </a:lnTo>
                  <a:lnTo>
                    <a:pt x="125" y="40"/>
                  </a:lnTo>
                  <a:lnTo>
                    <a:pt x="125" y="38"/>
                  </a:lnTo>
                  <a:lnTo>
                    <a:pt x="125" y="38"/>
                  </a:lnTo>
                  <a:lnTo>
                    <a:pt x="125" y="38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23" y="33"/>
                  </a:lnTo>
                  <a:lnTo>
                    <a:pt x="120" y="30"/>
                  </a:lnTo>
                  <a:lnTo>
                    <a:pt x="118" y="30"/>
                  </a:lnTo>
                  <a:lnTo>
                    <a:pt x="118" y="30"/>
                  </a:lnTo>
                  <a:lnTo>
                    <a:pt x="113" y="26"/>
                  </a:lnTo>
                  <a:lnTo>
                    <a:pt x="111" y="26"/>
                  </a:lnTo>
                  <a:lnTo>
                    <a:pt x="108" y="26"/>
                  </a:lnTo>
                  <a:lnTo>
                    <a:pt x="108" y="23"/>
                  </a:lnTo>
                  <a:lnTo>
                    <a:pt x="108" y="23"/>
                  </a:lnTo>
                  <a:lnTo>
                    <a:pt x="108" y="23"/>
                  </a:lnTo>
                  <a:lnTo>
                    <a:pt x="108" y="21"/>
                  </a:lnTo>
                  <a:lnTo>
                    <a:pt x="106" y="21"/>
                  </a:lnTo>
                  <a:lnTo>
                    <a:pt x="106" y="21"/>
                  </a:lnTo>
                  <a:lnTo>
                    <a:pt x="104" y="21"/>
                  </a:lnTo>
                  <a:lnTo>
                    <a:pt x="101" y="19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2"/>
                  </a:lnTo>
                  <a:lnTo>
                    <a:pt x="99" y="12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4" y="12"/>
                  </a:lnTo>
                  <a:lnTo>
                    <a:pt x="94" y="12"/>
                  </a:lnTo>
                  <a:lnTo>
                    <a:pt x="92" y="9"/>
                  </a:lnTo>
                  <a:lnTo>
                    <a:pt x="92" y="7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9" y="4"/>
                  </a:lnTo>
                  <a:lnTo>
                    <a:pt x="87" y="2"/>
                  </a:lnTo>
                  <a:lnTo>
                    <a:pt x="87" y="2"/>
                  </a:lnTo>
                  <a:lnTo>
                    <a:pt x="87" y="2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2" y="2"/>
                  </a:lnTo>
                  <a:lnTo>
                    <a:pt x="80" y="2"/>
                  </a:lnTo>
                  <a:lnTo>
                    <a:pt x="73" y="2"/>
                  </a:lnTo>
                  <a:lnTo>
                    <a:pt x="73" y="4"/>
                  </a:lnTo>
                  <a:lnTo>
                    <a:pt x="71" y="4"/>
                  </a:lnTo>
                  <a:lnTo>
                    <a:pt x="71" y="7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63" y="9"/>
                  </a:lnTo>
                  <a:lnTo>
                    <a:pt x="63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12"/>
                  </a:lnTo>
                  <a:lnTo>
                    <a:pt x="56" y="12"/>
                  </a:lnTo>
                  <a:lnTo>
                    <a:pt x="54" y="14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6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5" y="26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3" y="28"/>
                  </a:lnTo>
                  <a:lnTo>
                    <a:pt x="33" y="28"/>
                  </a:lnTo>
                  <a:lnTo>
                    <a:pt x="33" y="28"/>
                  </a:lnTo>
                  <a:lnTo>
                    <a:pt x="33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0" y="35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9"/>
                  </a:lnTo>
                  <a:lnTo>
                    <a:pt x="21" y="49"/>
                  </a:lnTo>
                  <a:lnTo>
                    <a:pt x="21" y="49"/>
                  </a:lnTo>
                  <a:lnTo>
                    <a:pt x="21" y="49"/>
                  </a:lnTo>
                  <a:lnTo>
                    <a:pt x="21" y="49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1" y="59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4" y="61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8"/>
                  </a:lnTo>
                  <a:lnTo>
                    <a:pt x="2" y="71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7" y="83"/>
                  </a:lnTo>
                  <a:lnTo>
                    <a:pt x="9" y="87"/>
                  </a:lnTo>
                  <a:lnTo>
                    <a:pt x="11" y="87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6" y="97"/>
                  </a:lnTo>
                  <a:lnTo>
                    <a:pt x="16" y="97"/>
                  </a:lnTo>
                  <a:lnTo>
                    <a:pt x="16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8" y="106"/>
                  </a:lnTo>
                  <a:lnTo>
                    <a:pt x="18" y="106"/>
                  </a:lnTo>
                  <a:lnTo>
                    <a:pt x="18" y="106"/>
                  </a:lnTo>
                  <a:lnTo>
                    <a:pt x="18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23" y="109"/>
                  </a:lnTo>
                  <a:lnTo>
                    <a:pt x="23" y="109"/>
                  </a:lnTo>
                  <a:lnTo>
                    <a:pt x="26" y="111"/>
                  </a:lnTo>
                  <a:lnTo>
                    <a:pt x="28" y="111"/>
                  </a:lnTo>
                  <a:lnTo>
                    <a:pt x="28" y="111"/>
                  </a:lnTo>
                  <a:lnTo>
                    <a:pt x="28" y="113"/>
                  </a:lnTo>
                  <a:lnTo>
                    <a:pt x="28" y="113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5" y="120"/>
                  </a:lnTo>
                  <a:lnTo>
                    <a:pt x="37" y="123"/>
                  </a:lnTo>
                  <a:lnTo>
                    <a:pt x="37" y="125"/>
                  </a:lnTo>
                  <a:lnTo>
                    <a:pt x="40" y="125"/>
                  </a:lnTo>
                  <a:lnTo>
                    <a:pt x="42" y="125"/>
                  </a:lnTo>
                  <a:lnTo>
                    <a:pt x="42" y="125"/>
                  </a:lnTo>
                  <a:lnTo>
                    <a:pt x="44" y="125"/>
                  </a:lnTo>
                  <a:lnTo>
                    <a:pt x="44" y="125"/>
                  </a:lnTo>
                  <a:lnTo>
                    <a:pt x="44" y="125"/>
                  </a:lnTo>
                  <a:lnTo>
                    <a:pt x="44" y="125"/>
                  </a:lnTo>
                  <a:lnTo>
                    <a:pt x="47" y="125"/>
                  </a:lnTo>
                  <a:lnTo>
                    <a:pt x="47" y="125"/>
                  </a:lnTo>
                  <a:lnTo>
                    <a:pt x="47" y="127"/>
                  </a:lnTo>
                  <a:lnTo>
                    <a:pt x="49" y="127"/>
                  </a:lnTo>
                  <a:lnTo>
                    <a:pt x="54" y="127"/>
                  </a:lnTo>
                  <a:lnTo>
                    <a:pt x="56" y="127"/>
                  </a:lnTo>
                  <a:lnTo>
                    <a:pt x="56" y="127"/>
                  </a:lnTo>
                  <a:lnTo>
                    <a:pt x="56" y="125"/>
                  </a:lnTo>
                  <a:lnTo>
                    <a:pt x="56" y="125"/>
                  </a:lnTo>
                  <a:lnTo>
                    <a:pt x="56" y="123"/>
                  </a:lnTo>
                  <a:lnTo>
                    <a:pt x="56" y="123"/>
                  </a:lnTo>
                  <a:lnTo>
                    <a:pt x="56" y="123"/>
                  </a:lnTo>
                  <a:lnTo>
                    <a:pt x="59" y="123"/>
                  </a:lnTo>
                  <a:lnTo>
                    <a:pt x="59" y="123"/>
                  </a:lnTo>
                  <a:lnTo>
                    <a:pt x="59" y="123"/>
                  </a:lnTo>
                  <a:lnTo>
                    <a:pt x="59" y="120"/>
                  </a:lnTo>
                  <a:lnTo>
                    <a:pt x="59" y="118"/>
                  </a:lnTo>
                  <a:lnTo>
                    <a:pt x="59" y="118"/>
                  </a:lnTo>
                  <a:lnTo>
                    <a:pt x="59" y="118"/>
                  </a:lnTo>
                  <a:lnTo>
                    <a:pt x="59" y="116"/>
                  </a:lnTo>
                  <a:lnTo>
                    <a:pt x="59" y="116"/>
                  </a:lnTo>
                  <a:lnTo>
                    <a:pt x="59" y="116"/>
                  </a:lnTo>
                  <a:lnTo>
                    <a:pt x="63" y="111"/>
                  </a:lnTo>
                  <a:lnTo>
                    <a:pt x="63" y="111"/>
                  </a:lnTo>
                  <a:lnTo>
                    <a:pt x="66" y="109"/>
                  </a:lnTo>
                  <a:lnTo>
                    <a:pt x="66" y="109"/>
                  </a:lnTo>
                  <a:lnTo>
                    <a:pt x="63" y="106"/>
                  </a:lnTo>
                  <a:lnTo>
                    <a:pt x="63" y="106"/>
                  </a:lnTo>
                  <a:lnTo>
                    <a:pt x="63" y="106"/>
                  </a:lnTo>
                  <a:lnTo>
                    <a:pt x="63" y="104"/>
                  </a:lnTo>
                  <a:lnTo>
                    <a:pt x="63" y="104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71" y="101"/>
                  </a:lnTo>
                  <a:lnTo>
                    <a:pt x="71" y="99"/>
                  </a:lnTo>
                  <a:lnTo>
                    <a:pt x="71" y="99"/>
                  </a:lnTo>
                  <a:lnTo>
                    <a:pt x="71" y="97"/>
                  </a:lnTo>
                  <a:lnTo>
                    <a:pt x="73" y="97"/>
                  </a:lnTo>
                  <a:lnTo>
                    <a:pt x="73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82" y="94"/>
                  </a:lnTo>
                  <a:lnTo>
                    <a:pt x="85" y="97"/>
                  </a:lnTo>
                  <a:lnTo>
                    <a:pt x="87" y="97"/>
                  </a:lnTo>
                  <a:lnTo>
                    <a:pt x="92" y="94"/>
                  </a:lnTo>
                  <a:lnTo>
                    <a:pt x="94" y="92"/>
                  </a:lnTo>
                  <a:lnTo>
                    <a:pt x="99" y="92"/>
                  </a:lnTo>
                  <a:lnTo>
                    <a:pt x="104" y="87"/>
                  </a:lnTo>
                  <a:lnTo>
                    <a:pt x="106" y="87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3" y="83"/>
                  </a:lnTo>
                  <a:lnTo>
                    <a:pt x="113" y="83"/>
                  </a:lnTo>
                  <a:lnTo>
                    <a:pt x="113" y="83"/>
                  </a:lnTo>
                  <a:lnTo>
                    <a:pt x="113" y="83"/>
                  </a:lnTo>
                  <a:lnTo>
                    <a:pt x="113" y="80"/>
                  </a:lnTo>
                  <a:lnTo>
                    <a:pt x="113" y="80"/>
                  </a:lnTo>
                  <a:lnTo>
                    <a:pt x="113" y="78"/>
                  </a:lnTo>
                  <a:lnTo>
                    <a:pt x="113" y="78"/>
                  </a:lnTo>
                  <a:lnTo>
                    <a:pt x="113" y="78"/>
                  </a:lnTo>
                  <a:lnTo>
                    <a:pt x="111" y="78"/>
                  </a:lnTo>
                  <a:lnTo>
                    <a:pt x="111" y="75"/>
                  </a:lnTo>
                  <a:lnTo>
                    <a:pt x="111" y="73"/>
                  </a:lnTo>
                  <a:lnTo>
                    <a:pt x="111" y="73"/>
                  </a:lnTo>
                  <a:lnTo>
                    <a:pt x="111" y="73"/>
                  </a:lnTo>
                  <a:lnTo>
                    <a:pt x="113" y="71"/>
                  </a:lnTo>
                  <a:lnTo>
                    <a:pt x="113" y="68"/>
                  </a:lnTo>
                  <a:lnTo>
                    <a:pt x="113" y="66"/>
                  </a:lnTo>
                  <a:lnTo>
                    <a:pt x="115" y="66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1"/>
                  </a:lnTo>
                  <a:lnTo>
                    <a:pt x="123" y="61"/>
                  </a:lnTo>
                  <a:lnTo>
                    <a:pt x="120" y="61"/>
                  </a:lnTo>
                  <a:lnTo>
                    <a:pt x="120" y="59"/>
                  </a:lnTo>
                  <a:lnTo>
                    <a:pt x="120" y="59"/>
                  </a:lnTo>
                  <a:lnTo>
                    <a:pt x="120" y="56"/>
                  </a:lnTo>
                  <a:lnTo>
                    <a:pt x="120" y="56"/>
                  </a:lnTo>
                  <a:lnTo>
                    <a:pt x="123" y="54"/>
                  </a:lnTo>
                  <a:lnTo>
                    <a:pt x="123" y="54"/>
                  </a:lnTo>
                  <a:lnTo>
                    <a:pt x="125" y="54"/>
                  </a:lnTo>
                  <a:lnTo>
                    <a:pt x="127" y="54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7"/>
                  </a:lnTo>
                  <a:lnTo>
                    <a:pt x="130" y="47"/>
                  </a:lnTo>
                  <a:lnTo>
                    <a:pt x="130" y="47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01" name="Freeform 100"/>
            <p:cNvSpPr>
              <a:spLocks noEditPoints="1"/>
            </p:cNvSpPr>
            <p:nvPr/>
          </p:nvSpPr>
          <p:spPr bwMode="auto">
            <a:xfrm>
              <a:off x="10093324" y="3153929"/>
              <a:ext cx="681038" cy="819150"/>
            </a:xfrm>
            <a:custGeom>
              <a:avLst/>
              <a:gdLst>
                <a:gd name="T0" fmla="*/ 381 w 429"/>
                <a:gd name="T1" fmla="*/ 383 h 516"/>
                <a:gd name="T2" fmla="*/ 386 w 429"/>
                <a:gd name="T3" fmla="*/ 381 h 516"/>
                <a:gd name="T4" fmla="*/ 391 w 429"/>
                <a:gd name="T5" fmla="*/ 378 h 516"/>
                <a:gd name="T6" fmla="*/ 405 w 429"/>
                <a:gd name="T7" fmla="*/ 56 h 516"/>
                <a:gd name="T8" fmla="*/ 369 w 429"/>
                <a:gd name="T9" fmla="*/ 42 h 516"/>
                <a:gd name="T10" fmla="*/ 336 w 429"/>
                <a:gd name="T11" fmla="*/ 54 h 516"/>
                <a:gd name="T12" fmla="*/ 306 w 429"/>
                <a:gd name="T13" fmla="*/ 80 h 516"/>
                <a:gd name="T14" fmla="*/ 289 w 429"/>
                <a:gd name="T15" fmla="*/ 82 h 516"/>
                <a:gd name="T16" fmla="*/ 261 w 429"/>
                <a:gd name="T17" fmla="*/ 78 h 516"/>
                <a:gd name="T18" fmla="*/ 251 w 429"/>
                <a:gd name="T19" fmla="*/ 75 h 516"/>
                <a:gd name="T20" fmla="*/ 227 w 429"/>
                <a:gd name="T21" fmla="*/ 75 h 516"/>
                <a:gd name="T22" fmla="*/ 192 w 429"/>
                <a:gd name="T23" fmla="*/ 52 h 516"/>
                <a:gd name="T24" fmla="*/ 171 w 429"/>
                <a:gd name="T25" fmla="*/ 37 h 516"/>
                <a:gd name="T26" fmla="*/ 128 w 429"/>
                <a:gd name="T27" fmla="*/ 30 h 516"/>
                <a:gd name="T28" fmla="*/ 109 w 429"/>
                <a:gd name="T29" fmla="*/ 23 h 516"/>
                <a:gd name="T30" fmla="*/ 90 w 429"/>
                <a:gd name="T31" fmla="*/ 7 h 516"/>
                <a:gd name="T32" fmla="*/ 43 w 429"/>
                <a:gd name="T33" fmla="*/ 14 h 516"/>
                <a:gd name="T34" fmla="*/ 10 w 429"/>
                <a:gd name="T35" fmla="*/ 49 h 516"/>
                <a:gd name="T36" fmla="*/ 12 w 429"/>
                <a:gd name="T37" fmla="*/ 59 h 516"/>
                <a:gd name="T38" fmla="*/ 14 w 429"/>
                <a:gd name="T39" fmla="*/ 66 h 516"/>
                <a:gd name="T40" fmla="*/ 24 w 429"/>
                <a:gd name="T41" fmla="*/ 68 h 516"/>
                <a:gd name="T42" fmla="*/ 26 w 429"/>
                <a:gd name="T43" fmla="*/ 82 h 516"/>
                <a:gd name="T44" fmla="*/ 31 w 429"/>
                <a:gd name="T45" fmla="*/ 101 h 516"/>
                <a:gd name="T46" fmla="*/ 43 w 429"/>
                <a:gd name="T47" fmla="*/ 116 h 516"/>
                <a:gd name="T48" fmla="*/ 50 w 429"/>
                <a:gd name="T49" fmla="*/ 130 h 516"/>
                <a:gd name="T50" fmla="*/ 52 w 429"/>
                <a:gd name="T51" fmla="*/ 139 h 516"/>
                <a:gd name="T52" fmla="*/ 62 w 429"/>
                <a:gd name="T53" fmla="*/ 165 h 516"/>
                <a:gd name="T54" fmla="*/ 48 w 429"/>
                <a:gd name="T55" fmla="*/ 194 h 516"/>
                <a:gd name="T56" fmla="*/ 36 w 429"/>
                <a:gd name="T57" fmla="*/ 210 h 516"/>
                <a:gd name="T58" fmla="*/ 26 w 429"/>
                <a:gd name="T59" fmla="*/ 224 h 516"/>
                <a:gd name="T60" fmla="*/ 12 w 429"/>
                <a:gd name="T61" fmla="*/ 243 h 516"/>
                <a:gd name="T62" fmla="*/ 5 w 429"/>
                <a:gd name="T63" fmla="*/ 276 h 516"/>
                <a:gd name="T64" fmla="*/ 36 w 429"/>
                <a:gd name="T65" fmla="*/ 338 h 516"/>
                <a:gd name="T66" fmla="*/ 175 w 429"/>
                <a:gd name="T67" fmla="*/ 414 h 516"/>
                <a:gd name="T68" fmla="*/ 201 w 429"/>
                <a:gd name="T69" fmla="*/ 447 h 516"/>
                <a:gd name="T70" fmla="*/ 204 w 429"/>
                <a:gd name="T71" fmla="*/ 454 h 516"/>
                <a:gd name="T72" fmla="*/ 239 w 429"/>
                <a:gd name="T73" fmla="*/ 482 h 516"/>
                <a:gd name="T74" fmla="*/ 284 w 429"/>
                <a:gd name="T75" fmla="*/ 516 h 516"/>
                <a:gd name="T76" fmla="*/ 296 w 429"/>
                <a:gd name="T77" fmla="*/ 511 h 516"/>
                <a:gd name="T78" fmla="*/ 301 w 429"/>
                <a:gd name="T79" fmla="*/ 504 h 516"/>
                <a:gd name="T80" fmla="*/ 306 w 429"/>
                <a:gd name="T81" fmla="*/ 482 h 516"/>
                <a:gd name="T82" fmla="*/ 306 w 429"/>
                <a:gd name="T83" fmla="*/ 480 h 516"/>
                <a:gd name="T84" fmla="*/ 313 w 429"/>
                <a:gd name="T85" fmla="*/ 480 h 516"/>
                <a:gd name="T86" fmla="*/ 313 w 429"/>
                <a:gd name="T87" fmla="*/ 478 h 516"/>
                <a:gd name="T88" fmla="*/ 315 w 429"/>
                <a:gd name="T89" fmla="*/ 459 h 516"/>
                <a:gd name="T90" fmla="*/ 324 w 429"/>
                <a:gd name="T91" fmla="*/ 452 h 516"/>
                <a:gd name="T92" fmla="*/ 327 w 429"/>
                <a:gd name="T93" fmla="*/ 447 h 516"/>
                <a:gd name="T94" fmla="*/ 336 w 429"/>
                <a:gd name="T95" fmla="*/ 433 h 516"/>
                <a:gd name="T96" fmla="*/ 339 w 429"/>
                <a:gd name="T97" fmla="*/ 418 h 516"/>
                <a:gd name="T98" fmla="*/ 353 w 429"/>
                <a:gd name="T99" fmla="*/ 402 h 516"/>
                <a:gd name="T100" fmla="*/ 369 w 429"/>
                <a:gd name="T101" fmla="*/ 390 h 516"/>
                <a:gd name="T102" fmla="*/ 376 w 429"/>
                <a:gd name="T103" fmla="*/ 385 h 516"/>
                <a:gd name="T104" fmla="*/ 379 w 429"/>
                <a:gd name="T105" fmla="*/ 385 h 516"/>
                <a:gd name="T106" fmla="*/ 376 w 429"/>
                <a:gd name="T107" fmla="*/ 376 h 516"/>
                <a:gd name="T108" fmla="*/ 379 w 429"/>
                <a:gd name="T109" fmla="*/ 376 h 516"/>
                <a:gd name="T110" fmla="*/ 384 w 429"/>
                <a:gd name="T111" fmla="*/ 376 h 516"/>
                <a:gd name="T112" fmla="*/ 395 w 429"/>
                <a:gd name="T113" fmla="*/ 371 h 516"/>
                <a:gd name="T114" fmla="*/ 410 w 429"/>
                <a:gd name="T115" fmla="*/ 350 h 516"/>
                <a:gd name="T116" fmla="*/ 381 w 429"/>
                <a:gd name="T117" fmla="*/ 310 h 516"/>
                <a:gd name="T118" fmla="*/ 381 w 429"/>
                <a:gd name="T119" fmla="*/ 116 h 516"/>
                <a:gd name="T120" fmla="*/ 426 w 429"/>
                <a:gd name="T121" fmla="*/ 5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29" h="516">
                  <a:moveTo>
                    <a:pt x="388" y="376"/>
                  </a:moveTo>
                  <a:lnTo>
                    <a:pt x="386" y="376"/>
                  </a:lnTo>
                  <a:lnTo>
                    <a:pt x="384" y="376"/>
                  </a:lnTo>
                  <a:lnTo>
                    <a:pt x="384" y="376"/>
                  </a:lnTo>
                  <a:lnTo>
                    <a:pt x="384" y="378"/>
                  </a:lnTo>
                  <a:lnTo>
                    <a:pt x="384" y="378"/>
                  </a:lnTo>
                  <a:lnTo>
                    <a:pt x="381" y="378"/>
                  </a:lnTo>
                  <a:lnTo>
                    <a:pt x="381" y="378"/>
                  </a:lnTo>
                  <a:lnTo>
                    <a:pt x="379" y="381"/>
                  </a:lnTo>
                  <a:lnTo>
                    <a:pt x="379" y="381"/>
                  </a:lnTo>
                  <a:lnTo>
                    <a:pt x="379" y="383"/>
                  </a:lnTo>
                  <a:lnTo>
                    <a:pt x="381" y="383"/>
                  </a:lnTo>
                  <a:lnTo>
                    <a:pt x="381" y="383"/>
                  </a:lnTo>
                  <a:lnTo>
                    <a:pt x="381" y="383"/>
                  </a:lnTo>
                  <a:lnTo>
                    <a:pt x="381" y="385"/>
                  </a:lnTo>
                  <a:lnTo>
                    <a:pt x="381" y="385"/>
                  </a:lnTo>
                  <a:lnTo>
                    <a:pt x="381" y="383"/>
                  </a:lnTo>
                  <a:lnTo>
                    <a:pt x="381" y="383"/>
                  </a:lnTo>
                  <a:lnTo>
                    <a:pt x="381" y="383"/>
                  </a:lnTo>
                  <a:lnTo>
                    <a:pt x="381" y="383"/>
                  </a:lnTo>
                  <a:lnTo>
                    <a:pt x="381" y="383"/>
                  </a:lnTo>
                  <a:lnTo>
                    <a:pt x="381" y="381"/>
                  </a:lnTo>
                  <a:lnTo>
                    <a:pt x="381" y="381"/>
                  </a:lnTo>
                  <a:lnTo>
                    <a:pt x="381" y="381"/>
                  </a:lnTo>
                  <a:lnTo>
                    <a:pt x="384" y="381"/>
                  </a:lnTo>
                  <a:lnTo>
                    <a:pt x="386" y="381"/>
                  </a:lnTo>
                  <a:lnTo>
                    <a:pt x="386" y="381"/>
                  </a:lnTo>
                  <a:lnTo>
                    <a:pt x="386" y="381"/>
                  </a:lnTo>
                  <a:lnTo>
                    <a:pt x="386" y="381"/>
                  </a:lnTo>
                  <a:lnTo>
                    <a:pt x="386" y="381"/>
                  </a:lnTo>
                  <a:lnTo>
                    <a:pt x="386" y="381"/>
                  </a:lnTo>
                  <a:lnTo>
                    <a:pt x="386" y="381"/>
                  </a:lnTo>
                  <a:lnTo>
                    <a:pt x="386" y="381"/>
                  </a:lnTo>
                  <a:lnTo>
                    <a:pt x="386" y="381"/>
                  </a:lnTo>
                  <a:lnTo>
                    <a:pt x="388" y="381"/>
                  </a:lnTo>
                  <a:lnTo>
                    <a:pt x="388" y="381"/>
                  </a:lnTo>
                  <a:lnTo>
                    <a:pt x="388" y="381"/>
                  </a:lnTo>
                  <a:lnTo>
                    <a:pt x="388" y="378"/>
                  </a:lnTo>
                  <a:lnTo>
                    <a:pt x="388" y="378"/>
                  </a:lnTo>
                  <a:lnTo>
                    <a:pt x="388" y="381"/>
                  </a:lnTo>
                  <a:lnTo>
                    <a:pt x="391" y="381"/>
                  </a:lnTo>
                  <a:lnTo>
                    <a:pt x="391" y="378"/>
                  </a:lnTo>
                  <a:lnTo>
                    <a:pt x="388" y="376"/>
                  </a:lnTo>
                  <a:lnTo>
                    <a:pt x="388" y="376"/>
                  </a:lnTo>
                  <a:close/>
                  <a:moveTo>
                    <a:pt x="426" y="56"/>
                  </a:moveTo>
                  <a:lnTo>
                    <a:pt x="424" y="56"/>
                  </a:lnTo>
                  <a:lnTo>
                    <a:pt x="421" y="56"/>
                  </a:lnTo>
                  <a:lnTo>
                    <a:pt x="419" y="54"/>
                  </a:lnTo>
                  <a:lnTo>
                    <a:pt x="417" y="56"/>
                  </a:lnTo>
                  <a:lnTo>
                    <a:pt x="417" y="56"/>
                  </a:lnTo>
                  <a:lnTo>
                    <a:pt x="414" y="56"/>
                  </a:lnTo>
                  <a:lnTo>
                    <a:pt x="414" y="56"/>
                  </a:lnTo>
                  <a:lnTo>
                    <a:pt x="412" y="56"/>
                  </a:lnTo>
                  <a:lnTo>
                    <a:pt x="407" y="56"/>
                  </a:lnTo>
                  <a:lnTo>
                    <a:pt x="407" y="56"/>
                  </a:lnTo>
                  <a:lnTo>
                    <a:pt x="405" y="56"/>
                  </a:lnTo>
                  <a:lnTo>
                    <a:pt x="398" y="59"/>
                  </a:lnTo>
                  <a:lnTo>
                    <a:pt x="393" y="59"/>
                  </a:lnTo>
                  <a:lnTo>
                    <a:pt x="391" y="59"/>
                  </a:lnTo>
                  <a:lnTo>
                    <a:pt x="388" y="56"/>
                  </a:lnTo>
                  <a:lnTo>
                    <a:pt x="386" y="54"/>
                  </a:lnTo>
                  <a:lnTo>
                    <a:pt x="381" y="49"/>
                  </a:lnTo>
                  <a:lnTo>
                    <a:pt x="381" y="49"/>
                  </a:lnTo>
                  <a:lnTo>
                    <a:pt x="379" y="49"/>
                  </a:lnTo>
                  <a:lnTo>
                    <a:pt x="376" y="47"/>
                  </a:lnTo>
                  <a:lnTo>
                    <a:pt x="376" y="47"/>
                  </a:lnTo>
                  <a:lnTo>
                    <a:pt x="374" y="47"/>
                  </a:lnTo>
                  <a:lnTo>
                    <a:pt x="374" y="45"/>
                  </a:lnTo>
                  <a:lnTo>
                    <a:pt x="374" y="42"/>
                  </a:lnTo>
                  <a:lnTo>
                    <a:pt x="369" y="42"/>
                  </a:lnTo>
                  <a:lnTo>
                    <a:pt x="369" y="40"/>
                  </a:lnTo>
                  <a:lnTo>
                    <a:pt x="365" y="42"/>
                  </a:lnTo>
                  <a:lnTo>
                    <a:pt x="360" y="45"/>
                  </a:lnTo>
                  <a:lnTo>
                    <a:pt x="355" y="45"/>
                  </a:lnTo>
                  <a:lnTo>
                    <a:pt x="348" y="49"/>
                  </a:lnTo>
                  <a:lnTo>
                    <a:pt x="348" y="49"/>
                  </a:lnTo>
                  <a:lnTo>
                    <a:pt x="348" y="49"/>
                  </a:lnTo>
                  <a:lnTo>
                    <a:pt x="348" y="49"/>
                  </a:lnTo>
                  <a:lnTo>
                    <a:pt x="343" y="52"/>
                  </a:lnTo>
                  <a:lnTo>
                    <a:pt x="339" y="54"/>
                  </a:lnTo>
                  <a:lnTo>
                    <a:pt x="339" y="54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54"/>
                  </a:lnTo>
                  <a:lnTo>
                    <a:pt x="329" y="56"/>
                  </a:lnTo>
                  <a:lnTo>
                    <a:pt x="324" y="59"/>
                  </a:lnTo>
                  <a:lnTo>
                    <a:pt x="320" y="61"/>
                  </a:lnTo>
                  <a:lnTo>
                    <a:pt x="320" y="63"/>
                  </a:lnTo>
                  <a:lnTo>
                    <a:pt x="317" y="66"/>
                  </a:lnTo>
                  <a:lnTo>
                    <a:pt x="315" y="71"/>
                  </a:lnTo>
                  <a:lnTo>
                    <a:pt x="315" y="71"/>
                  </a:lnTo>
                  <a:lnTo>
                    <a:pt x="315" y="73"/>
                  </a:lnTo>
                  <a:lnTo>
                    <a:pt x="310" y="78"/>
                  </a:lnTo>
                  <a:lnTo>
                    <a:pt x="306" y="80"/>
                  </a:lnTo>
                  <a:lnTo>
                    <a:pt x="306" y="82"/>
                  </a:lnTo>
                  <a:lnTo>
                    <a:pt x="303" y="85"/>
                  </a:lnTo>
                  <a:lnTo>
                    <a:pt x="303" y="87"/>
                  </a:lnTo>
                  <a:lnTo>
                    <a:pt x="301" y="87"/>
                  </a:lnTo>
                  <a:lnTo>
                    <a:pt x="301" y="87"/>
                  </a:lnTo>
                  <a:lnTo>
                    <a:pt x="301" y="85"/>
                  </a:lnTo>
                  <a:lnTo>
                    <a:pt x="301" y="85"/>
                  </a:lnTo>
                  <a:lnTo>
                    <a:pt x="298" y="85"/>
                  </a:lnTo>
                  <a:lnTo>
                    <a:pt x="298" y="82"/>
                  </a:lnTo>
                  <a:lnTo>
                    <a:pt x="291" y="82"/>
                  </a:lnTo>
                  <a:lnTo>
                    <a:pt x="291" y="82"/>
                  </a:lnTo>
                  <a:lnTo>
                    <a:pt x="291" y="82"/>
                  </a:lnTo>
                  <a:lnTo>
                    <a:pt x="291" y="82"/>
                  </a:lnTo>
                  <a:lnTo>
                    <a:pt x="289" y="82"/>
                  </a:lnTo>
                  <a:lnTo>
                    <a:pt x="289" y="82"/>
                  </a:lnTo>
                  <a:lnTo>
                    <a:pt x="287" y="82"/>
                  </a:lnTo>
                  <a:lnTo>
                    <a:pt x="284" y="82"/>
                  </a:lnTo>
                  <a:lnTo>
                    <a:pt x="279" y="80"/>
                  </a:lnTo>
                  <a:lnTo>
                    <a:pt x="279" y="80"/>
                  </a:lnTo>
                  <a:lnTo>
                    <a:pt x="277" y="80"/>
                  </a:lnTo>
                  <a:lnTo>
                    <a:pt x="275" y="80"/>
                  </a:lnTo>
                  <a:lnTo>
                    <a:pt x="275" y="80"/>
                  </a:lnTo>
                  <a:lnTo>
                    <a:pt x="272" y="80"/>
                  </a:lnTo>
                  <a:lnTo>
                    <a:pt x="272" y="80"/>
                  </a:lnTo>
                  <a:lnTo>
                    <a:pt x="270" y="80"/>
                  </a:lnTo>
                  <a:lnTo>
                    <a:pt x="268" y="80"/>
                  </a:lnTo>
                  <a:lnTo>
                    <a:pt x="265" y="80"/>
                  </a:lnTo>
                  <a:lnTo>
                    <a:pt x="261" y="78"/>
                  </a:lnTo>
                  <a:lnTo>
                    <a:pt x="258" y="78"/>
                  </a:lnTo>
                  <a:lnTo>
                    <a:pt x="258" y="78"/>
                  </a:lnTo>
                  <a:lnTo>
                    <a:pt x="256" y="75"/>
                  </a:lnTo>
                  <a:lnTo>
                    <a:pt x="256" y="75"/>
                  </a:lnTo>
                  <a:lnTo>
                    <a:pt x="256" y="75"/>
                  </a:lnTo>
                  <a:lnTo>
                    <a:pt x="256" y="75"/>
                  </a:lnTo>
                  <a:lnTo>
                    <a:pt x="253" y="75"/>
                  </a:lnTo>
                  <a:lnTo>
                    <a:pt x="253" y="75"/>
                  </a:lnTo>
                  <a:lnTo>
                    <a:pt x="253" y="75"/>
                  </a:lnTo>
                  <a:lnTo>
                    <a:pt x="253" y="75"/>
                  </a:lnTo>
                  <a:lnTo>
                    <a:pt x="251" y="75"/>
                  </a:lnTo>
                  <a:lnTo>
                    <a:pt x="251" y="75"/>
                  </a:lnTo>
                  <a:lnTo>
                    <a:pt x="251" y="75"/>
                  </a:lnTo>
                  <a:lnTo>
                    <a:pt x="251" y="75"/>
                  </a:lnTo>
                  <a:lnTo>
                    <a:pt x="249" y="75"/>
                  </a:lnTo>
                  <a:lnTo>
                    <a:pt x="249" y="75"/>
                  </a:lnTo>
                  <a:lnTo>
                    <a:pt x="249" y="75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46" y="73"/>
                  </a:lnTo>
                  <a:lnTo>
                    <a:pt x="246" y="73"/>
                  </a:lnTo>
                  <a:lnTo>
                    <a:pt x="246" y="75"/>
                  </a:lnTo>
                  <a:lnTo>
                    <a:pt x="246" y="75"/>
                  </a:lnTo>
                  <a:lnTo>
                    <a:pt x="244" y="75"/>
                  </a:lnTo>
                  <a:lnTo>
                    <a:pt x="242" y="75"/>
                  </a:lnTo>
                  <a:lnTo>
                    <a:pt x="237" y="75"/>
                  </a:lnTo>
                  <a:lnTo>
                    <a:pt x="230" y="75"/>
                  </a:lnTo>
                  <a:lnTo>
                    <a:pt x="227" y="75"/>
                  </a:lnTo>
                  <a:lnTo>
                    <a:pt x="227" y="75"/>
                  </a:lnTo>
                  <a:lnTo>
                    <a:pt x="227" y="75"/>
                  </a:lnTo>
                  <a:lnTo>
                    <a:pt x="225" y="75"/>
                  </a:lnTo>
                  <a:lnTo>
                    <a:pt x="223" y="73"/>
                  </a:lnTo>
                  <a:lnTo>
                    <a:pt x="223" y="73"/>
                  </a:lnTo>
                  <a:lnTo>
                    <a:pt x="223" y="73"/>
                  </a:lnTo>
                  <a:lnTo>
                    <a:pt x="220" y="71"/>
                  </a:lnTo>
                  <a:lnTo>
                    <a:pt x="220" y="68"/>
                  </a:lnTo>
                  <a:lnTo>
                    <a:pt x="218" y="68"/>
                  </a:lnTo>
                  <a:lnTo>
                    <a:pt x="213" y="66"/>
                  </a:lnTo>
                  <a:lnTo>
                    <a:pt x="209" y="61"/>
                  </a:lnTo>
                  <a:lnTo>
                    <a:pt x="201" y="59"/>
                  </a:lnTo>
                  <a:lnTo>
                    <a:pt x="197" y="54"/>
                  </a:lnTo>
                  <a:lnTo>
                    <a:pt x="192" y="52"/>
                  </a:lnTo>
                  <a:lnTo>
                    <a:pt x="187" y="49"/>
                  </a:lnTo>
                  <a:lnTo>
                    <a:pt x="182" y="45"/>
                  </a:lnTo>
                  <a:lnTo>
                    <a:pt x="175" y="42"/>
                  </a:lnTo>
                  <a:lnTo>
                    <a:pt x="173" y="40"/>
                  </a:lnTo>
                  <a:lnTo>
                    <a:pt x="173" y="40"/>
                  </a:lnTo>
                  <a:lnTo>
                    <a:pt x="173" y="40"/>
                  </a:lnTo>
                  <a:lnTo>
                    <a:pt x="173" y="40"/>
                  </a:lnTo>
                  <a:lnTo>
                    <a:pt x="173" y="40"/>
                  </a:lnTo>
                  <a:lnTo>
                    <a:pt x="173" y="37"/>
                  </a:lnTo>
                  <a:lnTo>
                    <a:pt x="171" y="37"/>
                  </a:lnTo>
                  <a:lnTo>
                    <a:pt x="171" y="37"/>
                  </a:lnTo>
                  <a:lnTo>
                    <a:pt x="171" y="37"/>
                  </a:lnTo>
                  <a:lnTo>
                    <a:pt x="171" y="37"/>
                  </a:lnTo>
                  <a:lnTo>
                    <a:pt x="171" y="37"/>
                  </a:lnTo>
                  <a:lnTo>
                    <a:pt x="168" y="35"/>
                  </a:lnTo>
                  <a:lnTo>
                    <a:pt x="168" y="35"/>
                  </a:lnTo>
                  <a:lnTo>
                    <a:pt x="166" y="35"/>
                  </a:lnTo>
                  <a:lnTo>
                    <a:pt x="161" y="33"/>
                  </a:lnTo>
                  <a:lnTo>
                    <a:pt x="159" y="33"/>
                  </a:lnTo>
                  <a:lnTo>
                    <a:pt x="149" y="33"/>
                  </a:lnTo>
                  <a:lnTo>
                    <a:pt x="149" y="33"/>
                  </a:lnTo>
                  <a:lnTo>
                    <a:pt x="149" y="33"/>
                  </a:lnTo>
                  <a:lnTo>
                    <a:pt x="147" y="30"/>
                  </a:lnTo>
                  <a:lnTo>
                    <a:pt x="147" y="30"/>
                  </a:lnTo>
                  <a:lnTo>
                    <a:pt x="138" y="30"/>
                  </a:lnTo>
                  <a:lnTo>
                    <a:pt x="128" y="33"/>
                  </a:lnTo>
                  <a:lnTo>
                    <a:pt x="128" y="30"/>
                  </a:lnTo>
                  <a:lnTo>
                    <a:pt x="128" y="30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23" y="30"/>
                  </a:lnTo>
                  <a:lnTo>
                    <a:pt x="116" y="30"/>
                  </a:lnTo>
                  <a:lnTo>
                    <a:pt x="116" y="30"/>
                  </a:lnTo>
                  <a:lnTo>
                    <a:pt x="114" y="30"/>
                  </a:lnTo>
                  <a:lnTo>
                    <a:pt x="114" y="30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3"/>
                  </a:lnTo>
                  <a:lnTo>
                    <a:pt x="109" y="23"/>
                  </a:lnTo>
                  <a:lnTo>
                    <a:pt x="109" y="21"/>
                  </a:lnTo>
                  <a:lnTo>
                    <a:pt x="107" y="21"/>
                  </a:lnTo>
                  <a:lnTo>
                    <a:pt x="102" y="21"/>
                  </a:lnTo>
                  <a:lnTo>
                    <a:pt x="102" y="19"/>
                  </a:lnTo>
                  <a:lnTo>
                    <a:pt x="100" y="19"/>
                  </a:lnTo>
                  <a:lnTo>
                    <a:pt x="97" y="19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3"/>
                  </a:lnTo>
                  <a:lnTo>
                    <a:pt x="93" y="21"/>
                  </a:lnTo>
                  <a:lnTo>
                    <a:pt x="93" y="21"/>
                  </a:lnTo>
                  <a:lnTo>
                    <a:pt x="90" y="16"/>
                  </a:lnTo>
                  <a:lnTo>
                    <a:pt x="88" y="14"/>
                  </a:lnTo>
                  <a:lnTo>
                    <a:pt x="90" y="7"/>
                  </a:lnTo>
                  <a:lnTo>
                    <a:pt x="88" y="4"/>
                  </a:lnTo>
                  <a:lnTo>
                    <a:pt x="81" y="4"/>
                  </a:lnTo>
                  <a:lnTo>
                    <a:pt x="83" y="2"/>
                  </a:lnTo>
                  <a:lnTo>
                    <a:pt x="83" y="0"/>
                  </a:lnTo>
                  <a:lnTo>
                    <a:pt x="78" y="2"/>
                  </a:lnTo>
                  <a:lnTo>
                    <a:pt x="74" y="4"/>
                  </a:lnTo>
                  <a:lnTo>
                    <a:pt x="74" y="2"/>
                  </a:lnTo>
                  <a:lnTo>
                    <a:pt x="69" y="4"/>
                  </a:lnTo>
                  <a:lnTo>
                    <a:pt x="67" y="7"/>
                  </a:lnTo>
                  <a:lnTo>
                    <a:pt x="59" y="7"/>
                  </a:lnTo>
                  <a:lnTo>
                    <a:pt x="57" y="9"/>
                  </a:lnTo>
                  <a:lnTo>
                    <a:pt x="52" y="11"/>
                  </a:lnTo>
                  <a:lnTo>
                    <a:pt x="48" y="11"/>
                  </a:lnTo>
                  <a:lnTo>
                    <a:pt x="43" y="14"/>
                  </a:lnTo>
                  <a:lnTo>
                    <a:pt x="38" y="16"/>
                  </a:lnTo>
                  <a:lnTo>
                    <a:pt x="36" y="19"/>
                  </a:lnTo>
                  <a:lnTo>
                    <a:pt x="31" y="19"/>
                  </a:lnTo>
                  <a:lnTo>
                    <a:pt x="26" y="21"/>
                  </a:lnTo>
                  <a:lnTo>
                    <a:pt x="22" y="28"/>
                  </a:lnTo>
                  <a:lnTo>
                    <a:pt x="17" y="33"/>
                  </a:lnTo>
                  <a:lnTo>
                    <a:pt x="12" y="37"/>
                  </a:lnTo>
                  <a:lnTo>
                    <a:pt x="5" y="42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9" y="66"/>
                  </a:lnTo>
                  <a:lnTo>
                    <a:pt x="19" y="66"/>
                  </a:lnTo>
                  <a:lnTo>
                    <a:pt x="19" y="66"/>
                  </a:lnTo>
                  <a:lnTo>
                    <a:pt x="19" y="66"/>
                  </a:lnTo>
                  <a:lnTo>
                    <a:pt x="22" y="68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4" y="71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6" y="68"/>
                  </a:lnTo>
                  <a:lnTo>
                    <a:pt x="29" y="71"/>
                  </a:lnTo>
                  <a:lnTo>
                    <a:pt x="29" y="71"/>
                  </a:lnTo>
                  <a:lnTo>
                    <a:pt x="29" y="73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1" y="78"/>
                  </a:lnTo>
                  <a:lnTo>
                    <a:pt x="31" y="80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9" y="85"/>
                  </a:lnTo>
                  <a:lnTo>
                    <a:pt x="29" y="85"/>
                  </a:lnTo>
                  <a:lnTo>
                    <a:pt x="29" y="85"/>
                  </a:lnTo>
                  <a:lnTo>
                    <a:pt x="29" y="87"/>
                  </a:lnTo>
                  <a:lnTo>
                    <a:pt x="26" y="87"/>
                  </a:lnTo>
                  <a:lnTo>
                    <a:pt x="29" y="87"/>
                  </a:lnTo>
                  <a:lnTo>
                    <a:pt x="29" y="90"/>
                  </a:lnTo>
                  <a:lnTo>
                    <a:pt x="29" y="90"/>
                  </a:lnTo>
                  <a:lnTo>
                    <a:pt x="29" y="90"/>
                  </a:lnTo>
                  <a:lnTo>
                    <a:pt x="29" y="92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1" y="101"/>
                  </a:lnTo>
                  <a:lnTo>
                    <a:pt x="33" y="101"/>
                  </a:lnTo>
                  <a:lnTo>
                    <a:pt x="36" y="101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8" y="111"/>
                  </a:lnTo>
                  <a:lnTo>
                    <a:pt x="38" y="111"/>
                  </a:lnTo>
                  <a:lnTo>
                    <a:pt x="41" y="113"/>
                  </a:lnTo>
                  <a:lnTo>
                    <a:pt x="41" y="116"/>
                  </a:lnTo>
                  <a:lnTo>
                    <a:pt x="41" y="116"/>
                  </a:lnTo>
                  <a:lnTo>
                    <a:pt x="43" y="116"/>
                  </a:lnTo>
                  <a:lnTo>
                    <a:pt x="43" y="116"/>
                  </a:lnTo>
                  <a:lnTo>
                    <a:pt x="43" y="116"/>
                  </a:lnTo>
                  <a:lnTo>
                    <a:pt x="43" y="116"/>
                  </a:lnTo>
                  <a:lnTo>
                    <a:pt x="43" y="116"/>
                  </a:lnTo>
                  <a:lnTo>
                    <a:pt x="43" y="116"/>
                  </a:lnTo>
                  <a:lnTo>
                    <a:pt x="43" y="113"/>
                  </a:lnTo>
                  <a:lnTo>
                    <a:pt x="43" y="116"/>
                  </a:lnTo>
                  <a:lnTo>
                    <a:pt x="43" y="116"/>
                  </a:lnTo>
                  <a:lnTo>
                    <a:pt x="43" y="116"/>
                  </a:lnTo>
                  <a:lnTo>
                    <a:pt x="45" y="116"/>
                  </a:lnTo>
                  <a:lnTo>
                    <a:pt x="45" y="116"/>
                  </a:lnTo>
                  <a:lnTo>
                    <a:pt x="45" y="116"/>
                  </a:lnTo>
                  <a:lnTo>
                    <a:pt x="45" y="116"/>
                  </a:lnTo>
                  <a:lnTo>
                    <a:pt x="45" y="116"/>
                  </a:lnTo>
                  <a:lnTo>
                    <a:pt x="48" y="118"/>
                  </a:lnTo>
                  <a:lnTo>
                    <a:pt x="48" y="120"/>
                  </a:lnTo>
                  <a:lnTo>
                    <a:pt x="48" y="125"/>
                  </a:lnTo>
                  <a:lnTo>
                    <a:pt x="50" y="130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5" y="130"/>
                  </a:lnTo>
                  <a:lnTo>
                    <a:pt x="55" y="132"/>
                  </a:lnTo>
                  <a:lnTo>
                    <a:pt x="55" y="134"/>
                  </a:lnTo>
                  <a:lnTo>
                    <a:pt x="55" y="134"/>
                  </a:lnTo>
                  <a:lnTo>
                    <a:pt x="57" y="137"/>
                  </a:lnTo>
                  <a:lnTo>
                    <a:pt x="57" y="137"/>
                  </a:lnTo>
                  <a:lnTo>
                    <a:pt x="55" y="137"/>
                  </a:lnTo>
                  <a:lnTo>
                    <a:pt x="55" y="139"/>
                  </a:lnTo>
                  <a:lnTo>
                    <a:pt x="52" y="139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5" y="149"/>
                  </a:lnTo>
                  <a:lnTo>
                    <a:pt x="57" y="151"/>
                  </a:lnTo>
                  <a:lnTo>
                    <a:pt x="59" y="156"/>
                  </a:lnTo>
                  <a:lnTo>
                    <a:pt x="59" y="156"/>
                  </a:lnTo>
                  <a:lnTo>
                    <a:pt x="57" y="158"/>
                  </a:lnTo>
                  <a:lnTo>
                    <a:pt x="57" y="161"/>
                  </a:lnTo>
                  <a:lnTo>
                    <a:pt x="57" y="161"/>
                  </a:lnTo>
                  <a:lnTo>
                    <a:pt x="59" y="163"/>
                  </a:lnTo>
                  <a:lnTo>
                    <a:pt x="59" y="163"/>
                  </a:lnTo>
                  <a:lnTo>
                    <a:pt x="59" y="163"/>
                  </a:lnTo>
                  <a:lnTo>
                    <a:pt x="59" y="165"/>
                  </a:lnTo>
                  <a:lnTo>
                    <a:pt x="62" y="165"/>
                  </a:lnTo>
                  <a:lnTo>
                    <a:pt x="59" y="165"/>
                  </a:lnTo>
                  <a:lnTo>
                    <a:pt x="59" y="168"/>
                  </a:lnTo>
                  <a:lnTo>
                    <a:pt x="59" y="168"/>
                  </a:lnTo>
                  <a:lnTo>
                    <a:pt x="59" y="179"/>
                  </a:lnTo>
                  <a:lnTo>
                    <a:pt x="59" y="179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2" y="187"/>
                  </a:lnTo>
                  <a:lnTo>
                    <a:pt x="52" y="191"/>
                  </a:lnTo>
                  <a:lnTo>
                    <a:pt x="48" y="194"/>
                  </a:lnTo>
                  <a:lnTo>
                    <a:pt x="48" y="194"/>
                  </a:lnTo>
                  <a:lnTo>
                    <a:pt x="48" y="196"/>
                  </a:lnTo>
                  <a:lnTo>
                    <a:pt x="50" y="198"/>
                  </a:lnTo>
                  <a:lnTo>
                    <a:pt x="50" y="201"/>
                  </a:lnTo>
                  <a:lnTo>
                    <a:pt x="50" y="203"/>
                  </a:lnTo>
                  <a:lnTo>
                    <a:pt x="48" y="203"/>
                  </a:lnTo>
                  <a:lnTo>
                    <a:pt x="43" y="203"/>
                  </a:lnTo>
                  <a:lnTo>
                    <a:pt x="43" y="203"/>
                  </a:lnTo>
                  <a:lnTo>
                    <a:pt x="41" y="205"/>
                  </a:lnTo>
                  <a:lnTo>
                    <a:pt x="38" y="205"/>
                  </a:lnTo>
                  <a:lnTo>
                    <a:pt x="38" y="208"/>
                  </a:lnTo>
                  <a:lnTo>
                    <a:pt x="38" y="208"/>
                  </a:lnTo>
                  <a:lnTo>
                    <a:pt x="38" y="208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33" y="208"/>
                  </a:lnTo>
                  <a:lnTo>
                    <a:pt x="33" y="210"/>
                  </a:lnTo>
                  <a:lnTo>
                    <a:pt x="33" y="210"/>
                  </a:lnTo>
                  <a:lnTo>
                    <a:pt x="31" y="213"/>
                  </a:lnTo>
                  <a:lnTo>
                    <a:pt x="31" y="213"/>
                  </a:lnTo>
                  <a:lnTo>
                    <a:pt x="31" y="215"/>
                  </a:lnTo>
                  <a:lnTo>
                    <a:pt x="31" y="217"/>
                  </a:lnTo>
                  <a:lnTo>
                    <a:pt x="31" y="220"/>
                  </a:lnTo>
                  <a:lnTo>
                    <a:pt x="29" y="222"/>
                  </a:lnTo>
                  <a:lnTo>
                    <a:pt x="29" y="224"/>
                  </a:lnTo>
                  <a:lnTo>
                    <a:pt x="26" y="224"/>
                  </a:lnTo>
                  <a:lnTo>
                    <a:pt x="24" y="227"/>
                  </a:lnTo>
                  <a:lnTo>
                    <a:pt x="24" y="227"/>
                  </a:lnTo>
                  <a:lnTo>
                    <a:pt x="24" y="227"/>
                  </a:lnTo>
                  <a:lnTo>
                    <a:pt x="22" y="229"/>
                  </a:lnTo>
                  <a:lnTo>
                    <a:pt x="22" y="232"/>
                  </a:lnTo>
                  <a:lnTo>
                    <a:pt x="22" y="232"/>
                  </a:lnTo>
                  <a:lnTo>
                    <a:pt x="19" y="234"/>
                  </a:lnTo>
                  <a:lnTo>
                    <a:pt x="17" y="234"/>
                  </a:lnTo>
                  <a:lnTo>
                    <a:pt x="14" y="236"/>
                  </a:lnTo>
                  <a:lnTo>
                    <a:pt x="14" y="236"/>
                  </a:lnTo>
                  <a:lnTo>
                    <a:pt x="14" y="236"/>
                  </a:lnTo>
                  <a:lnTo>
                    <a:pt x="12" y="243"/>
                  </a:lnTo>
                  <a:lnTo>
                    <a:pt x="12" y="243"/>
                  </a:lnTo>
                  <a:lnTo>
                    <a:pt x="12" y="243"/>
                  </a:lnTo>
                  <a:lnTo>
                    <a:pt x="12" y="246"/>
                  </a:lnTo>
                  <a:lnTo>
                    <a:pt x="12" y="246"/>
                  </a:lnTo>
                  <a:lnTo>
                    <a:pt x="12" y="246"/>
                  </a:lnTo>
                  <a:lnTo>
                    <a:pt x="12" y="248"/>
                  </a:lnTo>
                  <a:lnTo>
                    <a:pt x="12" y="248"/>
                  </a:lnTo>
                  <a:lnTo>
                    <a:pt x="12" y="250"/>
                  </a:lnTo>
                  <a:lnTo>
                    <a:pt x="10" y="250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3" y="267"/>
                  </a:lnTo>
                  <a:lnTo>
                    <a:pt x="5" y="274"/>
                  </a:lnTo>
                  <a:lnTo>
                    <a:pt x="5" y="276"/>
                  </a:lnTo>
                  <a:lnTo>
                    <a:pt x="3" y="284"/>
                  </a:lnTo>
                  <a:lnTo>
                    <a:pt x="3" y="295"/>
                  </a:lnTo>
                  <a:lnTo>
                    <a:pt x="0" y="303"/>
                  </a:lnTo>
                  <a:lnTo>
                    <a:pt x="3" y="310"/>
                  </a:lnTo>
                  <a:lnTo>
                    <a:pt x="3" y="321"/>
                  </a:lnTo>
                  <a:lnTo>
                    <a:pt x="5" y="321"/>
                  </a:lnTo>
                  <a:lnTo>
                    <a:pt x="5" y="321"/>
                  </a:lnTo>
                  <a:lnTo>
                    <a:pt x="7" y="321"/>
                  </a:lnTo>
                  <a:lnTo>
                    <a:pt x="7" y="321"/>
                  </a:lnTo>
                  <a:lnTo>
                    <a:pt x="7" y="321"/>
                  </a:lnTo>
                  <a:lnTo>
                    <a:pt x="10" y="324"/>
                  </a:lnTo>
                  <a:lnTo>
                    <a:pt x="14" y="324"/>
                  </a:lnTo>
                  <a:lnTo>
                    <a:pt x="26" y="331"/>
                  </a:lnTo>
                  <a:lnTo>
                    <a:pt x="36" y="338"/>
                  </a:lnTo>
                  <a:lnTo>
                    <a:pt x="45" y="343"/>
                  </a:lnTo>
                  <a:lnTo>
                    <a:pt x="48" y="345"/>
                  </a:lnTo>
                  <a:lnTo>
                    <a:pt x="59" y="350"/>
                  </a:lnTo>
                  <a:lnTo>
                    <a:pt x="71" y="357"/>
                  </a:lnTo>
                  <a:lnTo>
                    <a:pt x="74" y="359"/>
                  </a:lnTo>
                  <a:lnTo>
                    <a:pt x="83" y="364"/>
                  </a:lnTo>
                  <a:lnTo>
                    <a:pt x="95" y="369"/>
                  </a:lnTo>
                  <a:lnTo>
                    <a:pt x="107" y="376"/>
                  </a:lnTo>
                  <a:lnTo>
                    <a:pt x="116" y="383"/>
                  </a:lnTo>
                  <a:lnTo>
                    <a:pt x="128" y="388"/>
                  </a:lnTo>
                  <a:lnTo>
                    <a:pt x="140" y="395"/>
                  </a:lnTo>
                  <a:lnTo>
                    <a:pt x="152" y="402"/>
                  </a:lnTo>
                  <a:lnTo>
                    <a:pt x="164" y="407"/>
                  </a:lnTo>
                  <a:lnTo>
                    <a:pt x="175" y="414"/>
                  </a:lnTo>
                  <a:lnTo>
                    <a:pt x="185" y="421"/>
                  </a:lnTo>
                  <a:lnTo>
                    <a:pt x="190" y="423"/>
                  </a:lnTo>
                  <a:lnTo>
                    <a:pt x="197" y="428"/>
                  </a:lnTo>
                  <a:lnTo>
                    <a:pt x="201" y="430"/>
                  </a:lnTo>
                  <a:lnTo>
                    <a:pt x="204" y="430"/>
                  </a:lnTo>
                  <a:lnTo>
                    <a:pt x="204" y="437"/>
                  </a:lnTo>
                  <a:lnTo>
                    <a:pt x="204" y="437"/>
                  </a:lnTo>
                  <a:lnTo>
                    <a:pt x="204" y="445"/>
                  </a:lnTo>
                  <a:lnTo>
                    <a:pt x="204" y="445"/>
                  </a:lnTo>
                  <a:lnTo>
                    <a:pt x="204" y="445"/>
                  </a:lnTo>
                  <a:lnTo>
                    <a:pt x="204" y="445"/>
                  </a:lnTo>
                  <a:lnTo>
                    <a:pt x="204" y="447"/>
                  </a:lnTo>
                  <a:lnTo>
                    <a:pt x="201" y="447"/>
                  </a:lnTo>
                  <a:lnTo>
                    <a:pt x="201" y="447"/>
                  </a:lnTo>
                  <a:lnTo>
                    <a:pt x="199" y="447"/>
                  </a:lnTo>
                  <a:lnTo>
                    <a:pt x="199" y="449"/>
                  </a:lnTo>
                  <a:lnTo>
                    <a:pt x="199" y="449"/>
                  </a:lnTo>
                  <a:lnTo>
                    <a:pt x="199" y="449"/>
                  </a:lnTo>
                  <a:lnTo>
                    <a:pt x="199" y="449"/>
                  </a:lnTo>
                  <a:lnTo>
                    <a:pt x="199" y="452"/>
                  </a:lnTo>
                  <a:lnTo>
                    <a:pt x="199" y="452"/>
                  </a:lnTo>
                  <a:lnTo>
                    <a:pt x="199" y="452"/>
                  </a:lnTo>
                  <a:lnTo>
                    <a:pt x="199" y="452"/>
                  </a:lnTo>
                  <a:lnTo>
                    <a:pt x="199" y="452"/>
                  </a:lnTo>
                  <a:lnTo>
                    <a:pt x="199" y="454"/>
                  </a:lnTo>
                  <a:lnTo>
                    <a:pt x="199" y="454"/>
                  </a:lnTo>
                  <a:lnTo>
                    <a:pt x="201" y="454"/>
                  </a:lnTo>
                  <a:lnTo>
                    <a:pt x="204" y="454"/>
                  </a:lnTo>
                  <a:lnTo>
                    <a:pt x="204" y="454"/>
                  </a:lnTo>
                  <a:lnTo>
                    <a:pt x="206" y="454"/>
                  </a:lnTo>
                  <a:lnTo>
                    <a:pt x="206" y="456"/>
                  </a:lnTo>
                  <a:lnTo>
                    <a:pt x="206" y="456"/>
                  </a:lnTo>
                  <a:lnTo>
                    <a:pt x="206" y="459"/>
                  </a:lnTo>
                  <a:lnTo>
                    <a:pt x="209" y="461"/>
                  </a:lnTo>
                  <a:lnTo>
                    <a:pt x="209" y="461"/>
                  </a:lnTo>
                  <a:lnTo>
                    <a:pt x="211" y="463"/>
                  </a:lnTo>
                  <a:lnTo>
                    <a:pt x="216" y="468"/>
                  </a:lnTo>
                  <a:lnTo>
                    <a:pt x="220" y="471"/>
                  </a:lnTo>
                  <a:lnTo>
                    <a:pt x="225" y="473"/>
                  </a:lnTo>
                  <a:lnTo>
                    <a:pt x="230" y="478"/>
                  </a:lnTo>
                  <a:lnTo>
                    <a:pt x="235" y="480"/>
                  </a:lnTo>
                  <a:lnTo>
                    <a:pt x="239" y="482"/>
                  </a:lnTo>
                  <a:lnTo>
                    <a:pt x="244" y="487"/>
                  </a:lnTo>
                  <a:lnTo>
                    <a:pt x="244" y="487"/>
                  </a:lnTo>
                  <a:lnTo>
                    <a:pt x="249" y="489"/>
                  </a:lnTo>
                  <a:lnTo>
                    <a:pt x="253" y="494"/>
                  </a:lnTo>
                  <a:lnTo>
                    <a:pt x="258" y="497"/>
                  </a:lnTo>
                  <a:lnTo>
                    <a:pt x="261" y="499"/>
                  </a:lnTo>
                  <a:lnTo>
                    <a:pt x="265" y="504"/>
                  </a:lnTo>
                  <a:lnTo>
                    <a:pt x="270" y="506"/>
                  </a:lnTo>
                  <a:lnTo>
                    <a:pt x="275" y="511"/>
                  </a:lnTo>
                  <a:lnTo>
                    <a:pt x="279" y="513"/>
                  </a:lnTo>
                  <a:lnTo>
                    <a:pt x="284" y="516"/>
                  </a:lnTo>
                  <a:lnTo>
                    <a:pt x="284" y="516"/>
                  </a:lnTo>
                  <a:lnTo>
                    <a:pt x="284" y="516"/>
                  </a:lnTo>
                  <a:lnTo>
                    <a:pt x="284" y="516"/>
                  </a:lnTo>
                  <a:lnTo>
                    <a:pt x="284" y="516"/>
                  </a:lnTo>
                  <a:lnTo>
                    <a:pt x="287" y="516"/>
                  </a:lnTo>
                  <a:lnTo>
                    <a:pt x="287" y="513"/>
                  </a:lnTo>
                  <a:lnTo>
                    <a:pt x="289" y="513"/>
                  </a:lnTo>
                  <a:lnTo>
                    <a:pt x="289" y="513"/>
                  </a:lnTo>
                  <a:lnTo>
                    <a:pt x="291" y="513"/>
                  </a:lnTo>
                  <a:lnTo>
                    <a:pt x="291" y="511"/>
                  </a:lnTo>
                  <a:lnTo>
                    <a:pt x="291" y="513"/>
                  </a:lnTo>
                  <a:lnTo>
                    <a:pt x="294" y="513"/>
                  </a:lnTo>
                  <a:lnTo>
                    <a:pt x="296" y="513"/>
                  </a:lnTo>
                  <a:lnTo>
                    <a:pt x="296" y="513"/>
                  </a:lnTo>
                  <a:lnTo>
                    <a:pt x="296" y="511"/>
                  </a:lnTo>
                  <a:lnTo>
                    <a:pt x="296" y="511"/>
                  </a:lnTo>
                  <a:lnTo>
                    <a:pt x="296" y="511"/>
                  </a:lnTo>
                  <a:lnTo>
                    <a:pt x="296" y="511"/>
                  </a:lnTo>
                  <a:lnTo>
                    <a:pt x="296" y="511"/>
                  </a:lnTo>
                  <a:lnTo>
                    <a:pt x="296" y="511"/>
                  </a:lnTo>
                  <a:lnTo>
                    <a:pt x="296" y="511"/>
                  </a:lnTo>
                  <a:lnTo>
                    <a:pt x="296" y="508"/>
                  </a:lnTo>
                  <a:lnTo>
                    <a:pt x="298" y="508"/>
                  </a:lnTo>
                  <a:lnTo>
                    <a:pt x="298" y="508"/>
                  </a:lnTo>
                  <a:lnTo>
                    <a:pt x="298" y="508"/>
                  </a:lnTo>
                  <a:lnTo>
                    <a:pt x="298" y="511"/>
                  </a:lnTo>
                  <a:lnTo>
                    <a:pt x="298" y="511"/>
                  </a:lnTo>
                  <a:lnTo>
                    <a:pt x="301" y="506"/>
                  </a:lnTo>
                  <a:lnTo>
                    <a:pt x="301" y="506"/>
                  </a:lnTo>
                  <a:lnTo>
                    <a:pt x="301" y="504"/>
                  </a:lnTo>
                  <a:lnTo>
                    <a:pt x="301" y="504"/>
                  </a:lnTo>
                  <a:lnTo>
                    <a:pt x="301" y="504"/>
                  </a:lnTo>
                  <a:lnTo>
                    <a:pt x="301" y="504"/>
                  </a:lnTo>
                  <a:lnTo>
                    <a:pt x="301" y="504"/>
                  </a:lnTo>
                  <a:lnTo>
                    <a:pt x="303" y="501"/>
                  </a:lnTo>
                  <a:lnTo>
                    <a:pt x="303" y="501"/>
                  </a:lnTo>
                  <a:lnTo>
                    <a:pt x="303" y="504"/>
                  </a:lnTo>
                  <a:lnTo>
                    <a:pt x="303" y="501"/>
                  </a:lnTo>
                  <a:lnTo>
                    <a:pt x="306" y="494"/>
                  </a:lnTo>
                  <a:lnTo>
                    <a:pt x="308" y="492"/>
                  </a:lnTo>
                  <a:lnTo>
                    <a:pt x="310" y="487"/>
                  </a:lnTo>
                  <a:lnTo>
                    <a:pt x="310" y="485"/>
                  </a:lnTo>
                  <a:lnTo>
                    <a:pt x="308" y="485"/>
                  </a:lnTo>
                  <a:lnTo>
                    <a:pt x="308" y="482"/>
                  </a:lnTo>
                  <a:lnTo>
                    <a:pt x="306" y="482"/>
                  </a:lnTo>
                  <a:lnTo>
                    <a:pt x="306" y="485"/>
                  </a:lnTo>
                  <a:lnTo>
                    <a:pt x="306" y="485"/>
                  </a:lnTo>
                  <a:lnTo>
                    <a:pt x="303" y="482"/>
                  </a:lnTo>
                  <a:lnTo>
                    <a:pt x="303" y="482"/>
                  </a:lnTo>
                  <a:lnTo>
                    <a:pt x="306" y="482"/>
                  </a:lnTo>
                  <a:lnTo>
                    <a:pt x="306" y="482"/>
                  </a:lnTo>
                  <a:lnTo>
                    <a:pt x="306" y="482"/>
                  </a:lnTo>
                  <a:lnTo>
                    <a:pt x="306" y="482"/>
                  </a:lnTo>
                  <a:lnTo>
                    <a:pt x="308" y="482"/>
                  </a:lnTo>
                  <a:lnTo>
                    <a:pt x="308" y="480"/>
                  </a:lnTo>
                  <a:lnTo>
                    <a:pt x="308" y="480"/>
                  </a:lnTo>
                  <a:lnTo>
                    <a:pt x="308" y="480"/>
                  </a:lnTo>
                  <a:lnTo>
                    <a:pt x="306" y="480"/>
                  </a:lnTo>
                  <a:lnTo>
                    <a:pt x="306" y="480"/>
                  </a:lnTo>
                  <a:lnTo>
                    <a:pt x="306" y="478"/>
                  </a:lnTo>
                  <a:lnTo>
                    <a:pt x="308" y="478"/>
                  </a:lnTo>
                  <a:lnTo>
                    <a:pt x="308" y="480"/>
                  </a:lnTo>
                  <a:lnTo>
                    <a:pt x="310" y="478"/>
                  </a:lnTo>
                  <a:lnTo>
                    <a:pt x="310" y="480"/>
                  </a:lnTo>
                  <a:lnTo>
                    <a:pt x="310" y="480"/>
                  </a:lnTo>
                  <a:lnTo>
                    <a:pt x="310" y="480"/>
                  </a:lnTo>
                  <a:lnTo>
                    <a:pt x="310" y="482"/>
                  </a:lnTo>
                  <a:lnTo>
                    <a:pt x="310" y="482"/>
                  </a:lnTo>
                  <a:lnTo>
                    <a:pt x="310" y="482"/>
                  </a:lnTo>
                  <a:lnTo>
                    <a:pt x="313" y="482"/>
                  </a:lnTo>
                  <a:lnTo>
                    <a:pt x="313" y="482"/>
                  </a:lnTo>
                  <a:lnTo>
                    <a:pt x="313" y="482"/>
                  </a:lnTo>
                  <a:lnTo>
                    <a:pt x="313" y="480"/>
                  </a:lnTo>
                  <a:lnTo>
                    <a:pt x="313" y="480"/>
                  </a:lnTo>
                  <a:lnTo>
                    <a:pt x="315" y="480"/>
                  </a:lnTo>
                  <a:lnTo>
                    <a:pt x="315" y="478"/>
                  </a:lnTo>
                  <a:lnTo>
                    <a:pt x="313" y="478"/>
                  </a:lnTo>
                  <a:lnTo>
                    <a:pt x="313" y="478"/>
                  </a:lnTo>
                  <a:lnTo>
                    <a:pt x="313" y="478"/>
                  </a:lnTo>
                  <a:lnTo>
                    <a:pt x="313" y="478"/>
                  </a:lnTo>
                  <a:lnTo>
                    <a:pt x="310" y="478"/>
                  </a:lnTo>
                  <a:lnTo>
                    <a:pt x="310" y="475"/>
                  </a:lnTo>
                  <a:lnTo>
                    <a:pt x="310" y="475"/>
                  </a:lnTo>
                  <a:lnTo>
                    <a:pt x="310" y="475"/>
                  </a:lnTo>
                  <a:lnTo>
                    <a:pt x="313" y="475"/>
                  </a:lnTo>
                  <a:lnTo>
                    <a:pt x="313" y="478"/>
                  </a:lnTo>
                  <a:lnTo>
                    <a:pt x="313" y="478"/>
                  </a:lnTo>
                  <a:lnTo>
                    <a:pt x="315" y="478"/>
                  </a:lnTo>
                  <a:lnTo>
                    <a:pt x="317" y="475"/>
                  </a:lnTo>
                  <a:lnTo>
                    <a:pt x="320" y="463"/>
                  </a:lnTo>
                  <a:lnTo>
                    <a:pt x="320" y="461"/>
                  </a:lnTo>
                  <a:lnTo>
                    <a:pt x="320" y="461"/>
                  </a:lnTo>
                  <a:lnTo>
                    <a:pt x="320" y="461"/>
                  </a:lnTo>
                  <a:lnTo>
                    <a:pt x="320" y="461"/>
                  </a:lnTo>
                  <a:lnTo>
                    <a:pt x="317" y="461"/>
                  </a:lnTo>
                  <a:lnTo>
                    <a:pt x="317" y="461"/>
                  </a:lnTo>
                  <a:lnTo>
                    <a:pt x="317" y="461"/>
                  </a:lnTo>
                  <a:lnTo>
                    <a:pt x="317" y="459"/>
                  </a:lnTo>
                  <a:lnTo>
                    <a:pt x="317" y="459"/>
                  </a:lnTo>
                  <a:lnTo>
                    <a:pt x="315" y="459"/>
                  </a:lnTo>
                  <a:lnTo>
                    <a:pt x="315" y="459"/>
                  </a:lnTo>
                  <a:lnTo>
                    <a:pt x="315" y="456"/>
                  </a:lnTo>
                  <a:lnTo>
                    <a:pt x="317" y="456"/>
                  </a:lnTo>
                  <a:lnTo>
                    <a:pt x="317" y="459"/>
                  </a:lnTo>
                  <a:lnTo>
                    <a:pt x="317" y="459"/>
                  </a:lnTo>
                  <a:lnTo>
                    <a:pt x="317" y="459"/>
                  </a:lnTo>
                  <a:lnTo>
                    <a:pt x="317" y="459"/>
                  </a:lnTo>
                  <a:lnTo>
                    <a:pt x="320" y="459"/>
                  </a:lnTo>
                  <a:lnTo>
                    <a:pt x="320" y="459"/>
                  </a:lnTo>
                  <a:lnTo>
                    <a:pt x="320" y="459"/>
                  </a:lnTo>
                  <a:lnTo>
                    <a:pt x="320" y="459"/>
                  </a:lnTo>
                  <a:lnTo>
                    <a:pt x="322" y="459"/>
                  </a:lnTo>
                  <a:lnTo>
                    <a:pt x="322" y="459"/>
                  </a:lnTo>
                  <a:lnTo>
                    <a:pt x="322" y="454"/>
                  </a:lnTo>
                  <a:lnTo>
                    <a:pt x="324" y="452"/>
                  </a:lnTo>
                  <a:lnTo>
                    <a:pt x="324" y="449"/>
                  </a:lnTo>
                  <a:lnTo>
                    <a:pt x="327" y="449"/>
                  </a:lnTo>
                  <a:lnTo>
                    <a:pt x="327" y="447"/>
                  </a:lnTo>
                  <a:lnTo>
                    <a:pt x="324" y="447"/>
                  </a:lnTo>
                  <a:lnTo>
                    <a:pt x="324" y="447"/>
                  </a:lnTo>
                  <a:lnTo>
                    <a:pt x="327" y="447"/>
                  </a:lnTo>
                  <a:lnTo>
                    <a:pt x="327" y="445"/>
                  </a:lnTo>
                  <a:lnTo>
                    <a:pt x="327" y="445"/>
                  </a:lnTo>
                  <a:lnTo>
                    <a:pt x="327" y="445"/>
                  </a:lnTo>
                  <a:lnTo>
                    <a:pt x="327" y="445"/>
                  </a:lnTo>
                  <a:lnTo>
                    <a:pt x="327" y="442"/>
                  </a:lnTo>
                  <a:lnTo>
                    <a:pt x="327" y="445"/>
                  </a:lnTo>
                  <a:lnTo>
                    <a:pt x="327" y="447"/>
                  </a:lnTo>
                  <a:lnTo>
                    <a:pt x="327" y="447"/>
                  </a:lnTo>
                  <a:lnTo>
                    <a:pt x="327" y="447"/>
                  </a:lnTo>
                  <a:lnTo>
                    <a:pt x="327" y="447"/>
                  </a:lnTo>
                  <a:lnTo>
                    <a:pt x="329" y="445"/>
                  </a:lnTo>
                  <a:lnTo>
                    <a:pt x="329" y="445"/>
                  </a:lnTo>
                  <a:lnTo>
                    <a:pt x="332" y="442"/>
                  </a:lnTo>
                  <a:lnTo>
                    <a:pt x="334" y="442"/>
                  </a:lnTo>
                  <a:lnTo>
                    <a:pt x="334" y="442"/>
                  </a:lnTo>
                  <a:lnTo>
                    <a:pt x="334" y="442"/>
                  </a:lnTo>
                  <a:lnTo>
                    <a:pt x="334" y="440"/>
                  </a:lnTo>
                  <a:lnTo>
                    <a:pt x="334" y="440"/>
                  </a:lnTo>
                  <a:lnTo>
                    <a:pt x="334" y="437"/>
                  </a:lnTo>
                  <a:lnTo>
                    <a:pt x="334" y="437"/>
                  </a:lnTo>
                  <a:lnTo>
                    <a:pt x="336" y="435"/>
                  </a:lnTo>
                  <a:lnTo>
                    <a:pt x="336" y="433"/>
                  </a:lnTo>
                  <a:lnTo>
                    <a:pt x="336" y="430"/>
                  </a:lnTo>
                  <a:lnTo>
                    <a:pt x="336" y="430"/>
                  </a:lnTo>
                  <a:lnTo>
                    <a:pt x="339" y="428"/>
                  </a:lnTo>
                  <a:lnTo>
                    <a:pt x="339" y="426"/>
                  </a:lnTo>
                  <a:lnTo>
                    <a:pt x="341" y="426"/>
                  </a:lnTo>
                  <a:lnTo>
                    <a:pt x="341" y="426"/>
                  </a:lnTo>
                  <a:lnTo>
                    <a:pt x="339" y="426"/>
                  </a:lnTo>
                  <a:lnTo>
                    <a:pt x="339" y="426"/>
                  </a:lnTo>
                  <a:lnTo>
                    <a:pt x="336" y="426"/>
                  </a:lnTo>
                  <a:lnTo>
                    <a:pt x="339" y="423"/>
                  </a:lnTo>
                  <a:lnTo>
                    <a:pt x="336" y="423"/>
                  </a:lnTo>
                  <a:lnTo>
                    <a:pt x="336" y="421"/>
                  </a:lnTo>
                  <a:lnTo>
                    <a:pt x="339" y="418"/>
                  </a:lnTo>
                  <a:lnTo>
                    <a:pt x="339" y="418"/>
                  </a:lnTo>
                  <a:lnTo>
                    <a:pt x="339" y="416"/>
                  </a:lnTo>
                  <a:lnTo>
                    <a:pt x="339" y="416"/>
                  </a:lnTo>
                  <a:lnTo>
                    <a:pt x="336" y="416"/>
                  </a:lnTo>
                  <a:lnTo>
                    <a:pt x="336" y="416"/>
                  </a:lnTo>
                  <a:lnTo>
                    <a:pt x="336" y="414"/>
                  </a:lnTo>
                  <a:lnTo>
                    <a:pt x="339" y="411"/>
                  </a:lnTo>
                  <a:lnTo>
                    <a:pt x="339" y="409"/>
                  </a:lnTo>
                  <a:lnTo>
                    <a:pt x="341" y="409"/>
                  </a:lnTo>
                  <a:lnTo>
                    <a:pt x="341" y="409"/>
                  </a:lnTo>
                  <a:lnTo>
                    <a:pt x="343" y="407"/>
                  </a:lnTo>
                  <a:lnTo>
                    <a:pt x="346" y="407"/>
                  </a:lnTo>
                  <a:lnTo>
                    <a:pt x="346" y="404"/>
                  </a:lnTo>
                  <a:lnTo>
                    <a:pt x="348" y="404"/>
                  </a:lnTo>
                  <a:lnTo>
                    <a:pt x="353" y="402"/>
                  </a:lnTo>
                  <a:lnTo>
                    <a:pt x="355" y="402"/>
                  </a:lnTo>
                  <a:lnTo>
                    <a:pt x="358" y="402"/>
                  </a:lnTo>
                  <a:lnTo>
                    <a:pt x="360" y="402"/>
                  </a:lnTo>
                  <a:lnTo>
                    <a:pt x="360" y="404"/>
                  </a:lnTo>
                  <a:lnTo>
                    <a:pt x="362" y="402"/>
                  </a:lnTo>
                  <a:lnTo>
                    <a:pt x="365" y="400"/>
                  </a:lnTo>
                  <a:lnTo>
                    <a:pt x="369" y="397"/>
                  </a:lnTo>
                  <a:lnTo>
                    <a:pt x="369" y="397"/>
                  </a:lnTo>
                  <a:lnTo>
                    <a:pt x="372" y="395"/>
                  </a:lnTo>
                  <a:lnTo>
                    <a:pt x="372" y="395"/>
                  </a:lnTo>
                  <a:lnTo>
                    <a:pt x="372" y="392"/>
                  </a:lnTo>
                  <a:lnTo>
                    <a:pt x="369" y="392"/>
                  </a:lnTo>
                  <a:lnTo>
                    <a:pt x="369" y="390"/>
                  </a:lnTo>
                  <a:lnTo>
                    <a:pt x="369" y="390"/>
                  </a:lnTo>
                  <a:lnTo>
                    <a:pt x="369" y="390"/>
                  </a:lnTo>
                  <a:lnTo>
                    <a:pt x="369" y="390"/>
                  </a:lnTo>
                  <a:lnTo>
                    <a:pt x="369" y="390"/>
                  </a:lnTo>
                  <a:lnTo>
                    <a:pt x="369" y="390"/>
                  </a:lnTo>
                  <a:lnTo>
                    <a:pt x="369" y="390"/>
                  </a:lnTo>
                  <a:lnTo>
                    <a:pt x="369" y="388"/>
                  </a:lnTo>
                  <a:lnTo>
                    <a:pt x="369" y="390"/>
                  </a:lnTo>
                  <a:lnTo>
                    <a:pt x="372" y="388"/>
                  </a:lnTo>
                  <a:lnTo>
                    <a:pt x="372" y="388"/>
                  </a:lnTo>
                  <a:lnTo>
                    <a:pt x="374" y="385"/>
                  </a:lnTo>
                  <a:lnTo>
                    <a:pt x="374" y="385"/>
                  </a:lnTo>
                  <a:lnTo>
                    <a:pt x="374" y="385"/>
                  </a:lnTo>
                  <a:lnTo>
                    <a:pt x="374" y="385"/>
                  </a:lnTo>
                  <a:lnTo>
                    <a:pt x="376" y="385"/>
                  </a:lnTo>
                  <a:lnTo>
                    <a:pt x="376" y="385"/>
                  </a:lnTo>
                  <a:lnTo>
                    <a:pt x="376" y="385"/>
                  </a:lnTo>
                  <a:lnTo>
                    <a:pt x="376" y="388"/>
                  </a:lnTo>
                  <a:lnTo>
                    <a:pt x="376" y="388"/>
                  </a:lnTo>
                  <a:lnTo>
                    <a:pt x="379" y="388"/>
                  </a:lnTo>
                  <a:lnTo>
                    <a:pt x="379" y="390"/>
                  </a:lnTo>
                  <a:lnTo>
                    <a:pt x="376" y="390"/>
                  </a:lnTo>
                  <a:lnTo>
                    <a:pt x="376" y="390"/>
                  </a:lnTo>
                  <a:lnTo>
                    <a:pt x="379" y="390"/>
                  </a:lnTo>
                  <a:lnTo>
                    <a:pt x="379" y="388"/>
                  </a:lnTo>
                  <a:lnTo>
                    <a:pt x="381" y="388"/>
                  </a:lnTo>
                  <a:lnTo>
                    <a:pt x="381" y="388"/>
                  </a:lnTo>
                  <a:lnTo>
                    <a:pt x="379" y="385"/>
                  </a:lnTo>
                  <a:lnTo>
                    <a:pt x="379" y="385"/>
                  </a:lnTo>
                  <a:lnTo>
                    <a:pt x="379" y="385"/>
                  </a:lnTo>
                  <a:lnTo>
                    <a:pt x="379" y="385"/>
                  </a:lnTo>
                  <a:lnTo>
                    <a:pt x="376" y="385"/>
                  </a:lnTo>
                  <a:lnTo>
                    <a:pt x="376" y="383"/>
                  </a:lnTo>
                  <a:lnTo>
                    <a:pt x="376" y="383"/>
                  </a:lnTo>
                  <a:lnTo>
                    <a:pt x="376" y="378"/>
                  </a:lnTo>
                  <a:lnTo>
                    <a:pt x="376" y="378"/>
                  </a:lnTo>
                  <a:lnTo>
                    <a:pt x="376" y="378"/>
                  </a:lnTo>
                  <a:lnTo>
                    <a:pt x="374" y="378"/>
                  </a:lnTo>
                  <a:lnTo>
                    <a:pt x="374" y="376"/>
                  </a:lnTo>
                  <a:lnTo>
                    <a:pt x="374" y="376"/>
                  </a:lnTo>
                  <a:lnTo>
                    <a:pt x="376" y="376"/>
                  </a:lnTo>
                  <a:lnTo>
                    <a:pt x="376" y="376"/>
                  </a:lnTo>
                  <a:lnTo>
                    <a:pt x="376" y="376"/>
                  </a:lnTo>
                  <a:lnTo>
                    <a:pt x="374" y="374"/>
                  </a:lnTo>
                  <a:lnTo>
                    <a:pt x="374" y="374"/>
                  </a:lnTo>
                  <a:lnTo>
                    <a:pt x="374" y="376"/>
                  </a:lnTo>
                  <a:lnTo>
                    <a:pt x="374" y="374"/>
                  </a:lnTo>
                  <a:lnTo>
                    <a:pt x="374" y="374"/>
                  </a:lnTo>
                  <a:lnTo>
                    <a:pt x="374" y="374"/>
                  </a:lnTo>
                  <a:lnTo>
                    <a:pt x="374" y="371"/>
                  </a:lnTo>
                  <a:lnTo>
                    <a:pt x="374" y="371"/>
                  </a:lnTo>
                  <a:lnTo>
                    <a:pt x="374" y="374"/>
                  </a:lnTo>
                  <a:lnTo>
                    <a:pt x="376" y="374"/>
                  </a:lnTo>
                  <a:lnTo>
                    <a:pt x="376" y="374"/>
                  </a:lnTo>
                  <a:lnTo>
                    <a:pt x="376" y="376"/>
                  </a:lnTo>
                  <a:lnTo>
                    <a:pt x="379" y="378"/>
                  </a:lnTo>
                  <a:lnTo>
                    <a:pt x="379" y="376"/>
                  </a:lnTo>
                  <a:lnTo>
                    <a:pt x="379" y="369"/>
                  </a:lnTo>
                  <a:lnTo>
                    <a:pt x="381" y="369"/>
                  </a:lnTo>
                  <a:lnTo>
                    <a:pt x="381" y="369"/>
                  </a:lnTo>
                  <a:lnTo>
                    <a:pt x="381" y="371"/>
                  </a:lnTo>
                  <a:lnTo>
                    <a:pt x="381" y="371"/>
                  </a:lnTo>
                  <a:lnTo>
                    <a:pt x="381" y="371"/>
                  </a:lnTo>
                  <a:lnTo>
                    <a:pt x="381" y="374"/>
                  </a:lnTo>
                  <a:lnTo>
                    <a:pt x="381" y="374"/>
                  </a:lnTo>
                  <a:lnTo>
                    <a:pt x="381" y="376"/>
                  </a:lnTo>
                  <a:lnTo>
                    <a:pt x="381" y="376"/>
                  </a:lnTo>
                  <a:lnTo>
                    <a:pt x="381" y="376"/>
                  </a:lnTo>
                  <a:lnTo>
                    <a:pt x="381" y="376"/>
                  </a:lnTo>
                  <a:lnTo>
                    <a:pt x="384" y="376"/>
                  </a:lnTo>
                  <a:lnTo>
                    <a:pt x="384" y="376"/>
                  </a:lnTo>
                  <a:lnTo>
                    <a:pt x="384" y="376"/>
                  </a:lnTo>
                  <a:lnTo>
                    <a:pt x="386" y="374"/>
                  </a:lnTo>
                  <a:lnTo>
                    <a:pt x="386" y="374"/>
                  </a:lnTo>
                  <a:lnTo>
                    <a:pt x="386" y="374"/>
                  </a:lnTo>
                  <a:lnTo>
                    <a:pt x="388" y="374"/>
                  </a:lnTo>
                  <a:lnTo>
                    <a:pt x="391" y="374"/>
                  </a:lnTo>
                  <a:lnTo>
                    <a:pt x="391" y="374"/>
                  </a:lnTo>
                  <a:lnTo>
                    <a:pt x="391" y="371"/>
                  </a:lnTo>
                  <a:lnTo>
                    <a:pt x="391" y="371"/>
                  </a:lnTo>
                  <a:lnTo>
                    <a:pt x="393" y="369"/>
                  </a:lnTo>
                  <a:lnTo>
                    <a:pt x="393" y="371"/>
                  </a:lnTo>
                  <a:lnTo>
                    <a:pt x="393" y="371"/>
                  </a:lnTo>
                  <a:lnTo>
                    <a:pt x="395" y="371"/>
                  </a:lnTo>
                  <a:lnTo>
                    <a:pt x="395" y="371"/>
                  </a:lnTo>
                  <a:lnTo>
                    <a:pt x="395" y="371"/>
                  </a:lnTo>
                  <a:lnTo>
                    <a:pt x="398" y="371"/>
                  </a:lnTo>
                  <a:lnTo>
                    <a:pt x="400" y="369"/>
                  </a:lnTo>
                  <a:lnTo>
                    <a:pt x="403" y="366"/>
                  </a:lnTo>
                  <a:lnTo>
                    <a:pt x="403" y="366"/>
                  </a:lnTo>
                  <a:lnTo>
                    <a:pt x="405" y="364"/>
                  </a:lnTo>
                  <a:lnTo>
                    <a:pt x="405" y="362"/>
                  </a:lnTo>
                  <a:lnTo>
                    <a:pt x="410" y="357"/>
                  </a:lnTo>
                  <a:lnTo>
                    <a:pt x="410" y="357"/>
                  </a:lnTo>
                  <a:lnTo>
                    <a:pt x="410" y="357"/>
                  </a:lnTo>
                  <a:lnTo>
                    <a:pt x="410" y="357"/>
                  </a:lnTo>
                  <a:lnTo>
                    <a:pt x="410" y="352"/>
                  </a:lnTo>
                  <a:lnTo>
                    <a:pt x="410" y="352"/>
                  </a:lnTo>
                  <a:lnTo>
                    <a:pt x="410" y="350"/>
                  </a:lnTo>
                  <a:lnTo>
                    <a:pt x="407" y="347"/>
                  </a:lnTo>
                  <a:lnTo>
                    <a:pt x="405" y="345"/>
                  </a:lnTo>
                  <a:lnTo>
                    <a:pt x="403" y="340"/>
                  </a:lnTo>
                  <a:lnTo>
                    <a:pt x="400" y="338"/>
                  </a:lnTo>
                  <a:lnTo>
                    <a:pt x="395" y="336"/>
                  </a:lnTo>
                  <a:lnTo>
                    <a:pt x="393" y="331"/>
                  </a:lnTo>
                  <a:lnTo>
                    <a:pt x="391" y="329"/>
                  </a:lnTo>
                  <a:lnTo>
                    <a:pt x="388" y="324"/>
                  </a:lnTo>
                  <a:lnTo>
                    <a:pt x="386" y="321"/>
                  </a:lnTo>
                  <a:lnTo>
                    <a:pt x="384" y="319"/>
                  </a:lnTo>
                  <a:lnTo>
                    <a:pt x="384" y="317"/>
                  </a:lnTo>
                  <a:lnTo>
                    <a:pt x="381" y="314"/>
                  </a:lnTo>
                  <a:lnTo>
                    <a:pt x="381" y="314"/>
                  </a:lnTo>
                  <a:lnTo>
                    <a:pt x="381" y="310"/>
                  </a:lnTo>
                  <a:lnTo>
                    <a:pt x="379" y="305"/>
                  </a:lnTo>
                  <a:lnTo>
                    <a:pt x="379" y="303"/>
                  </a:lnTo>
                  <a:lnTo>
                    <a:pt x="379" y="295"/>
                  </a:lnTo>
                  <a:lnTo>
                    <a:pt x="379" y="291"/>
                  </a:lnTo>
                  <a:lnTo>
                    <a:pt x="379" y="286"/>
                  </a:lnTo>
                  <a:lnTo>
                    <a:pt x="379" y="279"/>
                  </a:lnTo>
                  <a:lnTo>
                    <a:pt x="379" y="276"/>
                  </a:lnTo>
                  <a:lnTo>
                    <a:pt x="379" y="272"/>
                  </a:lnTo>
                  <a:lnTo>
                    <a:pt x="379" y="267"/>
                  </a:lnTo>
                  <a:lnTo>
                    <a:pt x="379" y="134"/>
                  </a:lnTo>
                  <a:lnTo>
                    <a:pt x="379" y="127"/>
                  </a:lnTo>
                  <a:lnTo>
                    <a:pt x="379" y="120"/>
                  </a:lnTo>
                  <a:lnTo>
                    <a:pt x="379" y="118"/>
                  </a:lnTo>
                  <a:lnTo>
                    <a:pt x="381" y="116"/>
                  </a:lnTo>
                  <a:lnTo>
                    <a:pt x="381" y="116"/>
                  </a:lnTo>
                  <a:lnTo>
                    <a:pt x="386" y="111"/>
                  </a:lnTo>
                  <a:lnTo>
                    <a:pt x="391" y="106"/>
                  </a:lnTo>
                  <a:lnTo>
                    <a:pt x="395" y="101"/>
                  </a:lnTo>
                  <a:lnTo>
                    <a:pt x="400" y="97"/>
                  </a:lnTo>
                  <a:lnTo>
                    <a:pt x="403" y="94"/>
                  </a:lnTo>
                  <a:lnTo>
                    <a:pt x="405" y="90"/>
                  </a:lnTo>
                  <a:lnTo>
                    <a:pt x="407" y="85"/>
                  </a:lnTo>
                  <a:lnTo>
                    <a:pt x="410" y="82"/>
                  </a:lnTo>
                  <a:lnTo>
                    <a:pt x="414" y="75"/>
                  </a:lnTo>
                  <a:lnTo>
                    <a:pt x="419" y="68"/>
                  </a:lnTo>
                  <a:lnTo>
                    <a:pt x="424" y="63"/>
                  </a:lnTo>
                  <a:lnTo>
                    <a:pt x="429" y="56"/>
                  </a:lnTo>
                  <a:lnTo>
                    <a:pt x="426" y="56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02" name="Freeform 101"/>
            <p:cNvSpPr>
              <a:spLocks noEditPoints="1"/>
            </p:cNvSpPr>
            <p:nvPr/>
          </p:nvSpPr>
          <p:spPr bwMode="auto">
            <a:xfrm>
              <a:off x="6488112" y="2668154"/>
              <a:ext cx="517525" cy="544513"/>
            </a:xfrm>
            <a:custGeom>
              <a:avLst/>
              <a:gdLst>
                <a:gd name="T0" fmla="*/ 312 w 326"/>
                <a:gd name="T1" fmla="*/ 90 h 343"/>
                <a:gd name="T2" fmla="*/ 315 w 326"/>
                <a:gd name="T3" fmla="*/ 69 h 343"/>
                <a:gd name="T4" fmla="*/ 284 w 326"/>
                <a:gd name="T5" fmla="*/ 48 h 343"/>
                <a:gd name="T6" fmla="*/ 258 w 326"/>
                <a:gd name="T7" fmla="*/ 43 h 343"/>
                <a:gd name="T8" fmla="*/ 234 w 326"/>
                <a:gd name="T9" fmla="*/ 52 h 343"/>
                <a:gd name="T10" fmla="*/ 217 w 326"/>
                <a:gd name="T11" fmla="*/ 57 h 343"/>
                <a:gd name="T12" fmla="*/ 210 w 326"/>
                <a:gd name="T13" fmla="*/ 57 h 343"/>
                <a:gd name="T14" fmla="*/ 203 w 326"/>
                <a:gd name="T15" fmla="*/ 52 h 343"/>
                <a:gd name="T16" fmla="*/ 194 w 326"/>
                <a:gd name="T17" fmla="*/ 38 h 343"/>
                <a:gd name="T18" fmla="*/ 187 w 326"/>
                <a:gd name="T19" fmla="*/ 29 h 343"/>
                <a:gd name="T20" fmla="*/ 173 w 326"/>
                <a:gd name="T21" fmla="*/ 24 h 343"/>
                <a:gd name="T22" fmla="*/ 147 w 326"/>
                <a:gd name="T23" fmla="*/ 19 h 343"/>
                <a:gd name="T24" fmla="*/ 128 w 326"/>
                <a:gd name="T25" fmla="*/ 22 h 343"/>
                <a:gd name="T26" fmla="*/ 128 w 326"/>
                <a:gd name="T27" fmla="*/ 10 h 343"/>
                <a:gd name="T28" fmla="*/ 116 w 326"/>
                <a:gd name="T29" fmla="*/ 7 h 343"/>
                <a:gd name="T30" fmla="*/ 102 w 326"/>
                <a:gd name="T31" fmla="*/ 14 h 343"/>
                <a:gd name="T32" fmla="*/ 87 w 326"/>
                <a:gd name="T33" fmla="*/ 26 h 343"/>
                <a:gd name="T34" fmla="*/ 61 w 326"/>
                <a:gd name="T35" fmla="*/ 19 h 343"/>
                <a:gd name="T36" fmla="*/ 47 w 326"/>
                <a:gd name="T37" fmla="*/ 19 h 343"/>
                <a:gd name="T38" fmla="*/ 33 w 326"/>
                <a:gd name="T39" fmla="*/ 31 h 343"/>
                <a:gd name="T40" fmla="*/ 23 w 326"/>
                <a:gd name="T41" fmla="*/ 48 h 343"/>
                <a:gd name="T42" fmla="*/ 40 w 326"/>
                <a:gd name="T43" fmla="*/ 85 h 343"/>
                <a:gd name="T44" fmla="*/ 42 w 326"/>
                <a:gd name="T45" fmla="*/ 107 h 343"/>
                <a:gd name="T46" fmla="*/ 40 w 326"/>
                <a:gd name="T47" fmla="*/ 121 h 343"/>
                <a:gd name="T48" fmla="*/ 21 w 326"/>
                <a:gd name="T49" fmla="*/ 121 h 343"/>
                <a:gd name="T50" fmla="*/ 33 w 326"/>
                <a:gd name="T51" fmla="*/ 145 h 343"/>
                <a:gd name="T52" fmla="*/ 23 w 326"/>
                <a:gd name="T53" fmla="*/ 164 h 343"/>
                <a:gd name="T54" fmla="*/ 12 w 326"/>
                <a:gd name="T55" fmla="*/ 185 h 343"/>
                <a:gd name="T56" fmla="*/ 16 w 326"/>
                <a:gd name="T57" fmla="*/ 209 h 343"/>
                <a:gd name="T58" fmla="*/ 7 w 326"/>
                <a:gd name="T59" fmla="*/ 230 h 343"/>
                <a:gd name="T60" fmla="*/ 14 w 326"/>
                <a:gd name="T61" fmla="*/ 237 h 343"/>
                <a:gd name="T62" fmla="*/ 38 w 326"/>
                <a:gd name="T63" fmla="*/ 239 h 343"/>
                <a:gd name="T64" fmla="*/ 42 w 326"/>
                <a:gd name="T65" fmla="*/ 256 h 343"/>
                <a:gd name="T66" fmla="*/ 59 w 326"/>
                <a:gd name="T67" fmla="*/ 263 h 343"/>
                <a:gd name="T68" fmla="*/ 64 w 326"/>
                <a:gd name="T69" fmla="*/ 284 h 343"/>
                <a:gd name="T70" fmla="*/ 61 w 326"/>
                <a:gd name="T71" fmla="*/ 291 h 343"/>
                <a:gd name="T72" fmla="*/ 54 w 326"/>
                <a:gd name="T73" fmla="*/ 315 h 343"/>
                <a:gd name="T74" fmla="*/ 61 w 326"/>
                <a:gd name="T75" fmla="*/ 343 h 343"/>
                <a:gd name="T76" fmla="*/ 116 w 326"/>
                <a:gd name="T77" fmla="*/ 317 h 343"/>
                <a:gd name="T78" fmla="*/ 189 w 326"/>
                <a:gd name="T79" fmla="*/ 298 h 343"/>
                <a:gd name="T80" fmla="*/ 175 w 326"/>
                <a:gd name="T81" fmla="*/ 301 h 343"/>
                <a:gd name="T82" fmla="*/ 175 w 326"/>
                <a:gd name="T83" fmla="*/ 296 h 343"/>
                <a:gd name="T84" fmla="*/ 189 w 326"/>
                <a:gd name="T85" fmla="*/ 296 h 343"/>
                <a:gd name="T86" fmla="*/ 244 w 326"/>
                <a:gd name="T87" fmla="*/ 294 h 343"/>
                <a:gd name="T88" fmla="*/ 217 w 326"/>
                <a:gd name="T89" fmla="*/ 296 h 343"/>
                <a:gd name="T90" fmla="*/ 203 w 326"/>
                <a:gd name="T91" fmla="*/ 296 h 343"/>
                <a:gd name="T92" fmla="*/ 210 w 326"/>
                <a:gd name="T93" fmla="*/ 296 h 343"/>
                <a:gd name="T94" fmla="*/ 222 w 326"/>
                <a:gd name="T95" fmla="*/ 291 h 343"/>
                <a:gd name="T96" fmla="*/ 236 w 326"/>
                <a:gd name="T97" fmla="*/ 291 h 343"/>
                <a:gd name="T98" fmla="*/ 248 w 326"/>
                <a:gd name="T99" fmla="*/ 291 h 343"/>
                <a:gd name="T100" fmla="*/ 258 w 326"/>
                <a:gd name="T101" fmla="*/ 294 h 343"/>
                <a:gd name="T102" fmla="*/ 258 w 326"/>
                <a:gd name="T103" fmla="*/ 294 h 343"/>
                <a:gd name="T104" fmla="*/ 258 w 326"/>
                <a:gd name="T105" fmla="*/ 296 h 343"/>
                <a:gd name="T106" fmla="*/ 284 w 326"/>
                <a:gd name="T107" fmla="*/ 296 h 343"/>
                <a:gd name="T108" fmla="*/ 286 w 326"/>
                <a:gd name="T109" fmla="*/ 289 h 343"/>
                <a:gd name="T110" fmla="*/ 291 w 326"/>
                <a:gd name="T111" fmla="*/ 298 h 343"/>
                <a:gd name="T112" fmla="*/ 312 w 326"/>
                <a:gd name="T113" fmla="*/ 294 h 343"/>
                <a:gd name="T114" fmla="*/ 296 w 326"/>
                <a:gd name="T115" fmla="*/ 256 h 343"/>
                <a:gd name="T116" fmla="*/ 298 w 326"/>
                <a:gd name="T117" fmla="*/ 194 h 343"/>
                <a:gd name="T118" fmla="*/ 312 w 326"/>
                <a:gd name="T119" fmla="*/ 152 h 343"/>
                <a:gd name="T120" fmla="*/ 291 w 326"/>
                <a:gd name="T121" fmla="*/ 30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6" h="343">
                  <a:moveTo>
                    <a:pt x="324" y="121"/>
                  </a:moveTo>
                  <a:lnTo>
                    <a:pt x="322" y="107"/>
                  </a:lnTo>
                  <a:lnTo>
                    <a:pt x="322" y="104"/>
                  </a:lnTo>
                  <a:lnTo>
                    <a:pt x="319" y="104"/>
                  </a:lnTo>
                  <a:lnTo>
                    <a:pt x="319" y="104"/>
                  </a:lnTo>
                  <a:lnTo>
                    <a:pt x="319" y="104"/>
                  </a:lnTo>
                  <a:lnTo>
                    <a:pt x="319" y="104"/>
                  </a:lnTo>
                  <a:lnTo>
                    <a:pt x="322" y="104"/>
                  </a:lnTo>
                  <a:lnTo>
                    <a:pt x="322" y="104"/>
                  </a:lnTo>
                  <a:lnTo>
                    <a:pt x="322" y="102"/>
                  </a:lnTo>
                  <a:lnTo>
                    <a:pt x="319" y="100"/>
                  </a:lnTo>
                  <a:lnTo>
                    <a:pt x="319" y="97"/>
                  </a:lnTo>
                  <a:lnTo>
                    <a:pt x="319" y="97"/>
                  </a:lnTo>
                  <a:lnTo>
                    <a:pt x="319" y="97"/>
                  </a:lnTo>
                  <a:lnTo>
                    <a:pt x="319" y="97"/>
                  </a:lnTo>
                  <a:lnTo>
                    <a:pt x="319" y="97"/>
                  </a:lnTo>
                  <a:lnTo>
                    <a:pt x="319" y="95"/>
                  </a:lnTo>
                  <a:lnTo>
                    <a:pt x="317" y="93"/>
                  </a:lnTo>
                  <a:lnTo>
                    <a:pt x="317" y="93"/>
                  </a:lnTo>
                  <a:lnTo>
                    <a:pt x="317" y="93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2" y="90"/>
                  </a:lnTo>
                  <a:lnTo>
                    <a:pt x="312" y="90"/>
                  </a:lnTo>
                  <a:lnTo>
                    <a:pt x="312" y="90"/>
                  </a:lnTo>
                  <a:lnTo>
                    <a:pt x="312" y="90"/>
                  </a:lnTo>
                  <a:lnTo>
                    <a:pt x="312" y="90"/>
                  </a:lnTo>
                  <a:lnTo>
                    <a:pt x="312" y="88"/>
                  </a:lnTo>
                  <a:lnTo>
                    <a:pt x="312" y="85"/>
                  </a:lnTo>
                  <a:lnTo>
                    <a:pt x="312" y="85"/>
                  </a:lnTo>
                  <a:lnTo>
                    <a:pt x="315" y="85"/>
                  </a:lnTo>
                  <a:lnTo>
                    <a:pt x="315" y="83"/>
                  </a:lnTo>
                  <a:lnTo>
                    <a:pt x="315" y="81"/>
                  </a:lnTo>
                  <a:lnTo>
                    <a:pt x="317" y="81"/>
                  </a:lnTo>
                  <a:lnTo>
                    <a:pt x="317" y="81"/>
                  </a:lnTo>
                  <a:lnTo>
                    <a:pt x="317" y="78"/>
                  </a:lnTo>
                  <a:lnTo>
                    <a:pt x="317" y="78"/>
                  </a:lnTo>
                  <a:lnTo>
                    <a:pt x="317" y="78"/>
                  </a:lnTo>
                  <a:lnTo>
                    <a:pt x="315" y="78"/>
                  </a:lnTo>
                  <a:lnTo>
                    <a:pt x="315" y="76"/>
                  </a:lnTo>
                  <a:lnTo>
                    <a:pt x="315" y="76"/>
                  </a:lnTo>
                  <a:lnTo>
                    <a:pt x="315" y="76"/>
                  </a:lnTo>
                  <a:lnTo>
                    <a:pt x="317" y="74"/>
                  </a:lnTo>
                  <a:lnTo>
                    <a:pt x="317" y="74"/>
                  </a:lnTo>
                  <a:lnTo>
                    <a:pt x="317" y="74"/>
                  </a:lnTo>
                  <a:lnTo>
                    <a:pt x="317" y="71"/>
                  </a:lnTo>
                  <a:lnTo>
                    <a:pt x="317" y="71"/>
                  </a:lnTo>
                  <a:lnTo>
                    <a:pt x="317" y="71"/>
                  </a:lnTo>
                  <a:lnTo>
                    <a:pt x="317" y="69"/>
                  </a:lnTo>
                  <a:lnTo>
                    <a:pt x="317" y="69"/>
                  </a:lnTo>
                  <a:lnTo>
                    <a:pt x="317" y="67"/>
                  </a:lnTo>
                  <a:lnTo>
                    <a:pt x="315" y="69"/>
                  </a:lnTo>
                  <a:lnTo>
                    <a:pt x="312" y="71"/>
                  </a:lnTo>
                  <a:lnTo>
                    <a:pt x="312" y="71"/>
                  </a:lnTo>
                  <a:lnTo>
                    <a:pt x="310" y="71"/>
                  </a:lnTo>
                  <a:lnTo>
                    <a:pt x="310" y="71"/>
                  </a:lnTo>
                  <a:lnTo>
                    <a:pt x="305" y="64"/>
                  </a:lnTo>
                  <a:lnTo>
                    <a:pt x="303" y="59"/>
                  </a:lnTo>
                  <a:lnTo>
                    <a:pt x="300" y="57"/>
                  </a:lnTo>
                  <a:lnTo>
                    <a:pt x="300" y="55"/>
                  </a:lnTo>
                  <a:lnTo>
                    <a:pt x="300" y="55"/>
                  </a:lnTo>
                  <a:lnTo>
                    <a:pt x="298" y="55"/>
                  </a:lnTo>
                  <a:lnTo>
                    <a:pt x="296" y="55"/>
                  </a:lnTo>
                  <a:lnTo>
                    <a:pt x="296" y="55"/>
                  </a:lnTo>
                  <a:lnTo>
                    <a:pt x="296" y="55"/>
                  </a:lnTo>
                  <a:lnTo>
                    <a:pt x="293" y="52"/>
                  </a:lnTo>
                  <a:lnTo>
                    <a:pt x="293" y="50"/>
                  </a:lnTo>
                  <a:lnTo>
                    <a:pt x="293" y="48"/>
                  </a:lnTo>
                  <a:lnTo>
                    <a:pt x="291" y="48"/>
                  </a:lnTo>
                  <a:lnTo>
                    <a:pt x="291" y="48"/>
                  </a:lnTo>
                  <a:lnTo>
                    <a:pt x="288" y="48"/>
                  </a:lnTo>
                  <a:lnTo>
                    <a:pt x="288" y="48"/>
                  </a:lnTo>
                  <a:lnTo>
                    <a:pt x="288" y="45"/>
                  </a:lnTo>
                  <a:lnTo>
                    <a:pt x="288" y="45"/>
                  </a:lnTo>
                  <a:lnTo>
                    <a:pt x="288" y="43"/>
                  </a:lnTo>
                  <a:lnTo>
                    <a:pt x="286" y="45"/>
                  </a:lnTo>
                  <a:lnTo>
                    <a:pt x="286" y="48"/>
                  </a:lnTo>
                  <a:lnTo>
                    <a:pt x="284" y="48"/>
                  </a:lnTo>
                  <a:lnTo>
                    <a:pt x="284" y="48"/>
                  </a:lnTo>
                  <a:lnTo>
                    <a:pt x="284" y="48"/>
                  </a:lnTo>
                  <a:lnTo>
                    <a:pt x="284" y="45"/>
                  </a:lnTo>
                  <a:lnTo>
                    <a:pt x="284" y="45"/>
                  </a:lnTo>
                  <a:lnTo>
                    <a:pt x="281" y="45"/>
                  </a:lnTo>
                  <a:lnTo>
                    <a:pt x="281" y="45"/>
                  </a:lnTo>
                  <a:lnTo>
                    <a:pt x="281" y="45"/>
                  </a:lnTo>
                  <a:lnTo>
                    <a:pt x="281" y="45"/>
                  </a:lnTo>
                  <a:lnTo>
                    <a:pt x="281" y="45"/>
                  </a:lnTo>
                  <a:lnTo>
                    <a:pt x="279" y="45"/>
                  </a:lnTo>
                  <a:lnTo>
                    <a:pt x="279" y="45"/>
                  </a:lnTo>
                  <a:lnTo>
                    <a:pt x="270" y="43"/>
                  </a:lnTo>
                  <a:lnTo>
                    <a:pt x="267" y="43"/>
                  </a:lnTo>
                  <a:lnTo>
                    <a:pt x="267" y="43"/>
                  </a:lnTo>
                  <a:lnTo>
                    <a:pt x="265" y="43"/>
                  </a:lnTo>
                  <a:lnTo>
                    <a:pt x="265" y="43"/>
                  </a:lnTo>
                  <a:lnTo>
                    <a:pt x="265" y="43"/>
                  </a:lnTo>
                  <a:lnTo>
                    <a:pt x="265" y="43"/>
                  </a:lnTo>
                  <a:lnTo>
                    <a:pt x="265" y="43"/>
                  </a:lnTo>
                  <a:lnTo>
                    <a:pt x="262" y="43"/>
                  </a:lnTo>
                  <a:lnTo>
                    <a:pt x="262" y="43"/>
                  </a:lnTo>
                  <a:lnTo>
                    <a:pt x="262" y="43"/>
                  </a:lnTo>
                  <a:lnTo>
                    <a:pt x="262" y="43"/>
                  </a:lnTo>
                  <a:lnTo>
                    <a:pt x="262" y="43"/>
                  </a:lnTo>
                  <a:lnTo>
                    <a:pt x="260" y="43"/>
                  </a:lnTo>
                  <a:lnTo>
                    <a:pt x="258" y="43"/>
                  </a:lnTo>
                  <a:lnTo>
                    <a:pt x="258" y="43"/>
                  </a:lnTo>
                  <a:lnTo>
                    <a:pt x="258" y="45"/>
                  </a:lnTo>
                  <a:lnTo>
                    <a:pt x="255" y="45"/>
                  </a:lnTo>
                  <a:lnTo>
                    <a:pt x="255" y="45"/>
                  </a:lnTo>
                  <a:lnTo>
                    <a:pt x="253" y="45"/>
                  </a:lnTo>
                  <a:lnTo>
                    <a:pt x="253" y="45"/>
                  </a:lnTo>
                  <a:lnTo>
                    <a:pt x="251" y="45"/>
                  </a:lnTo>
                  <a:lnTo>
                    <a:pt x="248" y="48"/>
                  </a:lnTo>
                  <a:lnTo>
                    <a:pt x="248" y="48"/>
                  </a:lnTo>
                  <a:lnTo>
                    <a:pt x="246" y="48"/>
                  </a:lnTo>
                  <a:lnTo>
                    <a:pt x="246" y="48"/>
                  </a:lnTo>
                  <a:lnTo>
                    <a:pt x="246" y="50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41" y="50"/>
                  </a:lnTo>
                  <a:lnTo>
                    <a:pt x="239" y="50"/>
                  </a:lnTo>
                  <a:lnTo>
                    <a:pt x="239" y="50"/>
                  </a:lnTo>
                  <a:lnTo>
                    <a:pt x="236" y="50"/>
                  </a:lnTo>
                  <a:lnTo>
                    <a:pt x="236" y="52"/>
                  </a:lnTo>
                  <a:lnTo>
                    <a:pt x="234" y="52"/>
                  </a:lnTo>
                  <a:lnTo>
                    <a:pt x="232" y="52"/>
                  </a:lnTo>
                  <a:lnTo>
                    <a:pt x="232" y="52"/>
                  </a:lnTo>
                  <a:lnTo>
                    <a:pt x="232" y="55"/>
                  </a:lnTo>
                  <a:lnTo>
                    <a:pt x="232" y="55"/>
                  </a:lnTo>
                  <a:lnTo>
                    <a:pt x="232" y="55"/>
                  </a:lnTo>
                  <a:lnTo>
                    <a:pt x="229" y="55"/>
                  </a:lnTo>
                  <a:lnTo>
                    <a:pt x="229" y="57"/>
                  </a:lnTo>
                  <a:lnTo>
                    <a:pt x="229" y="57"/>
                  </a:lnTo>
                  <a:lnTo>
                    <a:pt x="229" y="57"/>
                  </a:lnTo>
                  <a:lnTo>
                    <a:pt x="229" y="59"/>
                  </a:lnTo>
                  <a:lnTo>
                    <a:pt x="229" y="59"/>
                  </a:lnTo>
                  <a:lnTo>
                    <a:pt x="229" y="59"/>
                  </a:lnTo>
                  <a:lnTo>
                    <a:pt x="229" y="59"/>
                  </a:lnTo>
                  <a:lnTo>
                    <a:pt x="227" y="59"/>
                  </a:lnTo>
                  <a:lnTo>
                    <a:pt x="227" y="59"/>
                  </a:lnTo>
                  <a:lnTo>
                    <a:pt x="227" y="59"/>
                  </a:lnTo>
                  <a:lnTo>
                    <a:pt x="227" y="62"/>
                  </a:lnTo>
                  <a:lnTo>
                    <a:pt x="227" y="62"/>
                  </a:lnTo>
                  <a:lnTo>
                    <a:pt x="225" y="62"/>
                  </a:lnTo>
                  <a:lnTo>
                    <a:pt x="225" y="62"/>
                  </a:lnTo>
                  <a:lnTo>
                    <a:pt x="225" y="59"/>
                  </a:lnTo>
                  <a:lnTo>
                    <a:pt x="225" y="59"/>
                  </a:lnTo>
                  <a:lnTo>
                    <a:pt x="222" y="57"/>
                  </a:lnTo>
                  <a:lnTo>
                    <a:pt x="220" y="57"/>
                  </a:lnTo>
                  <a:lnTo>
                    <a:pt x="220" y="57"/>
                  </a:lnTo>
                  <a:lnTo>
                    <a:pt x="217" y="57"/>
                  </a:lnTo>
                  <a:lnTo>
                    <a:pt x="217" y="57"/>
                  </a:lnTo>
                  <a:lnTo>
                    <a:pt x="220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0" y="52"/>
                  </a:lnTo>
                  <a:lnTo>
                    <a:pt x="217" y="52"/>
                  </a:lnTo>
                  <a:lnTo>
                    <a:pt x="217" y="52"/>
                  </a:lnTo>
                  <a:lnTo>
                    <a:pt x="217" y="52"/>
                  </a:lnTo>
                  <a:lnTo>
                    <a:pt x="217" y="52"/>
                  </a:lnTo>
                  <a:lnTo>
                    <a:pt x="217" y="55"/>
                  </a:lnTo>
                  <a:lnTo>
                    <a:pt x="217" y="55"/>
                  </a:lnTo>
                  <a:lnTo>
                    <a:pt x="217" y="55"/>
                  </a:lnTo>
                  <a:lnTo>
                    <a:pt x="217" y="55"/>
                  </a:lnTo>
                  <a:lnTo>
                    <a:pt x="215" y="57"/>
                  </a:lnTo>
                  <a:lnTo>
                    <a:pt x="215" y="55"/>
                  </a:lnTo>
                  <a:lnTo>
                    <a:pt x="215" y="55"/>
                  </a:lnTo>
                  <a:lnTo>
                    <a:pt x="213" y="55"/>
                  </a:lnTo>
                  <a:lnTo>
                    <a:pt x="213" y="55"/>
                  </a:lnTo>
                  <a:lnTo>
                    <a:pt x="213" y="55"/>
                  </a:lnTo>
                  <a:lnTo>
                    <a:pt x="213" y="55"/>
                  </a:lnTo>
                  <a:lnTo>
                    <a:pt x="210" y="55"/>
                  </a:lnTo>
                  <a:lnTo>
                    <a:pt x="210" y="55"/>
                  </a:lnTo>
                  <a:lnTo>
                    <a:pt x="210" y="55"/>
                  </a:lnTo>
                  <a:lnTo>
                    <a:pt x="210" y="57"/>
                  </a:lnTo>
                  <a:lnTo>
                    <a:pt x="210" y="57"/>
                  </a:lnTo>
                  <a:lnTo>
                    <a:pt x="210" y="57"/>
                  </a:lnTo>
                  <a:lnTo>
                    <a:pt x="210" y="57"/>
                  </a:lnTo>
                  <a:lnTo>
                    <a:pt x="210" y="57"/>
                  </a:lnTo>
                  <a:lnTo>
                    <a:pt x="210" y="57"/>
                  </a:lnTo>
                  <a:lnTo>
                    <a:pt x="208" y="55"/>
                  </a:lnTo>
                  <a:lnTo>
                    <a:pt x="208" y="55"/>
                  </a:lnTo>
                  <a:lnTo>
                    <a:pt x="208" y="55"/>
                  </a:lnTo>
                  <a:lnTo>
                    <a:pt x="208" y="55"/>
                  </a:lnTo>
                  <a:lnTo>
                    <a:pt x="208" y="55"/>
                  </a:lnTo>
                  <a:lnTo>
                    <a:pt x="208" y="55"/>
                  </a:lnTo>
                  <a:lnTo>
                    <a:pt x="208" y="52"/>
                  </a:lnTo>
                  <a:lnTo>
                    <a:pt x="206" y="52"/>
                  </a:lnTo>
                  <a:lnTo>
                    <a:pt x="206" y="52"/>
                  </a:lnTo>
                  <a:lnTo>
                    <a:pt x="206" y="52"/>
                  </a:lnTo>
                  <a:lnTo>
                    <a:pt x="206" y="52"/>
                  </a:lnTo>
                  <a:lnTo>
                    <a:pt x="206" y="52"/>
                  </a:lnTo>
                  <a:lnTo>
                    <a:pt x="206" y="52"/>
                  </a:lnTo>
                  <a:lnTo>
                    <a:pt x="206" y="52"/>
                  </a:lnTo>
                  <a:lnTo>
                    <a:pt x="206" y="55"/>
                  </a:lnTo>
                  <a:lnTo>
                    <a:pt x="203" y="52"/>
                  </a:lnTo>
                  <a:lnTo>
                    <a:pt x="203" y="52"/>
                  </a:lnTo>
                  <a:lnTo>
                    <a:pt x="203" y="52"/>
                  </a:lnTo>
                  <a:lnTo>
                    <a:pt x="203" y="52"/>
                  </a:lnTo>
                  <a:lnTo>
                    <a:pt x="203" y="52"/>
                  </a:lnTo>
                  <a:lnTo>
                    <a:pt x="203" y="52"/>
                  </a:lnTo>
                  <a:lnTo>
                    <a:pt x="203" y="52"/>
                  </a:lnTo>
                  <a:lnTo>
                    <a:pt x="203" y="52"/>
                  </a:lnTo>
                  <a:lnTo>
                    <a:pt x="206" y="50"/>
                  </a:lnTo>
                  <a:lnTo>
                    <a:pt x="203" y="50"/>
                  </a:lnTo>
                  <a:lnTo>
                    <a:pt x="203" y="48"/>
                  </a:lnTo>
                  <a:lnTo>
                    <a:pt x="203" y="48"/>
                  </a:lnTo>
                  <a:lnTo>
                    <a:pt x="203" y="48"/>
                  </a:lnTo>
                  <a:lnTo>
                    <a:pt x="201" y="48"/>
                  </a:lnTo>
                  <a:lnTo>
                    <a:pt x="201" y="48"/>
                  </a:lnTo>
                  <a:lnTo>
                    <a:pt x="201" y="45"/>
                  </a:lnTo>
                  <a:lnTo>
                    <a:pt x="199" y="45"/>
                  </a:lnTo>
                  <a:lnTo>
                    <a:pt x="199" y="45"/>
                  </a:lnTo>
                  <a:lnTo>
                    <a:pt x="199" y="45"/>
                  </a:lnTo>
                  <a:lnTo>
                    <a:pt x="199" y="45"/>
                  </a:lnTo>
                  <a:lnTo>
                    <a:pt x="199" y="45"/>
                  </a:lnTo>
                  <a:lnTo>
                    <a:pt x="196" y="45"/>
                  </a:lnTo>
                  <a:lnTo>
                    <a:pt x="196" y="45"/>
                  </a:lnTo>
                  <a:lnTo>
                    <a:pt x="196" y="45"/>
                  </a:lnTo>
                  <a:lnTo>
                    <a:pt x="196" y="45"/>
                  </a:lnTo>
                  <a:lnTo>
                    <a:pt x="194" y="45"/>
                  </a:lnTo>
                  <a:lnTo>
                    <a:pt x="194" y="45"/>
                  </a:lnTo>
                  <a:lnTo>
                    <a:pt x="196" y="43"/>
                  </a:lnTo>
                  <a:lnTo>
                    <a:pt x="194" y="41"/>
                  </a:lnTo>
                  <a:lnTo>
                    <a:pt x="194" y="41"/>
                  </a:lnTo>
                  <a:lnTo>
                    <a:pt x="194" y="41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191" y="36"/>
                  </a:lnTo>
                  <a:lnTo>
                    <a:pt x="191" y="36"/>
                  </a:lnTo>
                  <a:lnTo>
                    <a:pt x="191" y="33"/>
                  </a:lnTo>
                  <a:lnTo>
                    <a:pt x="191" y="36"/>
                  </a:lnTo>
                  <a:lnTo>
                    <a:pt x="191" y="36"/>
                  </a:lnTo>
                  <a:lnTo>
                    <a:pt x="189" y="36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91" y="33"/>
                  </a:lnTo>
                  <a:lnTo>
                    <a:pt x="191" y="31"/>
                  </a:lnTo>
                  <a:lnTo>
                    <a:pt x="189" y="31"/>
                  </a:lnTo>
                  <a:lnTo>
                    <a:pt x="189" y="31"/>
                  </a:lnTo>
                  <a:lnTo>
                    <a:pt x="189" y="29"/>
                  </a:lnTo>
                  <a:lnTo>
                    <a:pt x="187" y="29"/>
                  </a:lnTo>
                  <a:lnTo>
                    <a:pt x="187" y="29"/>
                  </a:lnTo>
                  <a:lnTo>
                    <a:pt x="189" y="29"/>
                  </a:lnTo>
                  <a:lnTo>
                    <a:pt x="189" y="26"/>
                  </a:lnTo>
                  <a:lnTo>
                    <a:pt x="187" y="29"/>
                  </a:lnTo>
                  <a:lnTo>
                    <a:pt x="187" y="29"/>
                  </a:lnTo>
                  <a:lnTo>
                    <a:pt x="187" y="29"/>
                  </a:lnTo>
                  <a:lnTo>
                    <a:pt x="187" y="29"/>
                  </a:lnTo>
                  <a:lnTo>
                    <a:pt x="187" y="29"/>
                  </a:lnTo>
                  <a:lnTo>
                    <a:pt x="187" y="29"/>
                  </a:lnTo>
                  <a:lnTo>
                    <a:pt x="187" y="29"/>
                  </a:lnTo>
                  <a:lnTo>
                    <a:pt x="187" y="26"/>
                  </a:lnTo>
                  <a:lnTo>
                    <a:pt x="187" y="24"/>
                  </a:lnTo>
                  <a:lnTo>
                    <a:pt x="187" y="24"/>
                  </a:lnTo>
                  <a:lnTo>
                    <a:pt x="187" y="24"/>
                  </a:lnTo>
                  <a:lnTo>
                    <a:pt x="184" y="24"/>
                  </a:lnTo>
                  <a:lnTo>
                    <a:pt x="184" y="24"/>
                  </a:lnTo>
                  <a:lnTo>
                    <a:pt x="184" y="24"/>
                  </a:lnTo>
                  <a:lnTo>
                    <a:pt x="184" y="24"/>
                  </a:lnTo>
                  <a:lnTo>
                    <a:pt x="182" y="22"/>
                  </a:lnTo>
                  <a:lnTo>
                    <a:pt x="180" y="22"/>
                  </a:lnTo>
                  <a:lnTo>
                    <a:pt x="177" y="22"/>
                  </a:lnTo>
                  <a:lnTo>
                    <a:pt x="177" y="22"/>
                  </a:lnTo>
                  <a:lnTo>
                    <a:pt x="177" y="22"/>
                  </a:lnTo>
                  <a:lnTo>
                    <a:pt x="175" y="22"/>
                  </a:lnTo>
                  <a:lnTo>
                    <a:pt x="175" y="24"/>
                  </a:lnTo>
                  <a:lnTo>
                    <a:pt x="175" y="24"/>
                  </a:lnTo>
                  <a:lnTo>
                    <a:pt x="175" y="24"/>
                  </a:lnTo>
                  <a:lnTo>
                    <a:pt x="175" y="24"/>
                  </a:lnTo>
                  <a:lnTo>
                    <a:pt x="175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0" y="24"/>
                  </a:lnTo>
                  <a:lnTo>
                    <a:pt x="170" y="24"/>
                  </a:lnTo>
                  <a:lnTo>
                    <a:pt x="170" y="22"/>
                  </a:lnTo>
                  <a:lnTo>
                    <a:pt x="170" y="22"/>
                  </a:lnTo>
                  <a:lnTo>
                    <a:pt x="170" y="22"/>
                  </a:lnTo>
                  <a:lnTo>
                    <a:pt x="170" y="22"/>
                  </a:lnTo>
                  <a:lnTo>
                    <a:pt x="168" y="22"/>
                  </a:lnTo>
                  <a:lnTo>
                    <a:pt x="168" y="22"/>
                  </a:lnTo>
                  <a:lnTo>
                    <a:pt x="168" y="22"/>
                  </a:lnTo>
                  <a:lnTo>
                    <a:pt x="168" y="22"/>
                  </a:lnTo>
                  <a:lnTo>
                    <a:pt x="168" y="19"/>
                  </a:lnTo>
                  <a:lnTo>
                    <a:pt x="165" y="19"/>
                  </a:lnTo>
                  <a:lnTo>
                    <a:pt x="165" y="17"/>
                  </a:lnTo>
                  <a:lnTo>
                    <a:pt x="165" y="17"/>
                  </a:lnTo>
                  <a:lnTo>
                    <a:pt x="163" y="17"/>
                  </a:lnTo>
                  <a:lnTo>
                    <a:pt x="163" y="14"/>
                  </a:lnTo>
                  <a:lnTo>
                    <a:pt x="161" y="14"/>
                  </a:lnTo>
                  <a:lnTo>
                    <a:pt x="161" y="14"/>
                  </a:lnTo>
                  <a:lnTo>
                    <a:pt x="158" y="14"/>
                  </a:lnTo>
                  <a:lnTo>
                    <a:pt x="156" y="14"/>
                  </a:lnTo>
                  <a:lnTo>
                    <a:pt x="149" y="17"/>
                  </a:lnTo>
                  <a:lnTo>
                    <a:pt x="147" y="19"/>
                  </a:lnTo>
                  <a:lnTo>
                    <a:pt x="144" y="19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24"/>
                  </a:lnTo>
                  <a:lnTo>
                    <a:pt x="144" y="24"/>
                  </a:lnTo>
                  <a:lnTo>
                    <a:pt x="142" y="24"/>
                  </a:lnTo>
                  <a:lnTo>
                    <a:pt x="139" y="24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9"/>
                  </a:lnTo>
                  <a:lnTo>
                    <a:pt x="139" y="29"/>
                  </a:lnTo>
                  <a:lnTo>
                    <a:pt x="132" y="29"/>
                  </a:lnTo>
                  <a:lnTo>
                    <a:pt x="130" y="29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25" y="26"/>
                  </a:lnTo>
                  <a:lnTo>
                    <a:pt x="125" y="24"/>
                  </a:lnTo>
                  <a:lnTo>
                    <a:pt x="125" y="24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28" y="24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30" y="19"/>
                  </a:lnTo>
                  <a:lnTo>
                    <a:pt x="128" y="19"/>
                  </a:lnTo>
                  <a:lnTo>
                    <a:pt x="128" y="19"/>
                  </a:lnTo>
                  <a:lnTo>
                    <a:pt x="130" y="17"/>
                  </a:lnTo>
                  <a:lnTo>
                    <a:pt x="128" y="17"/>
                  </a:lnTo>
                  <a:lnTo>
                    <a:pt x="128" y="14"/>
                  </a:lnTo>
                  <a:lnTo>
                    <a:pt x="128" y="14"/>
                  </a:lnTo>
                  <a:lnTo>
                    <a:pt x="130" y="14"/>
                  </a:lnTo>
                  <a:lnTo>
                    <a:pt x="130" y="14"/>
                  </a:lnTo>
                  <a:lnTo>
                    <a:pt x="130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0"/>
                  </a:lnTo>
                  <a:lnTo>
                    <a:pt x="125" y="10"/>
                  </a:lnTo>
                  <a:lnTo>
                    <a:pt x="125" y="10"/>
                  </a:lnTo>
                  <a:lnTo>
                    <a:pt x="128" y="10"/>
                  </a:lnTo>
                  <a:lnTo>
                    <a:pt x="128" y="10"/>
                  </a:lnTo>
                  <a:lnTo>
                    <a:pt x="128" y="7"/>
                  </a:lnTo>
                  <a:lnTo>
                    <a:pt x="125" y="7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8" y="5"/>
                  </a:lnTo>
                  <a:lnTo>
                    <a:pt x="128" y="5"/>
                  </a:lnTo>
                  <a:lnTo>
                    <a:pt x="128" y="5"/>
                  </a:lnTo>
                  <a:lnTo>
                    <a:pt x="128" y="5"/>
                  </a:lnTo>
                  <a:lnTo>
                    <a:pt x="125" y="5"/>
                  </a:lnTo>
                  <a:lnTo>
                    <a:pt x="125" y="3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3" y="0"/>
                  </a:lnTo>
                  <a:lnTo>
                    <a:pt x="123" y="3"/>
                  </a:lnTo>
                  <a:lnTo>
                    <a:pt x="120" y="3"/>
                  </a:lnTo>
                  <a:lnTo>
                    <a:pt x="120" y="3"/>
                  </a:lnTo>
                  <a:lnTo>
                    <a:pt x="118" y="3"/>
                  </a:lnTo>
                  <a:lnTo>
                    <a:pt x="118" y="3"/>
                  </a:lnTo>
                  <a:lnTo>
                    <a:pt x="116" y="3"/>
                  </a:lnTo>
                  <a:lnTo>
                    <a:pt x="116" y="3"/>
                  </a:lnTo>
                  <a:lnTo>
                    <a:pt x="116" y="5"/>
                  </a:lnTo>
                  <a:lnTo>
                    <a:pt x="116" y="7"/>
                  </a:lnTo>
                  <a:lnTo>
                    <a:pt x="116" y="7"/>
                  </a:lnTo>
                  <a:lnTo>
                    <a:pt x="118" y="7"/>
                  </a:lnTo>
                  <a:lnTo>
                    <a:pt x="118" y="7"/>
                  </a:lnTo>
                  <a:lnTo>
                    <a:pt x="118" y="10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113" y="10"/>
                  </a:lnTo>
                  <a:lnTo>
                    <a:pt x="111" y="10"/>
                  </a:lnTo>
                  <a:lnTo>
                    <a:pt x="111" y="10"/>
                  </a:lnTo>
                  <a:lnTo>
                    <a:pt x="109" y="7"/>
                  </a:lnTo>
                  <a:lnTo>
                    <a:pt x="106" y="7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2" y="7"/>
                  </a:lnTo>
                  <a:lnTo>
                    <a:pt x="102" y="7"/>
                  </a:lnTo>
                  <a:lnTo>
                    <a:pt x="102" y="7"/>
                  </a:lnTo>
                  <a:lnTo>
                    <a:pt x="102" y="7"/>
                  </a:lnTo>
                  <a:lnTo>
                    <a:pt x="102" y="10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22"/>
                  </a:lnTo>
                  <a:lnTo>
                    <a:pt x="102" y="22"/>
                  </a:lnTo>
                  <a:lnTo>
                    <a:pt x="102" y="22"/>
                  </a:lnTo>
                  <a:lnTo>
                    <a:pt x="99" y="19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0" y="22"/>
                  </a:lnTo>
                  <a:lnTo>
                    <a:pt x="87" y="22"/>
                  </a:lnTo>
                  <a:lnTo>
                    <a:pt x="87" y="22"/>
                  </a:lnTo>
                  <a:lnTo>
                    <a:pt x="85" y="26"/>
                  </a:lnTo>
                  <a:lnTo>
                    <a:pt x="85" y="26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9"/>
                  </a:lnTo>
                  <a:lnTo>
                    <a:pt x="87" y="29"/>
                  </a:lnTo>
                  <a:lnTo>
                    <a:pt x="87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3" y="31"/>
                  </a:lnTo>
                  <a:lnTo>
                    <a:pt x="83" y="31"/>
                  </a:lnTo>
                  <a:lnTo>
                    <a:pt x="83" y="29"/>
                  </a:lnTo>
                  <a:lnTo>
                    <a:pt x="80" y="29"/>
                  </a:lnTo>
                  <a:lnTo>
                    <a:pt x="80" y="29"/>
                  </a:lnTo>
                  <a:lnTo>
                    <a:pt x="76" y="26"/>
                  </a:lnTo>
                  <a:lnTo>
                    <a:pt x="71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6" y="24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1" y="22"/>
                  </a:lnTo>
                  <a:lnTo>
                    <a:pt x="61" y="22"/>
                  </a:lnTo>
                  <a:lnTo>
                    <a:pt x="61" y="22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7"/>
                  </a:lnTo>
                  <a:lnTo>
                    <a:pt x="61" y="17"/>
                  </a:lnTo>
                  <a:lnTo>
                    <a:pt x="61" y="17"/>
                  </a:lnTo>
                  <a:lnTo>
                    <a:pt x="61" y="17"/>
                  </a:lnTo>
                  <a:lnTo>
                    <a:pt x="61" y="14"/>
                  </a:lnTo>
                  <a:lnTo>
                    <a:pt x="59" y="14"/>
                  </a:lnTo>
                  <a:lnTo>
                    <a:pt x="59" y="14"/>
                  </a:lnTo>
                  <a:lnTo>
                    <a:pt x="59" y="14"/>
                  </a:lnTo>
                  <a:lnTo>
                    <a:pt x="59" y="14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2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4"/>
                  </a:lnTo>
                  <a:lnTo>
                    <a:pt x="45" y="24"/>
                  </a:lnTo>
                  <a:lnTo>
                    <a:pt x="45" y="24"/>
                  </a:lnTo>
                  <a:lnTo>
                    <a:pt x="42" y="24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38" y="29"/>
                  </a:lnTo>
                  <a:lnTo>
                    <a:pt x="38" y="29"/>
                  </a:lnTo>
                  <a:lnTo>
                    <a:pt x="38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1" y="33"/>
                  </a:lnTo>
                  <a:lnTo>
                    <a:pt x="31" y="33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6"/>
                  </a:lnTo>
                  <a:lnTo>
                    <a:pt x="26" y="38"/>
                  </a:lnTo>
                  <a:lnTo>
                    <a:pt x="23" y="38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3" y="64"/>
                  </a:lnTo>
                  <a:lnTo>
                    <a:pt x="23" y="64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3" y="74"/>
                  </a:lnTo>
                  <a:lnTo>
                    <a:pt x="33" y="71"/>
                  </a:lnTo>
                  <a:lnTo>
                    <a:pt x="35" y="71"/>
                  </a:lnTo>
                  <a:lnTo>
                    <a:pt x="38" y="71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38" y="76"/>
                  </a:lnTo>
                  <a:lnTo>
                    <a:pt x="38" y="76"/>
                  </a:lnTo>
                  <a:lnTo>
                    <a:pt x="35" y="81"/>
                  </a:lnTo>
                  <a:lnTo>
                    <a:pt x="35" y="83"/>
                  </a:lnTo>
                  <a:lnTo>
                    <a:pt x="38" y="85"/>
                  </a:lnTo>
                  <a:lnTo>
                    <a:pt x="40" y="85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5"/>
                  </a:lnTo>
                  <a:lnTo>
                    <a:pt x="42" y="85"/>
                  </a:lnTo>
                  <a:lnTo>
                    <a:pt x="42" y="88"/>
                  </a:lnTo>
                  <a:lnTo>
                    <a:pt x="45" y="88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38" y="93"/>
                  </a:lnTo>
                  <a:lnTo>
                    <a:pt x="35" y="93"/>
                  </a:lnTo>
                  <a:lnTo>
                    <a:pt x="35" y="93"/>
                  </a:lnTo>
                  <a:lnTo>
                    <a:pt x="35" y="93"/>
                  </a:lnTo>
                  <a:lnTo>
                    <a:pt x="35" y="93"/>
                  </a:lnTo>
                  <a:lnTo>
                    <a:pt x="35" y="95"/>
                  </a:lnTo>
                  <a:lnTo>
                    <a:pt x="35" y="95"/>
                  </a:lnTo>
                  <a:lnTo>
                    <a:pt x="35" y="100"/>
                  </a:lnTo>
                  <a:lnTo>
                    <a:pt x="33" y="104"/>
                  </a:lnTo>
                  <a:lnTo>
                    <a:pt x="35" y="104"/>
                  </a:lnTo>
                  <a:lnTo>
                    <a:pt x="38" y="107"/>
                  </a:lnTo>
                  <a:lnTo>
                    <a:pt x="38" y="107"/>
                  </a:lnTo>
                  <a:lnTo>
                    <a:pt x="40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7" y="114"/>
                  </a:lnTo>
                  <a:lnTo>
                    <a:pt x="50" y="114"/>
                  </a:lnTo>
                  <a:lnTo>
                    <a:pt x="50" y="114"/>
                  </a:lnTo>
                  <a:lnTo>
                    <a:pt x="50" y="116"/>
                  </a:lnTo>
                  <a:lnTo>
                    <a:pt x="50" y="119"/>
                  </a:lnTo>
                  <a:lnTo>
                    <a:pt x="50" y="121"/>
                  </a:lnTo>
                  <a:lnTo>
                    <a:pt x="50" y="121"/>
                  </a:lnTo>
                  <a:lnTo>
                    <a:pt x="50" y="123"/>
                  </a:lnTo>
                  <a:lnTo>
                    <a:pt x="50" y="123"/>
                  </a:lnTo>
                  <a:lnTo>
                    <a:pt x="50" y="126"/>
                  </a:lnTo>
                  <a:lnTo>
                    <a:pt x="50" y="128"/>
                  </a:lnTo>
                  <a:lnTo>
                    <a:pt x="47" y="128"/>
                  </a:lnTo>
                  <a:lnTo>
                    <a:pt x="45" y="128"/>
                  </a:lnTo>
                  <a:lnTo>
                    <a:pt x="45" y="126"/>
                  </a:lnTo>
                  <a:lnTo>
                    <a:pt x="42" y="123"/>
                  </a:lnTo>
                  <a:lnTo>
                    <a:pt x="42" y="121"/>
                  </a:lnTo>
                  <a:lnTo>
                    <a:pt x="40" y="121"/>
                  </a:lnTo>
                  <a:lnTo>
                    <a:pt x="40" y="123"/>
                  </a:lnTo>
                  <a:lnTo>
                    <a:pt x="40" y="123"/>
                  </a:lnTo>
                  <a:lnTo>
                    <a:pt x="40" y="123"/>
                  </a:lnTo>
                  <a:lnTo>
                    <a:pt x="40" y="123"/>
                  </a:lnTo>
                  <a:lnTo>
                    <a:pt x="38" y="123"/>
                  </a:lnTo>
                  <a:lnTo>
                    <a:pt x="38" y="123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5" y="121"/>
                  </a:lnTo>
                  <a:lnTo>
                    <a:pt x="35" y="121"/>
                  </a:lnTo>
                  <a:lnTo>
                    <a:pt x="35" y="121"/>
                  </a:lnTo>
                  <a:lnTo>
                    <a:pt x="33" y="121"/>
                  </a:lnTo>
                  <a:lnTo>
                    <a:pt x="33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3" y="121"/>
                  </a:lnTo>
                  <a:lnTo>
                    <a:pt x="21" y="121"/>
                  </a:lnTo>
                  <a:lnTo>
                    <a:pt x="21" y="121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9" y="126"/>
                  </a:lnTo>
                  <a:lnTo>
                    <a:pt x="19" y="126"/>
                  </a:lnTo>
                  <a:lnTo>
                    <a:pt x="19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23" y="138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31" y="138"/>
                  </a:lnTo>
                  <a:lnTo>
                    <a:pt x="33" y="138"/>
                  </a:lnTo>
                  <a:lnTo>
                    <a:pt x="33" y="138"/>
                  </a:lnTo>
                  <a:lnTo>
                    <a:pt x="31" y="138"/>
                  </a:lnTo>
                  <a:lnTo>
                    <a:pt x="31" y="140"/>
                  </a:lnTo>
                  <a:lnTo>
                    <a:pt x="31" y="140"/>
                  </a:lnTo>
                  <a:lnTo>
                    <a:pt x="31" y="142"/>
                  </a:lnTo>
                  <a:lnTo>
                    <a:pt x="31" y="142"/>
                  </a:lnTo>
                  <a:lnTo>
                    <a:pt x="33" y="142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5" y="147"/>
                  </a:lnTo>
                  <a:lnTo>
                    <a:pt x="33" y="147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1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9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6" y="159"/>
                  </a:lnTo>
                  <a:lnTo>
                    <a:pt x="26" y="159"/>
                  </a:lnTo>
                  <a:lnTo>
                    <a:pt x="26" y="159"/>
                  </a:lnTo>
                  <a:lnTo>
                    <a:pt x="26" y="159"/>
                  </a:lnTo>
                  <a:lnTo>
                    <a:pt x="26" y="159"/>
                  </a:lnTo>
                  <a:lnTo>
                    <a:pt x="26" y="159"/>
                  </a:lnTo>
                  <a:lnTo>
                    <a:pt x="26" y="161"/>
                  </a:lnTo>
                  <a:lnTo>
                    <a:pt x="26" y="164"/>
                  </a:lnTo>
                  <a:lnTo>
                    <a:pt x="23" y="164"/>
                  </a:lnTo>
                  <a:lnTo>
                    <a:pt x="23" y="164"/>
                  </a:lnTo>
                  <a:lnTo>
                    <a:pt x="23" y="166"/>
                  </a:lnTo>
                  <a:lnTo>
                    <a:pt x="23" y="166"/>
                  </a:lnTo>
                  <a:lnTo>
                    <a:pt x="23" y="166"/>
                  </a:lnTo>
                  <a:lnTo>
                    <a:pt x="23" y="166"/>
                  </a:lnTo>
                  <a:lnTo>
                    <a:pt x="23" y="166"/>
                  </a:lnTo>
                  <a:lnTo>
                    <a:pt x="21" y="168"/>
                  </a:lnTo>
                  <a:lnTo>
                    <a:pt x="21" y="168"/>
                  </a:lnTo>
                  <a:lnTo>
                    <a:pt x="21" y="168"/>
                  </a:lnTo>
                  <a:lnTo>
                    <a:pt x="21" y="168"/>
                  </a:lnTo>
                  <a:lnTo>
                    <a:pt x="21" y="171"/>
                  </a:lnTo>
                  <a:lnTo>
                    <a:pt x="19" y="171"/>
                  </a:lnTo>
                  <a:lnTo>
                    <a:pt x="19" y="171"/>
                  </a:lnTo>
                  <a:lnTo>
                    <a:pt x="16" y="168"/>
                  </a:lnTo>
                  <a:lnTo>
                    <a:pt x="14" y="168"/>
                  </a:lnTo>
                  <a:lnTo>
                    <a:pt x="12" y="168"/>
                  </a:lnTo>
                  <a:lnTo>
                    <a:pt x="12" y="168"/>
                  </a:lnTo>
                  <a:lnTo>
                    <a:pt x="9" y="168"/>
                  </a:lnTo>
                  <a:lnTo>
                    <a:pt x="9" y="168"/>
                  </a:lnTo>
                  <a:lnTo>
                    <a:pt x="7" y="171"/>
                  </a:lnTo>
                  <a:lnTo>
                    <a:pt x="9" y="173"/>
                  </a:lnTo>
                  <a:lnTo>
                    <a:pt x="9" y="173"/>
                  </a:lnTo>
                  <a:lnTo>
                    <a:pt x="12" y="178"/>
                  </a:lnTo>
                  <a:lnTo>
                    <a:pt x="12" y="183"/>
                  </a:lnTo>
                  <a:lnTo>
                    <a:pt x="12" y="185"/>
                  </a:lnTo>
                  <a:lnTo>
                    <a:pt x="12" y="185"/>
                  </a:lnTo>
                  <a:lnTo>
                    <a:pt x="12" y="185"/>
                  </a:lnTo>
                  <a:lnTo>
                    <a:pt x="14" y="187"/>
                  </a:lnTo>
                  <a:lnTo>
                    <a:pt x="14" y="187"/>
                  </a:lnTo>
                  <a:lnTo>
                    <a:pt x="14" y="190"/>
                  </a:lnTo>
                  <a:lnTo>
                    <a:pt x="14" y="190"/>
                  </a:lnTo>
                  <a:lnTo>
                    <a:pt x="14" y="190"/>
                  </a:lnTo>
                  <a:lnTo>
                    <a:pt x="14" y="190"/>
                  </a:lnTo>
                  <a:lnTo>
                    <a:pt x="14" y="190"/>
                  </a:lnTo>
                  <a:lnTo>
                    <a:pt x="14" y="192"/>
                  </a:lnTo>
                  <a:lnTo>
                    <a:pt x="14" y="192"/>
                  </a:lnTo>
                  <a:lnTo>
                    <a:pt x="16" y="192"/>
                  </a:lnTo>
                  <a:lnTo>
                    <a:pt x="16" y="192"/>
                  </a:lnTo>
                  <a:lnTo>
                    <a:pt x="16" y="194"/>
                  </a:lnTo>
                  <a:lnTo>
                    <a:pt x="16" y="194"/>
                  </a:lnTo>
                  <a:lnTo>
                    <a:pt x="16" y="199"/>
                  </a:lnTo>
                  <a:lnTo>
                    <a:pt x="16" y="201"/>
                  </a:lnTo>
                  <a:lnTo>
                    <a:pt x="16" y="201"/>
                  </a:lnTo>
                  <a:lnTo>
                    <a:pt x="16" y="201"/>
                  </a:lnTo>
                  <a:lnTo>
                    <a:pt x="14" y="204"/>
                  </a:lnTo>
                  <a:lnTo>
                    <a:pt x="14" y="204"/>
                  </a:lnTo>
                  <a:lnTo>
                    <a:pt x="14" y="204"/>
                  </a:lnTo>
                  <a:lnTo>
                    <a:pt x="14" y="206"/>
                  </a:lnTo>
                  <a:lnTo>
                    <a:pt x="14" y="206"/>
                  </a:lnTo>
                  <a:lnTo>
                    <a:pt x="14" y="206"/>
                  </a:lnTo>
                  <a:lnTo>
                    <a:pt x="14" y="209"/>
                  </a:lnTo>
                  <a:lnTo>
                    <a:pt x="16" y="209"/>
                  </a:lnTo>
                  <a:lnTo>
                    <a:pt x="16" y="209"/>
                  </a:lnTo>
                  <a:lnTo>
                    <a:pt x="16" y="209"/>
                  </a:lnTo>
                  <a:lnTo>
                    <a:pt x="14" y="211"/>
                  </a:lnTo>
                  <a:lnTo>
                    <a:pt x="14" y="213"/>
                  </a:lnTo>
                  <a:lnTo>
                    <a:pt x="14" y="213"/>
                  </a:lnTo>
                  <a:lnTo>
                    <a:pt x="9" y="218"/>
                  </a:lnTo>
                  <a:lnTo>
                    <a:pt x="7" y="220"/>
                  </a:lnTo>
                  <a:lnTo>
                    <a:pt x="5" y="223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0" y="225"/>
                  </a:lnTo>
                  <a:lnTo>
                    <a:pt x="0" y="225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2" y="227"/>
                  </a:lnTo>
                  <a:lnTo>
                    <a:pt x="2" y="227"/>
                  </a:lnTo>
                  <a:lnTo>
                    <a:pt x="2" y="227"/>
                  </a:lnTo>
                  <a:lnTo>
                    <a:pt x="5" y="230"/>
                  </a:lnTo>
                  <a:lnTo>
                    <a:pt x="5" y="232"/>
                  </a:lnTo>
                  <a:lnTo>
                    <a:pt x="7" y="230"/>
                  </a:lnTo>
                  <a:lnTo>
                    <a:pt x="7" y="230"/>
                  </a:lnTo>
                  <a:lnTo>
                    <a:pt x="7" y="227"/>
                  </a:lnTo>
                  <a:lnTo>
                    <a:pt x="7" y="227"/>
                  </a:lnTo>
                  <a:lnTo>
                    <a:pt x="7" y="227"/>
                  </a:lnTo>
                  <a:lnTo>
                    <a:pt x="9" y="230"/>
                  </a:lnTo>
                  <a:lnTo>
                    <a:pt x="9" y="230"/>
                  </a:lnTo>
                  <a:lnTo>
                    <a:pt x="12" y="230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9" y="235"/>
                  </a:lnTo>
                  <a:lnTo>
                    <a:pt x="9" y="235"/>
                  </a:lnTo>
                  <a:lnTo>
                    <a:pt x="9" y="235"/>
                  </a:lnTo>
                  <a:lnTo>
                    <a:pt x="9" y="235"/>
                  </a:lnTo>
                  <a:lnTo>
                    <a:pt x="9" y="235"/>
                  </a:lnTo>
                  <a:lnTo>
                    <a:pt x="9" y="237"/>
                  </a:lnTo>
                  <a:lnTo>
                    <a:pt x="12" y="235"/>
                  </a:lnTo>
                  <a:lnTo>
                    <a:pt x="12" y="235"/>
                  </a:lnTo>
                  <a:lnTo>
                    <a:pt x="12" y="235"/>
                  </a:lnTo>
                  <a:lnTo>
                    <a:pt x="12" y="235"/>
                  </a:lnTo>
                  <a:lnTo>
                    <a:pt x="14" y="235"/>
                  </a:lnTo>
                  <a:lnTo>
                    <a:pt x="14" y="235"/>
                  </a:lnTo>
                  <a:lnTo>
                    <a:pt x="14" y="235"/>
                  </a:lnTo>
                  <a:lnTo>
                    <a:pt x="14" y="237"/>
                  </a:lnTo>
                  <a:lnTo>
                    <a:pt x="14" y="237"/>
                  </a:lnTo>
                  <a:lnTo>
                    <a:pt x="16" y="237"/>
                  </a:lnTo>
                  <a:lnTo>
                    <a:pt x="16" y="235"/>
                  </a:lnTo>
                  <a:lnTo>
                    <a:pt x="16" y="237"/>
                  </a:lnTo>
                  <a:lnTo>
                    <a:pt x="16" y="237"/>
                  </a:lnTo>
                  <a:lnTo>
                    <a:pt x="16" y="237"/>
                  </a:lnTo>
                  <a:lnTo>
                    <a:pt x="16" y="237"/>
                  </a:lnTo>
                  <a:lnTo>
                    <a:pt x="16" y="237"/>
                  </a:lnTo>
                  <a:lnTo>
                    <a:pt x="16" y="237"/>
                  </a:lnTo>
                  <a:lnTo>
                    <a:pt x="21" y="239"/>
                  </a:lnTo>
                  <a:lnTo>
                    <a:pt x="21" y="239"/>
                  </a:lnTo>
                  <a:lnTo>
                    <a:pt x="21" y="239"/>
                  </a:lnTo>
                  <a:lnTo>
                    <a:pt x="23" y="239"/>
                  </a:lnTo>
                  <a:lnTo>
                    <a:pt x="23" y="239"/>
                  </a:lnTo>
                  <a:lnTo>
                    <a:pt x="23" y="239"/>
                  </a:lnTo>
                  <a:lnTo>
                    <a:pt x="23" y="239"/>
                  </a:lnTo>
                  <a:lnTo>
                    <a:pt x="26" y="239"/>
                  </a:lnTo>
                  <a:lnTo>
                    <a:pt x="26" y="239"/>
                  </a:lnTo>
                  <a:lnTo>
                    <a:pt x="28" y="237"/>
                  </a:lnTo>
                  <a:lnTo>
                    <a:pt x="31" y="237"/>
                  </a:lnTo>
                  <a:lnTo>
                    <a:pt x="31" y="239"/>
                  </a:lnTo>
                  <a:lnTo>
                    <a:pt x="33" y="239"/>
                  </a:lnTo>
                  <a:lnTo>
                    <a:pt x="35" y="239"/>
                  </a:lnTo>
                  <a:lnTo>
                    <a:pt x="35" y="239"/>
                  </a:lnTo>
                  <a:lnTo>
                    <a:pt x="35" y="239"/>
                  </a:lnTo>
                  <a:lnTo>
                    <a:pt x="35" y="239"/>
                  </a:lnTo>
                  <a:lnTo>
                    <a:pt x="38" y="239"/>
                  </a:lnTo>
                  <a:lnTo>
                    <a:pt x="38" y="239"/>
                  </a:lnTo>
                  <a:lnTo>
                    <a:pt x="38" y="239"/>
                  </a:lnTo>
                  <a:lnTo>
                    <a:pt x="38" y="242"/>
                  </a:lnTo>
                  <a:lnTo>
                    <a:pt x="40" y="242"/>
                  </a:lnTo>
                  <a:lnTo>
                    <a:pt x="40" y="244"/>
                  </a:lnTo>
                  <a:lnTo>
                    <a:pt x="40" y="244"/>
                  </a:lnTo>
                  <a:lnTo>
                    <a:pt x="40" y="246"/>
                  </a:lnTo>
                  <a:lnTo>
                    <a:pt x="40" y="246"/>
                  </a:lnTo>
                  <a:lnTo>
                    <a:pt x="40" y="249"/>
                  </a:lnTo>
                  <a:lnTo>
                    <a:pt x="40" y="249"/>
                  </a:lnTo>
                  <a:lnTo>
                    <a:pt x="40" y="251"/>
                  </a:lnTo>
                  <a:lnTo>
                    <a:pt x="40" y="251"/>
                  </a:lnTo>
                  <a:lnTo>
                    <a:pt x="40" y="251"/>
                  </a:lnTo>
                  <a:lnTo>
                    <a:pt x="42" y="249"/>
                  </a:lnTo>
                  <a:lnTo>
                    <a:pt x="42" y="249"/>
                  </a:lnTo>
                  <a:lnTo>
                    <a:pt x="42" y="251"/>
                  </a:lnTo>
                  <a:lnTo>
                    <a:pt x="42" y="251"/>
                  </a:lnTo>
                  <a:lnTo>
                    <a:pt x="42" y="251"/>
                  </a:lnTo>
                  <a:lnTo>
                    <a:pt x="42" y="251"/>
                  </a:lnTo>
                  <a:lnTo>
                    <a:pt x="42" y="251"/>
                  </a:lnTo>
                  <a:lnTo>
                    <a:pt x="42" y="254"/>
                  </a:lnTo>
                  <a:lnTo>
                    <a:pt x="42" y="254"/>
                  </a:lnTo>
                  <a:lnTo>
                    <a:pt x="42" y="254"/>
                  </a:lnTo>
                  <a:lnTo>
                    <a:pt x="42" y="254"/>
                  </a:lnTo>
                  <a:lnTo>
                    <a:pt x="42" y="254"/>
                  </a:lnTo>
                  <a:lnTo>
                    <a:pt x="42" y="256"/>
                  </a:lnTo>
                  <a:lnTo>
                    <a:pt x="42" y="256"/>
                  </a:lnTo>
                  <a:lnTo>
                    <a:pt x="42" y="256"/>
                  </a:lnTo>
                  <a:lnTo>
                    <a:pt x="45" y="258"/>
                  </a:lnTo>
                  <a:lnTo>
                    <a:pt x="47" y="258"/>
                  </a:lnTo>
                  <a:lnTo>
                    <a:pt x="47" y="258"/>
                  </a:lnTo>
                  <a:lnTo>
                    <a:pt x="47" y="258"/>
                  </a:lnTo>
                  <a:lnTo>
                    <a:pt x="50" y="258"/>
                  </a:lnTo>
                  <a:lnTo>
                    <a:pt x="50" y="258"/>
                  </a:lnTo>
                  <a:lnTo>
                    <a:pt x="50" y="258"/>
                  </a:lnTo>
                  <a:lnTo>
                    <a:pt x="50" y="258"/>
                  </a:lnTo>
                  <a:lnTo>
                    <a:pt x="52" y="258"/>
                  </a:lnTo>
                  <a:lnTo>
                    <a:pt x="52" y="258"/>
                  </a:lnTo>
                  <a:lnTo>
                    <a:pt x="52" y="258"/>
                  </a:lnTo>
                  <a:lnTo>
                    <a:pt x="54" y="261"/>
                  </a:lnTo>
                  <a:lnTo>
                    <a:pt x="54" y="261"/>
                  </a:lnTo>
                  <a:lnTo>
                    <a:pt x="54" y="261"/>
                  </a:lnTo>
                  <a:lnTo>
                    <a:pt x="54" y="261"/>
                  </a:lnTo>
                  <a:lnTo>
                    <a:pt x="54" y="261"/>
                  </a:lnTo>
                  <a:lnTo>
                    <a:pt x="54" y="261"/>
                  </a:lnTo>
                  <a:lnTo>
                    <a:pt x="54" y="263"/>
                  </a:lnTo>
                  <a:lnTo>
                    <a:pt x="57" y="263"/>
                  </a:lnTo>
                  <a:lnTo>
                    <a:pt x="57" y="263"/>
                  </a:lnTo>
                  <a:lnTo>
                    <a:pt x="57" y="263"/>
                  </a:lnTo>
                  <a:lnTo>
                    <a:pt x="57" y="261"/>
                  </a:lnTo>
                  <a:lnTo>
                    <a:pt x="57" y="263"/>
                  </a:lnTo>
                  <a:lnTo>
                    <a:pt x="59" y="263"/>
                  </a:lnTo>
                  <a:lnTo>
                    <a:pt x="59" y="263"/>
                  </a:lnTo>
                  <a:lnTo>
                    <a:pt x="59" y="263"/>
                  </a:lnTo>
                  <a:lnTo>
                    <a:pt x="59" y="265"/>
                  </a:lnTo>
                  <a:lnTo>
                    <a:pt x="59" y="263"/>
                  </a:lnTo>
                  <a:lnTo>
                    <a:pt x="59" y="263"/>
                  </a:lnTo>
                  <a:lnTo>
                    <a:pt x="59" y="261"/>
                  </a:lnTo>
                  <a:lnTo>
                    <a:pt x="61" y="263"/>
                  </a:lnTo>
                  <a:lnTo>
                    <a:pt x="61" y="265"/>
                  </a:lnTo>
                  <a:lnTo>
                    <a:pt x="61" y="265"/>
                  </a:lnTo>
                  <a:lnTo>
                    <a:pt x="61" y="268"/>
                  </a:lnTo>
                  <a:lnTo>
                    <a:pt x="64" y="272"/>
                  </a:lnTo>
                  <a:lnTo>
                    <a:pt x="64" y="275"/>
                  </a:lnTo>
                  <a:lnTo>
                    <a:pt x="64" y="277"/>
                  </a:lnTo>
                  <a:lnTo>
                    <a:pt x="66" y="277"/>
                  </a:lnTo>
                  <a:lnTo>
                    <a:pt x="64" y="277"/>
                  </a:lnTo>
                  <a:lnTo>
                    <a:pt x="64" y="277"/>
                  </a:lnTo>
                  <a:lnTo>
                    <a:pt x="64" y="280"/>
                  </a:lnTo>
                  <a:lnTo>
                    <a:pt x="64" y="280"/>
                  </a:lnTo>
                  <a:lnTo>
                    <a:pt x="64" y="280"/>
                  </a:lnTo>
                  <a:lnTo>
                    <a:pt x="64" y="280"/>
                  </a:lnTo>
                  <a:lnTo>
                    <a:pt x="64" y="280"/>
                  </a:lnTo>
                  <a:lnTo>
                    <a:pt x="64" y="280"/>
                  </a:lnTo>
                  <a:lnTo>
                    <a:pt x="64" y="280"/>
                  </a:lnTo>
                  <a:lnTo>
                    <a:pt x="64" y="282"/>
                  </a:lnTo>
                  <a:lnTo>
                    <a:pt x="64" y="282"/>
                  </a:lnTo>
                  <a:lnTo>
                    <a:pt x="64" y="284"/>
                  </a:lnTo>
                  <a:lnTo>
                    <a:pt x="61" y="284"/>
                  </a:lnTo>
                  <a:lnTo>
                    <a:pt x="61" y="284"/>
                  </a:lnTo>
                  <a:lnTo>
                    <a:pt x="61" y="284"/>
                  </a:lnTo>
                  <a:lnTo>
                    <a:pt x="61" y="287"/>
                  </a:lnTo>
                  <a:lnTo>
                    <a:pt x="61" y="287"/>
                  </a:lnTo>
                  <a:lnTo>
                    <a:pt x="64" y="287"/>
                  </a:lnTo>
                  <a:lnTo>
                    <a:pt x="64" y="289"/>
                  </a:lnTo>
                  <a:lnTo>
                    <a:pt x="64" y="289"/>
                  </a:lnTo>
                  <a:lnTo>
                    <a:pt x="64" y="289"/>
                  </a:lnTo>
                  <a:lnTo>
                    <a:pt x="64" y="289"/>
                  </a:lnTo>
                  <a:lnTo>
                    <a:pt x="64" y="289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64" y="294"/>
                  </a:lnTo>
                  <a:lnTo>
                    <a:pt x="64" y="294"/>
                  </a:lnTo>
                  <a:lnTo>
                    <a:pt x="64" y="294"/>
                  </a:lnTo>
                  <a:lnTo>
                    <a:pt x="64" y="294"/>
                  </a:lnTo>
                  <a:lnTo>
                    <a:pt x="64" y="294"/>
                  </a:lnTo>
                  <a:lnTo>
                    <a:pt x="61" y="294"/>
                  </a:lnTo>
                  <a:lnTo>
                    <a:pt x="61" y="294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61" y="291"/>
                  </a:lnTo>
                  <a:lnTo>
                    <a:pt x="61" y="291"/>
                  </a:lnTo>
                  <a:lnTo>
                    <a:pt x="61" y="294"/>
                  </a:lnTo>
                  <a:lnTo>
                    <a:pt x="61" y="294"/>
                  </a:lnTo>
                  <a:lnTo>
                    <a:pt x="59" y="294"/>
                  </a:lnTo>
                  <a:lnTo>
                    <a:pt x="59" y="296"/>
                  </a:lnTo>
                  <a:lnTo>
                    <a:pt x="59" y="298"/>
                  </a:lnTo>
                  <a:lnTo>
                    <a:pt x="59" y="298"/>
                  </a:lnTo>
                  <a:lnTo>
                    <a:pt x="59" y="301"/>
                  </a:lnTo>
                  <a:lnTo>
                    <a:pt x="59" y="303"/>
                  </a:lnTo>
                  <a:lnTo>
                    <a:pt x="57" y="303"/>
                  </a:lnTo>
                  <a:lnTo>
                    <a:pt x="57" y="303"/>
                  </a:lnTo>
                  <a:lnTo>
                    <a:pt x="57" y="303"/>
                  </a:lnTo>
                  <a:lnTo>
                    <a:pt x="54" y="303"/>
                  </a:lnTo>
                  <a:lnTo>
                    <a:pt x="54" y="306"/>
                  </a:lnTo>
                  <a:lnTo>
                    <a:pt x="54" y="308"/>
                  </a:lnTo>
                  <a:lnTo>
                    <a:pt x="54" y="308"/>
                  </a:lnTo>
                  <a:lnTo>
                    <a:pt x="54" y="308"/>
                  </a:lnTo>
                  <a:lnTo>
                    <a:pt x="57" y="310"/>
                  </a:lnTo>
                  <a:lnTo>
                    <a:pt x="57" y="310"/>
                  </a:lnTo>
                  <a:lnTo>
                    <a:pt x="57" y="310"/>
                  </a:lnTo>
                  <a:lnTo>
                    <a:pt x="57" y="313"/>
                  </a:lnTo>
                  <a:lnTo>
                    <a:pt x="57" y="313"/>
                  </a:lnTo>
                  <a:lnTo>
                    <a:pt x="57" y="313"/>
                  </a:lnTo>
                  <a:lnTo>
                    <a:pt x="54" y="313"/>
                  </a:lnTo>
                  <a:lnTo>
                    <a:pt x="54" y="313"/>
                  </a:lnTo>
                  <a:lnTo>
                    <a:pt x="54" y="313"/>
                  </a:lnTo>
                  <a:lnTo>
                    <a:pt x="54" y="315"/>
                  </a:lnTo>
                  <a:lnTo>
                    <a:pt x="54" y="315"/>
                  </a:lnTo>
                  <a:lnTo>
                    <a:pt x="54" y="317"/>
                  </a:lnTo>
                  <a:lnTo>
                    <a:pt x="54" y="317"/>
                  </a:lnTo>
                  <a:lnTo>
                    <a:pt x="54" y="317"/>
                  </a:lnTo>
                  <a:lnTo>
                    <a:pt x="54" y="317"/>
                  </a:lnTo>
                  <a:lnTo>
                    <a:pt x="54" y="317"/>
                  </a:lnTo>
                  <a:lnTo>
                    <a:pt x="54" y="320"/>
                  </a:lnTo>
                  <a:lnTo>
                    <a:pt x="54" y="320"/>
                  </a:lnTo>
                  <a:lnTo>
                    <a:pt x="54" y="320"/>
                  </a:lnTo>
                  <a:lnTo>
                    <a:pt x="54" y="322"/>
                  </a:lnTo>
                  <a:lnTo>
                    <a:pt x="54" y="334"/>
                  </a:lnTo>
                  <a:lnTo>
                    <a:pt x="54" y="334"/>
                  </a:lnTo>
                  <a:lnTo>
                    <a:pt x="54" y="334"/>
                  </a:lnTo>
                  <a:lnTo>
                    <a:pt x="54" y="336"/>
                  </a:lnTo>
                  <a:lnTo>
                    <a:pt x="54" y="336"/>
                  </a:lnTo>
                  <a:lnTo>
                    <a:pt x="54" y="339"/>
                  </a:lnTo>
                  <a:lnTo>
                    <a:pt x="57" y="339"/>
                  </a:lnTo>
                  <a:lnTo>
                    <a:pt x="54" y="339"/>
                  </a:lnTo>
                  <a:lnTo>
                    <a:pt x="54" y="339"/>
                  </a:lnTo>
                  <a:lnTo>
                    <a:pt x="54" y="341"/>
                  </a:lnTo>
                  <a:lnTo>
                    <a:pt x="54" y="341"/>
                  </a:lnTo>
                  <a:lnTo>
                    <a:pt x="57" y="341"/>
                  </a:lnTo>
                  <a:lnTo>
                    <a:pt x="57" y="341"/>
                  </a:lnTo>
                  <a:lnTo>
                    <a:pt x="57" y="341"/>
                  </a:lnTo>
                  <a:lnTo>
                    <a:pt x="59" y="343"/>
                  </a:lnTo>
                  <a:lnTo>
                    <a:pt x="61" y="343"/>
                  </a:lnTo>
                  <a:lnTo>
                    <a:pt x="61" y="341"/>
                  </a:lnTo>
                  <a:lnTo>
                    <a:pt x="66" y="339"/>
                  </a:lnTo>
                  <a:lnTo>
                    <a:pt x="68" y="336"/>
                  </a:lnTo>
                  <a:lnTo>
                    <a:pt x="71" y="336"/>
                  </a:lnTo>
                  <a:lnTo>
                    <a:pt x="71" y="336"/>
                  </a:lnTo>
                  <a:lnTo>
                    <a:pt x="71" y="336"/>
                  </a:lnTo>
                  <a:lnTo>
                    <a:pt x="73" y="336"/>
                  </a:lnTo>
                  <a:lnTo>
                    <a:pt x="73" y="334"/>
                  </a:lnTo>
                  <a:lnTo>
                    <a:pt x="73" y="334"/>
                  </a:lnTo>
                  <a:lnTo>
                    <a:pt x="76" y="334"/>
                  </a:lnTo>
                  <a:lnTo>
                    <a:pt x="80" y="332"/>
                  </a:lnTo>
                  <a:lnTo>
                    <a:pt x="83" y="332"/>
                  </a:lnTo>
                  <a:lnTo>
                    <a:pt x="85" y="329"/>
                  </a:lnTo>
                  <a:lnTo>
                    <a:pt x="90" y="327"/>
                  </a:lnTo>
                  <a:lnTo>
                    <a:pt x="90" y="327"/>
                  </a:lnTo>
                  <a:lnTo>
                    <a:pt x="90" y="325"/>
                  </a:lnTo>
                  <a:lnTo>
                    <a:pt x="92" y="325"/>
                  </a:lnTo>
                  <a:lnTo>
                    <a:pt x="94" y="325"/>
                  </a:lnTo>
                  <a:lnTo>
                    <a:pt x="99" y="325"/>
                  </a:lnTo>
                  <a:lnTo>
                    <a:pt x="106" y="322"/>
                  </a:lnTo>
                  <a:lnTo>
                    <a:pt x="106" y="322"/>
                  </a:lnTo>
                  <a:lnTo>
                    <a:pt x="109" y="320"/>
                  </a:lnTo>
                  <a:lnTo>
                    <a:pt x="109" y="320"/>
                  </a:lnTo>
                  <a:lnTo>
                    <a:pt x="111" y="320"/>
                  </a:lnTo>
                  <a:lnTo>
                    <a:pt x="116" y="317"/>
                  </a:lnTo>
                  <a:lnTo>
                    <a:pt x="116" y="317"/>
                  </a:lnTo>
                  <a:lnTo>
                    <a:pt x="116" y="317"/>
                  </a:lnTo>
                  <a:lnTo>
                    <a:pt x="118" y="317"/>
                  </a:lnTo>
                  <a:lnTo>
                    <a:pt x="132" y="313"/>
                  </a:lnTo>
                  <a:lnTo>
                    <a:pt x="137" y="310"/>
                  </a:lnTo>
                  <a:lnTo>
                    <a:pt x="139" y="308"/>
                  </a:lnTo>
                  <a:lnTo>
                    <a:pt x="139" y="308"/>
                  </a:lnTo>
                  <a:lnTo>
                    <a:pt x="139" y="308"/>
                  </a:lnTo>
                  <a:lnTo>
                    <a:pt x="142" y="308"/>
                  </a:lnTo>
                  <a:lnTo>
                    <a:pt x="147" y="306"/>
                  </a:lnTo>
                  <a:lnTo>
                    <a:pt x="147" y="306"/>
                  </a:lnTo>
                  <a:lnTo>
                    <a:pt x="158" y="303"/>
                  </a:lnTo>
                  <a:lnTo>
                    <a:pt x="163" y="303"/>
                  </a:lnTo>
                  <a:lnTo>
                    <a:pt x="163" y="303"/>
                  </a:lnTo>
                  <a:lnTo>
                    <a:pt x="161" y="303"/>
                  </a:lnTo>
                  <a:lnTo>
                    <a:pt x="163" y="301"/>
                  </a:lnTo>
                  <a:lnTo>
                    <a:pt x="165" y="303"/>
                  </a:lnTo>
                  <a:lnTo>
                    <a:pt x="165" y="303"/>
                  </a:lnTo>
                  <a:lnTo>
                    <a:pt x="177" y="301"/>
                  </a:lnTo>
                  <a:lnTo>
                    <a:pt x="180" y="301"/>
                  </a:lnTo>
                  <a:lnTo>
                    <a:pt x="191" y="301"/>
                  </a:lnTo>
                  <a:lnTo>
                    <a:pt x="191" y="301"/>
                  </a:lnTo>
                  <a:lnTo>
                    <a:pt x="191" y="298"/>
                  </a:lnTo>
                  <a:lnTo>
                    <a:pt x="191" y="298"/>
                  </a:lnTo>
                  <a:lnTo>
                    <a:pt x="191" y="298"/>
                  </a:lnTo>
                  <a:lnTo>
                    <a:pt x="189" y="298"/>
                  </a:lnTo>
                  <a:lnTo>
                    <a:pt x="189" y="298"/>
                  </a:lnTo>
                  <a:lnTo>
                    <a:pt x="187" y="298"/>
                  </a:lnTo>
                  <a:lnTo>
                    <a:pt x="187" y="298"/>
                  </a:lnTo>
                  <a:lnTo>
                    <a:pt x="182" y="296"/>
                  </a:lnTo>
                  <a:lnTo>
                    <a:pt x="182" y="296"/>
                  </a:lnTo>
                  <a:lnTo>
                    <a:pt x="180" y="296"/>
                  </a:lnTo>
                  <a:lnTo>
                    <a:pt x="180" y="296"/>
                  </a:lnTo>
                  <a:lnTo>
                    <a:pt x="182" y="296"/>
                  </a:lnTo>
                  <a:lnTo>
                    <a:pt x="182" y="298"/>
                  </a:lnTo>
                  <a:lnTo>
                    <a:pt x="182" y="298"/>
                  </a:lnTo>
                  <a:lnTo>
                    <a:pt x="182" y="298"/>
                  </a:lnTo>
                  <a:lnTo>
                    <a:pt x="182" y="298"/>
                  </a:lnTo>
                  <a:lnTo>
                    <a:pt x="182" y="298"/>
                  </a:lnTo>
                  <a:lnTo>
                    <a:pt x="182" y="298"/>
                  </a:lnTo>
                  <a:lnTo>
                    <a:pt x="180" y="298"/>
                  </a:lnTo>
                  <a:lnTo>
                    <a:pt x="180" y="298"/>
                  </a:lnTo>
                  <a:lnTo>
                    <a:pt x="180" y="298"/>
                  </a:lnTo>
                  <a:lnTo>
                    <a:pt x="177" y="298"/>
                  </a:lnTo>
                  <a:lnTo>
                    <a:pt x="177" y="298"/>
                  </a:lnTo>
                  <a:lnTo>
                    <a:pt x="177" y="298"/>
                  </a:lnTo>
                  <a:lnTo>
                    <a:pt x="177" y="298"/>
                  </a:lnTo>
                  <a:lnTo>
                    <a:pt x="177" y="298"/>
                  </a:lnTo>
                  <a:lnTo>
                    <a:pt x="175" y="298"/>
                  </a:lnTo>
                  <a:lnTo>
                    <a:pt x="175" y="298"/>
                  </a:lnTo>
                  <a:lnTo>
                    <a:pt x="175" y="298"/>
                  </a:lnTo>
                  <a:lnTo>
                    <a:pt x="175" y="298"/>
                  </a:lnTo>
                  <a:lnTo>
                    <a:pt x="175" y="301"/>
                  </a:lnTo>
                  <a:lnTo>
                    <a:pt x="175" y="301"/>
                  </a:lnTo>
                  <a:lnTo>
                    <a:pt x="177" y="301"/>
                  </a:lnTo>
                  <a:lnTo>
                    <a:pt x="177" y="301"/>
                  </a:lnTo>
                  <a:lnTo>
                    <a:pt x="177" y="301"/>
                  </a:lnTo>
                  <a:lnTo>
                    <a:pt x="175" y="301"/>
                  </a:lnTo>
                  <a:lnTo>
                    <a:pt x="173" y="301"/>
                  </a:lnTo>
                  <a:lnTo>
                    <a:pt x="170" y="301"/>
                  </a:lnTo>
                  <a:lnTo>
                    <a:pt x="170" y="298"/>
                  </a:lnTo>
                  <a:lnTo>
                    <a:pt x="170" y="298"/>
                  </a:lnTo>
                  <a:lnTo>
                    <a:pt x="170" y="298"/>
                  </a:lnTo>
                  <a:lnTo>
                    <a:pt x="170" y="298"/>
                  </a:lnTo>
                  <a:lnTo>
                    <a:pt x="173" y="298"/>
                  </a:lnTo>
                  <a:lnTo>
                    <a:pt x="173" y="301"/>
                  </a:lnTo>
                  <a:lnTo>
                    <a:pt x="175" y="301"/>
                  </a:lnTo>
                  <a:lnTo>
                    <a:pt x="175" y="298"/>
                  </a:lnTo>
                  <a:lnTo>
                    <a:pt x="175" y="298"/>
                  </a:lnTo>
                  <a:lnTo>
                    <a:pt x="175" y="298"/>
                  </a:lnTo>
                  <a:lnTo>
                    <a:pt x="177" y="298"/>
                  </a:lnTo>
                  <a:lnTo>
                    <a:pt x="177" y="298"/>
                  </a:lnTo>
                  <a:lnTo>
                    <a:pt x="177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8"/>
                  </a:lnTo>
                  <a:lnTo>
                    <a:pt x="175" y="298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5" y="296"/>
                  </a:lnTo>
                  <a:lnTo>
                    <a:pt x="177" y="296"/>
                  </a:lnTo>
                  <a:lnTo>
                    <a:pt x="177" y="296"/>
                  </a:lnTo>
                  <a:lnTo>
                    <a:pt x="177" y="296"/>
                  </a:lnTo>
                  <a:lnTo>
                    <a:pt x="180" y="296"/>
                  </a:lnTo>
                  <a:lnTo>
                    <a:pt x="180" y="296"/>
                  </a:lnTo>
                  <a:lnTo>
                    <a:pt x="180" y="296"/>
                  </a:lnTo>
                  <a:lnTo>
                    <a:pt x="180" y="296"/>
                  </a:lnTo>
                  <a:lnTo>
                    <a:pt x="180" y="296"/>
                  </a:lnTo>
                  <a:lnTo>
                    <a:pt x="180" y="296"/>
                  </a:lnTo>
                  <a:lnTo>
                    <a:pt x="180" y="296"/>
                  </a:lnTo>
                  <a:lnTo>
                    <a:pt x="182" y="296"/>
                  </a:lnTo>
                  <a:lnTo>
                    <a:pt x="184" y="296"/>
                  </a:lnTo>
                  <a:lnTo>
                    <a:pt x="187" y="296"/>
                  </a:lnTo>
                  <a:lnTo>
                    <a:pt x="187" y="298"/>
                  </a:lnTo>
                  <a:lnTo>
                    <a:pt x="187" y="296"/>
                  </a:lnTo>
                  <a:lnTo>
                    <a:pt x="189" y="296"/>
                  </a:lnTo>
                  <a:lnTo>
                    <a:pt x="189" y="296"/>
                  </a:lnTo>
                  <a:lnTo>
                    <a:pt x="191" y="296"/>
                  </a:lnTo>
                  <a:lnTo>
                    <a:pt x="194" y="296"/>
                  </a:lnTo>
                  <a:lnTo>
                    <a:pt x="191" y="296"/>
                  </a:lnTo>
                  <a:lnTo>
                    <a:pt x="191" y="298"/>
                  </a:lnTo>
                  <a:lnTo>
                    <a:pt x="191" y="298"/>
                  </a:lnTo>
                  <a:lnTo>
                    <a:pt x="194" y="298"/>
                  </a:lnTo>
                  <a:lnTo>
                    <a:pt x="194" y="298"/>
                  </a:lnTo>
                  <a:lnTo>
                    <a:pt x="194" y="301"/>
                  </a:lnTo>
                  <a:lnTo>
                    <a:pt x="194" y="301"/>
                  </a:lnTo>
                  <a:lnTo>
                    <a:pt x="194" y="301"/>
                  </a:lnTo>
                  <a:lnTo>
                    <a:pt x="194" y="301"/>
                  </a:lnTo>
                  <a:lnTo>
                    <a:pt x="194" y="301"/>
                  </a:lnTo>
                  <a:lnTo>
                    <a:pt x="194" y="301"/>
                  </a:lnTo>
                  <a:lnTo>
                    <a:pt x="196" y="301"/>
                  </a:lnTo>
                  <a:lnTo>
                    <a:pt x="199" y="301"/>
                  </a:lnTo>
                  <a:lnTo>
                    <a:pt x="199" y="301"/>
                  </a:lnTo>
                  <a:lnTo>
                    <a:pt x="199" y="301"/>
                  </a:lnTo>
                  <a:lnTo>
                    <a:pt x="203" y="301"/>
                  </a:lnTo>
                  <a:lnTo>
                    <a:pt x="213" y="298"/>
                  </a:lnTo>
                  <a:lnTo>
                    <a:pt x="229" y="296"/>
                  </a:lnTo>
                  <a:lnTo>
                    <a:pt x="246" y="296"/>
                  </a:lnTo>
                  <a:lnTo>
                    <a:pt x="241" y="294"/>
                  </a:lnTo>
                  <a:lnTo>
                    <a:pt x="244" y="294"/>
                  </a:lnTo>
                  <a:lnTo>
                    <a:pt x="244" y="294"/>
                  </a:lnTo>
                  <a:lnTo>
                    <a:pt x="244" y="294"/>
                  </a:lnTo>
                  <a:lnTo>
                    <a:pt x="244" y="294"/>
                  </a:lnTo>
                  <a:lnTo>
                    <a:pt x="244" y="291"/>
                  </a:lnTo>
                  <a:lnTo>
                    <a:pt x="236" y="291"/>
                  </a:lnTo>
                  <a:lnTo>
                    <a:pt x="236" y="294"/>
                  </a:lnTo>
                  <a:lnTo>
                    <a:pt x="234" y="294"/>
                  </a:lnTo>
                  <a:lnTo>
                    <a:pt x="232" y="294"/>
                  </a:lnTo>
                  <a:lnTo>
                    <a:pt x="232" y="294"/>
                  </a:lnTo>
                  <a:lnTo>
                    <a:pt x="229" y="294"/>
                  </a:lnTo>
                  <a:lnTo>
                    <a:pt x="229" y="294"/>
                  </a:lnTo>
                  <a:lnTo>
                    <a:pt x="227" y="294"/>
                  </a:lnTo>
                  <a:lnTo>
                    <a:pt x="227" y="294"/>
                  </a:lnTo>
                  <a:lnTo>
                    <a:pt x="227" y="294"/>
                  </a:lnTo>
                  <a:lnTo>
                    <a:pt x="225" y="294"/>
                  </a:lnTo>
                  <a:lnTo>
                    <a:pt x="225" y="294"/>
                  </a:lnTo>
                  <a:lnTo>
                    <a:pt x="225" y="296"/>
                  </a:lnTo>
                  <a:lnTo>
                    <a:pt x="225" y="296"/>
                  </a:lnTo>
                  <a:lnTo>
                    <a:pt x="225" y="294"/>
                  </a:lnTo>
                  <a:lnTo>
                    <a:pt x="222" y="296"/>
                  </a:lnTo>
                  <a:lnTo>
                    <a:pt x="220" y="296"/>
                  </a:lnTo>
                  <a:lnTo>
                    <a:pt x="217" y="296"/>
                  </a:lnTo>
                  <a:lnTo>
                    <a:pt x="217" y="296"/>
                  </a:lnTo>
                  <a:lnTo>
                    <a:pt x="217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7" y="296"/>
                  </a:lnTo>
                  <a:lnTo>
                    <a:pt x="217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5" y="296"/>
                  </a:lnTo>
                  <a:lnTo>
                    <a:pt x="213" y="296"/>
                  </a:lnTo>
                  <a:lnTo>
                    <a:pt x="213" y="296"/>
                  </a:lnTo>
                  <a:lnTo>
                    <a:pt x="210" y="296"/>
                  </a:lnTo>
                  <a:lnTo>
                    <a:pt x="210" y="296"/>
                  </a:lnTo>
                  <a:lnTo>
                    <a:pt x="210" y="296"/>
                  </a:lnTo>
                  <a:lnTo>
                    <a:pt x="208" y="296"/>
                  </a:lnTo>
                  <a:lnTo>
                    <a:pt x="208" y="296"/>
                  </a:lnTo>
                  <a:lnTo>
                    <a:pt x="208" y="296"/>
                  </a:lnTo>
                  <a:lnTo>
                    <a:pt x="208" y="296"/>
                  </a:lnTo>
                  <a:lnTo>
                    <a:pt x="206" y="296"/>
                  </a:lnTo>
                  <a:lnTo>
                    <a:pt x="206" y="298"/>
                  </a:lnTo>
                  <a:lnTo>
                    <a:pt x="206" y="298"/>
                  </a:lnTo>
                  <a:lnTo>
                    <a:pt x="206" y="298"/>
                  </a:lnTo>
                  <a:lnTo>
                    <a:pt x="206" y="298"/>
                  </a:lnTo>
                  <a:lnTo>
                    <a:pt x="203" y="298"/>
                  </a:lnTo>
                  <a:lnTo>
                    <a:pt x="203" y="298"/>
                  </a:lnTo>
                  <a:lnTo>
                    <a:pt x="203" y="298"/>
                  </a:lnTo>
                  <a:lnTo>
                    <a:pt x="203" y="298"/>
                  </a:lnTo>
                  <a:lnTo>
                    <a:pt x="203" y="296"/>
                  </a:lnTo>
                  <a:lnTo>
                    <a:pt x="203" y="296"/>
                  </a:lnTo>
                  <a:lnTo>
                    <a:pt x="206" y="296"/>
                  </a:lnTo>
                  <a:lnTo>
                    <a:pt x="208" y="294"/>
                  </a:lnTo>
                  <a:lnTo>
                    <a:pt x="206" y="294"/>
                  </a:lnTo>
                  <a:lnTo>
                    <a:pt x="208" y="294"/>
                  </a:lnTo>
                  <a:lnTo>
                    <a:pt x="208" y="294"/>
                  </a:lnTo>
                  <a:lnTo>
                    <a:pt x="210" y="291"/>
                  </a:lnTo>
                  <a:lnTo>
                    <a:pt x="210" y="291"/>
                  </a:lnTo>
                  <a:lnTo>
                    <a:pt x="210" y="291"/>
                  </a:lnTo>
                  <a:lnTo>
                    <a:pt x="210" y="291"/>
                  </a:lnTo>
                  <a:lnTo>
                    <a:pt x="210" y="291"/>
                  </a:lnTo>
                  <a:lnTo>
                    <a:pt x="210" y="291"/>
                  </a:lnTo>
                  <a:lnTo>
                    <a:pt x="210" y="291"/>
                  </a:lnTo>
                  <a:lnTo>
                    <a:pt x="210" y="294"/>
                  </a:lnTo>
                  <a:lnTo>
                    <a:pt x="210" y="294"/>
                  </a:lnTo>
                  <a:lnTo>
                    <a:pt x="210" y="294"/>
                  </a:lnTo>
                  <a:lnTo>
                    <a:pt x="210" y="294"/>
                  </a:lnTo>
                  <a:lnTo>
                    <a:pt x="210" y="294"/>
                  </a:lnTo>
                  <a:lnTo>
                    <a:pt x="210" y="294"/>
                  </a:lnTo>
                  <a:lnTo>
                    <a:pt x="208" y="294"/>
                  </a:lnTo>
                  <a:lnTo>
                    <a:pt x="208" y="294"/>
                  </a:lnTo>
                  <a:lnTo>
                    <a:pt x="208" y="294"/>
                  </a:lnTo>
                  <a:lnTo>
                    <a:pt x="208" y="294"/>
                  </a:lnTo>
                  <a:lnTo>
                    <a:pt x="208" y="294"/>
                  </a:lnTo>
                  <a:lnTo>
                    <a:pt x="208" y="296"/>
                  </a:lnTo>
                  <a:lnTo>
                    <a:pt x="210" y="296"/>
                  </a:lnTo>
                  <a:lnTo>
                    <a:pt x="210" y="296"/>
                  </a:lnTo>
                  <a:lnTo>
                    <a:pt x="210" y="294"/>
                  </a:lnTo>
                  <a:lnTo>
                    <a:pt x="210" y="294"/>
                  </a:lnTo>
                  <a:lnTo>
                    <a:pt x="213" y="294"/>
                  </a:lnTo>
                  <a:lnTo>
                    <a:pt x="213" y="294"/>
                  </a:lnTo>
                  <a:lnTo>
                    <a:pt x="215" y="294"/>
                  </a:lnTo>
                  <a:lnTo>
                    <a:pt x="215" y="294"/>
                  </a:lnTo>
                  <a:lnTo>
                    <a:pt x="215" y="294"/>
                  </a:lnTo>
                  <a:lnTo>
                    <a:pt x="215" y="294"/>
                  </a:lnTo>
                  <a:lnTo>
                    <a:pt x="215" y="294"/>
                  </a:lnTo>
                  <a:lnTo>
                    <a:pt x="215" y="291"/>
                  </a:lnTo>
                  <a:lnTo>
                    <a:pt x="215" y="291"/>
                  </a:lnTo>
                  <a:lnTo>
                    <a:pt x="215" y="291"/>
                  </a:lnTo>
                  <a:lnTo>
                    <a:pt x="217" y="291"/>
                  </a:lnTo>
                  <a:lnTo>
                    <a:pt x="217" y="294"/>
                  </a:lnTo>
                  <a:lnTo>
                    <a:pt x="217" y="294"/>
                  </a:lnTo>
                  <a:lnTo>
                    <a:pt x="220" y="294"/>
                  </a:lnTo>
                  <a:lnTo>
                    <a:pt x="222" y="294"/>
                  </a:lnTo>
                  <a:lnTo>
                    <a:pt x="222" y="294"/>
                  </a:lnTo>
                  <a:lnTo>
                    <a:pt x="222" y="294"/>
                  </a:lnTo>
                  <a:lnTo>
                    <a:pt x="220" y="294"/>
                  </a:lnTo>
                  <a:lnTo>
                    <a:pt x="220" y="294"/>
                  </a:lnTo>
                  <a:lnTo>
                    <a:pt x="220" y="291"/>
                  </a:lnTo>
                  <a:lnTo>
                    <a:pt x="222" y="291"/>
                  </a:lnTo>
                  <a:lnTo>
                    <a:pt x="222" y="291"/>
                  </a:lnTo>
                  <a:lnTo>
                    <a:pt x="222" y="291"/>
                  </a:lnTo>
                  <a:lnTo>
                    <a:pt x="222" y="291"/>
                  </a:lnTo>
                  <a:lnTo>
                    <a:pt x="222" y="291"/>
                  </a:lnTo>
                  <a:lnTo>
                    <a:pt x="222" y="291"/>
                  </a:lnTo>
                  <a:lnTo>
                    <a:pt x="222" y="291"/>
                  </a:lnTo>
                  <a:lnTo>
                    <a:pt x="225" y="291"/>
                  </a:lnTo>
                  <a:lnTo>
                    <a:pt x="225" y="291"/>
                  </a:lnTo>
                  <a:lnTo>
                    <a:pt x="225" y="291"/>
                  </a:lnTo>
                  <a:lnTo>
                    <a:pt x="225" y="291"/>
                  </a:lnTo>
                  <a:lnTo>
                    <a:pt x="227" y="291"/>
                  </a:lnTo>
                  <a:lnTo>
                    <a:pt x="227" y="294"/>
                  </a:lnTo>
                  <a:lnTo>
                    <a:pt x="227" y="294"/>
                  </a:lnTo>
                  <a:lnTo>
                    <a:pt x="227" y="291"/>
                  </a:lnTo>
                  <a:lnTo>
                    <a:pt x="229" y="291"/>
                  </a:lnTo>
                  <a:lnTo>
                    <a:pt x="229" y="291"/>
                  </a:lnTo>
                  <a:lnTo>
                    <a:pt x="229" y="291"/>
                  </a:lnTo>
                  <a:lnTo>
                    <a:pt x="229" y="291"/>
                  </a:lnTo>
                  <a:lnTo>
                    <a:pt x="229" y="291"/>
                  </a:lnTo>
                  <a:lnTo>
                    <a:pt x="232" y="291"/>
                  </a:lnTo>
                  <a:lnTo>
                    <a:pt x="232" y="291"/>
                  </a:lnTo>
                  <a:lnTo>
                    <a:pt x="232" y="291"/>
                  </a:lnTo>
                  <a:lnTo>
                    <a:pt x="232" y="291"/>
                  </a:lnTo>
                  <a:lnTo>
                    <a:pt x="232" y="291"/>
                  </a:lnTo>
                  <a:lnTo>
                    <a:pt x="232" y="291"/>
                  </a:lnTo>
                  <a:lnTo>
                    <a:pt x="234" y="291"/>
                  </a:lnTo>
                  <a:lnTo>
                    <a:pt x="234" y="291"/>
                  </a:lnTo>
                  <a:lnTo>
                    <a:pt x="236" y="291"/>
                  </a:lnTo>
                  <a:lnTo>
                    <a:pt x="236" y="291"/>
                  </a:lnTo>
                  <a:lnTo>
                    <a:pt x="236" y="291"/>
                  </a:lnTo>
                  <a:lnTo>
                    <a:pt x="236" y="291"/>
                  </a:lnTo>
                  <a:lnTo>
                    <a:pt x="236" y="291"/>
                  </a:lnTo>
                  <a:lnTo>
                    <a:pt x="236" y="291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39" y="291"/>
                  </a:lnTo>
                  <a:lnTo>
                    <a:pt x="241" y="291"/>
                  </a:lnTo>
                  <a:lnTo>
                    <a:pt x="241" y="291"/>
                  </a:lnTo>
                  <a:lnTo>
                    <a:pt x="241" y="291"/>
                  </a:lnTo>
                  <a:lnTo>
                    <a:pt x="244" y="291"/>
                  </a:lnTo>
                  <a:lnTo>
                    <a:pt x="244" y="291"/>
                  </a:lnTo>
                  <a:lnTo>
                    <a:pt x="246" y="291"/>
                  </a:lnTo>
                  <a:lnTo>
                    <a:pt x="246" y="294"/>
                  </a:lnTo>
                  <a:lnTo>
                    <a:pt x="246" y="294"/>
                  </a:lnTo>
                  <a:lnTo>
                    <a:pt x="248" y="294"/>
                  </a:lnTo>
                  <a:lnTo>
                    <a:pt x="248" y="291"/>
                  </a:lnTo>
                  <a:lnTo>
                    <a:pt x="248" y="291"/>
                  </a:lnTo>
                  <a:lnTo>
                    <a:pt x="248" y="291"/>
                  </a:lnTo>
                  <a:lnTo>
                    <a:pt x="248" y="291"/>
                  </a:lnTo>
                  <a:lnTo>
                    <a:pt x="246" y="291"/>
                  </a:lnTo>
                  <a:lnTo>
                    <a:pt x="246" y="291"/>
                  </a:lnTo>
                  <a:lnTo>
                    <a:pt x="246" y="291"/>
                  </a:lnTo>
                  <a:lnTo>
                    <a:pt x="246" y="291"/>
                  </a:lnTo>
                  <a:lnTo>
                    <a:pt x="248" y="291"/>
                  </a:lnTo>
                  <a:lnTo>
                    <a:pt x="248" y="291"/>
                  </a:lnTo>
                  <a:lnTo>
                    <a:pt x="248" y="291"/>
                  </a:lnTo>
                  <a:lnTo>
                    <a:pt x="248" y="291"/>
                  </a:lnTo>
                  <a:lnTo>
                    <a:pt x="251" y="291"/>
                  </a:lnTo>
                  <a:lnTo>
                    <a:pt x="251" y="291"/>
                  </a:lnTo>
                  <a:lnTo>
                    <a:pt x="251" y="291"/>
                  </a:lnTo>
                  <a:lnTo>
                    <a:pt x="251" y="289"/>
                  </a:lnTo>
                  <a:lnTo>
                    <a:pt x="251" y="289"/>
                  </a:lnTo>
                  <a:lnTo>
                    <a:pt x="251" y="289"/>
                  </a:lnTo>
                  <a:lnTo>
                    <a:pt x="251" y="289"/>
                  </a:lnTo>
                  <a:lnTo>
                    <a:pt x="251" y="289"/>
                  </a:lnTo>
                  <a:lnTo>
                    <a:pt x="251" y="291"/>
                  </a:lnTo>
                  <a:lnTo>
                    <a:pt x="253" y="291"/>
                  </a:lnTo>
                  <a:lnTo>
                    <a:pt x="253" y="291"/>
                  </a:lnTo>
                  <a:lnTo>
                    <a:pt x="253" y="291"/>
                  </a:lnTo>
                  <a:lnTo>
                    <a:pt x="253" y="289"/>
                  </a:lnTo>
                  <a:lnTo>
                    <a:pt x="253" y="291"/>
                  </a:lnTo>
                  <a:lnTo>
                    <a:pt x="253" y="291"/>
                  </a:lnTo>
                  <a:lnTo>
                    <a:pt x="253" y="291"/>
                  </a:lnTo>
                  <a:lnTo>
                    <a:pt x="255" y="291"/>
                  </a:lnTo>
                  <a:lnTo>
                    <a:pt x="255" y="291"/>
                  </a:lnTo>
                  <a:lnTo>
                    <a:pt x="255" y="291"/>
                  </a:lnTo>
                  <a:lnTo>
                    <a:pt x="255" y="291"/>
                  </a:lnTo>
                  <a:lnTo>
                    <a:pt x="258" y="294"/>
                  </a:lnTo>
                  <a:lnTo>
                    <a:pt x="258" y="294"/>
                  </a:lnTo>
                  <a:lnTo>
                    <a:pt x="258" y="294"/>
                  </a:lnTo>
                  <a:lnTo>
                    <a:pt x="260" y="294"/>
                  </a:lnTo>
                  <a:lnTo>
                    <a:pt x="260" y="294"/>
                  </a:lnTo>
                  <a:lnTo>
                    <a:pt x="260" y="291"/>
                  </a:lnTo>
                  <a:lnTo>
                    <a:pt x="260" y="291"/>
                  </a:lnTo>
                  <a:lnTo>
                    <a:pt x="258" y="291"/>
                  </a:lnTo>
                  <a:lnTo>
                    <a:pt x="258" y="28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5" y="287"/>
                  </a:lnTo>
                  <a:lnTo>
                    <a:pt x="255" y="287"/>
                  </a:lnTo>
                  <a:lnTo>
                    <a:pt x="258" y="287"/>
                  </a:lnTo>
                  <a:lnTo>
                    <a:pt x="258" y="287"/>
                  </a:lnTo>
                  <a:lnTo>
                    <a:pt x="258" y="287"/>
                  </a:lnTo>
                  <a:lnTo>
                    <a:pt x="258" y="287"/>
                  </a:lnTo>
                  <a:lnTo>
                    <a:pt x="260" y="289"/>
                  </a:lnTo>
                  <a:lnTo>
                    <a:pt x="260" y="289"/>
                  </a:lnTo>
                  <a:lnTo>
                    <a:pt x="260" y="289"/>
                  </a:lnTo>
                  <a:lnTo>
                    <a:pt x="260" y="291"/>
                  </a:lnTo>
                  <a:lnTo>
                    <a:pt x="260" y="291"/>
                  </a:lnTo>
                  <a:lnTo>
                    <a:pt x="260" y="291"/>
                  </a:lnTo>
                  <a:lnTo>
                    <a:pt x="260" y="291"/>
                  </a:lnTo>
                  <a:lnTo>
                    <a:pt x="260" y="294"/>
                  </a:lnTo>
                  <a:lnTo>
                    <a:pt x="260" y="294"/>
                  </a:lnTo>
                  <a:lnTo>
                    <a:pt x="258" y="294"/>
                  </a:lnTo>
                  <a:lnTo>
                    <a:pt x="258" y="294"/>
                  </a:lnTo>
                  <a:lnTo>
                    <a:pt x="258" y="294"/>
                  </a:lnTo>
                  <a:lnTo>
                    <a:pt x="258" y="294"/>
                  </a:lnTo>
                  <a:lnTo>
                    <a:pt x="258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3" y="294"/>
                  </a:lnTo>
                  <a:lnTo>
                    <a:pt x="253" y="291"/>
                  </a:lnTo>
                  <a:lnTo>
                    <a:pt x="251" y="291"/>
                  </a:lnTo>
                  <a:lnTo>
                    <a:pt x="251" y="291"/>
                  </a:lnTo>
                  <a:lnTo>
                    <a:pt x="251" y="294"/>
                  </a:lnTo>
                  <a:lnTo>
                    <a:pt x="251" y="294"/>
                  </a:lnTo>
                  <a:lnTo>
                    <a:pt x="251" y="294"/>
                  </a:lnTo>
                  <a:lnTo>
                    <a:pt x="251" y="294"/>
                  </a:lnTo>
                  <a:lnTo>
                    <a:pt x="251" y="294"/>
                  </a:lnTo>
                  <a:lnTo>
                    <a:pt x="251" y="294"/>
                  </a:lnTo>
                  <a:lnTo>
                    <a:pt x="251" y="291"/>
                  </a:lnTo>
                  <a:lnTo>
                    <a:pt x="248" y="294"/>
                  </a:lnTo>
                  <a:lnTo>
                    <a:pt x="248" y="294"/>
                  </a:lnTo>
                  <a:lnTo>
                    <a:pt x="246" y="294"/>
                  </a:lnTo>
                  <a:lnTo>
                    <a:pt x="246" y="294"/>
                  </a:lnTo>
                  <a:lnTo>
                    <a:pt x="246" y="294"/>
                  </a:lnTo>
                  <a:lnTo>
                    <a:pt x="248" y="296"/>
                  </a:lnTo>
                  <a:lnTo>
                    <a:pt x="253" y="296"/>
                  </a:lnTo>
                  <a:lnTo>
                    <a:pt x="255" y="296"/>
                  </a:lnTo>
                  <a:lnTo>
                    <a:pt x="255" y="296"/>
                  </a:lnTo>
                  <a:lnTo>
                    <a:pt x="258" y="296"/>
                  </a:lnTo>
                  <a:lnTo>
                    <a:pt x="258" y="296"/>
                  </a:lnTo>
                  <a:lnTo>
                    <a:pt x="260" y="298"/>
                  </a:lnTo>
                  <a:lnTo>
                    <a:pt x="260" y="298"/>
                  </a:lnTo>
                  <a:lnTo>
                    <a:pt x="260" y="296"/>
                  </a:lnTo>
                  <a:lnTo>
                    <a:pt x="260" y="296"/>
                  </a:lnTo>
                  <a:lnTo>
                    <a:pt x="260" y="296"/>
                  </a:lnTo>
                  <a:lnTo>
                    <a:pt x="260" y="294"/>
                  </a:lnTo>
                  <a:lnTo>
                    <a:pt x="260" y="296"/>
                  </a:lnTo>
                  <a:lnTo>
                    <a:pt x="260" y="296"/>
                  </a:lnTo>
                  <a:lnTo>
                    <a:pt x="260" y="296"/>
                  </a:lnTo>
                  <a:lnTo>
                    <a:pt x="260" y="296"/>
                  </a:lnTo>
                  <a:lnTo>
                    <a:pt x="260" y="296"/>
                  </a:lnTo>
                  <a:lnTo>
                    <a:pt x="260" y="298"/>
                  </a:lnTo>
                  <a:lnTo>
                    <a:pt x="262" y="298"/>
                  </a:lnTo>
                  <a:lnTo>
                    <a:pt x="262" y="298"/>
                  </a:lnTo>
                  <a:lnTo>
                    <a:pt x="265" y="298"/>
                  </a:lnTo>
                  <a:lnTo>
                    <a:pt x="279" y="301"/>
                  </a:lnTo>
                  <a:lnTo>
                    <a:pt x="284" y="301"/>
                  </a:lnTo>
                  <a:lnTo>
                    <a:pt x="284" y="298"/>
                  </a:lnTo>
                  <a:lnTo>
                    <a:pt x="284" y="298"/>
                  </a:lnTo>
                  <a:lnTo>
                    <a:pt x="284" y="298"/>
                  </a:lnTo>
                  <a:lnTo>
                    <a:pt x="284" y="298"/>
                  </a:lnTo>
                  <a:lnTo>
                    <a:pt x="284" y="298"/>
                  </a:lnTo>
                  <a:lnTo>
                    <a:pt x="281" y="298"/>
                  </a:lnTo>
                  <a:lnTo>
                    <a:pt x="281" y="296"/>
                  </a:lnTo>
                  <a:lnTo>
                    <a:pt x="284" y="296"/>
                  </a:lnTo>
                  <a:lnTo>
                    <a:pt x="284" y="298"/>
                  </a:lnTo>
                  <a:lnTo>
                    <a:pt x="284" y="296"/>
                  </a:lnTo>
                  <a:lnTo>
                    <a:pt x="284" y="296"/>
                  </a:lnTo>
                  <a:lnTo>
                    <a:pt x="284" y="296"/>
                  </a:lnTo>
                  <a:lnTo>
                    <a:pt x="284" y="296"/>
                  </a:lnTo>
                  <a:lnTo>
                    <a:pt x="286" y="296"/>
                  </a:lnTo>
                  <a:lnTo>
                    <a:pt x="286" y="296"/>
                  </a:lnTo>
                  <a:lnTo>
                    <a:pt x="286" y="296"/>
                  </a:lnTo>
                  <a:lnTo>
                    <a:pt x="286" y="294"/>
                  </a:lnTo>
                  <a:lnTo>
                    <a:pt x="286" y="294"/>
                  </a:lnTo>
                  <a:lnTo>
                    <a:pt x="286" y="294"/>
                  </a:lnTo>
                  <a:lnTo>
                    <a:pt x="284" y="294"/>
                  </a:lnTo>
                  <a:lnTo>
                    <a:pt x="284" y="294"/>
                  </a:lnTo>
                  <a:lnTo>
                    <a:pt x="284" y="294"/>
                  </a:lnTo>
                  <a:lnTo>
                    <a:pt x="284" y="294"/>
                  </a:lnTo>
                  <a:lnTo>
                    <a:pt x="284" y="294"/>
                  </a:lnTo>
                  <a:lnTo>
                    <a:pt x="284" y="294"/>
                  </a:lnTo>
                  <a:lnTo>
                    <a:pt x="284" y="294"/>
                  </a:lnTo>
                  <a:lnTo>
                    <a:pt x="284" y="294"/>
                  </a:lnTo>
                  <a:lnTo>
                    <a:pt x="284" y="291"/>
                  </a:lnTo>
                  <a:lnTo>
                    <a:pt x="286" y="291"/>
                  </a:lnTo>
                  <a:lnTo>
                    <a:pt x="286" y="291"/>
                  </a:lnTo>
                  <a:lnTo>
                    <a:pt x="286" y="291"/>
                  </a:lnTo>
                  <a:lnTo>
                    <a:pt x="286" y="289"/>
                  </a:lnTo>
                  <a:lnTo>
                    <a:pt x="286" y="289"/>
                  </a:lnTo>
                  <a:lnTo>
                    <a:pt x="286" y="289"/>
                  </a:lnTo>
                  <a:lnTo>
                    <a:pt x="288" y="289"/>
                  </a:lnTo>
                  <a:lnTo>
                    <a:pt x="288" y="289"/>
                  </a:lnTo>
                  <a:lnTo>
                    <a:pt x="288" y="289"/>
                  </a:lnTo>
                  <a:lnTo>
                    <a:pt x="288" y="289"/>
                  </a:lnTo>
                  <a:lnTo>
                    <a:pt x="291" y="289"/>
                  </a:lnTo>
                  <a:lnTo>
                    <a:pt x="291" y="289"/>
                  </a:lnTo>
                  <a:lnTo>
                    <a:pt x="291" y="289"/>
                  </a:lnTo>
                  <a:lnTo>
                    <a:pt x="291" y="287"/>
                  </a:lnTo>
                  <a:lnTo>
                    <a:pt x="291" y="287"/>
                  </a:lnTo>
                  <a:lnTo>
                    <a:pt x="293" y="289"/>
                  </a:lnTo>
                  <a:lnTo>
                    <a:pt x="293" y="289"/>
                  </a:lnTo>
                  <a:lnTo>
                    <a:pt x="293" y="289"/>
                  </a:lnTo>
                  <a:lnTo>
                    <a:pt x="293" y="289"/>
                  </a:lnTo>
                  <a:lnTo>
                    <a:pt x="293" y="291"/>
                  </a:lnTo>
                  <a:lnTo>
                    <a:pt x="291" y="291"/>
                  </a:lnTo>
                  <a:lnTo>
                    <a:pt x="291" y="291"/>
                  </a:lnTo>
                  <a:lnTo>
                    <a:pt x="291" y="291"/>
                  </a:lnTo>
                  <a:lnTo>
                    <a:pt x="291" y="294"/>
                  </a:lnTo>
                  <a:lnTo>
                    <a:pt x="291" y="294"/>
                  </a:lnTo>
                  <a:lnTo>
                    <a:pt x="291" y="294"/>
                  </a:lnTo>
                  <a:lnTo>
                    <a:pt x="288" y="296"/>
                  </a:lnTo>
                  <a:lnTo>
                    <a:pt x="288" y="296"/>
                  </a:lnTo>
                  <a:lnTo>
                    <a:pt x="288" y="296"/>
                  </a:lnTo>
                  <a:lnTo>
                    <a:pt x="291" y="296"/>
                  </a:lnTo>
                  <a:lnTo>
                    <a:pt x="291" y="298"/>
                  </a:lnTo>
                  <a:lnTo>
                    <a:pt x="291" y="298"/>
                  </a:lnTo>
                  <a:lnTo>
                    <a:pt x="293" y="301"/>
                  </a:lnTo>
                  <a:lnTo>
                    <a:pt x="293" y="298"/>
                  </a:lnTo>
                  <a:lnTo>
                    <a:pt x="296" y="298"/>
                  </a:lnTo>
                  <a:lnTo>
                    <a:pt x="296" y="298"/>
                  </a:lnTo>
                  <a:lnTo>
                    <a:pt x="298" y="301"/>
                  </a:lnTo>
                  <a:lnTo>
                    <a:pt x="300" y="301"/>
                  </a:lnTo>
                  <a:lnTo>
                    <a:pt x="300" y="301"/>
                  </a:lnTo>
                  <a:lnTo>
                    <a:pt x="303" y="301"/>
                  </a:lnTo>
                  <a:lnTo>
                    <a:pt x="303" y="301"/>
                  </a:lnTo>
                  <a:lnTo>
                    <a:pt x="303" y="298"/>
                  </a:lnTo>
                  <a:lnTo>
                    <a:pt x="303" y="298"/>
                  </a:lnTo>
                  <a:lnTo>
                    <a:pt x="303" y="298"/>
                  </a:lnTo>
                  <a:lnTo>
                    <a:pt x="305" y="298"/>
                  </a:lnTo>
                  <a:lnTo>
                    <a:pt x="307" y="298"/>
                  </a:lnTo>
                  <a:lnTo>
                    <a:pt x="307" y="298"/>
                  </a:lnTo>
                  <a:lnTo>
                    <a:pt x="310" y="298"/>
                  </a:lnTo>
                  <a:lnTo>
                    <a:pt x="312" y="298"/>
                  </a:lnTo>
                  <a:lnTo>
                    <a:pt x="312" y="298"/>
                  </a:lnTo>
                  <a:lnTo>
                    <a:pt x="312" y="298"/>
                  </a:lnTo>
                  <a:lnTo>
                    <a:pt x="312" y="298"/>
                  </a:lnTo>
                  <a:lnTo>
                    <a:pt x="312" y="296"/>
                  </a:lnTo>
                  <a:lnTo>
                    <a:pt x="312" y="296"/>
                  </a:lnTo>
                  <a:lnTo>
                    <a:pt x="312" y="296"/>
                  </a:lnTo>
                  <a:lnTo>
                    <a:pt x="312" y="296"/>
                  </a:lnTo>
                  <a:lnTo>
                    <a:pt x="312" y="294"/>
                  </a:lnTo>
                  <a:lnTo>
                    <a:pt x="312" y="294"/>
                  </a:lnTo>
                  <a:lnTo>
                    <a:pt x="310" y="294"/>
                  </a:lnTo>
                  <a:lnTo>
                    <a:pt x="310" y="291"/>
                  </a:lnTo>
                  <a:lnTo>
                    <a:pt x="310" y="289"/>
                  </a:lnTo>
                  <a:lnTo>
                    <a:pt x="312" y="289"/>
                  </a:lnTo>
                  <a:lnTo>
                    <a:pt x="312" y="289"/>
                  </a:lnTo>
                  <a:lnTo>
                    <a:pt x="315" y="289"/>
                  </a:lnTo>
                  <a:lnTo>
                    <a:pt x="315" y="287"/>
                  </a:lnTo>
                  <a:lnTo>
                    <a:pt x="315" y="287"/>
                  </a:lnTo>
                  <a:lnTo>
                    <a:pt x="312" y="284"/>
                  </a:lnTo>
                  <a:lnTo>
                    <a:pt x="312" y="280"/>
                  </a:lnTo>
                  <a:lnTo>
                    <a:pt x="312" y="277"/>
                  </a:lnTo>
                  <a:lnTo>
                    <a:pt x="312" y="275"/>
                  </a:lnTo>
                  <a:lnTo>
                    <a:pt x="310" y="275"/>
                  </a:lnTo>
                  <a:lnTo>
                    <a:pt x="310" y="275"/>
                  </a:lnTo>
                  <a:lnTo>
                    <a:pt x="305" y="272"/>
                  </a:lnTo>
                  <a:lnTo>
                    <a:pt x="305" y="275"/>
                  </a:lnTo>
                  <a:lnTo>
                    <a:pt x="303" y="275"/>
                  </a:lnTo>
                  <a:lnTo>
                    <a:pt x="303" y="275"/>
                  </a:lnTo>
                  <a:lnTo>
                    <a:pt x="300" y="275"/>
                  </a:lnTo>
                  <a:lnTo>
                    <a:pt x="300" y="272"/>
                  </a:lnTo>
                  <a:lnTo>
                    <a:pt x="300" y="270"/>
                  </a:lnTo>
                  <a:lnTo>
                    <a:pt x="298" y="270"/>
                  </a:lnTo>
                  <a:lnTo>
                    <a:pt x="298" y="263"/>
                  </a:lnTo>
                  <a:lnTo>
                    <a:pt x="298" y="263"/>
                  </a:lnTo>
                  <a:lnTo>
                    <a:pt x="298" y="261"/>
                  </a:lnTo>
                  <a:lnTo>
                    <a:pt x="296" y="256"/>
                  </a:lnTo>
                  <a:lnTo>
                    <a:pt x="296" y="254"/>
                  </a:lnTo>
                  <a:lnTo>
                    <a:pt x="293" y="246"/>
                  </a:lnTo>
                  <a:lnTo>
                    <a:pt x="293" y="242"/>
                  </a:lnTo>
                  <a:lnTo>
                    <a:pt x="291" y="242"/>
                  </a:lnTo>
                  <a:lnTo>
                    <a:pt x="291" y="242"/>
                  </a:lnTo>
                  <a:lnTo>
                    <a:pt x="291" y="239"/>
                  </a:lnTo>
                  <a:lnTo>
                    <a:pt x="286" y="220"/>
                  </a:lnTo>
                  <a:lnTo>
                    <a:pt x="286" y="220"/>
                  </a:lnTo>
                  <a:lnTo>
                    <a:pt x="286" y="220"/>
                  </a:lnTo>
                  <a:lnTo>
                    <a:pt x="286" y="218"/>
                  </a:lnTo>
                  <a:lnTo>
                    <a:pt x="286" y="218"/>
                  </a:lnTo>
                  <a:lnTo>
                    <a:pt x="288" y="216"/>
                  </a:lnTo>
                  <a:lnTo>
                    <a:pt x="288" y="216"/>
                  </a:lnTo>
                  <a:lnTo>
                    <a:pt x="288" y="213"/>
                  </a:lnTo>
                  <a:lnTo>
                    <a:pt x="286" y="213"/>
                  </a:lnTo>
                  <a:lnTo>
                    <a:pt x="286" y="213"/>
                  </a:lnTo>
                  <a:lnTo>
                    <a:pt x="286" y="211"/>
                  </a:lnTo>
                  <a:lnTo>
                    <a:pt x="288" y="209"/>
                  </a:lnTo>
                  <a:lnTo>
                    <a:pt x="293" y="199"/>
                  </a:lnTo>
                  <a:lnTo>
                    <a:pt x="293" y="197"/>
                  </a:lnTo>
                  <a:lnTo>
                    <a:pt x="293" y="197"/>
                  </a:lnTo>
                  <a:lnTo>
                    <a:pt x="296" y="197"/>
                  </a:lnTo>
                  <a:lnTo>
                    <a:pt x="298" y="197"/>
                  </a:lnTo>
                  <a:lnTo>
                    <a:pt x="298" y="197"/>
                  </a:lnTo>
                  <a:lnTo>
                    <a:pt x="298" y="194"/>
                  </a:lnTo>
                  <a:lnTo>
                    <a:pt x="298" y="194"/>
                  </a:lnTo>
                  <a:lnTo>
                    <a:pt x="300" y="190"/>
                  </a:lnTo>
                  <a:lnTo>
                    <a:pt x="300" y="190"/>
                  </a:lnTo>
                  <a:lnTo>
                    <a:pt x="300" y="187"/>
                  </a:lnTo>
                  <a:lnTo>
                    <a:pt x="300" y="187"/>
                  </a:lnTo>
                  <a:lnTo>
                    <a:pt x="300" y="187"/>
                  </a:lnTo>
                  <a:lnTo>
                    <a:pt x="300" y="187"/>
                  </a:lnTo>
                  <a:lnTo>
                    <a:pt x="300" y="187"/>
                  </a:lnTo>
                  <a:lnTo>
                    <a:pt x="303" y="171"/>
                  </a:lnTo>
                  <a:lnTo>
                    <a:pt x="303" y="168"/>
                  </a:lnTo>
                  <a:lnTo>
                    <a:pt x="307" y="159"/>
                  </a:lnTo>
                  <a:lnTo>
                    <a:pt x="307" y="159"/>
                  </a:lnTo>
                  <a:lnTo>
                    <a:pt x="307" y="159"/>
                  </a:lnTo>
                  <a:lnTo>
                    <a:pt x="307" y="159"/>
                  </a:lnTo>
                  <a:lnTo>
                    <a:pt x="307" y="159"/>
                  </a:lnTo>
                  <a:lnTo>
                    <a:pt x="307" y="156"/>
                  </a:lnTo>
                  <a:lnTo>
                    <a:pt x="307" y="156"/>
                  </a:lnTo>
                  <a:lnTo>
                    <a:pt x="307" y="156"/>
                  </a:lnTo>
                  <a:lnTo>
                    <a:pt x="310" y="156"/>
                  </a:lnTo>
                  <a:lnTo>
                    <a:pt x="310" y="154"/>
                  </a:lnTo>
                  <a:lnTo>
                    <a:pt x="310" y="154"/>
                  </a:lnTo>
                  <a:lnTo>
                    <a:pt x="310" y="149"/>
                  </a:lnTo>
                  <a:lnTo>
                    <a:pt x="310" y="149"/>
                  </a:lnTo>
                  <a:lnTo>
                    <a:pt x="312" y="149"/>
                  </a:lnTo>
                  <a:lnTo>
                    <a:pt x="312" y="149"/>
                  </a:lnTo>
                  <a:lnTo>
                    <a:pt x="312" y="152"/>
                  </a:lnTo>
                  <a:lnTo>
                    <a:pt x="312" y="152"/>
                  </a:lnTo>
                  <a:lnTo>
                    <a:pt x="312" y="149"/>
                  </a:lnTo>
                  <a:lnTo>
                    <a:pt x="315" y="147"/>
                  </a:lnTo>
                  <a:lnTo>
                    <a:pt x="317" y="147"/>
                  </a:lnTo>
                  <a:lnTo>
                    <a:pt x="319" y="145"/>
                  </a:lnTo>
                  <a:lnTo>
                    <a:pt x="319" y="145"/>
                  </a:lnTo>
                  <a:lnTo>
                    <a:pt x="322" y="145"/>
                  </a:lnTo>
                  <a:lnTo>
                    <a:pt x="322" y="142"/>
                  </a:lnTo>
                  <a:lnTo>
                    <a:pt x="322" y="142"/>
                  </a:lnTo>
                  <a:lnTo>
                    <a:pt x="319" y="140"/>
                  </a:lnTo>
                  <a:lnTo>
                    <a:pt x="319" y="140"/>
                  </a:lnTo>
                  <a:lnTo>
                    <a:pt x="319" y="140"/>
                  </a:lnTo>
                  <a:lnTo>
                    <a:pt x="319" y="138"/>
                  </a:lnTo>
                  <a:lnTo>
                    <a:pt x="322" y="138"/>
                  </a:lnTo>
                  <a:lnTo>
                    <a:pt x="322" y="138"/>
                  </a:lnTo>
                  <a:lnTo>
                    <a:pt x="322" y="138"/>
                  </a:lnTo>
                  <a:lnTo>
                    <a:pt x="322" y="138"/>
                  </a:lnTo>
                  <a:lnTo>
                    <a:pt x="324" y="138"/>
                  </a:lnTo>
                  <a:lnTo>
                    <a:pt x="326" y="138"/>
                  </a:lnTo>
                  <a:lnTo>
                    <a:pt x="326" y="135"/>
                  </a:lnTo>
                  <a:lnTo>
                    <a:pt x="324" y="121"/>
                  </a:lnTo>
                  <a:close/>
                  <a:moveTo>
                    <a:pt x="293" y="301"/>
                  </a:moveTo>
                  <a:lnTo>
                    <a:pt x="293" y="301"/>
                  </a:lnTo>
                  <a:lnTo>
                    <a:pt x="291" y="301"/>
                  </a:lnTo>
                  <a:lnTo>
                    <a:pt x="291" y="301"/>
                  </a:lnTo>
                  <a:lnTo>
                    <a:pt x="291" y="301"/>
                  </a:lnTo>
                  <a:lnTo>
                    <a:pt x="291" y="301"/>
                  </a:lnTo>
                  <a:lnTo>
                    <a:pt x="288" y="301"/>
                  </a:lnTo>
                  <a:lnTo>
                    <a:pt x="288" y="301"/>
                  </a:lnTo>
                  <a:lnTo>
                    <a:pt x="288" y="301"/>
                  </a:lnTo>
                  <a:lnTo>
                    <a:pt x="288" y="301"/>
                  </a:lnTo>
                  <a:lnTo>
                    <a:pt x="288" y="298"/>
                  </a:lnTo>
                  <a:lnTo>
                    <a:pt x="288" y="298"/>
                  </a:lnTo>
                  <a:lnTo>
                    <a:pt x="286" y="298"/>
                  </a:lnTo>
                  <a:lnTo>
                    <a:pt x="286" y="298"/>
                  </a:lnTo>
                  <a:lnTo>
                    <a:pt x="286" y="301"/>
                  </a:lnTo>
                  <a:lnTo>
                    <a:pt x="284" y="301"/>
                  </a:lnTo>
                  <a:lnTo>
                    <a:pt x="286" y="301"/>
                  </a:lnTo>
                  <a:lnTo>
                    <a:pt x="291" y="303"/>
                  </a:lnTo>
                  <a:lnTo>
                    <a:pt x="293" y="303"/>
                  </a:lnTo>
                  <a:lnTo>
                    <a:pt x="293" y="303"/>
                  </a:lnTo>
                  <a:lnTo>
                    <a:pt x="293" y="303"/>
                  </a:lnTo>
                  <a:lnTo>
                    <a:pt x="293" y="301"/>
                  </a:lnTo>
                  <a:lnTo>
                    <a:pt x="293" y="301"/>
                  </a:lnTo>
                  <a:lnTo>
                    <a:pt x="293" y="301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03" name="Freeform 102"/>
            <p:cNvSpPr>
              <a:spLocks noEditPoints="1"/>
            </p:cNvSpPr>
            <p:nvPr/>
          </p:nvSpPr>
          <p:spPr bwMode="auto">
            <a:xfrm>
              <a:off x="5795962" y="2499879"/>
              <a:ext cx="263525" cy="149225"/>
            </a:xfrm>
            <a:custGeom>
              <a:avLst/>
              <a:gdLst>
                <a:gd name="T0" fmla="*/ 41 w 166"/>
                <a:gd name="T1" fmla="*/ 68 h 94"/>
                <a:gd name="T2" fmla="*/ 31 w 166"/>
                <a:gd name="T3" fmla="*/ 78 h 94"/>
                <a:gd name="T4" fmla="*/ 26 w 166"/>
                <a:gd name="T5" fmla="*/ 78 h 94"/>
                <a:gd name="T6" fmla="*/ 31 w 166"/>
                <a:gd name="T7" fmla="*/ 85 h 94"/>
                <a:gd name="T8" fmla="*/ 31 w 166"/>
                <a:gd name="T9" fmla="*/ 90 h 94"/>
                <a:gd name="T10" fmla="*/ 26 w 166"/>
                <a:gd name="T11" fmla="*/ 64 h 94"/>
                <a:gd name="T12" fmla="*/ 19 w 166"/>
                <a:gd name="T13" fmla="*/ 64 h 94"/>
                <a:gd name="T14" fmla="*/ 34 w 166"/>
                <a:gd name="T15" fmla="*/ 45 h 94"/>
                <a:gd name="T16" fmla="*/ 41 w 166"/>
                <a:gd name="T17" fmla="*/ 42 h 94"/>
                <a:gd name="T18" fmla="*/ 31 w 166"/>
                <a:gd name="T19" fmla="*/ 64 h 94"/>
                <a:gd name="T20" fmla="*/ 53 w 166"/>
                <a:gd name="T21" fmla="*/ 78 h 94"/>
                <a:gd name="T22" fmla="*/ 55 w 166"/>
                <a:gd name="T23" fmla="*/ 83 h 94"/>
                <a:gd name="T24" fmla="*/ 69 w 166"/>
                <a:gd name="T25" fmla="*/ 61 h 94"/>
                <a:gd name="T26" fmla="*/ 60 w 166"/>
                <a:gd name="T27" fmla="*/ 64 h 94"/>
                <a:gd name="T28" fmla="*/ 41 w 166"/>
                <a:gd name="T29" fmla="*/ 80 h 94"/>
                <a:gd name="T30" fmla="*/ 161 w 166"/>
                <a:gd name="T31" fmla="*/ 5 h 94"/>
                <a:gd name="T32" fmla="*/ 36 w 166"/>
                <a:gd name="T33" fmla="*/ 12 h 94"/>
                <a:gd name="T34" fmla="*/ 3 w 166"/>
                <a:gd name="T35" fmla="*/ 19 h 94"/>
                <a:gd name="T36" fmla="*/ 15 w 166"/>
                <a:gd name="T37" fmla="*/ 28 h 94"/>
                <a:gd name="T38" fmla="*/ 24 w 166"/>
                <a:gd name="T39" fmla="*/ 23 h 94"/>
                <a:gd name="T40" fmla="*/ 26 w 166"/>
                <a:gd name="T41" fmla="*/ 23 h 94"/>
                <a:gd name="T42" fmla="*/ 24 w 166"/>
                <a:gd name="T43" fmla="*/ 38 h 94"/>
                <a:gd name="T44" fmla="*/ 43 w 166"/>
                <a:gd name="T45" fmla="*/ 40 h 94"/>
                <a:gd name="T46" fmla="*/ 53 w 166"/>
                <a:gd name="T47" fmla="*/ 35 h 94"/>
                <a:gd name="T48" fmla="*/ 50 w 166"/>
                <a:gd name="T49" fmla="*/ 38 h 94"/>
                <a:gd name="T50" fmla="*/ 43 w 166"/>
                <a:gd name="T51" fmla="*/ 52 h 94"/>
                <a:gd name="T52" fmla="*/ 53 w 166"/>
                <a:gd name="T53" fmla="*/ 45 h 94"/>
                <a:gd name="T54" fmla="*/ 69 w 166"/>
                <a:gd name="T55" fmla="*/ 40 h 94"/>
                <a:gd name="T56" fmla="*/ 90 w 166"/>
                <a:gd name="T57" fmla="*/ 38 h 94"/>
                <a:gd name="T58" fmla="*/ 90 w 166"/>
                <a:gd name="T59" fmla="*/ 47 h 94"/>
                <a:gd name="T60" fmla="*/ 90 w 166"/>
                <a:gd name="T61" fmla="*/ 42 h 94"/>
                <a:gd name="T62" fmla="*/ 71 w 166"/>
                <a:gd name="T63" fmla="*/ 42 h 94"/>
                <a:gd name="T64" fmla="*/ 67 w 166"/>
                <a:gd name="T65" fmla="*/ 54 h 94"/>
                <a:gd name="T66" fmla="*/ 71 w 166"/>
                <a:gd name="T67" fmla="*/ 61 h 94"/>
                <a:gd name="T68" fmla="*/ 76 w 166"/>
                <a:gd name="T69" fmla="*/ 57 h 94"/>
                <a:gd name="T70" fmla="*/ 76 w 166"/>
                <a:gd name="T71" fmla="*/ 54 h 94"/>
                <a:gd name="T72" fmla="*/ 83 w 166"/>
                <a:gd name="T73" fmla="*/ 49 h 94"/>
                <a:gd name="T74" fmla="*/ 86 w 166"/>
                <a:gd name="T75" fmla="*/ 54 h 94"/>
                <a:gd name="T76" fmla="*/ 88 w 166"/>
                <a:gd name="T77" fmla="*/ 57 h 94"/>
                <a:gd name="T78" fmla="*/ 93 w 166"/>
                <a:gd name="T79" fmla="*/ 59 h 94"/>
                <a:gd name="T80" fmla="*/ 88 w 166"/>
                <a:gd name="T81" fmla="*/ 59 h 94"/>
                <a:gd name="T82" fmla="*/ 83 w 166"/>
                <a:gd name="T83" fmla="*/ 61 h 94"/>
                <a:gd name="T84" fmla="*/ 79 w 166"/>
                <a:gd name="T85" fmla="*/ 59 h 94"/>
                <a:gd name="T86" fmla="*/ 74 w 166"/>
                <a:gd name="T87" fmla="*/ 64 h 94"/>
                <a:gd name="T88" fmla="*/ 69 w 166"/>
                <a:gd name="T89" fmla="*/ 66 h 94"/>
                <a:gd name="T90" fmla="*/ 74 w 166"/>
                <a:gd name="T91" fmla="*/ 68 h 94"/>
                <a:gd name="T92" fmla="*/ 76 w 166"/>
                <a:gd name="T93" fmla="*/ 71 h 94"/>
                <a:gd name="T94" fmla="*/ 74 w 166"/>
                <a:gd name="T95" fmla="*/ 83 h 94"/>
                <a:gd name="T96" fmla="*/ 83 w 166"/>
                <a:gd name="T97" fmla="*/ 87 h 94"/>
                <a:gd name="T98" fmla="*/ 88 w 166"/>
                <a:gd name="T99" fmla="*/ 85 h 94"/>
                <a:gd name="T100" fmla="*/ 93 w 166"/>
                <a:gd name="T101" fmla="*/ 85 h 94"/>
                <a:gd name="T102" fmla="*/ 90 w 166"/>
                <a:gd name="T103" fmla="*/ 92 h 94"/>
                <a:gd name="T104" fmla="*/ 123 w 166"/>
                <a:gd name="T105" fmla="*/ 61 h 94"/>
                <a:gd name="T106" fmla="*/ 150 w 166"/>
                <a:gd name="T107" fmla="*/ 54 h 94"/>
                <a:gd name="T108" fmla="*/ 161 w 166"/>
                <a:gd name="T109" fmla="*/ 52 h 94"/>
                <a:gd name="T110" fmla="*/ 150 w 166"/>
                <a:gd name="T111" fmla="*/ 28 h 94"/>
                <a:gd name="T112" fmla="*/ 164 w 166"/>
                <a:gd name="T113" fmla="*/ 16 h 94"/>
                <a:gd name="T114" fmla="*/ 55 w 166"/>
                <a:gd name="T115" fmla="*/ 66 h 94"/>
                <a:gd name="T116" fmla="*/ 50 w 166"/>
                <a:gd name="T117" fmla="*/ 80 h 94"/>
                <a:gd name="T118" fmla="*/ 43 w 166"/>
                <a:gd name="T119" fmla="*/ 85 h 94"/>
                <a:gd name="T120" fmla="*/ 48 w 166"/>
                <a:gd name="T121" fmla="*/ 8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6" h="94">
                  <a:moveTo>
                    <a:pt x="45" y="59"/>
                  </a:moveTo>
                  <a:lnTo>
                    <a:pt x="45" y="59"/>
                  </a:lnTo>
                  <a:lnTo>
                    <a:pt x="43" y="59"/>
                  </a:lnTo>
                  <a:lnTo>
                    <a:pt x="43" y="59"/>
                  </a:lnTo>
                  <a:lnTo>
                    <a:pt x="43" y="59"/>
                  </a:lnTo>
                  <a:lnTo>
                    <a:pt x="43" y="59"/>
                  </a:lnTo>
                  <a:lnTo>
                    <a:pt x="41" y="59"/>
                  </a:lnTo>
                  <a:lnTo>
                    <a:pt x="41" y="61"/>
                  </a:lnTo>
                  <a:lnTo>
                    <a:pt x="41" y="61"/>
                  </a:lnTo>
                  <a:lnTo>
                    <a:pt x="41" y="61"/>
                  </a:lnTo>
                  <a:lnTo>
                    <a:pt x="38" y="64"/>
                  </a:lnTo>
                  <a:lnTo>
                    <a:pt x="38" y="64"/>
                  </a:lnTo>
                  <a:lnTo>
                    <a:pt x="38" y="64"/>
                  </a:lnTo>
                  <a:lnTo>
                    <a:pt x="38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8" y="68"/>
                  </a:lnTo>
                  <a:lnTo>
                    <a:pt x="38" y="68"/>
                  </a:lnTo>
                  <a:lnTo>
                    <a:pt x="38" y="68"/>
                  </a:lnTo>
                  <a:lnTo>
                    <a:pt x="41" y="68"/>
                  </a:lnTo>
                  <a:lnTo>
                    <a:pt x="41" y="68"/>
                  </a:lnTo>
                  <a:lnTo>
                    <a:pt x="41" y="66"/>
                  </a:lnTo>
                  <a:lnTo>
                    <a:pt x="41" y="68"/>
                  </a:lnTo>
                  <a:lnTo>
                    <a:pt x="41" y="68"/>
                  </a:lnTo>
                  <a:lnTo>
                    <a:pt x="41" y="68"/>
                  </a:lnTo>
                  <a:lnTo>
                    <a:pt x="41" y="68"/>
                  </a:lnTo>
                  <a:lnTo>
                    <a:pt x="41" y="68"/>
                  </a:lnTo>
                  <a:lnTo>
                    <a:pt x="41" y="66"/>
                  </a:lnTo>
                  <a:lnTo>
                    <a:pt x="41" y="66"/>
                  </a:lnTo>
                  <a:lnTo>
                    <a:pt x="43" y="68"/>
                  </a:lnTo>
                  <a:lnTo>
                    <a:pt x="43" y="68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5" y="64"/>
                  </a:lnTo>
                  <a:lnTo>
                    <a:pt x="45" y="64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59"/>
                  </a:lnTo>
                  <a:lnTo>
                    <a:pt x="45" y="59"/>
                  </a:lnTo>
                  <a:close/>
                  <a:moveTo>
                    <a:pt x="31" y="80"/>
                  </a:moveTo>
                  <a:lnTo>
                    <a:pt x="31" y="78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8"/>
                  </a:lnTo>
                  <a:lnTo>
                    <a:pt x="26" y="78"/>
                  </a:lnTo>
                  <a:lnTo>
                    <a:pt x="26" y="78"/>
                  </a:lnTo>
                  <a:lnTo>
                    <a:pt x="26" y="78"/>
                  </a:lnTo>
                  <a:lnTo>
                    <a:pt x="24" y="78"/>
                  </a:lnTo>
                  <a:lnTo>
                    <a:pt x="26" y="78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31" y="80"/>
                  </a:lnTo>
                  <a:close/>
                  <a:moveTo>
                    <a:pt x="38" y="85"/>
                  </a:moveTo>
                  <a:lnTo>
                    <a:pt x="36" y="85"/>
                  </a:lnTo>
                  <a:lnTo>
                    <a:pt x="36" y="83"/>
                  </a:lnTo>
                  <a:lnTo>
                    <a:pt x="36" y="83"/>
                  </a:lnTo>
                  <a:lnTo>
                    <a:pt x="36" y="83"/>
                  </a:lnTo>
                  <a:lnTo>
                    <a:pt x="38" y="83"/>
                  </a:lnTo>
                  <a:lnTo>
                    <a:pt x="38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4" y="80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0"/>
                  </a:lnTo>
                  <a:lnTo>
                    <a:pt x="34" y="83"/>
                  </a:lnTo>
                  <a:lnTo>
                    <a:pt x="31" y="83"/>
                  </a:lnTo>
                  <a:lnTo>
                    <a:pt x="31" y="83"/>
                  </a:lnTo>
                  <a:lnTo>
                    <a:pt x="31" y="85"/>
                  </a:lnTo>
                  <a:lnTo>
                    <a:pt x="31" y="85"/>
                  </a:lnTo>
                  <a:lnTo>
                    <a:pt x="31" y="85"/>
                  </a:lnTo>
                  <a:lnTo>
                    <a:pt x="29" y="85"/>
                  </a:lnTo>
                  <a:lnTo>
                    <a:pt x="29" y="85"/>
                  </a:lnTo>
                  <a:lnTo>
                    <a:pt x="29" y="85"/>
                  </a:lnTo>
                  <a:lnTo>
                    <a:pt x="29" y="85"/>
                  </a:lnTo>
                  <a:lnTo>
                    <a:pt x="29" y="85"/>
                  </a:lnTo>
                  <a:lnTo>
                    <a:pt x="29" y="85"/>
                  </a:lnTo>
                  <a:lnTo>
                    <a:pt x="31" y="85"/>
                  </a:lnTo>
                  <a:lnTo>
                    <a:pt x="29" y="85"/>
                  </a:lnTo>
                  <a:lnTo>
                    <a:pt x="29" y="85"/>
                  </a:lnTo>
                  <a:lnTo>
                    <a:pt x="29" y="85"/>
                  </a:lnTo>
                  <a:lnTo>
                    <a:pt x="26" y="85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4" y="90"/>
                  </a:lnTo>
                  <a:lnTo>
                    <a:pt x="31" y="90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8" y="90"/>
                  </a:lnTo>
                  <a:lnTo>
                    <a:pt x="36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8" y="85"/>
                  </a:lnTo>
                  <a:close/>
                  <a:moveTo>
                    <a:pt x="24" y="64"/>
                  </a:moveTo>
                  <a:lnTo>
                    <a:pt x="26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1"/>
                  </a:lnTo>
                  <a:lnTo>
                    <a:pt x="26" y="61"/>
                  </a:lnTo>
                  <a:lnTo>
                    <a:pt x="26" y="61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6" y="61"/>
                  </a:lnTo>
                  <a:lnTo>
                    <a:pt x="26" y="61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4" y="59"/>
                  </a:lnTo>
                  <a:lnTo>
                    <a:pt x="24" y="61"/>
                  </a:lnTo>
                  <a:lnTo>
                    <a:pt x="22" y="61"/>
                  </a:lnTo>
                  <a:lnTo>
                    <a:pt x="19" y="61"/>
                  </a:lnTo>
                  <a:lnTo>
                    <a:pt x="17" y="64"/>
                  </a:lnTo>
                  <a:lnTo>
                    <a:pt x="17" y="64"/>
                  </a:lnTo>
                  <a:lnTo>
                    <a:pt x="19" y="64"/>
                  </a:lnTo>
                  <a:lnTo>
                    <a:pt x="17" y="64"/>
                  </a:lnTo>
                  <a:lnTo>
                    <a:pt x="17" y="64"/>
                  </a:lnTo>
                  <a:lnTo>
                    <a:pt x="19" y="64"/>
                  </a:lnTo>
                  <a:lnTo>
                    <a:pt x="17" y="64"/>
                  </a:lnTo>
                  <a:lnTo>
                    <a:pt x="17" y="66"/>
                  </a:lnTo>
                  <a:lnTo>
                    <a:pt x="19" y="66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4"/>
                  </a:lnTo>
                  <a:close/>
                  <a:moveTo>
                    <a:pt x="36" y="45"/>
                  </a:moveTo>
                  <a:lnTo>
                    <a:pt x="36" y="45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4" y="47"/>
                  </a:lnTo>
                  <a:lnTo>
                    <a:pt x="34" y="47"/>
                  </a:lnTo>
                  <a:lnTo>
                    <a:pt x="34" y="47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6" y="45"/>
                  </a:lnTo>
                  <a:lnTo>
                    <a:pt x="36" y="45"/>
                  </a:lnTo>
                  <a:close/>
                  <a:moveTo>
                    <a:pt x="26" y="66"/>
                  </a:moveTo>
                  <a:lnTo>
                    <a:pt x="29" y="68"/>
                  </a:lnTo>
                  <a:lnTo>
                    <a:pt x="29" y="68"/>
                  </a:lnTo>
                  <a:lnTo>
                    <a:pt x="29" y="68"/>
                  </a:lnTo>
                  <a:lnTo>
                    <a:pt x="29" y="66"/>
                  </a:lnTo>
                  <a:lnTo>
                    <a:pt x="29" y="66"/>
                  </a:lnTo>
                  <a:lnTo>
                    <a:pt x="29" y="66"/>
                  </a:lnTo>
                  <a:lnTo>
                    <a:pt x="31" y="66"/>
                  </a:lnTo>
                  <a:lnTo>
                    <a:pt x="31" y="64"/>
                  </a:lnTo>
                  <a:lnTo>
                    <a:pt x="31" y="64"/>
                  </a:lnTo>
                  <a:lnTo>
                    <a:pt x="31" y="64"/>
                  </a:lnTo>
                  <a:lnTo>
                    <a:pt x="31" y="64"/>
                  </a:lnTo>
                  <a:lnTo>
                    <a:pt x="29" y="64"/>
                  </a:lnTo>
                  <a:lnTo>
                    <a:pt x="29" y="64"/>
                  </a:lnTo>
                  <a:lnTo>
                    <a:pt x="26" y="64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6" y="66"/>
                  </a:lnTo>
                  <a:lnTo>
                    <a:pt x="26" y="66"/>
                  </a:lnTo>
                  <a:close/>
                  <a:moveTo>
                    <a:pt x="60" y="76"/>
                  </a:moveTo>
                  <a:lnTo>
                    <a:pt x="57" y="76"/>
                  </a:lnTo>
                  <a:lnTo>
                    <a:pt x="57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3" y="76"/>
                  </a:lnTo>
                  <a:lnTo>
                    <a:pt x="53" y="78"/>
                  </a:lnTo>
                  <a:lnTo>
                    <a:pt x="53" y="78"/>
                  </a:lnTo>
                  <a:lnTo>
                    <a:pt x="53" y="78"/>
                  </a:lnTo>
                  <a:lnTo>
                    <a:pt x="53" y="78"/>
                  </a:lnTo>
                  <a:lnTo>
                    <a:pt x="53" y="80"/>
                  </a:lnTo>
                  <a:lnTo>
                    <a:pt x="53" y="80"/>
                  </a:lnTo>
                  <a:lnTo>
                    <a:pt x="53" y="80"/>
                  </a:lnTo>
                  <a:lnTo>
                    <a:pt x="53" y="80"/>
                  </a:lnTo>
                  <a:lnTo>
                    <a:pt x="53" y="80"/>
                  </a:lnTo>
                  <a:lnTo>
                    <a:pt x="53" y="80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5" y="83"/>
                  </a:lnTo>
                  <a:lnTo>
                    <a:pt x="55" y="83"/>
                  </a:lnTo>
                  <a:lnTo>
                    <a:pt x="55" y="83"/>
                  </a:lnTo>
                  <a:lnTo>
                    <a:pt x="55" y="83"/>
                  </a:lnTo>
                  <a:lnTo>
                    <a:pt x="55" y="83"/>
                  </a:lnTo>
                  <a:lnTo>
                    <a:pt x="55" y="83"/>
                  </a:lnTo>
                  <a:lnTo>
                    <a:pt x="55" y="83"/>
                  </a:lnTo>
                  <a:lnTo>
                    <a:pt x="55" y="83"/>
                  </a:lnTo>
                  <a:lnTo>
                    <a:pt x="55" y="83"/>
                  </a:lnTo>
                  <a:lnTo>
                    <a:pt x="55" y="80"/>
                  </a:lnTo>
                  <a:lnTo>
                    <a:pt x="55" y="80"/>
                  </a:lnTo>
                  <a:lnTo>
                    <a:pt x="55" y="80"/>
                  </a:lnTo>
                  <a:lnTo>
                    <a:pt x="55" y="80"/>
                  </a:lnTo>
                  <a:lnTo>
                    <a:pt x="55" y="80"/>
                  </a:lnTo>
                  <a:lnTo>
                    <a:pt x="57" y="80"/>
                  </a:lnTo>
                  <a:lnTo>
                    <a:pt x="57" y="80"/>
                  </a:lnTo>
                  <a:lnTo>
                    <a:pt x="57" y="80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6"/>
                  </a:lnTo>
                  <a:lnTo>
                    <a:pt x="60" y="76"/>
                  </a:lnTo>
                  <a:close/>
                  <a:moveTo>
                    <a:pt x="67" y="61"/>
                  </a:moveTo>
                  <a:lnTo>
                    <a:pt x="69" y="61"/>
                  </a:lnTo>
                  <a:lnTo>
                    <a:pt x="69" y="61"/>
                  </a:lnTo>
                  <a:lnTo>
                    <a:pt x="69" y="59"/>
                  </a:lnTo>
                  <a:lnTo>
                    <a:pt x="67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7"/>
                  </a:lnTo>
                  <a:lnTo>
                    <a:pt x="69" y="57"/>
                  </a:lnTo>
                  <a:lnTo>
                    <a:pt x="67" y="57"/>
                  </a:lnTo>
                  <a:lnTo>
                    <a:pt x="67" y="59"/>
                  </a:lnTo>
                  <a:lnTo>
                    <a:pt x="67" y="57"/>
                  </a:lnTo>
                  <a:lnTo>
                    <a:pt x="64" y="59"/>
                  </a:lnTo>
                  <a:lnTo>
                    <a:pt x="64" y="59"/>
                  </a:lnTo>
                  <a:lnTo>
                    <a:pt x="64" y="59"/>
                  </a:lnTo>
                  <a:lnTo>
                    <a:pt x="64" y="61"/>
                  </a:lnTo>
                  <a:lnTo>
                    <a:pt x="62" y="59"/>
                  </a:lnTo>
                  <a:lnTo>
                    <a:pt x="62" y="61"/>
                  </a:lnTo>
                  <a:lnTo>
                    <a:pt x="62" y="61"/>
                  </a:lnTo>
                  <a:lnTo>
                    <a:pt x="60" y="61"/>
                  </a:lnTo>
                  <a:lnTo>
                    <a:pt x="60" y="61"/>
                  </a:lnTo>
                  <a:lnTo>
                    <a:pt x="60" y="64"/>
                  </a:lnTo>
                  <a:lnTo>
                    <a:pt x="60" y="64"/>
                  </a:lnTo>
                  <a:lnTo>
                    <a:pt x="62" y="64"/>
                  </a:lnTo>
                  <a:lnTo>
                    <a:pt x="62" y="64"/>
                  </a:lnTo>
                  <a:lnTo>
                    <a:pt x="62" y="64"/>
                  </a:lnTo>
                  <a:lnTo>
                    <a:pt x="62" y="64"/>
                  </a:lnTo>
                  <a:lnTo>
                    <a:pt x="62" y="64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4" y="61"/>
                  </a:lnTo>
                  <a:lnTo>
                    <a:pt x="64" y="61"/>
                  </a:lnTo>
                  <a:lnTo>
                    <a:pt x="64" y="61"/>
                  </a:lnTo>
                  <a:lnTo>
                    <a:pt x="64" y="61"/>
                  </a:lnTo>
                  <a:lnTo>
                    <a:pt x="64" y="61"/>
                  </a:lnTo>
                  <a:lnTo>
                    <a:pt x="67" y="61"/>
                  </a:lnTo>
                  <a:lnTo>
                    <a:pt x="67" y="61"/>
                  </a:lnTo>
                  <a:lnTo>
                    <a:pt x="67" y="61"/>
                  </a:lnTo>
                  <a:lnTo>
                    <a:pt x="67" y="61"/>
                  </a:lnTo>
                  <a:lnTo>
                    <a:pt x="67" y="61"/>
                  </a:lnTo>
                  <a:close/>
                  <a:moveTo>
                    <a:pt x="43" y="85"/>
                  </a:moveTo>
                  <a:lnTo>
                    <a:pt x="41" y="83"/>
                  </a:lnTo>
                  <a:lnTo>
                    <a:pt x="41" y="80"/>
                  </a:lnTo>
                  <a:lnTo>
                    <a:pt x="41" y="80"/>
                  </a:lnTo>
                  <a:lnTo>
                    <a:pt x="41" y="80"/>
                  </a:lnTo>
                  <a:lnTo>
                    <a:pt x="38" y="80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8" y="85"/>
                  </a:lnTo>
                  <a:lnTo>
                    <a:pt x="38" y="85"/>
                  </a:lnTo>
                  <a:lnTo>
                    <a:pt x="38" y="85"/>
                  </a:lnTo>
                  <a:lnTo>
                    <a:pt x="38" y="85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41" y="87"/>
                  </a:lnTo>
                  <a:lnTo>
                    <a:pt x="41" y="85"/>
                  </a:lnTo>
                  <a:lnTo>
                    <a:pt x="41" y="85"/>
                  </a:lnTo>
                  <a:lnTo>
                    <a:pt x="43" y="85"/>
                  </a:lnTo>
                  <a:close/>
                  <a:moveTo>
                    <a:pt x="166" y="12"/>
                  </a:moveTo>
                  <a:lnTo>
                    <a:pt x="164" y="9"/>
                  </a:lnTo>
                  <a:lnTo>
                    <a:pt x="161" y="7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1" y="0"/>
                  </a:lnTo>
                  <a:lnTo>
                    <a:pt x="142" y="0"/>
                  </a:lnTo>
                  <a:lnTo>
                    <a:pt x="128" y="0"/>
                  </a:lnTo>
                  <a:lnTo>
                    <a:pt x="123" y="0"/>
                  </a:lnTo>
                  <a:lnTo>
                    <a:pt x="105" y="0"/>
                  </a:lnTo>
                  <a:lnTo>
                    <a:pt x="100" y="0"/>
                  </a:lnTo>
                  <a:lnTo>
                    <a:pt x="86" y="0"/>
                  </a:lnTo>
                  <a:lnTo>
                    <a:pt x="83" y="0"/>
                  </a:lnTo>
                  <a:lnTo>
                    <a:pt x="81" y="0"/>
                  </a:lnTo>
                  <a:lnTo>
                    <a:pt x="81" y="2"/>
                  </a:lnTo>
                  <a:lnTo>
                    <a:pt x="79" y="2"/>
                  </a:lnTo>
                  <a:lnTo>
                    <a:pt x="74" y="5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57" y="14"/>
                  </a:lnTo>
                  <a:lnTo>
                    <a:pt x="55" y="14"/>
                  </a:lnTo>
                  <a:lnTo>
                    <a:pt x="45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38" y="12"/>
                  </a:lnTo>
                  <a:lnTo>
                    <a:pt x="36" y="12"/>
                  </a:lnTo>
                  <a:lnTo>
                    <a:pt x="31" y="12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4" y="14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5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3"/>
                  </a:lnTo>
                  <a:lnTo>
                    <a:pt x="24" y="23"/>
                  </a:lnTo>
                  <a:lnTo>
                    <a:pt x="24" y="21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31" y="21"/>
                  </a:lnTo>
                  <a:lnTo>
                    <a:pt x="34" y="21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4" y="19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29" y="23"/>
                  </a:lnTo>
                  <a:lnTo>
                    <a:pt x="26" y="23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2" y="28"/>
                  </a:lnTo>
                  <a:lnTo>
                    <a:pt x="22" y="31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8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8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9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8" y="42"/>
                  </a:lnTo>
                  <a:lnTo>
                    <a:pt x="41" y="42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5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8" y="38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5"/>
                  </a:lnTo>
                  <a:lnTo>
                    <a:pt x="57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40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5" y="40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3" y="45"/>
                  </a:lnTo>
                  <a:lnTo>
                    <a:pt x="43" y="47"/>
                  </a:lnTo>
                  <a:lnTo>
                    <a:pt x="43" y="49"/>
                  </a:lnTo>
                  <a:lnTo>
                    <a:pt x="43" y="49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8" y="47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50" y="47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3" y="42"/>
                  </a:lnTo>
                  <a:lnTo>
                    <a:pt x="53" y="42"/>
                  </a:lnTo>
                  <a:lnTo>
                    <a:pt x="53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0" y="47"/>
                  </a:lnTo>
                  <a:lnTo>
                    <a:pt x="50" y="52"/>
                  </a:lnTo>
                  <a:lnTo>
                    <a:pt x="50" y="49"/>
                  </a:lnTo>
                  <a:lnTo>
                    <a:pt x="53" y="49"/>
                  </a:lnTo>
                  <a:lnTo>
                    <a:pt x="53" y="49"/>
                  </a:lnTo>
                  <a:lnTo>
                    <a:pt x="55" y="49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60" y="47"/>
                  </a:lnTo>
                  <a:lnTo>
                    <a:pt x="62" y="47"/>
                  </a:lnTo>
                  <a:lnTo>
                    <a:pt x="62" y="45"/>
                  </a:lnTo>
                  <a:lnTo>
                    <a:pt x="62" y="45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7" y="42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79" y="40"/>
                  </a:lnTo>
                  <a:lnTo>
                    <a:pt x="81" y="42"/>
                  </a:lnTo>
                  <a:lnTo>
                    <a:pt x="83" y="42"/>
                  </a:lnTo>
                  <a:lnTo>
                    <a:pt x="83" y="42"/>
                  </a:lnTo>
                  <a:lnTo>
                    <a:pt x="83" y="42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8" y="40"/>
                  </a:lnTo>
                  <a:lnTo>
                    <a:pt x="88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3" y="38"/>
                  </a:lnTo>
                  <a:lnTo>
                    <a:pt x="93" y="38"/>
                  </a:lnTo>
                  <a:lnTo>
                    <a:pt x="93" y="38"/>
                  </a:lnTo>
                  <a:lnTo>
                    <a:pt x="93" y="38"/>
                  </a:lnTo>
                  <a:lnTo>
                    <a:pt x="93" y="38"/>
                  </a:lnTo>
                  <a:lnTo>
                    <a:pt x="93" y="38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3" y="40"/>
                  </a:lnTo>
                  <a:lnTo>
                    <a:pt x="93" y="40"/>
                  </a:lnTo>
                  <a:lnTo>
                    <a:pt x="93" y="40"/>
                  </a:lnTo>
                  <a:lnTo>
                    <a:pt x="93" y="40"/>
                  </a:lnTo>
                  <a:lnTo>
                    <a:pt x="93" y="42"/>
                  </a:lnTo>
                  <a:lnTo>
                    <a:pt x="90" y="42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3" y="47"/>
                  </a:lnTo>
                  <a:lnTo>
                    <a:pt x="93" y="47"/>
                  </a:lnTo>
                  <a:lnTo>
                    <a:pt x="95" y="47"/>
                  </a:lnTo>
                  <a:lnTo>
                    <a:pt x="95" y="47"/>
                  </a:lnTo>
                  <a:lnTo>
                    <a:pt x="95" y="49"/>
                  </a:lnTo>
                  <a:lnTo>
                    <a:pt x="97" y="49"/>
                  </a:lnTo>
                  <a:lnTo>
                    <a:pt x="97" y="49"/>
                  </a:lnTo>
                  <a:lnTo>
                    <a:pt x="97" y="49"/>
                  </a:lnTo>
                  <a:lnTo>
                    <a:pt x="95" y="52"/>
                  </a:lnTo>
                  <a:lnTo>
                    <a:pt x="95" y="49"/>
                  </a:lnTo>
                  <a:lnTo>
                    <a:pt x="95" y="49"/>
                  </a:lnTo>
                  <a:lnTo>
                    <a:pt x="93" y="49"/>
                  </a:lnTo>
                  <a:lnTo>
                    <a:pt x="93" y="49"/>
                  </a:lnTo>
                  <a:lnTo>
                    <a:pt x="90" y="49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0"/>
                  </a:lnTo>
                  <a:lnTo>
                    <a:pt x="88" y="40"/>
                  </a:lnTo>
                  <a:lnTo>
                    <a:pt x="88" y="40"/>
                  </a:lnTo>
                  <a:lnTo>
                    <a:pt x="88" y="42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3" y="45"/>
                  </a:lnTo>
                  <a:lnTo>
                    <a:pt x="83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4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7" y="49"/>
                  </a:lnTo>
                  <a:lnTo>
                    <a:pt x="67" y="49"/>
                  </a:lnTo>
                  <a:lnTo>
                    <a:pt x="64" y="49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4" y="54"/>
                  </a:lnTo>
                  <a:lnTo>
                    <a:pt x="64" y="54"/>
                  </a:lnTo>
                  <a:lnTo>
                    <a:pt x="64" y="54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52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9" y="57"/>
                  </a:lnTo>
                  <a:lnTo>
                    <a:pt x="69" y="57"/>
                  </a:lnTo>
                  <a:lnTo>
                    <a:pt x="71" y="54"/>
                  </a:lnTo>
                  <a:lnTo>
                    <a:pt x="71" y="54"/>
                  </a:lnTo>
                  <a:lnTo>
                    <a:pt x="71" y="57"/>
                  </a:lnTo>
                  <a:lnTo>
                    <a:pt x="69" y="57"/>
                  </a:lnTo>
                  <a:lnTo>
                    <a:pt x="69" y="57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61"/>
                  </a:lnTo>
                  <a:lnTo>
                    <a:pt x="69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59"/>
                  </a:lnTo>
                  <a:lnTo>
                    <a:pt x="71" y="59"/>
                  </a:lnTo>
                  <a:lnTo>
                    <a:pt x="71" y="59"/>
                  </a:lnTo>
                  <a:lnTo>
                    <a:pt x="71" y="59"/>
                  </a:lnTo>
                  <a:lnTo>
                    <a:pt x="71" y="59"/>
                  </a:lnTo>
                  <a:lnTo>
                    <a:pt x="71" y="59"/>
                  </a:lnTo>
                  <a:lnTo>
                    <a:pt x="71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74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7"/>
                  </a:lnTo>
                  <a:lnTo>
                    <a:pt x="76" y="57"/>
                  </a:lnTo>
                  <a:lnTo>
                    <a:pt x="74" y="54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7"/>
                  </a:lnTo>
                  <a:lnTo>
                    <a:pt x="76" y="57"/>
                  </a:lnTo>
                  <a:lnTo>
                    <a:pt x="76" y="57"/>
                  </a:lnTo>
                  <a:lnTo>
                    <a:pt x="76" y="57"/>
                  </a:lnTo>
                  <a:lnTo>
                    <a:pt x="79" y="54"/>
                  </a:lnTo>
                  <a:lnTo>
                    <a:pt x="79" y="57"/>
                  </a:lnTo>
                  <a:lnTo>
                    <a:pt x="79" y="57"/>
                  </a:lnTo>
                  <a:lnTo>
                    <a:pt x="79" y="57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6" y="54"/>
                  </a:lnTo>
                  <a:lnTo>
                    <a:pt x="76" y="52"/>
                  </a:lnTo>
                  <a:lnTo>
                    <a:pt x="79" y="52"/>
                  </a:lnTo>
                  <a:lnTo>
                    <a:pt x="79" y="52"/>
                  </a:lnTo>
                  <a:lnTo>
                    <a:pt x="79" y="52"/>
                  </a:lnTo>
                  <a:lnTo>
                    <a:pt x="79" y="52"/>
                  </a:lnTo>
                  <a:lnTo>
                    <a:pt x="79" y="52"/>
                  </a:lnTo>
                  <a:lnTo>
                    <a:pt x="79" y="52"/>
                  </a:lnTo>
                  <a:lnTo>
                    <a:pt x="79" y="52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1" y="54"/>
                  </a:lnTo>
                  <a:lnTo>
                    <a:pt x="81" y="54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81" y="49"/>
                  </a:lnTo>
                  <a:lnTo>
                    <a:pt x="83" y="49"/>
                  </a:lnTo>
                  <a:lnTo>
                    <a:pt x="83" y="52"/>
                  </a:lnTo>
                  <a:lnTo>
                    <a:pt x="83" y="52"/>
                  </a:lnTo>
                  <a:lnTo>
                    <a:pt x="83" y="52"/>
                  </a:lnTo>
                  <a:lnTo>
                    <a:pt x="83" y="52"/>
                  </a:lnTo>
                  <a:lnTo>
                    <a:pt x="83" y="52"/>
                  </a:lnTo>
                  <a:lnTo>
                    <a:pt x="83" y="52"/>
                  </a:lnTo>
                  <a:lnTo>
                    <a:pt x="83" y="52"/>
                  </a:lnTo>
                  <a:lnTo>
                    <a:pt x="83" y="52"/>
                  </a:lnTo>
                  <a:lnTo>
                    <a:pt x="83" y="54"/>
                  </a:lnTo>
                  <a:lnTo>
                    <a:pt x="83" y="54"/>
                  </a:lnTo>
                  <a:lnTo>
                    <a:pt x="83" y="54"/>
                  </a:lnTo>
                  <a:lnTo>
                    <a:pt x="81" y="54"/>
                  </a:lnTo>
                  <a:lnTo>
                    <a:pt x="81" y="57"/>
                  </a:lnTo>
                  <a:lnTo>
                    <a:pt x="81" y="57"/>
                  </a:lnTo>
                  <a:lnTo>
                    <a:pt x="83" y="54"/>
                  </a:lnTo>
                  <a:lnTo>
                    <a:pt x="83" y="54"/>
                  </a:lnTo>
                  <a:lnTo>
                    <a:pt x="83" y="57"/>
                  </a:lnTo>
                  <a:lnTo>
                    <a:pt x="83" y="54"/>
                  </a:lnTo>
                  <a:lnTo>
                    <a:pt x="83" y="54"/>
                  </a:lnTo>
                  <a:lnTo>
                    <a:pt x="83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8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7"/>
                  </a:lnTo>
                  <a:lnTo>
                    <a:pt x="86" y="57"/>
                  </a:lnTo>
                  <a:lnTo>
                    <a:pt x="86" y="57"/>
                  </a:lnTo>
                  <a:lnTo>
                    <a:pt x="88" y="57"/>
                  </a:lnTo>
                  <a:lnTo>
                    <a:pt x="88" y="54"/>
                  </a:lnTo>
                  <a:lnTo>
                    <a:pt x="88" y="54"/>
                  </a:lnTo>
                  <a:lnTo>
                    <a:pt x="88" y="54"/>
                  </a:lnTo>
                  <a:lnTo>
                    <a:pt x="88" y="54"/>
                  </a:lnTo>
                  <a:lnTo>
                    <a:pt x="88" y="57"/>
                  </a:lnTo>
                  <a:lnTo>
                    <a:pt x="88" y="57"/>
                  </a:lnTo>
                  <a:lnTo>
                    <a:pt x="88" y="57"/>
                  </a:lnTo>
                  <a:lnTo>
                    <a:pt x="88" y="57"/>
                  </a:lnTo>
                  <a:lnTo>
                    <a:pt x="88" y="57"/>
                  </a:lnTo>
                  <a:lnTo>
                    <a:pt x="88" y="59"/>
                  </a:lnTo>
                  <a:lnTo>
                    <a:pt x="88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61"/>
                  </a:lnTo>
                  <a:lnTo>
                    <a:pt x="90" y="61"/>
                  </a:lnTo>
                  <a:lnTo>
                    <a:pt x="90" y="61"/>
                  </a:lnTo>
                  <a:lnTo>
                    <a:pt x="90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6" y="61"/>
                  </a:lnTo>
                  <a:lnTo>
                    <a:pt x="86" y="61"/>
                  </a:lnTo>
                  <a:lnTo>
                    <a:pt x="86" y="59"/>
                  </a:lnTo>
                  <a:lnTo>
                    <a:pt x="86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6" y="59"/>
                  </a:lnTo>
                  <a:lnTo>
                    <a:pt x="86" y="59"/>
                  </a:lnTo>
                  <a:lnTo>
                    <a:pt x="86" y="59"/>
                  </a:lnTo>
                  <a:lnTo>
                    <a:pt x="86" y="57"/>
                  </a:lnTo>
                  <a:lnTo>
                    <a:pt x="86" y="57"/>
                  </a:lnTo>
                  <a:lnTo>
                    <a:pt x="86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9"/>
                  </a:lnTo>
                  <a:lnTo>
                    <a:pt x="83" y="59"/>
                  </a:lnTo>
                  <a:lnTo>
                    <a:pt x="83" y="59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1" y="59"/>
                  </a:lnTo>
                  <a:lnTo>
                    <a:pt x="81" y="59"/>
                  </a:lnTo>
                  <a:lnTo>
                    <a:pt x="81" y="59"/>
                  </a:lnTo>
                  <a:lnTo>
                    <a:pt x="81" y="59"/>
                  </a:lnTo>
                  <a:lnTo>
                    <a:pt x="81" y="59"/>
                  </a:lnTo>
                  <a:lnTo>
                    <a:pt x="81" y="59"/>
                  </a:lnTo>
                  <a:lnTo>
                    <a:pt x="79" y="59"/>
                  </a:lnTo>
                  <a:lnTo>
                    <a:pt x="79" y="57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81" y="59"/>
                  </a:lnTo>
                  <a:lnTo>
                    <a:pt x="81" y="59"/>
                  </a:lnTo>
                  <a:lnTo>
                    <a:pt x="81" y="59"/>
                  </a:lnTo>
                  <a:lnTo>
                    <a:pt x="81" y="59"/>
                  </a:lnTo>
                  <a:lnTo>
                    <a:pt x="81" y="59"/>
                  </a:lnTo>
                  <a:lnTo>
                    <a:pt x="81" y="61"/>
                  </a:lnTo>
                  <a:lnTo>
                    <a:pt x="81" y="61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61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9" y="61"/>
                  </a:lnTo>
                  <a:lnTo>
                    <a:pt x="79" y="61"/>
                  </a:lnTo>
                  <a:lnTo>
                    <a:pt x="79" y="61"/>
                  </a:lnTo>
                  <a:lnTo>
                    <a:pt x="79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4" y="61"/>
                  </a:lnTo>
                  <a:lnTo>
                    <a:pt x="74" y="61"/>
                  </a:lnTo>
                  <a:lnTo>
                    <a:pt x="76" y="64"/>
                  </a:lnTo>
                  <a:lnTo>
                    <a:pt x="74" y="64"/>
                  </a:lnTo>
                  <a:lnTo>
                    <a:pt x="74" y="64"/>
                  </a:lnTo>
                  <a:lnTo>
                    <a:pt x="74" y="64"/>
                  </a:lnTo>
                  <a:lnTo>
                    <a:pt x="74" y="64"/>
                  </a:lnTo>
                  <a:lnTo>
                    <a:pt x="71" y="61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6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69" y="64"/>
                  </a:lnTo>
                  <a:lnTo>
                    <a:pt x="69" y="66"/>
                  </a:lnTo>
                  <a:lnTo>
                    <a:pt x="69" y="66"/>
                  </a:lnTo>
                  <a:lnTo>
                    <a:pt x="69" y="64"/>
                  </a:lnTo>
                  <a:lnTo>
                    <a:pt x="69" y="66"/>
                  </a:lnTo>
                  <a:lnTo>
                    <a:pt x="69" y="66"/>
                  </a:lnTo>
                  <a:lnTo>
                    <a:pt x="69" y="66"/>
                  </a:lnTo>
                  <a:lnTo>
                    <a:pt x="69" y="66"/>
                  </a:lnTo>
                  <a:lnTo>
                    <a:pt x="69" y="68"/>
                  </a:lnTo>
                  <a:lnTo>
                    <a:pt x="69" y="68"/>
                  </a:lnTo>
                  <a:lnTo>
                    <a:pt x="67" y="68"/>
                  </a:lnTo>
                  <a:lnTo>
                    <a:pt x="67" y="71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9" y="73"/>
                  </a:lnTo>
                  <a:lnTo>
                    <a:pt x="69" y="73"/>
                  </a:lnTo>
                  <a:lnTo>
                    <a:pt x="69" y="73"/>
                  </a:lnTo>
                  <a:lnTo>
                    <a:pt x="71" y="73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74" y="68"/>
                  </a:lnTo>
                  <a:lnTo>
                    <a:pt x="74" y="68"/>
                  </a:lnTo>
                  <a:lnTo>
                    <a:pt x="74" y="68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6" y="68"/>
                  </a:lnTo>
                  <a:lnTo>
                    <a:pt x="74" y="68"/>
                  </a:lnTo>
                  <a:lnTo>
                    <a:pt x="74" y="71"/>
                  </a:lnTo>
                  <a:lnTo>
                    <a:pt x="74" y="71"/>
                  </a:lnTo>
                  <a:lnTo>
                    <a:pt x="76" y="71"/>
                  </a:lnTo>
                  <a:lnTo>
                    <a:pt x="76" y="71"/>
                  </a:lnTo>
                  <a:lnTo>
                    <a:pt x="79" y="68"/>
                  </a:lnTo>
                  <a:lnTo>
                    <a:pt x="79" y="68"/>
                  </a:lnTo>
                  <a:lnTo>
                    <a:pt x="79" y="68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6" y="71"/>
                  </a:lnTo>
                  <a:lnTo>
                    <a:pt x="76" y="71"/>
                  </a:lnTo>
                  <a:lnTo>
                    <a:pt x="76" y="71"/>
                  </a:lnTo>
                  <a:lnTo>
                    <a:pt x="76" y="71"/>
                  </a:lnTo>
                  <a:lnTo>
                    <a:pt x="74" y="71"/>
                  </a:lnTo>
                  <a:lnTo>
                    <a:pt x="74" y="71"/>
                  </a:lnTo>
                  <a:lnTo>
                    <a:pt x="74" y="71"/>
                  </a:lnTo>
                  <a:lnTo>
                    <a:pt x="71" y="73"/>
                  </a:lnTo>
                  <a:lnTo>
                    <a:pt x="71" y="73"/>
                  </a:lnTo>
                  <a:lnTo>
                    <a:pt x="71" y="73"/>
                  </a:lnTo>
                  <a:lnTo>
                    <a:pt x="71" y="76"/>
                  </a:lnTo>
                  <a:lnTo>
                    <a:pt x="71" y="76"/>
                  </a:lnTo>
                  <a:lnTo>
                    <a:pt x="71" y="76"/>
                  </a:lnTo>
                  <a:lnTo>
                    <a:pt x="71" y="76"/>
                  </a:lnTo>
                  <a:lnTo>
                    <a:pt x="71" y="76"/>
                  </a:lnTo>
                  <a:lnTo>
                    <a:pt x="71" y="76"/>
                  </a:lnTo>
                  <a:lnTo>
                    <a:pt x="71" y="76"/>
                  </a:lnTo>
                  <a:lnTo>
                    <a:pt x="71" y="76"/>
                  </a:lnTo>
                  <a:lnTo>
                    <a:pt x="71" y="78"/>
                  </a:lnTo>
                  <a:lnTo>
                    <a:pt x="71" y="80"/>
                  </a:lnTo>
                  <a:lnTo>
                    <a:pt x="71" y="80"/>
                  </a:lnTo>
                  <a:lnTo>
                    <a:pt x="74" y="83"/>
                  </a:lnTo>
                  <a:lnTo>
                    <a:pt x="74" y="83"/>
                  </a:lnTo>
                  <a:lnTo>
                    <a:pt x="74" y="83"/>
                  </a:lnTo>
                  <a:lnTo>
                    <a:pt x="74" y="83"/>
                  </a:lnTo>
                  <a:lnTo>
                    <a:pt x="74" y="83"/>
                  </a:lnTo>
                  <a:lnTo>
                    <a:pt x="74" y="83"/>
                  </a:lnTo>
                  <a:lnTo>
                    <a:pt x="76" y="83"/>
                  </a:lnTo>
                  <a:lnTo>
                    <a:pt x="76" y="83"/>
                  </a:lnTo>
                  <a:lnTo>
                    <a:pt x="76" y="83"/>
                  </a:lnTo>
                  <a:lnTo>
                    <a:pt x="76" y="85"/>
                  </a:lnTo>
                  <a:lnTo>
                    <a:pt x="79" y="85"/>
                  </a:lnTo>
                  <a:lnTo>
                    <a:pt x="79" y="85"/>
                  </a:lnTo>
                  <a:lnTo>
                    <a:pt x="81" y="85"/>
                  </a:lnTo>
                  <a:lnTo>
                    <a:pt x="81" y="85"/>
                  </a:lnTo>
                  <a:lnTo>
                    <a:pt x="81" y="85"/>
                  </a:lnTo>
                  <a:lnTo>
                    <a:pt x="81" y="83"/>
                  </a:lnTo>
                  <a:lnTo>
                    <a:pt x="81" y="83"/>
                  </a:lnTo>
                  <a:lnTo>
                    <a:pt x="81" y="80"/>
                  </a:lnTo>
                  <a:lnTo>
                    <a:pt x="81" y="80"/>
                  </a:lnTo>
                  <a:lnTo>
                    <a:pt x="81" y="78"/>
                  </a:lnTo>
                  <a:lnTo>
                    <a:pt x="83" y="78"/>
                  </a:lnTo>
                  <a:lnTo>
                    <a:pt x="83" y="80"/>
                  </a:lnTo>
                  <a:lnTo>
                    <a:pt x="83" y="85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1" y="87"/>
                  </a:lnTo>
                  <a:lnTo>
                    <a:pt x="81" y="90"/>
                  </a:lnTo>
                  <a:lnTo>
                    <a:pt x="79" y="90"/>
                  </a:lnTo>
                  <a:lnTo>
                    <a:pt x="79" y="90"/>
                  </a:lnTo>
                  <a:lnTo>
                    <a:pt x="81" y="90"/>
                  </a:lnTo>
                  <a:lnTo>
                    <a:pt x="81" y="92"/>
                  </a:lnTo>
                  <a:lnTo>
                    <a:pt x="81" y="92"/>
                  </a:lnTo>
                  <a:lnTo>
                    <a:pt x="83" y="92"/>
                  </a:lnTo>
                  <a:lnTo>
                    <a:pt x="83" y="92"/>
                  </a:lnTo>
                  <a:lnTo>
                    <a:pt x="83" y="90"/>
                  </a:lnTo>
                  <a:lnTo>
                    <a:pt x="86" y="87"/>
                  </a:lnTo>
                  <a:lnTo>
                    <a:pt x="86" y="87"/>
                  </a:lnTo>
                  <a:lnTo>
                    <a:pt x="86" y="85"/>
                  </a:lnTo>
                  <a:lnTo>
                    <a:pt x="88" y="85"/>
                  </a:lnTo>
                  <a:lnTo>
                    <a:pt x="88" y="85"/>
                  </a:lnTo>
                  <a:lnTo>
                    <a:pt x="88" y="85"/>
                  </a:lnTo>
                  <a:lnTo>
                    <a:pt x="88" y="85"/>
                  </a:lnTo>
                  <a:lnTo>
                    <a:pt x="88" y="85"/>
                  </a:lnTo>
                  <a:lnTo>
                    <a:pt x="88" y="85"/>
                  </a:lnTo>
                  <a:lnTo>
                    <a:pt x="88" y="85"/>
                  </a:lnTo>
                  <a:lnTo>
                    <a:pt x="88" y="85"/>
                  </a:lnTo>
                  <a:lnTo>
                    <a:pt x="88" y="83"/>
                  </a:lnTo>
                  <a:lnTo>
                    <a:pt x="88" y="85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90" y="83"/>
                  </a:lnTo>
                  <a:lnTo>
                    <a:pt x="90" y="83"/>
                  </a:lnTo>
                  <a:lnTo>
                    <a:pt x="93" y="83"/>
                  </a:lnTo>
                  <a:lnTo>
                    <a:pt x="93" y="80"/>
                  </a:lnTo>
                  <a:lnTo>
                    <a:pt x="93" y="80"/>
                  </a:lnTo>
                  <a:lnTo>
                    <a:pt x="93" y="80"/>
                  </a:lnTo>
                  <a:lnTo>
                    <a:pt x="93" y="80"/>
                  </a:lnTo>
                  <a:lnTo>
                    <a:pt x="93" y="83"/>
                  </a:lnTo>
                  <a:lnTo>
                    <a:pt x="93" y="83"/>
                  </a:lnTo>
                  <a:lnTo>
                    <a:pt x="93" y="83"/>
                  </a:lnTo>
                  <a:lnTo>
                    <a:pt x="93" y="83"/>
                  </a:lnTo>
                  <a:lnTo>
                    <a:pt x="93" y="83"/>
                  </a:lnTo>
                  <a:lnTo>
                    <a:pt x="93" y="83"/>
                  </a:lnTo>
                  <a:lnTo>
                    <a:pt x="93" y="85"/>
                  </a:lnTo>
                  <a:lnTo>
                    <a:pt x="93" y="85"/>
                  </a:lnTo>
                  <a:lnTo>
                    <a:pt x="93" y="85"/>
                  </a:lnTo>
                  <a:lnTo>
                    <a:pt x="93" y="85"/>
                  </a:lnTo>
                  <a:lnTo>
                    <a:pt x="90" y="85"/>
                  </a:lnTo>
                  <a:lnTo>
                    <a:pt x="90" y="85"/>
                  </a:lnTo>
                  <a:lnTo>
                    <a:pt x="90" y="85"/>
                  </a:lnTo>
                  <a:lnTo>
                    <a:pt x="90" y="85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88" y="87"/>
                  </a:lnTo>
                  <a:lnTo>
                    <a:pt x="88" y="87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0" y="94"/>
                  </a:lnTo>
                  <a:lnTo>
                    <a:pt x="90" y="94"/>
                  </a:lnTo>
                  <a:lnTo>
                    <a:pt x="90" y="94"/>
                  </a:lnTo>
                  <a:lnTo>
                    <a:pt x="88" y="94"/>
                  </a:lnTo>
                  <a:lnTo>
                    <a:pt x="88" y="94"/>
                  </a:lnTo>
                  <a:lnTo>
                    <a:pt x="90" y="94"/>
                  </a:lnTo>
                  <a:lnTo>
                    <a:pt x="90" y="94"/>
                  </a:lnTo>
                  <a:lnTo>
                    <a:pt x="93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0"/>
                  </a:lnTo>
                  <a:lnTo>
                    <a:pt x="102" y="80"/>
                  </a:lnTo>
                  <a:lnTo>
                    <a:pt x="102" y="76"/>
                  </a:lnTo>
                  <a:lnTo>
                    <a:pt x="102" y="73"/>
                  </a:lnTo>
                  <a:lnTo>
                    <a:pt x="109" y="66"/>
                  </a:lnTo>
                  <a:lnTo>
                    <a:pt x="109" y="64"/>
                  </a:lnTo>
                  <a:lnTo>
                    <a:pt x="112" y="64"/>
                  </a:lnTo>
                  <a:lnTo>
                    <a:pt x="112" y="64"/>
                  </a:lnTo>
                  <a:lnTo>
                    <a:pt x="116" y="64"/>
                  </a:lnTo>
                  <a:lnTo>
                    <a:pt x="119" y="64"/>
                  </a:lnTo>
                  <a:lnTo>
                    <a:pt x="123" y="61"/>
                  </a:lnTo>
                  <a:lnTo>
                    <a:pt x="128" y="59"/>
                  </a:lnTo>
                  <a:lnTo>
                    <a:pt x="131" y="59"/>
                  </a:lnTo>
                  <a:lnTo>
                    <a:pt x="131" y="57"/>
                  </a:lnTo>
                  <a:lnTo>
                    <a:pt x="131" y="57"/>
                  </a:lnTo>
                  <a:lnTo>
                    <a:pt x="131" y="57"/>
                  </a:lnTo>
                  <a:lnTo>
                    <a:pt x="133" y="54"/>
                  </a:lnTo>
                  <a:lnTo>
                    <a:pt x="133" y="54"/>
                  </a:lnTo>
                  <a:lnTo>
                    <a:pt x="133" y="54"/>
                  </a:lnTo>
                  <a:lnTo>
                    <a:pt x="138" y="57"/>
                  </a:lnTo>
                  <a:lnTo>
                    <a:pt x="138" y="57"/>
                  </a:lnTo>
                  <a:lnTo>
                    <a:pt x="138" y="57"/>
                  </a:lnTo>
                  <a:lnTo>
                    <a:pt x="140" y="57"/>
                  </a:lnTo>
                  <a:lnTo>
                    <a:pt x="140" y="57"/>
                  </a:lnTo>
                  <a:lnTo>
                    <a:pt x="140" y="57"/>
                  </a:lnTo>
                  <a:lnTo>
                    <a:pt x="140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5" y="57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50" y="54"/>
                  </a:lnTo>
                  <a:lnTo>
                    <a:pt x="150" y="54"/>
                  </a:lnTo>
                  <a:lnTo>
                    <a:pt x="152" y="54"/>
                  </a:lnTo>
                  <a:lnTo>
                    <a:pt x="152" y="54"/>
                  </a:lnTo>
                  <a:lnTo>
                    <a:pt x="154" y="54"/>
                  </a:lnTo>
                  <a:lnTo>
                    <a:pt x="154" y="54"/>
                  </a:lnTo>
                  <a:lnTo>
                    <a:pt x="154" y="54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7" y="52"/>
                  </a:lnTo>
                  <a:lnTo>
                    <a:pt x="157" y="52"/>
                  </a:lnTo>
                  <a:lnTo>
                    <a:pt x="157" y="52"/>
                  </a:lnTo>
                  <a:lnTo>
                    <a:pt x="157" y="54"/>
                  </a:lnTo>
                  <a:lnTo>
                    <a:pt x="157" y="54"/>
                  </a:lnTo>
                  <a:lnTo>
                    <a:pt x="157" y="54"/>
                  </a:lnTo>
                  <a:lnTo>
                    <a:pt x="157" y="54"/>
                  </a:lnTo>
                  <a:lnTo>
                    <a:pt x="159" y="54"/>
                  </a:lnTo>
                  <a:lnTo>
                    <a:pt x="159" y="54"/>
                  </a:lnTo>
                  <a:lnTo>
                    <a:pt x="161" y="54"/>
                  </a:lnTo>
                  <a:lnTo>
                    <a:pt x="161" y="52"/>
                  </a:lnTo>
                  <a:lnTo>
                    <a:pt x="161" y="52"/>
                  </a:lnTo>
                  <a:lnTo>
                    <a:pt x="161" y="49"/>
                  </a:lnTo>
                  <a:lnTo>
                    <a:pt x="161" y="49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38"/>
                  </a:lnTo>
                  <a:lnTo>
                    <a:pt x="161" y="38"/>
                  </a:lnTo>
                  <a:lnTo>
                    <a:pt x="161" y="35"/>
                  </a:lnTo>
                  <a:lnTo>
                    <a:pt x="161" y="35"/>
                  </a:lnTo>
                  <a:lnTo>
                    <a:pt x="159" y="35"/>
                  </a:lnTo>
                  <a:lnTo>
                    <a:pt x="159" y="35"/>
                  </a:lnTo>
                  <a:lnTo>
                    <a:pt x="157" y="35"/>
                  </a:lnTo>
                  <a:lnTo>
                    <a:pt x="157" y="33"/>
                  </a:lnTo>
                  <a:lnTo>
                    <a:pt x="157" y="33"/>
                  </a:lnTo>
                  <a:lnTo>
                    <a:pt x="157" y="33"/>
                  </a:lnTo>
                  <a:lnTo>
                    <a:pt x="157" y="33"/>
                  </a:lnTo>
                  <a:lnTo>
                    <a:pt x="154" y="31"/>
                  </a:lnTo>
                  <a:lnTo>
                    <a:pt x="154" y="31"/>
                  </a:lnTo>
                  <a:lnTo>
                    <a:pt x="152" y="31"/>
                  </a:lnTo>
                  <a:lnTo>
                    <a:pt x="152" y="31"/>
                  </a:lnTo>
                  <a:lnTo>
                    <a:pt x="150" y="28"/>
                  </a:lnTo>
                  <a:lnTo>
                    <a:pt x="150" y="28"/>
                  </a:lnTo>
                  <a:lnTo>
                    <a:pt x="150" y="28"/>
                  </a:lnTo>
                  <a:lnTo>
                    <a:pt x="150" y="28"/>
                  </a:lnTo>
                  <a:lnTo>
                    <a:pt x="150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54" y="23"/>
                  </a:lnTo>
                  <a:lnTo>
                    <a:pt x="154" y="23"/>
                  </a:lnTo>
                  <a:lnTo>
                    <a:pt x="157" y="21"/>
                  </a:lnTo>
                  <a:lnTo>
                    <a:pt x="157" y="21"/>
                  </a:lnTo>
                  <a:lnTo>
                    <a:pt x="159" y="21"/>
                  </a:lnTo>
                  <a:lnTo>
                    <a:pt x="157" y="23"/>
                  </a:lnTo>
                  <a:lnTo>
                    <a:pt x="161" y="23"/>
                  </a:lnTo>
                  <a:lnTo>
                    <a:pt x="164" y="23"/>
                  </a:lnTo>
                  <a:lnTo>
                    <a:pt x="164" y="21"/>
                  </a:lnTo>
                  <a:lnTo>
                    <a:pt x="164" y="19"/>
                  </a:lnTo>
                  <a:lnTo>
                    <a:pt x="164" y="19"/>
                  </a:lnTo>
                  <a:lnTo>
                    <a:pt x="164" y="19"/>
                  </a:lnTo>
                  <a:lnTo>
                    <a:pt x="164" y="16"/>
                  </a:lnTo>
                  <a:lnTo>
                    <a:pt x="164" y="16"/>
                  </a:lnTo>
                  <a:lnTo>
                    <a:pt x="164" y="16"/>
                  </a:lnTo>
                  <a:lnTo>
                    <a:pt x="166" y="14"/>
                  </a:lnTo>
                  <a:lnTo>
                    <a:pt x="166" y="12"/>
                  </a:lnTo>
                  <a:lnTo>
                    <a:pt x="166" y="12"/>
                  </a:lnTo>
                  <a:close/>
                  <a:moveTo>
                    <a:pt x="60" y="66"/>
                  </a:moveTo>
                  <a:lnTo>
                    <a:pt x="57" y="64"/>
                  </a:lnTo>
                  <a:lnTo>
                    <a:pt x="57" y="64"/>
                  </a:lnTo>
                  <a:lnTo>
                    <a:pt x="60" y="64"/>
                  </a:lnTo>
                  <a:lnTo>
                    <a:pt x="60" y="64"/>
                  </a:lnTo>
                  <a:lnTo>
                    <a:pt x="57" y="64"/>
                  </a:lnTo>
                  <a:lnTo>
                    <a:pt x="57" y="64"/>
                  </a:lnTo>
                  <a:lnTo>
                    <a:pt x="57" y="64"/>
                  </a:lnTo>
                  <a:lnTo>
                    <a:pt x="57" y="64"/>
                  </a:lnTo>
                  <a:lnTo>
                    <a:pt x="57" y="64"/>
                  </a:lnTo>
                  <a:lnTo>
                    <a:pt x="57" y="66"/>
                  </a:lnTo>
                  <a:lnTo>
                    <a:pt x="57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68"/>
                  </a:lnTo>
                  <a:lnTo>
                    <a:pt x="57" y="68"/>
                  </a:lnTo>
                  <a:lnTo>
                    <a:pt x="57" y="66"/>
                  </a:lnTo>
                  <a:lnTo>
                    <a:pt x="57" y="66"/>
                  </a:lnTo>
                  <a:lnTo>
                    <a:pt x="57" y="66"/>
                  </a:lnTo>
                  <a:lnTo>
                    <a:pt x="57" y="68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close/>
                  <a:moveTo>
                    <a:pt x="48" y="76"/>
                  </a:moveTo>
                  <a:lnTo>
                    <a:pt x="48" y="76"/>
                  </a:lnTo>
                  <a:lnTo>
                    <a:pt x="45" y="78"/>
                  </a:lnTo>
                  <a:lnTo>
                    <a:pt x="45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50" y="80"/>
                  </a:lnTo>
                  <a:lnTo>
                    <a:pt x="50" y="78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48" y="76"/>
                  </a:lnTo>
                  <a:close/>
                  <a:moveTo>
                    <a:pt x="45" y="87"/>
                  </a:moveTo>
                  <a:lnTo>
                    <a:pt x="45" y="85"/>
                  </a:lnTo>
                  <a:lnTo>
                    <a:pt x="45" y="83"/>
                  </a:lnTo>
                  <a:lnTo>
                    <a:pt x="45" y="83"/>
                  </a:lnTo>
                  <a:lnTo>
                    <a:pt x="45" y="80"/>
                  </a:lnTo>
                  <a:lnTo>
                    <a:pt x="43" y="80"/>
                  </a:lnTo>
                  <a:lnTo>
                    <a:pt x="43" y="80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45" y="87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41" y="87"/>
                  </a:lnTo>
                  <a:lnTo>
                    <a:pt x="41" y="87"/>
                  </a:lnTo>
                  <a:lnTo>
                    <a:pt x="41" y="87"/>
                  </a:lnTo>
                  <a:lnTo>
                    <a:pt x="41" y="90"/>
                  </a:lnTo>
                  <a:lnTo>
                    <a:pt x="41" y="90"/>
                  </a:lnTo>
                  <a:lnTo>
                    <a:pt x="43" y="90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43" y="90"/>
                  </a:lnTo>
                  <a:lnTo>
                    <a:pt x="45" y="90"/>
                  </a:lnTo>
                  <a:lnTo>
                    <a:pt x="45" y="87"/>
                  </a:lnTo>
                  <a:lnTo>
                    <a:pt x="45" y="90"/>
                  </a:lnTo>
                  <a:lnTo>
                    <a:pt x="45" y="87"/>
                  </a:lnTo>
                  <a:lnTo>
                    <a:pt x="48" y="87"/>
                  </a:lnTo>
                  <a:lnTo>
                    <a:pt x="48" y="87"/>
                  </a:lnTo>
                  <a:lnTo>
                    <a:pt x="48" y="87"/>
                  </a:lnTo>
                  <a:lnTo>
                    <a:pt x="45" y="87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5938837" y="2499879"/>
              <a:ext cx="628650" cy="469900"/>
            </a:xfrm>
            <a:custGeom>
              <a:avLst/>
              <a:gdLst>
                <a:gd name="T0" fmla="*/ 381 w 396"/>
                <a:gd name="T1" fmla="*/ 206 h 296"/>
                <a:gd name="T2" fmla="*/ 386 w 396"/>
                <a:gd name="T3" fmla="*/ 177 h 296"/>
                <a:gd name="T4" fmla="*/ 369 w 396"/>
                <a:gd name="T5" fmla="*/ 151 h 296"/>
                <a:gd name="T6" fmla="*/ 379 w 396"/>
                <a:gd name="T7" fmla="*/ 130 h 296"/>
                <a:gd name="T8" fmla="*/ 362 w 396"/>
                <a:gd name="T9" fmla="*/ 99 h 296"/>
                <a:gd name="T10" fmla="*/ 341 w 396"/>
                <a:gd name="T11" fmla="*/ 94 h 296"/>
                <a:gd name="T12" fmla="*/ 351 w 396"/>
                <a:gd name="T13" fmla="*/ 78 h 296"/>
                <a:gd name="T14" fmla="*/ 346 w 396"/>
                <a:gd name="T15" fmla="*/ 66 h 296"/>
                <a:gd name="T16" fmla="*/ 329 w 396"/>
                <a:gd name="T17" fmla="*/ 35 h 296"/>
                <a:gd name="T18" fmla="*/ 310 w 396"/>
                <a:gd name="T19" fmla="*/ 9 h 296"/>
                <a:gd name="T20" fmla="*/ 306 w 396"/>
                <a:gd name="T21" fmla="*/ 23 h 296"/>
                <a:gd name="T22" fmla="*/ 272 w 396"/>
                <a:gd name="T23" fmla="*/ 33 h 296"/>
                <a:gd name="T24" fmla="*/ 254 w 396"/>
                <a:gd name="T25" fmla="*/ 26 h 296"/>
                <a:gd name="T26" fmla="*/ 239 w 396"/>
                <a:gd name="T27" fmla="*/ 38 h 296"/>
                <a:gd name="T28" fmla="*/ 216 w 396"/>
                <a:gd name="T29" fmla="*/ 26 h 296"/>
                <a:gd name="T30" fmla="*/ 192 w 396"/>
                <a:gd name="T31" fmla="*/ 28 h 296"/>
                <a:gd name="T32" fmla="*/ 166 w 396"/>
                <a:gd name="T33" fmla="*/ 14 h 296"/>
                <a:gd name="T34" fmla="*/ 130 w 396"/>
                <a:gd name="T35" fmla="*/ 14 h 296"/>
                <a:gd name="T36" fmla="*/ 107 w 396"/>
                <a:gd name="T37" fmla="*/ 9 h 296"/>
                <a:gd name="T38" fmla="*/ 95 w 396"/>
                <a:gd name="T39" fmla="*/ 2 h 296"/>
                <a:gd name="T40" fmla="*/ 74 w 396"/>
                <a:gd name="T41" fmla="*/ 21 h 296"/>
                <a:gd name="T42" fmla="*/ 69 w 396"/>
                <a:gd name="T43" fmla="*/ 35 h 296"/>
                <a:gd name="T44" fmla="*/ 64 w 396"/>
                <a:gd name="T45" fmla="*/ 54 h 296"/>
                <a:gd name="T46" fmla="*/ 33 w 396"/>
                <a:gd name="T47" fmla="*/ 61 h 296"/>
                <a:gd name="T48" fmla="*/ 0 w 396"/>
                <a:gd name="T49" fmla="*/ 97 h 296"/>
                <a:gd name="T50" fmla="*/ 7 w 396"/>
                <a:gd name="T51" fmla="*/ 94 h 296"/>
                <a:gd name="T52" fmla="*/ 19 w 396"/>
                <a:gd name="T53" fmla="*/ 90 h 296"/>
                <a:gd name="T54" fmla="*/ 15 w 396"/>
                <a:gd name="T55" fmla="*/ 97 h 296"/>
                <a:gd name="T56" fmla="*/ 15 w 396"/>
                <a:gd name="T57" fmla="*/ 106 h 296"/>
                <a:gd name="T58" fmla="*/ 19 w 396"/>
                <a:gd name="T59" fmla="*/ 109 h 296"/>
                <a:gd name="T60" fmla="*/ 26 w 396"/>
                <a:gd name="T61" fmla="*/ 106 h 296"/>
                <a:gd name="T62" fmla="*/ 26 w 396"/>
                <a:gd name="T63" fmla="*/ 118 h 296"/>
                <a:gd name="T64" fmla="*/ 38 w 396"/>
                <a:gd name="T65" fmla="*/ 132 h 296"/>
                <a:gd name="T66" fmla="*/ 48 w 396"/>
                <a:gd name="T67" fmla="*/ 139 h 296"/>
                <a:gd name="T68" fmla="*/ 57 w 396"/>
                <a:gd name="T69" fmla="*/ 139 h 296"/>
                <a:gd name="T70" fmla="*/ 69 w 396"/>
                <a:gd name="T71" fmla="*/ 154 h 296"/>
                <a:gd name="T72" fmla="*/ 76 w 396"/>
                <a:gd name="T73" fmla="*/ 154 h 296"/>
                <a:gd name="T74" fmla="*/ 74 w 396"/>
                <a:gd name="T75" fmla="*/ 173 h 296"/>
                <a:gd name="T76" fmla="*/ 88 w 396"/>
                <a:gd name="T77" fmla="*/ 177 h 296"/>
                <a:gd name="T78" fmla="*/ 93 w 396"/>
                <a:gd name="T79" fmla="*/ 184 h 296"/>
                <a:gd name="T80" fmla="*/ 102 w 396"/>
                <a:gd name="T81" fmla="*/ 189 h 296"/>
                <a:gd name="T82" fmla="*/ 109 w 396"/>
                <a:gd name="T83" fmla="*/ 194 h 296"/>
                <a:gd name="T84" fmla="*/ 123 w 396"/>
                <a:gd name="T85" fmla="*/ 180 h 296"/>
                <a:gd name="T86" fmla="*/ 133 w 396"/>
                <a:gd name="T87" fmla="*/ 165 h 296"/>
                <a:gd name="T88" fmla="*/ 152 w 396"/>
                <a:gd name="T89" fmla="*/ 151 h 296"/>
                <a:gd name="T90" fmla="*/ 220 w 396"/>
                <a:gd name="T91" fmla="*/ 165 h 296"/>
                <a:gd name="T92" fmla="*/ 230 w 396"/>
                <a:gd name="T93" fmla="*/ 180 h 296"/>
                <a:gd name="T94" fmla="*/ 239 w 396"/>
                <a:gd name="T95" fmla="*/ 196 h 296"/>
                <a:gd name="T96" fmla="*/ 237 w 396"/>
                <a:gd name="T97" fmla="*/ 227 h 296"/>
                <a:gd name="T98" fmla="*/ 254 w 396"/>
                <a:gd name="T99" fmla="*/ 227 h 296"/>
                <a:gd name="T100" fmla="*/ 277 w 396"/>
                <a:gd name="T101" fmla="*/ 227 h 296"/>
                <a:gd name="T102" fmla="*/ 287 w 396"/>
                <a:gd name="T103" fmla="*/ 227 h 296"/>
                <a:gd name="T104" fmla="*/ 296 w 396"/>
                <a:gd name="T105" fmla="*/ 236 h 296"/>
                <a:gd name="T106" fmla="*/ 301 w 396"/>
                <a:gd name="T107" fmla="*/ 251 h 296"/>
                <a:gd name="T108" fmla="*/ 301 w 396"/>
                <a:gd name="T109" fmla="*/ 284 h 296"/>
                <a:gd name="T110" fmla="*/ 310 w 396"/>
                <a:gd name="T111" fmla="*/ 286 h 296"/>
                <a:gd name="T112" fmla="*/ 327 w 396"/>
                <a:gd name="T113" fmla="*/ 293 h 296"/>
                <a:gd name="T114" fmla="*/ 339 w 396"/>
                <a:gd name="T115" fmla="*/ 279 h 296"/>
                <a:gd name="T116" fmla="*/ 365 w 396"/>
                <a:gd name="T117" fmla="*/ 277 h 296"/>
                <a:gd name="T118" fmla="*/ 374 w 396"/>
                <a:gd name="T119" fmla="*/ 253 h 296"/>
                <a:gd name="T120" fmla="*/ 365 w 396"/>
                <a:gd name="T121" fmla="*/ 239 h 296"/>
                <a:gd name="T122" fmla="*/ 381 w 396"/>
                <a:gd name="T123" fmla="*/ 22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6" h="296">
                  <a:moveTo>
                    <a:pt x="396" y="232"/>
                  </a:moveTo>
                  <a:lnTo>
                    <a:pt x="396" y="229"/>
                  </a:lnTo>
                  <a:lnTo>
                    <a:pt x="396" y="229"/>
                  </a:lnTo>
                  <a:lnTo>
                    <a:pt x="396" y="227"/>
                  </a:lnTo>
                  <a:lnTo>
                    <a:pt x="396" y="227"/>
                  </a:lnTo>
                  <a:lnTo>
                    <a:pt x="396" y="225"/>
                  </a:lnTo>
                  <a:lnTo>
                    <a:pt x="396" y="222"/>
                  </a:lnTo>
                  <a:lnTo>
                    <a:pt x="396" y="220"/>
                  </a:lnTo>
                  <a:lnTo>
                    <a:pt x="396" y="220"/>
                  </a:lnTo>
                  <a:lnTo>
                    <a:pt x="393" y="220"/>
                  </a:lnTo>
                  <a:lnTo>
                    <a:pt x="393" y="218"/>
                  </a:lnTo>
                  <a:lnTo>
                    <a:pt x="393" y="218"/>
                  </a:lnTo>
                  <a:lnTo>
                    <a:pt x="391" y="215"/>
                  </a:lnTo>
                  <a:lnTo>
                    <a:pt x="391" y="215"/>
                  </a:lnTo>
                  <a:lnTo>
                    <a:pt x="388" y="213"/>
                  </a:lnTo>
                  <a:lnTo>
                    <a:pt x="388" y="213"/>
                  </a:lnTo>
                  <a:lnTo>
                    <a:pt x="388" y="213"/>
                  </a:lnTo>
                  <a:lnTo>
                    <a:pt x="388" y="213"/>
                  </a:lnTo>
                  <a:lnTo>
                    <a:pt x="388" y="213"/>
                  </a:lnTo>
                  <a:lnTo>
                    <a:pt x="388" y="213"/>
                  </a:lnTo>
                  <a:lnTo>
                    <a:pt x="386" y="213"/>
                  </a:lnTo>
                  <a:lnTo>
                    <a:pt x="384" y="213"/>
                  </a:lnTo>
                  <a:lnTo>
                    <a:pt x="384" y="213"/>
                  </a:lnTo>
                  <a:lnTo>
                    <a:pt x="381" y="210"/>
                  </a:lnTo>
                  <a:lnTo>
                    <a:pt x="379" y="210"/>
                  </a:lnTo>
                  <a:lnTo>
                    <a:pt x="381" y="206"/>
                  </a:lnTo>
                  <a:lnTo>
                    <a:pt x="381" y="201"/>
                  </a:lnTo>
                  <a:lnTo>
                    <a:pt x="381" y="201"/>
                  </a:lnTo>
                  <a:lnTo>
                    <a:pt x="381" y="199"/>
                  </a:lnTo>
                  <a:lnTo>
                    <a:pt x="381" y="199"/>
                  </a:lnTo>
                  <a:lnTo>
                    <a:pt x="381" y="199"/>
                  </a:lnTo>
                  <a:lnTo>
                    <a:pt x="381" y="199"/>
                  </a:lnTo>
                  <a:lnTo>
                    <a:pt x="384" y="199"/>
                  </a:lnTo>
                  <a:lnTo>
                    <a:pt x="388" y="196"/>
                  </a:lnTo>
                  <a:lnTo>
                    <a:pt x="388" y="196"/>
                  </a:lnTo>
                  <a:lnTo>
                    <a:pt x="388" y="196"/>
                  </a:lnTo>
                  <a:lnTo>
                    <a:pt x="391" y="196"/>
                  </a:lnTo>
                  <a:lnTo>
                    <a:pt x="391" y="196"/>
                  </a:lnTo>
                  <a:lnTo>
                    <a:pt x="391" y="196"/>
                  </a:lnTo>
                  <a:lnTo>
                    <a:pt x="391" y="194"/>
                  </a:lnTo>
                  <a:lnTo>
                    <a:pt x="388" y="194"/>
                  </a:lnTo>
                  <a:lnTo>
                    <a:pt x="388" y="191"/>
                  </a:lnTo>
                  <a:lnTo>
                    <a:pt x="386" y="191"/>
                  </a:lnTo>
                  <a:lnTo>
                    <a:pt x="386" y="189"/>
                  </a:lnTo>
                  <a:lnTo>
                    <a:pt x="386" y="189"/>
                  </a:lnTo>
                  <a:lnTo>
                    <a:pt x="386" y="191"/>
                  </a:lnTo>
                  <a:lnTo>
                    <a:pt x="384" y="191"/>
                  </a:lnTo>
                  <a:lnTo>
                    <a:pt x="381" y="189"/>
                  </a:lnTo>
                  <a:lnTo>
                    <a:pt x="381" y="187"/>
                  </a:lnTo>
                  <a:lnTo>
                    <a:pt x="384" y="182"/>
                  </a:lnTo>
                  <a:lnTo>
                    <a:pt x="384" y="182"/>
                  </a:lnTo>
                  <a:lnTo>
                    <a:pt x="386" y="177"/>
                  </a:lnTo>
                  <a:lnTo>
                    <a:pt x="386" y="177"/>
                  </a:lnTo>
                  <a:lnTo>
                    <a:pt x="384" y="177"/>
                  </a:lnTo>
                  <a:lnTo>
                    <a:pt x="381" y="177"/>
                  </a:lnTo>
                  <a:lnTo>
                    <a:pt x="379" y="177"/>
                  </a:lnTo>
                  <a:lnTo>
                    <a:pt x="379" y="180"/>
                  </a:lnTo>
                  <a:lnTo>
                    <a:pt x="377" y="180"/>
                  </a:lnTo>
                  <a:lnTo>
                    <a:pt x="377" y="180"/>
                  </a:lnTo>
                  <a:lnTo>
                    <a:pt x="374" y="177"/>
                  </a:lnTo>
                  <a:lnTo>
                    <a:pt x="374" y="177"/>
                  </a:lnTo>
                  <a:lnTo>
                    <a:pt x="374" y="177"/>
                  </a:lnTo>
                  <a:lnTo>
                    <a:pt x="369" y="173"/>
                  </a:lnTo>
                  <a:lnTo>
                    <a:pt x="369" y="173"/>
                  </a:lnTo>
                  <a:lnTo>
                    <a:pt x="369" y="170"/>
                  </a:lnTo>
                  <a:lnTo>
                    <a:pt x="369" y="170"/>
                  </a:lnTo>
                  <a:lnTo>
                    <a:pt x="369" y="168"/>
                  </a:lnTo>
                  <a:lnTo>
                    <a:pt x="369" y="168"/>
                  </a:lnTo>
                  <a:lnTo>
                    <a:pt x="372" y="154"/>
                  </a:lnTo>
                  <a:lnTo>
                    <a:pt x="372" y="154"/>
                  </a:lnTo>
                  <a:lnTo>
                    <a:pt x="369" y="154"/>
                  </a:lnTo>
                  <a:lnTo>
                    <a:pt x="369" y="154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51"/>
                  </a:lnTo>
                  <a:lnTo>
                    <a:pt x="369" y="149"/>
                  </a:lnTo>
                  <a:lnTo>
                    <a:pt x="369" y="149"/>
                  </a:lnTo>
                  <a:lnTo>
                    <a:pt x="369" y="149"/>
                  </a:lnTo>
                  <a:lnTo>
                    <a:pt x="369" y="149"/>
                  </a:lnTo>
                  <a:lnTo>
                    <a:pt x="372" y="147"/>
                  </a:lnTo>
                  <a:lnTo>
                    <a:pt x="372" y="147"/>
                  </a:lnTo>
                  <a:lnTo>
                    <a:pt x="369" y="147"/>
                  </a:lnTo>
                  <a:lnTo>
                    <a:pt x="369" y="147"/>
                  </a:lnTo>
                  <a:lnTo>
                    <a:pt x="369" y="144"/>
                  </a:lnTo>
                  <a:lnTo>
                    <a:pt x="372" y="144"/>
                  </a:lnTo>
                  <a:lnTo>
                    <a:pt x="372" y="142"/>
                  </a:lnTo>
                  <a:lnTo>
                    <a:pt x="374" y="142"/>
                  </a:lnTo>
                  <a:lnTo>
                    <a:pt x="377" y="142"/>
                  </a:lnTo>
                  <a:lnTo>
                    <a:pt x="377" y="139"/>
                  </a:lnTo>
                  <a:lnTo>
                    <a:pt x="377" y="139"/>
                  </a:lnTo>
                  <a:lnTo>
                    <a:pt x="379" y="137"/>
                  </a:lnTo>
                  <a:lnTo>
                    <a:pt x="379" y="137"/>
                  </a:lnTo>
                  <a:lnTo>
                    <a:pt x="379" y="137"/>
                  </a:lnTo>
                  <a:lnTo>
                    <a:pt x="379" y="135"/>
                  </a:lnTo>
                  <a:lnTo>
                    <a:pt x="381" y="132"/>
                  </a:lnTo>
                  <a:lnTo>
                    <a:pt x="379" y="132"/>
                  </a:lnTo>
                  <a:lnTo>
                    <a:pt x="379" y="130"/>
                  </a:lnTo>
                  <a:lnTo>
                    <a:pt x="379" y="130"/>
                  </a:lnTo>
                  <a:lnTo>
                    <a:pt x="379" y="128"/>
                  </a:lnTo>
                  <a:lnTo>
                    <a:pt x="377" y="128"/>
                  </a:lnTo>
                  <a:lnTo>
                    <a:pt x="374" y="128"/>
                  </a:lnTo>
                  <a:lnTo>
                    <a:pt x="374" y="128"/>
                  </a:lnTo>
                  <a:lnTo>
                    <a:pt x="372" y="125"/>
                  </a:lnTo>
                  <a:lnTo>
                    <a:pt x="372" y="125"/>
                  </a:lnTo>
                  <a:lnTo>
                    <a:pt x="372" y="123"/>
                  </a:lnTo>
                  <a:lnTo>
                    <a:pt x="372" y="123"/>
                  </a:lnTo>
                  <a:lnTo>
                    <a:pt x="372" y="123"/>
                  </a:lnTo>
                  <a:lnTo>
                    <a:pt x="369" y="123"/>
                  </a:lnTo>
                  <a:lnTo>
                    <a:pt x="369" y="123"/>
                  </a:lnTo>
                  <a:lnTo>
                    <a:pt x="369" y="123"/>
                  </a:lnTo>
                  <a:lnTo>
                    <a:pt x="367" y="123"/>
                  </a:lnTo>
                  <a:lnTo>
                    <a:pt x="367" y="123"/>
                  </a:lnTo>
                  <a:lnTo>
                    <a:pt x="367" y="123"/>
                  </a:lnTo>
                  <a:lnTo>
                    <a:pt x="365" y="120"/>
                  </a:lnTo>
                  <a:lnTo>
                    <a:pt x="362" y="118"/>
                  </a:lnTo>
                  <a:lnTo>
                    <a:pt x="362" y="116"/>
                  </a:lnTo>
                  <a:lnTo>
                    <a:pt x="362" y="106"/>
                  </a:lnTo>
                  <a:lnTo>
                    <a:pt x="362" y="104"/>
                  </a:lnTo>
                  <a:lnTo>
                    <a:pt x="360" y="104"/>
                  </a:lnTo>
                  <a:lnTo>
                    <a:pt x="360" y="104"/>
                  </a:lnTo>
                  <a:lnTo>
                    <a:pt x="360" y="99"/>
                  </a:lnTo>
                  <a:lnTo>
                    <a:pt x="362" y="99"/>
                  </a:lnTo>
                  <a:lnTo>
                    <a:pt x="362" y="99"/>
                  </a:lnTo>
                  <a:lnTo>
                    <a:pt x="362" y="99"/>
                  </a:lnTo>
                  <a:lnTo>
                    <a:pt x="362" y="92"/>
                  </a:lnTo>
                  <a:lnTo>
                    <a:pt x="362" y="92"/>
                  </a:lnTo>
                  <a:lnTo>
                    <a:pt x="360" y="90"/>
                  </a:lnTo>
                  <a:lnTo>
                    <a:pt x="360" y="90"/>
                  </a:lnTo>
                  <a:lnTo>
                    <a:pt x="358" y="87"/>
                  </a:lnTo>
                  <a:lnTo>
                    <a:pt x="358" y="87"/>
                  </a:lnTo>
                  <a:lnTo>
                    <a:pt x="358" y="90"/>
                  </a:lnTo>
                  <a:lnTo>
                    <a:pt x="355" y="90"/>
                  </a:lnTo>
                  <a:lnTo>
                    <a:pt x="355" y="90"/>
                  </a:lnTo>
                  <a:lnTo>
                    <a:pt x="355" y="90"/>
                  </a:lnTo>
                  <a:lnTo>
                    <a:pt x="355" y="90"/>
                  </a:lnTo>
                  <a:lnTo>
                    <a:pt x="353" y="90"/>
                  </a:lnTo>
                  <a:lnTo>
                    <a:pt x="353" y="90"/>
                  </a:lnTo>
                  <a:lnTo>
                    <a:pt x="351" y="90"/>
                  </a:lnTo>
                  <a:lnTo>
                    <a:pt x="351" y="92"/>
                  </a:lnTo>
                  <a:lnTo>
                    <a:pt x="348" y="92"/>
                  </a:lnTo>
                  <a:lnTo>
                    <a:pt x="348" y="92"/>
                  </a:lnTo>
                  <a:lnTo>
                    <a:pt x="348" y="92"/>
                  </a:lnTo>
                  <a:lnTo>
                    <a:pt x="346" y="94"/>
                  </a:lnTo>
                  <a:lnTo>
                    <a:pt x="346" y="94"/>
                  </a:lnTo>
                  <a:lnTo>
                    <a:pt x="343" y="92"/>
                  </a:lnTo>
                  <a:lnTo>
                    <a:pt x="343" y="94"/>
                  </a:lnTo>
                  <a:lnTo>
                    <a:pt x="343" y="94"/>
                  </a:lnTo>
                  <a:lnTo>
                    <a:pt x="341" y="94"/>
                  </a:lnTo>
                  <a:lnTo>
                    <a:pt x="341" y="94"/>
                  </a:lnTo>
                  <a:lnTo>
                    <a:pt x="341" y="92"/>
                  </a:lnTo>
                  <a:lnTo>
                    <a:pt x="341" y="92"/>
                  </a:lnTo>
                  <a:lnTo>
                    <a:pt x="341" y="90"/>
                  </a:lnTo>
                  <a:lnTo>
                    <a:pt x="341" y="90"/>
                  </a:lnTo>
                  <a:lnTo>
                    <a:pt x="343" y="87"/>
                  </a:lnTo>
                  <a:lnTo>
                    <a:pt x="346" y="87"/>
                  </a:lnTo>
                  <a:lnTo>
                    <a:pt x="346" y="85"/>
                  </a:lnTo>
                  <a:lnTo>
                    <a:pt x="346" y="85"/>
                  </a:lnTo>
                  <a:lnTo>
                    <a:pt x="346" y="85"/>
                  </a:lnTo>
                  <a:lnTo>
                    <a:pt x="346" y="85"/>
                  </a:lnTo>
                  <a:lnTo>
                    <a:pt x="346" y="85"/>
                  </a:lnTo>
                  <a:lnTo>
                    <a:pt x="346" y="85"/>
                  </a:lnTo>
                  <a:lnTo>
                    <a:pt x="348" y="83"/>
                  </a:lnTo>
                  <a:lnTo>
                    <a:pt x="348" y="83"/>
                  </a:lnTo>
                  <a:lnTo>
                    <a:pt x="348" y="80"/>
                  </a:lnTo>
                  <a:lnTo>
                    <a:pt x="348" y="80"/>
                  </a:lnTo>
                  <a:lnTo>
                    <a:pt x="348" y="80"/>
                  </a:lnTo>
                  <a:lnTo>
                    <a:pt x="351" y="80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53" y="76"/>
                  </a:lnTo>
                  <a:lnTo>
                    <a:pt x="353" y="76"/>
                  </a:lnTo>
                  <a:lnTo>
                    <a:pt x="355" y="76"/>
                  </a:lnTo>
                  <a:lnTo>
                    <a:pt x="355" y="76"/>
                  </a:lnTo>
                  <a:lnTo>
                    <a:pt x="355" y="76"/>
                  </a:lnTo>
                  <a:lnTo>
                    <a:pt x="358" y="76"/>
                  </a:lnTo>
                  <a:lnTo>
                    <a:pt x="358" y="76"/>
                  </a:lnTo>
                  <a:lnTo>
                    <a:pt x="358" y="73"/>
                  </a:lnTo>
                  <a:lnTo>
                    <a:pt x="358" y="73"/>
                  </a:lnTo>
                  <a:lnTo>
                    <a:pt x="358" y="73"/>
                  </a:lnTo>
                  <a:lnTo>
                    <a:pt x="355" y="73"/>
                  </a:lnTo>
                  <a:lnTo>
                    <a:pt x="355" y="73"/>
                  </a:lnTo>
                  <a:lnTo>
                    <a:pt x="355" y="73"/>
                  </a:lnTo>
                  <a:lnTo>
                    <a:pt x="358" y="71"/>
                  </a:lnTo>
                  <a:lnTo>
                    <a:pt x="358" y="71"/>
                  </a:lnTo>
                  <a:lnTo>
                    <a:pt x="358" y="71"/>
                  </a:lnTo>
                  <a:lnTo>
                    <a:pt x="355" y="71"/>
                  </a:lnTo>
                  <a:lnTo>
                    <a:pt x="353" y="68"/>
                  </a:lnTo>
                  <a:lnTo>
                    <a:pt x="351" y="68"/>
                  </a:lnTo>
                  <a:lnTo>
                    <a:pt x="351" y="68"/>
                  </a:lnTo>
                  <a:lnTo>
                    <a:pt x="351" y="68"/>
                  </a:lnTo>
                  <a:lnTo>
                    <a:pt x="348" y="66"/>
                  </a:lnTo>
                  <a:lnTo>
                    <a:pt x="348" y="66"/>
                  </a:lnTo>
                  <a:lnTo>
                    <a:pt x="348" y="66"/>
                  </a:lnTo>
                  <a:lnTo>
                    <a:pt x="348" y="66"/>
                  </a:lnTo>
                  <a:lnTo>
                    <a:pt x="346" y="66"/>
                  </a:lnTo>
                  <a:lnTo>
                    <a:pt x="343" y="64"/>
                  </a:lnTo>
                  <a:lnTo>
                    <a:pt x="343" y="64"/>
                  </a:lnTo>
                  <a:lnTo>
                    <a:pt x="341" y="64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1" y="57"/>
                  </a:lnTo>
                  <a:lnTo>
                    <a:pt x="339" y="57"/>
                  </a:lnTo>
                  <a:lnTo>
                    <a:pt x="339" y="57"/>
                  </a:lnTo>
                  <a:lnTo>
                    <a:pt x="339" y="57"/>
                  </a:lnTo>
                  <a:lnTo>
                    <a:pt x="336" y="57"/>
                  </a:lnTo>
                  <a:lnTo>
                    <a:pt x="336" y="57"/>
                  </a:lnTo>
                  <a:lnTo>
                    <a:pt x="334" y="57"/>
                  </a:lnTo>
                  <a:lnTo>
                    <a:pt x="334" y="57"/>
                  </a:lnTo>
                  <a:lnTo>
                    <a:pt x="334" y="57"/>
                  </a:lnTo>
                  <a:lnTo>
                    <a:pt x="336" y="42"/>
                  </a:lnTo>
                  <a:lnTo>
                    <a:pt x="336" y="42"/>
                  </a:lnTo>
                  <a:lnTo>
                    <a:pt x="336" y="40"/>
                  </a:lnTo>
                  <a:lnTo>
                    <a:pt x="334" y="40"/>
                  </a:lnTo>
                  <a:lnTo>
                    <a:pt x="334" y="40"/>
                  </a:lnTo>
                  <a:lnTo>
                    <a:pt x="334" y="38"/>
                  </a:lnTo>
                  <a:lnTo>
                    <a:pt x="334" y="38"/>
                  </a:lnTo>
                  <a:lnTo>
                    <a:pt x="334" y="38"/>
                  </a:lnTo>
                  <a:lnTo>
                    <a:pt x="334" y="35"/>
                  </a:lnTo>
                  <a:lnTo>
                    <a:pt x="332" y="35"/>
                  </a:lnTo>
                  <a:lnTo>
                    <a:pt x="332" y="35"/>
                  </a:lnTo>
                  <a:lnTo>
                    <a:pt x="329" y="35"/>
                  </a:lnTo>
                  <a:lnTo>
                    <a:pt x="329" y="35"/>
                  </a:lnTo>
                  <a:lnTo>
                    <a:pt x="329" y="33"/>
                  </a:lnTo>
                  <a:lnTo>
                    <a:pt x="329" y="33"/>
                  </a:lnTo>
                  <a:lnTo>
                    <a:pt x="329" y="31"/>
                  </a:lnTo>
                  <a:lnTo>
                    <a:pt x="329" y="28"/>
                  </a:lnTo>
                  <a:lnTo>
                    <a:pt x="329" y="28"/>
                  </a:lnTo>
                  <a:lnTo>
                    <a:pt x="329" y="28"/>
                  </a:lnTo>
                  <a:lnTo>
                    <a:pt x="327" y="26"/>
                  </a:lnTo>
                  <a:lnTo>
                    <a:pt x="327" y="26"/>
                  </a:lnTo>
                  <a:lnTo>
                    <a:pt x="327" y="28"/>
                  </a:lnTo>
                  <a:lnTo>
                    <a:pt x="327" y="26"/>
                  </a:lnTo>
                  <a:lnTo>
                    <a:pt x="325" y="26"/>
                  </a:lnTo>
                  <a:lnTo>
                    <a:pt x="325" y="26"/>
                  </a:lnTo>
                  <a:lnTo>
                    <a:pt x="325" y="23"/>
                  </a:lnTo>
                  <a:lnTo>
                    <a:pt x="325" y="23"/>
                  </a:lnTo>
                  <a:lnTo>
                    <a:pt x="325" y="21"/>
                  </a:lnTo>
                  <a:lnTo>
                    <a:pt x="327" y="21"/>
                  </a:lnTo>
                  <a:lnTo>
                    <a:pt x="327" y="19"/>
                  </a:lnTo>
                  <a:lnTo>
                    <a:pt x="327" y="19"/>
                  </a:lnTo>
                  <a:lnTo>
                    <a:pt x="327" y="16"/>
                  </a:lnTo>
                  <a:lnTo>
                    <a:pt x="325" y="16"/>
                  </a:lnTo>
                  <a:lnTo>
                    <a:pt x="322" y="16"/>
                  </a:lnTo>
                  <a:lnTo>
                    <a:pt x="317" y="12"/>
                  </a:lnTo>
                  <a:lnTo>
                    <a:pt x="315" y="12"/>
                  </a:lnTo>
                  <a:lnTo>
                    <a:pt x="310" y="9"/>
                  </a:lnTo>
                  <a:lnTo>
                    <a:pt x="310" y="9"/>
                  </a:lnTo>
                  <a:lnTo>
                    <a:pt x="310" y="12"/>
                  </a:lnTo>
                  <a:lnTo>
                    <a:pt x="308" y="12"/>
                  </a:lnTo>
                  <a:lnTo>
                    <a:pt x="308" y="12"/>
                  </a:lnTo>
                  <a:lnTo>
                    <a:pt x="308" y="9"/>
                  </a:lnTo>
                  <a:lnTo>
                    <a:pt x="308" y="9"/>
                  </a:lnTo>
                  <a:lnTo>
                    <a:pt x="308" y="9"/>
                  </a:lnTo>
                  <a:lnTo>
                    <a:pt x="306" y="12"/>
                  </a:lnTo>
                  <a:lnTo>
                    <a:pt x="303" y="12"/>
                  </a:lnTo>
                  <a:lnTo>
                    <a:pt x="303" y="12"/>
                  </a:lnTo>
                  <a:lnTo>
                    <a:pt x="303" y="14"/>
                  </a:lnTo>
                  <a:lnTo>
                    <a:pt x="303" y="14"/>
                  </a:lnTo>
                  <a:lnTo>
                    <a:pt x="306" y="14"/>
                  </a:lnTo>
                  <a:lnTo>
                    <a:pt x="306" y="16"/>
                  </a:lnTo>
                  <a:lnTo>
                    <a:pt x="306" y="16"/>
                  </a:lnTo>
                  <a:lnTo>
                    <a:pt x="306" y="16"/>
                  </a:lnTo>
                  <a:lnTo>
                    <a:pt x="306" y="16"/>
                  </a:lnTo>
                  <a:lnTo>
                    <a:pt x="308" y="16"/>
                  </a:lnTo>
                  <a:lnTo>
                    <a:pt x="308" y="16"/>
                  </a:lnTo>
                  <a:lnTo>
                    <a:pt x="308" y="19"/>
                  </a:lnTo>
                  <a:lnTo>
                    <a:pt x="308" y="19"/>
                  </a:lnTo>
                  <a:lnTo>
                    <a:pt x="308" y="19"/>
                  </a:lnTo>
                  <a:lnTo>
                    <a:pt x="308" y="21"/>
                  </a:lnTo>
                  <a:lnTo>
                    <a:pt x="308" y="21"/>
                  </a:lnTo>
                  <a:lnTo>
                    <a:pt x="308" y="21"/>
                  </a:lnTo>
                  <a:lnTo>
                    <a:pt x="306" y="23"/>
                  </a:lnTo>
                  <a:lnTo>
                    <a:pt x="306" y="23"/>
                  </a:lnTo>
                  <a:lnTo>
                    <a:pt x="303" y="23"/>
                  </a:lnTo>
                  <a:lnTo>
                    <a:pt x="301" y="23"/>
                  </a:lnTo>
                  <a:lnTo>
                    <a:pt x="298" y="23"/>
                  </a:lnTo>
                  <a:lnTo>
                    <a:pt x="298" y="26"/>
                  </a:lnTo>
                  <a:lnTo>
                    <a:pt x="296" y="26"/>
                  </a:lnTo>
                  <a:lnTo>
                    <a:pt x="291" y="28"/>
                  </a:lnTo>
                  <a:lnTo>
                    <a:pt x="289" y="28"/>
                  </a:lnTo>
                  <a:lnTo>
                    <a:pt x="289" y="31"/>
                  </a:lnTo>
                  <a:lnTo>
                    <a:pt x="289" y="31"/>
                  </a:lnTo>
                  <a:lnTo>
                    <a:pt x="289" y="31"/>
                  </a:lnTo>
                  <a:lnTo>
                    <a:pt x="289" y="33"/>
                  </a:lnTo>
                  <a:lnTo>
                    <a:pt x="289" y="33"/>
                  </a:lnTo>
                  <a:lnTo>
                    <a:pt x="287" y="35"/>
                  </a:lnTo>
                  <a:lnTo>
                    <a:pt x="287" y="35"/>
                  </a:lnTo>
                  <a:lnTo>
                    <a:pt x="282" y="35"/>
                  </a:lnTo>
                  <a:lnTo>
                    <a:pt x="282" y="35"/>
                  </a:lnTo>
                  <a:lnTo>
                    <a:pt x="282" y="35"/>
                  </a:lnTo>
                  <a:lnTo>
                    <a:pt x="280" y="35"/>
                  </a:lnTo>
                  <a:lnTo>
                    <a:pt x="280" y="35"/>
                  </a:lnTo>
                  <a:lnTo>
                    <a:pt x="280" y="35"/>
                  </a:lnTo>
                  <a:lnTo>
                    <a:pt x="280" y="35"/>
                  </a:lnTo>
                  <a:lnTo>
                    <a:pt x="277" y="35"/>
                  </a:lnTo>
                  <a:lnTo>
                    <a:pt x="277" y="33"/>
                  </a:lnTo>
                  <a:lnTo>
                    <a:pt x="275" y="33"/>
                  </a:lnTo>
                  <a:lnTo>
                    <a:pt x="275" y="33"/>
                  </a:lnTo>
                  <a:lnTo>
                    <a:pt x="272" y="33"/>
                  </a:lnTo>
                  <a:lnTo>
                    <a:pt x="272" y="31"/>
                  </a:lnTo>
                  <a:lnTo>
                    <a:pt x="270" y="31"/>
                  </a:lnTo>
                  <a:lnTo>
                    <a:pt x="270" y="31"/>
                  </a:lnTo>
                  <a:lnTo>
                    <a:pt x="268" y="31"/>
                  </a:lnTo>
                  <a:lnTo>
                    <a:pt x="268" y="28"/>
                  </a:lnTo>
                  <a:lnTo>
                    <a:pt x="268" y="28"/>
                  </a:lnTo>
                  <a:lnTo>
                    <a:pt x="268" y="28"/>
                  </a:lnTo>
                  <a:lnTo>
                    <a:pt x="265" y="28"/>
                  </a:lnTo>
                  <a:lnTo>
                    <a:pt x="265" y="28"/>
                  </a:lnTo>
                  <a:lnTo>
                    <a:pt x="265" y="28"/>
                  </a:lnTo>
                  <a:lnTo>
                    <a:pt x="265" y="28"/>
                  </a:lnTo>
                  <a:lnTo>
                    <a:pt x="265" y="28"/>
                  </a:lnTo>
                  <a:lnTo>
                    <a:pt x="263" y="28"/>
                  </a:lnTo>
                  <a:lnTo>
                    <a:pt x="263" y="28"/>
                  </a:lnTo>
                  <a:lnTo>
                    <a:pt x="261" y="28"/>
                  </a:lnTo>
                  <a:lnTo>
                    <a:pt x="261" y="26"/>
                  </a:lnTo>
                  <a:lnTo>
                    <a:pt x="258" y="26"/>
                  </a:lnTo>
                  <a:lnTo>
                    <a:pt x="258" y="26"/>
                  </a:lnTo>
                  <a:lnTo>
                    <a:pt x="258" y="26"/>
                  </a:lnTo>
                  <a:lnTo>
                    <a:pt x="256" y="26"/>
                  </a:lnTo>
                  <a:lnTo>
                    <a:pt x="256" y="26"/>
                  </a:lnTo>
                  <a:lnTo>
                    <a:pt x="254" y="26"/>
                  </a:lnTo>
                  <a:lnTo>
                    <a:pt x="254" y="26"/>
                  </a:lnTo>
                  <a:lnTo>
                    <a:pt x="254" y="26"/>
                  </a:lnTo>
                  <a:lnTo>
                    <a:pt x="254" y="26"/>
                  </a:lnTo>
                  <a:lnTo>
                    <a:pt x="254" y="26"/>
                  </a:lnTo>
                  <a:lnTo>
                    <a:pt x="254" y="26"/>
                  </a:lnTo>
                  <a:lnTo>
                    <a:pt x="254" y="28"/>
                  </a:lnTo>
                  <a:lnTo>
                    <a:pt x="254" y="28"/>
                  </a:lnTo>
                  <a:lnTo>
                    <a:pt x="251" y="28"/>
                  </a:lnTo>
                  <a:lnTo>
                    <a:pt x="251" y="28"/>
                  </a:lnTo>
                  <a:lnTo>
                    <a:pt x="251" y="28"/>
                  </a:lnTo>
                  <a:lnTo>
                    <a:pt x="251" y="28"/>
                  </a:lnTo>
                  <a:lnTo>
                    <a:pt x="251" y="28"/>
                  </a:lnTo>
                  <a:lnTo>
                    <a:pt x="251" y="28"/>
                  </a:lnTo>
                  <a:lnTo>
                    <a:pt x="249" y="31"/>
                  </a:lnTo>
                  <a:lnTo>
                    <a:pt x="249" y="31"/>
                  </a:lnTo>
                  <a:lnTo>
                    <a:pt x="246" y="31"/>
                  </a:lnTo>
                  <a:lnTo>
                    <a:pt x="244" y="31"/>
                  </a:lnTo>
                  <a:lnTo>
                    <a:pt x="244" y="31"/>
                  </a:lnTo>
                  <a:lnTo>
                    <a:pt x="244" y="31"/>
                  </a:lnTo>
                  <a:lnTo>
                    <a:pt x="244" y="33"/>
                  </a:lnTo>
                  <a:lnTo>
                    <a:pt x="244" y="33"/>
                  </a:lnTo>
                  <a:lnTo>
                    <a:pt x="244" y="33"/>
                  </a:lnTo>
                  <a:lnTo>
                    <a:pt x="244" y="33"/>
                  </a:lnTo>
                  <a:lnTo>
                    <a:pt x="244" y="33"/>
                  </a:lnTo>
                  <a:lnTo>
                    <a:pt x="244" y="35"/>
                  </a:lnTo>
                  <a:lnTo>
                    <a:pt x="242" y="35"/>
                  </a:lnTo>
                  <a:lnTo>
                    <a:pt x="242" y="35"/>
                  </a:lnTo>
                  <a:lnTo>
                    <a:pt x="242" y="35"/>
                  </a:lnTo>
                  <a:lnTo>
                    <a:pt x="242" y="38"/>
                  </a:lnTo>
                  <a:lnTo>
                    <a:pt x="239" y="38"/>
                  </a:lnTo>
                  <a:lnTo>
                    <a:pt x="239" y="38"/>
                  </a:lnTo>
                  <a:lnTo>
                    <a:pt x="239" y="40"/>
                  </a:lnTo>
                  <a:lnTo>
                    <a:pt x="237" y="40"/>
                  </a:lnTo>
                  <a:lnTo>
                    <a:pt x="237" y="40"/>
                  </a:lnTo>
                  <a:lnTo>
                    <a:pt x="237" y="42"/>
                  </a:lnTo>
                  <a:lnTo>
                    <a:pt x="237" y="42"/>
                  </a:lnTo>
                  <a:lnTo>
                    <a:pt x="237" y="42"/>
                  </a:lnTo>
                  <a:lnTo>
                    <a:pt x="235" y="42"/>
                  </a:lnTo>
                  <a:lnTo>
                    <a:pt x="232" y="42"/>
                  </a:lnTo>
                  <a:lnTo>
                    <a:pt x="232" y="42"/>
                  </a:lnTo>
                  <a:lnTo>
                    <a:pt x="230" y="38"/>
                  </a:lnTo>
                  <a:lnTo>
                    <a:pt x="228" y="35"/>
                  </a:lnTo>
                  <a:lnTo>
                    <a:pt x="228" y="35"/>
                  </a:lnTo>
                  <a:lnTo>
                    <a:pt x="228" y="35"/>
                  </a:lnTo>
                  <a:lnTo>
                    <a:pt x="228" y="33"/>
                  </a:lnTo>
                  <a:lnTo>
                    <a:pt x="228" y="33"/>
                  </a:lnTo>
                  <a:lnTo>
                    <a:pt x="228" y="33"/>
                  </a:lnTo>
                  <a:lnTo>
                    <a:pt x="228" y="31"/>
                  </a:lnTo>
                  <a:lnTo>
                    <a:pt x="225" y="31"/>
                  </a:lnTo>
                  <a:lnTo>
                    <a:pt x="225" y="31"/>
                  </a:lnTo>
                  <a:lnTo>
                    <a:pt x="223" y="26"/>
                  </a:lnTo>
                  <a:lnTo>
                    <a:pt x="223" y="26"/>
                  </a:lnTo>
                  <a:lnTo>
                    <a:pt x="220" y="26"/>
                  </a:lnTo>
                  <a:lnTo>
                    <a:pt x="220" y="26"/>
                  </a:lnTo>
                  <a:lnTo>
                    <a:pt x="218" y="26"/>
                  </a:lnTo>
                  <a:lnTo>
                    <a:pt x="216" y="26"/>
                  </a:lnTo>
                  <a:lnTo>
                    <a:pt x="216" y="26"/>
                  </a:lnTo>
                  <a:lnTo>
                    <a:pt x="216" y="26"/>
                  </a:lnTo>
                  <a:lnTo>
                    <a:pt x="213" y="28"/>
                  </a:lnTo>
                  <a:lnTo>
                    <a:pt x="213" y="31"/>
                  </a:lnTo>
                  <a:lnTo>
                    <a:pt x="211" y="31"/>
                  </a:lnTo>
                  <a:lnTo>
                    <a:pt x="211" y="31"/>
                  </a:lnTo>
                  <a:lnTo>
                    <a:pt x="211" y="31"/>
                  </a:lnTo>
                  <a:lnTo>
                    <a:pt x="211" y="33"/>
                  </a:lnTo>
                  <a:lnTo>
                    <a:pt x="211" y="33"/>
                  </a:lnTo>
                  <a:lnTo>
                    <a:pt x="209" y="33"/>
                  </a:lnTo>
                  <a:lnTo>
                    <a:pt x="209" y="33"/>
                  </a:lnTo>
                  <a:lnTo>
                    <a:pt x="209" y="35"/>
                  </a:lnTo>
                  <a:lnTo>
                    <a:pt x="209" y="35"/>
                  </a:lnTo>
                  <a:lnTo>
                    <a:pt x="209" y="35"/>
                  </a:lnTo>
                  <a:lnTo>
                    <a:pt x="206" y="38"/>
                  </a:lnTo>
                  <a:lnTo>
                    <a:pt x="206" y="38"/>
                  </a:lnTo>
                  <a:lnTo>
                    <a:pt x="204" y="38"/>
                  </a:lnTo>
                  <a:lnTo>
                    <a:pt x="204" y="38"/>
                  </a:lnTo>
                  <a:lnTo>
                    <a:pt x="201" y="38"/>
                  </a:lnTo>
                  <a:lnTo>
                    <a:pt x="201" y="38"/>
                  </a:lnTo>
                  <a:lnTo>
                    <a:pt x="199" y="35"/>
                  </a:lnTo>
                  <a:lnTo>
                    <a:pt x="199" y="35"/>
                  </a:lnTo>
                  <a:lnTo>
                    <a:pt x="197" y="33"/>
                  </a:lnTo>
                  <a:lnTo>
                    <a:pt x="197" y="31"/>
                  </a:lnTo>
                  <a:lnTo>
                    <a:pt x="192" y="31"/>
                  </a:lnTo>
                  <a:lnTo>
                    <a:pt x="192" y="28"/>
                  </a:lnTo>
                  <a:lnTo>
                    <a:pt x="190" y="26"/>
                  </a:lnTo>
                  <a:lnTo>
                    <a:pt x="192" y="26"/>
                  </a:lnTo>
                  <a:lnTo>
                    <a:pt x="192" y="23"/>
                  </a:lnTo>
                  <a:lnTo>
                    <a:pt x="194" y="21"/>
                  </a:lnTo>
                  <a:lnTo>
                    <a:pt x="194" y="21"/>
                  </a:lnTo>
                  <a:lnTo>
                    <a:pt x="194" y="19"/>
                  </a:lnTo>
                  <a:lnTo>
                    <a:pt x="194" y="16"/>
                  </a:lnTo>
                  <a:lnTo>
                    <a:pt x="194" y="16"/>
                  </a:lnTo>
                  <a:lnTo>
                    <a:pt x="197" y="16"/>
                  </a:lnTo>
                  <a:lnTo>
                    <a:pt x="197" y="16"/>
                  </a:lnTo>
                  <a:lnTo>
                    <a:pt x="197" y="16"/>
                  </a:lnTo>
                  <a:lnTo>
                    <a:pt x="194" y="16"/>
                  </a:lnTo>
                  <a:lnTo>
                    <a:pt x="192" y="14"/>
                  </a:lnTo>
                  <a:lnTo>
                    <a:pt x="190" y="14"/>
                  </a:lnTo>
                  <a:lnTo>
                    <a:pt x="185" y="14"/>
                  </a:lnTo>
                  <a:lnTo>
                    <a:pt x="183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73" y="16"/>
                  </a:lnTo>
                  <a:lnTo>
                    <a:pt x="171" y="16"/>
                  </a:lnTo>
                  <a:lnTo>
                    <a:pt x="168" y="14"/>
                  </a:lnTo>
                  <a:lnTo>
                    <a:pt x="168" y="14"/>
                  </a:lnTo>
                  <a:lnTo>
                    <a:pt x="168" y="14"/>
                  </a:lnTo>
                  <a:lnTo>
                    <a:pt x="168" y="14"/>
                  </a:lnTo>
                  <a:lnTo>
                    <a:pt x="168" y="14"/>
                  </a:lnTo>
                  <a:lnTo>
                    <a:pt x="166" y="14"/>
                  </a:lnTo>
                  <a:lnTo>
                    <a:pt x="166" y="16"/>
                  </a:lnTo>
                  <a:lnTo>
                    <a:pt x="164" y="16"/>
                  </a:lnTo>
                  <a:lnTo>
                    <a:pt x="164" y="16"/>
                  </a:lnTo>
                  <a:lnTo>
                    <a:pt x="159" y="14"/>
                  </a:lnTo>
                  <a:lnTo>
                    <a:pt x="159" y="14"/>
                  </a:lnTo>
                  <a:lnTo>
                    <a:pt x="159" y="16"/>
                  </a:lnTo>
                  <a:lnTo>
                    <a:pt x="157" y="16"/>
                  </a:lnTo>
                  <a:lnTo>
                    <a:pt x="154" y="19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2" y="19"/>
                  </a:lnTo>
                  <a:lnTo>
                    <a:pt x="142" y="16"/>
                  </a:lnTo>
                  <a:lnTo>
                    <a:pt x="140" y="16"/>
                  </a:lnTo>
                  <a:lnTo>
                    <a:pt x="138" y="16"/>
                  </a:lnTo>
                  <a:lnTo>
                    <a:pt x="138" y="16"/>
                  </a:lnTo>
                  <a:lnTo>
                    <a:pt x="135" y="16"/>
                  </a:lnTo>
                  <a:lnTo>
                    <a:pt x="135" y="16"/>
                  </a:lnTo>
                  <a:lnTo>
                    <a:pt x="133" y="16"/>
                  </a:lnTo>
                  <a:lnTo>
                    <a:pt x="133" y="19"/>
                  </a:lnTo>
                  <a:lnTo>
                    <a:pt x="133" y="19"/>
                  </a:lnTo>
                  <a:lnTo>
                    <a:pt x="133" y="19"/>
                  </a:lnTo>
                  <a:lnTo>
                    <a:pt x="133" y="16"/>
                  </a:lnTo>
                  <a:lnTo>
                    <a:pt x="133" y="16"/>
                  </a:lnTo>
                  <a:lnTo>
                    <a:pt x="133" y="16"/>
                  </a:lnTo>
                  <a:lnTo>
                    <a:pt x="130" y="14"/>
                  </a:lnTo>
                  <a:lnTo>
                    <a:pt x="130" y="14"/>
                  </a:lnTo>
                  <a:lnTo>
                    <a:pt x="128" y="14"/>
                  </a:lnTo>
                  <a:lnTo>
                    <a:pt x="128" y="14"/>
                  </a:lnTo>
                  <a:lnTo>
                    <a:pt x="123" y="14"/>
                  </a:lnTo>
                  <a:lnTo>
                    <a:pt x="123" y="14"/>
                  </a:lnTo>
                  <a:lnTo>
                    <a:pt x="123" y="14"/>
                  </a:lnTo>
                  <a:lnTo>
                    <a:pt x="123" y="12"/>
                  </a:lnTo>
                  <a:lnTo>
                    <a:pt x="121" y="12"/>
                  </a:lnTo>
                  <a:lnTo>
                    <a:pt x="121" y="12"/>
                  </a:lnTo>
                  <a:lnTo>
                    <a:pt x="119" y="12"/>
                  </a:lnTo>
                  <a:lnTo>
                    <a:pt x="119" y="12"/>
                  </a:lnTo>
                  <a:lnTo>
                    <a:pt x="119" y="12"/>
                  </a:lnTo>
                  <a:lnTo>
                    <a:pt x="119" y="12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6" y="7"/>
                  </a:lnTo>
                  <a:lnTo>
                    <a:pt x="114" y="7"/>
                  </a:lnTo>
                  <a:lnTo>
                    <a:pt x="112" y="9"/>
                  </a:lnTo>
                  <a:lnTo>
                    <a:pt x="112" y="12"/>
                  </a:lnTo>
                  <a:lnTo>
                    <a:pt x="112" y="12"/>
                  </a:lnTo>
                  <a:lnTo>
                    <a:pt x="112" y="12"/>
                  </a:lnTo>
                  <a:lnTo>
                    <a:pt x="109" y="12"/>
                  </a:lnTo>
                  <a:lnTo>
                    <a:pt x="109" y="12"/>
                  </a:lnTo>
                  <a:lnTo>
                    <a:pt x="109" y="12"/>
                  </a:lnTo>
                  <a:lnTo>
                    <a:pt x="107" y="12"/>
                  </a:lnTo>
                  <a:lnTo>
                    <a:pt x="107" y="9"/>
                  </a:lnTo>
                  <a:lnTo>
                    <a:pt x="107" y="9"/>
                  </a:lnTo>
                  <a:lnTo>
                    <a:pt x="107" y="9"/>
                  </a:lnTo>
                  <a:lnTo>
                    <a:pt x="107" y="7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07" y="2"/>
                  </a:lnTo>
                  <a:lnTo>
                    <a:pt x="107" y="2"/>
                  </a:lnTo>
                  <a:lnTo>
                    <a:pt x="104" y="2"/>
                  </a:lnTo>
                  <a:lnTo>
                    <a:pt x="104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97" y="2"/>
                  </a:lnTo>
                  <a:lnTo>
                    <a:pt x="97" y="2"/>
                  </a:lnTo>
                  <a:lnTo>
                    <a:pt x="97" y="2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0" y="2"/>
                  </a:lnTo>
                  <a:lnTo>
                    <a:pt x="71" y="0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7"/>
                  </a:lnTo>
                  <a:lnTo>
                    <a:pt x="74" y="9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4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21"/>
                  </a:lnTo>
                  <a:lnTo>
                    <a:pt x="74" y="23"/>
                  </a:lnTo>
                  <a:lnTo>
                    <a:pt x="71" y="23"/>
                  </a:lnTo>
                  <a:lnTo>
                    <a:pt x="67" y="23"/>
                  </a:lnTo>
                  <a:lnTo>
                    <a:pt x="69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2" y="31"/>
                  </a:lnTo>
                  <a:lnTo>
                    <a:pt x="62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40"/>
                  </a:lnTo>
                  <a:lnTo>
                    <a:pt x="71" y="42"/>
                  </a:lnTo>
                  <a:lnTo>
                    <a:pt x="71" y="49"/>
                  </a:lnTo>
                  <a:lnTo>
                    <a:pt x="71" y="49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1" y="54"/>
                  </a:lnTo>
                  <a:lnTo>
                    <a:pt x="69" y="54"/>
                  </a:lnTo>
                  <a:lnTo>
                    <a:pt x="69" y="54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4" y="54"/>
                  </a:lnTo>
                  <a:lnTo>
                    <a:pt x="64" y="54"/>
                  </a:lnTo>
                  <a:lnTo>
                    <a:pt x="64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5" y="57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50" y="57"/>
                  </a:lnTo>
                  <a:lnTo>
                    <a:pt x="50" y="57"/>
                  </a:lnTo>
                  <a:lnTo>
                    <a:pt x="50" y="57"/>
                  </a:lnTo>
                  <a:lnTo>
                    <a:pt x="50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9"/>
                  </a:lnTo>
                  <a:lnTo>
                    <a:pt x="38" y="59"/>
                  </a:lnTo>
                  <a:lnTo>
                    <a:pt x="33" y="61"/>
                  </a:lnTo>
                  <a:lnTo>
                    <a:pt x="29" y="64"/>
                  </a:lnTo>
                  <a:lnTo>
                    <a:pt x="26" y="64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19" y="64"/>
                  </a:lnTo>
                  <a:lnTo>
                    <a:pt x="19" y="66"/>
                  </a:lnTo>
                  <a:lnTo>
                    <a:pt x="12" y="73"/>
                  </a:lnTo>
                  <a:lnTo>
                    <a:pt x="12" y="76"/>
                  </a:lnTo>
                  <a:lnTo>
                    <a:pt x="12" y="80"/>
                  </a:lnTo>
                  <a:lnTo>
                    <a:pt x="5" y="90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3" y="92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2"/>
                  </a:lnTo>
                  <a:lnTo>
                    <a:pt x="3" y="102"/>
                  </a:lnTo>
                  <a:lnTo>
                    <a:pt x="3" y="104"/>
                  </a:lnTo>
                  <a:lnTo>
                    <a:pt x="5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7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5" y="92"/>
                  </a:lnTo>
                  <a:lnTo>
                    <a:pt x="7" y="92"/>
                  </a:lnTo>
                  <a:lnTo>
                    <a:pt x="7" y="92"/>
                  </a:lnTo>
                  <a:lnTo>
                    <a:pt x="7" y="94"/>
                  </a:lnTo>
                  <a:lnTo>
                    <a:pt x="10" y="92"/>
                  </a:lnTo>
                  <a:lnTo>
                    <a:pt x="10" y="92"/>
                  </a:lnTo>
                  <a:lnTo>
                    <a:pt x="10" y="90"/>
                  </a:lnTo>
                  <a:lnTo>
                    <a:pt x="7" y="90"/>
                  </a:lnTo>
                  <a:lnTo>
                    <a:pt x="10" y="90"/>
                  </a:lnTo>
                  <a:lnTo>
                    <a:pt x="10" y="92"/>
                  </a:lnTo>
                  <a:lnTo>
                    <a:pt x="12" y="92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9" y="92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17" y="94"/>
                  </a:lnTo>
                  <a:lnTo>
                    <a:pt x="17" y="94"/>
                  </a:lnTo>
                  <a:lnTo>
                    <a:pt x="15" y="94"/>
                  </a:lnTo>
                  <a:lnTo>
                    <a:pt x="15" y="94"/>
                  </a:lnTo>
                  <a:lnTo>
                    <a:pt x="15" y="94"/>
                  </a:lnTo>
                  <a:lnTo>
                    <a:pt x="15" y="94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102"/>
                  </a:lnTo>
                  <a:lnTo>
                    <a:pt x="15" y="102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17" y="102"/>
                  </a:lnTo>
                  <a:lnTo>
                    <a:pt x="17" y="102"/>
                  </a:lnTo>
                  <a:lnTo>
                    <a:pt x="17" y="102"/>
                  </a:lnTo>
                  <a:lnTo>
                    <a:pt x="17" y="104"/>
                  </a:lnTo>
                  <a:lnTo>
                    <a:pt x="17" y="104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7" y="106"/>
                  </a:lnTo>
                  <a:lnTo>
                    <a:pt x="17" y="109"/>
                  </a:lnTo>
                  <a:lnTo>
                    <a:pt x="17" y="106"/>
                  </a:lnTo>
                  <a:lnTo>
                    <a:pt x="17" y="104"/>
                  </a:lnTo>
                  <a:lnTo>
                    <a:pt x="19" y="104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19" y="104"/>
                  </a:lnTo>
                  <a:lnTo>
                    <a:pt x="19" y="106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11"/>
                  </a:lnTo>
                  <a:lnTo>
                    <a:pt x="19" y="111"/>
                  </a:lnTo>
                  <a:lnTo>
                    <a:pt x="22" y="111"/>
                  </a:lnTo>
                  <a:lnTo>
                    <a:pt x="22" y="109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4"/>
                  </a:lnTo>
                  <a:lnTo>
                    <a:pt x="26" y="104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29" y="102"/>
                  </a:lnTo>
                  <a:lnTo>
                    <a:pt x="29" y="99"/>
                  </a:lnTo>
                  <a:lnTo>
                    <a:pt x="29" y="99"/>
                  </a:lnTo>
                  <a:lnTo>
                    <a:pt x="29" y="99"/>
                  </a:lnTo>
                  <a:lnTo>
                    <a:pt x="29" y="97"/>
                  </a:lnTo>
                  <a:lnTo>
                    <a:pt x="31" y="97"/>
                  </a:lnTo>
                  <a:lnTo>
                    <a:pt x="31" y="99"/>
                  </a:lnTo>
                  <a:lnTo>
                    <a:pt x="29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29" y="102"/>
                  </a:lnTo>
                  <a:lnTo>
                    <a:pt x="29" y="102"/>
                  </a:lnTo>
                  <a:lnTo>
                    <a:pt x="29" y="104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6" y="109"/>
                  </a:lnTo>
                  <a:lnTo>
                    <a:pt x="26" y="109"/>
                  </a:lnTo>
                  <a:lnTo>
                    <a:pt x="24" y="106"/>
                  </a:lnTo>
                  <a:lnTo>
                    <a:pt x="24" y="109"/>
                  </a:lnTo>
                  <a:lnTo>
                    <a:pt x="24" y="111"/>
                  </a:lnTo>
                  <a:lnTo>
                    <a:pt x="24" y="111"/>
                  </a:lnTo>
                  <a:lnTo>
                    <a:pt x="24" y="113"/>
                  </a:lnTo>
                  <a:lnTo>
                    <a:pt x="26" y="113"/>
                  </a:lnTo>
                  <a:lnTo>
                    <a:pt x="24" y="113"/>
                  </a:lnTo>
                  <a:lnTo>
                    <a:pt x="24" y="113"/>
                  </a:lnTo>
                  <a:lnTo>
                    <a:pt x="24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20"/>
                  </a:lnTo>
                  <a:lnTo>
                    <a:pt x="22" y="120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18"/>
                  </a:lnTo>
                  <a:lnTo>
                    <a:pt x="26" y="118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29" y="120"/>
                  </a:lnTo>
                  <a:lnTo>
                    <a:pt x="29" y="120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3" y="128"/>
                  </a:lnTo>
                  <a:lnTo>
                    <a:pt x="33" y="128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5"/>
                  </a:lnTo>
                  <a:lnTo>
                    <a:pt x="33" y="132"/>
                  </a:lnTo>
                  <a:lnTo>
                    <a:pt x="36" y="132"/>
                  </a:lnTo>
                  <a:lnTo>
                    <a:pt x="36" y="132"/>
                  </a:lnTo>
                  <a:lnTo>
                    <a:pt x="36" y="132"/>
                  </a:lnTo>
                  <a:lnTo>
                    <a:pt x="38" y="132"/>
                  </a:lnTo>
                  <a:lnTo>
                    <a:pt x="38" y="132"/>
                  </a:lnTo>
                  <a:lnTo>
                    <a:pt x="38" y="132"/>
                  </a:lnTo>
                  <a:lnTo>
                    <a:pt x="41" y="137"/>
                  </a:lnTo>
                  <a:lnTo>
                    <a:pt x="43" y="137"/>
                  </a:lnTo>
                  <a:lnTo>
                    <a:pt x="43" y="137"/>
                  </a:lnTo>
                  <a:lnTo>
                    <a:pt x="43" y="135"/>
                  </a:lnTo>
                  <a:lnTo>
                    <a:pt x="43" y="135"/>
                  </a:lnTo>
                  <a:lnTo>
                    <a:pt x="43" y="135"/>
                  </a:lnTo>
                  <a:lnTo>
                    <a:pt x="45" y="135"/>
                  </a:lnTo>
                  <a:lnTo>
                    <a:pt x="45" y="137"/>
                  </a:lnTo>
                  <a:lnTo>
                    <a:pt x="45" y="137"/>
                  </a:lnTo>
                  <a:lnTo>
                    <a:pt x="43" y="137"/>
                  </a:lnTo>
                  <a:lnTo>
                    <a:pt x="43" y="137"/>
                  </a:lnTo>
                  <a:lnTo>
                    <a:pt x="43" y="137"/>
                  </a:lnTo>
                  <a:lnTo>
                    <a:pt x="45" y="139"/>
                  </a:lnTo>
                  <a:lnTo>
                    <a:pt x="45" y="139"/>
                  </a:lnTo>
                  <a:lnTo>
                    <a:pt x="45" y="139"/>
                  </a:lnTo>
                  <a:lnTo>
                    <a:pt x="45" y="139"/>
                  </a:lnTo>
                  <a:lnTo>
                    <a:pt x="48" y="139"/>
                  </a:lnTo>
                  <a:lnTo>
                    <a:pt x="48" y="139"/>
                  </a:lnTo>
                  <a:lnTo>
                    <a:pt x="48" y="137"/>
                  </a:lnTo>
                  <a:lnTo>
                    <a:pt x="48" y="137"/>
                  </a:lnTo>
                  <a:lnTo>
                    <a:pt x="50" y="137"/>
                  </a:lnTo>
                  <a:lnTo>
                    <a:pt x="50" y="137"/>
                  </a:lnTo>
                  <a:lnTo>
                    <a:pt x="50" y="135"/>
                  </a:lnTo>
                  <a:lnTo>
                    <a:pt x="50" y="137"/>
                  </a:lnTo>
                  <a:lnTo>
                    <a:pt x="50" y="137"/>
                  </a:lnTo>
                  <a:lnTo>
                    <a:pt x="48" y="139"/>
                  </a:lnTo>
                  <a:lnTo>
                    <a:pt x="48" y="139"/>
                  </a:lnTo>
                  <a:lnTo>
                    <a:pt x="48" y="139"/>
                  </a:lnTo>
                  <a:lnTo>
                    <a:pt x="48" y="142"/>
                  </a:lnTo>
                  <a:lnTo>
                    <a:pt x="50" y="142"/>
                  </a:lnTo>
                  <a:lnTo>
                    <a:pt x="50" y="142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2" y="139"/>
                  </a:lnTo>
                  <a:lnTo>
                    <a:pt x="52" y="137"/>
                  </a:lnTo>
                  <a:lnTo>
                    <a:pt x="52" y="137"/>
                  </a:lnTo>
                  <a:lnTo>
                    <a:pt x="55" y="137"/>
                  </a:lnTo>
                  <a:lnTo>
                    <a:pt x="55" y="137"/>
                  </a:lnTo>
                  <a:lnTo>
                    <a:pt x="57" y="135"/>
                  </a:lnTo>
                  <a:lnTo>
                    <a:pt x="57" y="135"/>
                  </a:lnTo>
                  <a:lnTo>
                    <a:pt x="57" y="135"/>
                  </a:lnTo>
                  <a:lnTo>
                    <a:pt x="55" y="137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7" y="139"/>
                  </a:lnTo>
                  <a:lnTo>
                    <a:pt x="57" y="142"/>
                  </a:lnTo>
                  <a:lnTo>
                    <a:pt x="57" y="142"/>
                  </a:lnTo>
                  <a:lnTo>
                    <a:pt x="57" y="139"/>
                  </a:lnTo>
                  <a:lnTo>
                    <a:pt x="55" y="142"/>
                  </a:lnTo>
                  <a:lnTo>
                    <a:pt x="55" y="142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57" y="144"/>
                  </a:lnTo>
                  <a:lnTo>
                    <a:pt x="57" y="147"/>
                  </a:lnTo>
                  <a:lnTo>
                    <a:pt x="57" y="147"/>
                  </a:lnTo>
                  <a:lnTo>
                    <a:pt x="60" y="147"/>
                  </a:lnTo>
                  <a:lnTo>
                    <a:pt x="60" y="147"/>
                  </a:lnTo>
                  <a:lnTo>
                    <a:pt x="60" y="147"/>
                  </a:lnTo>
                  <a:lnTo>
                    <a:pt x="60" y="147"/>
                  </a:lnTo>
                  <a:lnTo>
                    <a:pt x="62" y="149"/>
                  </a:lnTo>
                  <a:lnTo>
                    <a:pt x="62" y="149"/>
                  </a:lnTo>
                  <a:lnTo>
                    <a:pt x="62" y="149"/>
                  </a:lnTo>
                  <a:lnTo>
                    <a:pt x="64" y="151"/>
                  </a:lnTo>
                  <a:lnTo>
                    <a:pt x="64" y="151"/>
                  </a:lnTo>
                  <a:lnTo>
                    <a:pt x="64" y="151"/>
                  </a:lnTo>
                  <a:lnTo>
                    <a:pt x="64" y="154"/>
                  </a:lnTo>
                  <a:lnTo>
                    <a:pt x="67" y="154"/>
                  </a:lnTo>
                  <a:lnTo>
                    <a:pt x="67" y="154"/>
                  </a:lnTo>
                  <a:lnTo>
                    <a:pt x="67" y="154"/>
                  </a:lnTo>
                  <a:lnTo>
                    <a:pt x="69" y="154"/>
                  </a:lnTo>
                  <a:lnTo>
                    <a:pt x="69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1" y="154"/>
                  </a:lnTo>
                  <a:lnTo>
                    <a:pt x="71" y="156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4" y="158"/>
                  </a:lnTo>
                  <a:lnTo>
                    <a:pt x="76" y="158"/>
                  </a:lnTo>
                  <a:lnTo>
                    <a:pt x="76" y="158"/>
                  </a:lnTo>
                  <a:lnTo>
                    <a:pt x="76" y="156"/>
                  </a:lnTo>
                  <a:lnTo>
                    <a:pt x="76" y="154"/>
                  </a:lnTo>
                  <a:lnTo>
                    <a:pt x="76" y="154"/>
                  </a:lnTo>
                  <a:lnTo>
                    <a:pt x="76" y="154"/>
                  </a:lnTo>
                  <a:lnTo>
                    <a:pt x="76" y="154"/>
                  </a:lnTo>
                  <a:lnTo>
                    <a:pt x="76" y="154"/>
                  </a:lnTo>
                  <a:lnTo>
                    <a:pt x="78" y="158"/>
                  </a:lnTo>
                  <a:lnTo>
                    <a:pt x="78" y="158"/>
                  </a:lnTo>
                  <a:lnTo>
                    <a:pt x="81" y="158"/>
                  </a:lnTo>
                  <a:lnTo>
                    <a:pt x="81" y="156"/>
                  </a:lnTo>
                  <a:lnTo>
                    <a:pt x="81" y="158"/>
                  </a:lnTo>
                  <a:lnTo>
                    <a:pt x="81" y="158"/>
                  </a:lnTo>
                  <a:lnTo>
                    <a:pt x="78" y="158"/>
                  </a:lnTo>
                  <a:lnTo>
                    <a:pt x="78" y="158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78" y="163"/>
                  </a:lnTo>
                  <a:lnTo>
                    <a:pt x="78" y="165"/>
                  </a:lnTo>
                  <a:lnTo>
                    <a:pt x="76" y="165"/>
                  </a:lnTo>
                  <a:lnTo>
                    <a:pt x="76" y="168"/>
                  </a:lnTo>
                  <a:lnTo>
                    <a:pt x="74" y="168"/>
                  </a:lnTo>
                  <a:lnTo>
                    <a:pt x="74" y="170"/>
                  </a:lnTo>
                  <a:lnTo>
                    <a:pt x="74" y="170"/>
                  </a:lnTo>
                  <a:lnTo>
                    <a:pt x="71" y="170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74" y="173"/>
                  </a:lnTo>
                  <a:lnTo>
                    <a:pt x="74" y="173"/>
                  </a:lnTo>
                  <a:lnTo>
                    <a:pt x="74" y="173"/>
                  </a:lnTo>
                  <a:lnTo>
                    <a:pt x="74" y="170"/>
                  </a:lnTo>
                  <a:lnTo>
                    <a:pt x="76" y="170"/>
                  </a:lnTo>
                  <a:lnTo>
                    <a:pt x="78" y="170"/>
                  </a:lnTo>
                  <a:lnTo>
                    <a:pt x="78" y="168"/>
                  </a:lnTo>
                  <a:lnTo>
                    <a:pt x="78" y="170"/>
                  </a:lnTo>
                  <a:lnTo>
                    <a:pt x="81" y="170"/>
                  </a:lnTo>
                  <a:lnTo>
                    <a:pt x="81" y="173"/>
                  </a:lnTo>
                  <a:lnTo>
                    <a:pt x="81" y="173"/>
                  </a:lnTo>
                  <a:lnTo>
                    <a:pt x="83" y="173"/>
                  </a:lnTo>
                  <a:lnTo>
                    <a:pt x="83" y="170"/>
                  </a:lnTo>
                  <a:lnTo>
                    <a:pt x="86" y="168"/>
                  </a:lnTo>
                  <a:lnTo>
                    <a:pt x="86" y="168"/>
                  </a:lnTo>
                  <a:lnTo>
                    <a:pt x="86" y="170"/>
                  </a:lnTo>
                  <a:lnTo>
                    <a:pt x="86" y="170"/>
                  </a:lnTo>
                  <a:lnTo>
                    <a:pt x="83" y="170"/>
                  </a:lnTo>
                  <a:lnTo>
                    <a:pt x="83" y="173"/>
                  </a:lnTo>
                  <a:lnTo>
                    <a:pt x="83" y="173"/>
                  </a:lnTo>
                  <a:lnTo>
                    <a:pt x="83" y="173"/>
                  </a:lnTo>
                  <a:lnTo>
                    <a:pt x="83" y="175"/>
                  </a:lnTo>
                  <a:lnTo>
                    <a:pt x="83" y="177"/>
                  </a:lnTo>
                  <a:lnTo>
                    <a:pt x="86" y="177"/>
                  </a:lnTo>
                  <a:lnTo>
                    <a:pt x="88" y="177"/>
                  </a:lnTo>
                  <a:lnTo>
                    <a:pt x="90" y="175"/>
                  </a:lnTo>
                  <a:lnTo>
                    <a:pt x="90" y="175"/>
                  </a:lnTo>
                  <a:lnTo>
                    <a:pt x="90" y="177"/>
                  </a:lnTo>
                  <a:lnTo>
                    <a:pt x="88" y="177"/>
                  </a:lnTo>
                  <a:lnTo>
                    <a:pt x="88" y="180"/>
                  </a:lnTo>
                  <a:lnTo>
                    <a:pt x="88" y="180"/>
                  </a:lnTo>
                  <a:lnTo>
                    <a:pt x="88" y="182"/>
                  </a:lnTo>
                  <a:lnTo>
                    <a:pt x="88" y="182"/>
                  </a:lnTo>
                  <a:lnTo>
                    <a:pt x="90" y="182"/>
                  </a:lnTo>
                  <a:lnTo>
                    <a:pt x="88" y="184"/>
                  </a:lnTo>
                  <a:lnTo>
                    <a:pt x="88" y="184"/>
                  </a:lnTo>
                  <a:lnTo>
                    <a:pt x="90" y="184"/>
                  </a:lnTo>
                  <a:lnTo>
                    <a:pt x="90" y="184"/>
                  </a:lnTo>
                  <a:lnTo>
                    <a:pt x="90" y="184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0"/>
                  </a:lnTo>
                  <a:lnTo>
                    <a:pt x="95" y="180"/>
                  </a:lnTo>
                  <a:lnTo>
                    <a:pt x="95" y="180"/>
                  </a:lnTo>
                  <a:lnTo>
                    <a:pt x="95" y="180"/>
                  </a:lnTo>
                  <a:lnTo>
                    <a:pt x="95" y="180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4"/>
                  </a:lnTo>
                  <a:lnTo>
                    <a:pt x="93" y="184"/>
                  </a:lnTo>
                  <a:lnTo>
                    <a:pt x="93" y="184"/>
                  </a:lnTo>
                  <a:lnTo>
                    <a:pt x="95" y="187"/>
                  </a:lnTo>
                  <a:lnTo>
                    <a:pt x="95" y="187"/>
                  </a:lnTo>
                  <a:lnTo>
                    <a:pt x="95" y="187"/>
                  </a:lnTo>
                  <a:lnTo>
                    <a:pt x="95" y="187"/>
                  </a:lnTo>
                  <a:lnTo>
                    <a:pt x="95" y="187"/>
                  </a:lnTo>
                  <a:lnTo>
                    <a:pt x="95" y="187"/>
                  </a:lnTo>
                  <a:lnTo>
                    <a:pt x="95" y="189"/>
                  </a:lnTo>
                  <a:lnTo>
                    <a:pt x="95" y="189"/>
                  </a:lnTo>
                  <a:lnTo>
                    <a:pt x="93" y="189"/>
                  </a:lnTo>
                  <a:lnTo>
                    <a:pt x="95" y="189"/>
                  </a:lnTo>
                  <a:lnTo>
                    <a:pt x="95" y="189"/>
                  </a:lnTo>
                  <a:lnTo>
                    <a:pt x="95" y="191"/>
                  </a:lnTo>
                  <a:lnTo>
                    <a:pt x="97" y="189"/>
                  </a:lnTo>
                  <a:lnTo>
                    <a:pt x="97" y="187"/>
                  </a:lnTo>
                  <a:lnTo>
                    <a:pt x="97" y="187"/>
                  </a:lnTo>
                  <a:lnTo>
                    <a:pt x="97" y="184"/>
                  </a:lnTo>
                  <a:lnTo>
                    <a:pt x="97" y="187"/>
                  </a:lnTo>
                  <a:lnTo>
                    <a:pt x="97" y="187"/>
                  </a:lnTo>
                  <a:lnTo>
                    <a:pt x="97" y="187"/>
                  </a:lnTo>
                  <a:lnTo>
                    <a:pt x="97" y="189"/>
                  </a:lnTo>
                  <a:lnTo>
                    <a:pt x="97" y="189"/>
                  </a:lnTo>
                  <a:lnTo>
                    <a:pt x="97" y="189"/>
                  </a:lnTo>
                  <a:lnTo>
                    <a:pt x="97" y="189"/>
                  </a:lnTo>
                  <a:lnTo>
                    <a:pt x="100" y="189"/>
                  </a:lnTo>
                  <a:lnTo>
                    <a:pt x="102" y="189"/>
                  </a:lnTo>
                  <a:lnTo>
                    <a:pt x="102" y="189"/>
                  </a:lnTo>
                  <a:lnTo>
                    <a:pt x="102" y="189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89"/>
                  </a:lnTo>
                  <a:lnTo>
                    <a:pt x="97" y="191"/>
                  </a:lnTo>
                  <a:lnTo>
                    <a:pt x="95" y="194"/>
                  </a:lnTo>
                  <a:lnTo>
                    <a:pt x="95" y="194"/>
                  </a:lnTo>
                  <a:lnTo>
                    <a:pt x="95" y="194"/>
                  </a:lnTo>
                  <a:lnTo>
                    <a:pt x="95" y="194"/>
                  </a:lnTo>
                  <a:lnTo>
                    <a:pt x="95" y="194"/>
                  </a:lnTo>
                  <a:lnTo>
                    <a:pt x="95" y="194"/>
                  </a:lnTo>
                  <a:lnTo>
                    <a:pt x="93" y="194"/>
                  </a:lnTo>
                  <a:lnTo>
                    <a:pt x="93" y="194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6"/>
                  </a:lnTo>
                  <a:lnTo>
                    <a:pt x="102" y="196"/>
                  </a:lnTo>
                  <a:lnTo>
                    <a:pt x="104" y="196"/>
                  </a:lnTo>
                  <a:lnTo>
                    <a:pt x="104" y="196"/>
                  </a:lnTo>
                  <a:lnTo>
                    <a:pt x="107" y="196"/>
                  </a:lnTo>
                  <a:lnTo>
                    <a:pt x="109" y="194"/>
                  </a:lnTo>
                  <a:lnTo>
                    <a:pt x="109" y="194"/>
                  </a:lnTo>
                  <a:lnTo>
                    <a:pt x="109" y="194"/>
                  </a:lnTo>
                  <a:lnTo>
                    <a:pt x="112" y="191"/>
                  </a:lnTo>
                  <a:lnTo>
                    <a:pt x="112" y="191"/>
                  </a:lnTo>
                  <a:lnTo>
                    <a:pt x="112" y="189"/>
                  </a:lnTo>
                  <a:lnTo>
                    <a:pt x="112" y="189"/>
                  </a:lnTo>
                  <a:lnTo>
                    <a:pt x="114" y="189"/>
                  </a:lnTo>
                  <a:lnTo>
                    <a:pt x="114" y="189"/>
                  </a:lnTo>
                  <a:lnTo>
                    <a:pt x="114" y="189"/>
                  </a:lnTo>
                  <a:lnTo>
                    <a:pt x="112" y="189"/>
                  </a:lnTo>
                  <a:lnTo>
                    <a:pt x="112" y="187"/>
                  </a:lnTo>
                  <a:lnTo>
                    <a:pt x="112" y="187"/>
                  </a:lnTo>
                  <a:lnTo>
                    <a:pt x="114" y="184"/>
                  </a:lnTo>
                  <a:lnTo>
                    <a:pt x="114" y="184"/>
                  </a:lnTo>
                  <a:lnTo>
                    <a:pt x="116" y="184"/>
                  </a:lnTo>
                  <a:lnTo>
                    <a:pt x="116" y="184"/>
                  </a:lnTo>
                  <a:lnTo>
                    <a:pt x="116" y="184"/>
                  </a:lnTo>
                  <a:lnTo>
                    <a:pt x="119" y="184"/>
                  </a:lnTo>
                  <a:lnTo>
                    <a:pt x="119" y="184"/>
                  </a:lnTo>
                  <a:lnTo>
                    <a:pt x="121" y="184"/>
                  </a:lnTo>
                  <a:lnTo>
                    <a:pt x="121" y="182"/>
                  </a:lnTo>
                  <a:lnTo>
                    <a:pt x="123" y="182"/>
                  </a:lnTo>
                  <a:lnTo>
                    <a:pt x="123" y="180"/>
                  </a:lnTo>
                  <a:lnTo>
                    <a:pt x="123" y="180"/>
                  </a:lnTo>
                  <a:lnTo>
                    <a:pt x="123" y="180"/>
                  </a:lnTo>
                  <a:lnTo>
                    <a:pt x="123" y="180"/>
                  </a:lnTo>
                  <a:lnTo>
                    <a:pt x="123" y="180"/>
                  </a:lnTo>
                  <a:lnTo>
                    <a:pt x="123" y="180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30" y="170"/>
                  </a:lnTo>
                  <a:lnTo>
                    <a:pt x="130" y="170"/>
                  </a:lnTo>
                  <a:lnTo>
                    <a:pt x="130" y="170"/>
                  </a:lnTo>
                  <a:lnTo>
                    <a:pt x="130" y="168"/>
                  </a:lnTo>
                  <a:lnTo>
                    <a:pt x="130" y="168"/>
                  </a:lnTo>
                  <a:lnTo>
                    <a:pt x="130" y="168"/>
                  </a:lnTo>
                  <a:lnTo>
                    <a:pt x="130" y="168"/>
                  </a:lnTo>
                  <a:lnTo>
                    <a:pt x="133" y="168"/>
                  </a:lnTo>
                  <a:lnTo>
                    <a:pt x="133" y="165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5" y="161"/>
                  </a:lnTo>
                  <a:lnTo>
                    <a:pt x="135" y="161"/>
                  </a:lnTo>
                  <a:lnTo>
                    <a:pt x="135" y="161"/>
                  </a:lnTo>
                  <a:lnTo>
                    <a:pt x="135" y="161"/>
                  </a:lnTo>
                  <a:lnTo>
                    <a:pt x="135" y="161"/>
                  </a:lnTo>
                  <a:lnTo>
                    <a:pt x="135" y="161"/>
                  </a:lnTo>
                  <a:lnTo>
                    <a:pt x="135" y="161"/>
                  </a:lnTo>
                  <a:lnTo>
                    <a:pt x="135" y="161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40" y="151"/>
                  </a:lnTo>
                  <a:lnTo>
                    <a:pt x="142" y="151"/>
                  </a:lnTo>
                  <a:lnTo>
                    <a:pt x="149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51"/>
                  </a:lnTo>
                  <a:lnTo>
                    <a:pt x="154" y="151"/>
                  </a:lnTo>
                  <a:lnTo>
                    <a:pt x="154" y="151"/>
                  </a:lnTo>
                  <a:lnTo>
                    <a:pt x="157" y="151"/>
                  </a:lnTo>
                  <a:lnTo>
                    <a:pt x="157" y="151"/>
                  </a:lnTo>
                  <a:lnTo>
                    <a:pt x="159" y="151"/>
                  </a:lnTo>
                  <a:lnTo>
                    <a:pt x="168" y="149"/>
                  </a:lnTo>
                  <a:lnTo>
                    <a:pt x="168" y="149"/>
                  </a:lnTo>
                  <a:lnTo>
                    <a:pt x="168" y="147"/>
                  </a:lnTo>
                  <a:lnTo>
                    <a:pt x="192" y="147"/>
                  </a:lnTo>
                  <a:lnTo>
                    <a:pt x="204" y="147"/>
                  </a:lnTo>
                  <a:lnTo>
                    <a:pt x="204" y="147"/>
                  </a:lnTo>
                  <a:lnTo>
                    <a:pt x="206" y="147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09" y="149"/>
                  </a:lnTo>
                  <a:lnTo>
                    <a:pt x="209" y="151"/>
                  </a:lnTo>
                  <a:lnTo>
                    <a:pt x="209" y="151"/>
                  </a:lnTo>
                  <a:lnTo>
                    <a:pt x="213" y="156"/>
                  </a:lnTo>
                  <a:lnTo>
                    <a:pt x="216" y="156"/>
                  </a:lnTo>
                  <a:lnTo>
                    <a:pt x="218" y="158"/>
                  </a:lnTo>
                  <a:lnTo>
                    <a:pt x="218" y="161"/>
                  </a:lnTo>
                  <a:lnTo>
                    <a:pt x="218" y="163"/>
                  </a:lnTo>
                  <a:lnTo>
                    <a:pt x="220" y="163"/>
                  </a:lnTo>
                  <a:lnTo>
                    <a:pt x="220" y="165"/>
                  </a:lnTo>
                  <a:lnTo>
                    <a:pt x="220" y="165"/>
                  </a:lnTo>
                  <a:lnTo>
                    <a:pt x="220" y="165"/>
                  </a:lnTo>
                  <a:lnTo>
                    <a:pt x="220" y="165"/>
                  </a:lnTo>
                  <a:lnTo>
                    <a:pt x="220" y="168"/>
                  </a:lnTo>
                  <a:lnTo>
                    <a:pt x="223" y="168"/>
                  </a:lnTo>
                  <a:lnTo>
                    <a:pt x="223" y="168"/>
                  </a:lnTo>
                  <a:lnTo>
                    <a:pt x="223" y="168"/>
                  </a:lnTo>
                  <a:lnTo>
                    <a:pt x="225" y="170"/>
                  </a:lnTo>
                  <a:lnTo>
                    <a:pt x="225" y="170"/>
                  </a:lnTo>
                  <a:lnTo>
                    <a:pt x="225" y="170"/>
                  </a:lnTo>
                  <a:lnTo>
                    <a:pt x="225" y="173"/>
                  </a:lnTo>
                  <a:lnTo>
                    <a:pt x="225" y="173"/>
                  </a:lnTo>
                  <a:lnTo>
                    <a:pt x="225" y="173"/>
                  </a:lnTo>
                  <a:lnTo>
                    <a:pt x="225" y="175"/>
                  </a:lnTo>
                  <a:lnTo>
                    <a:pt x="225" y="175"/>
                  </a:lnTo>
                  <a:lnTo>
                    <a:pt x="225" y="175"/>
                  </a:lnTo>
                  <a:lnTo>
                    <a:pt x="228" y="177"/>
                  </a:lnTo>
                  <a:lnTo>
                    <a:pt x="228" y="177"/>
                  </a:lnTo>
                  <a:lnTo>
                    <a:pt x="228" y="177"/>
                  </a:lnTo>
                  <a:lnTo>
                    <a:pt x="228" y="177"/>
                  </a:lnTo>
                  <a:lnTo>
                    <a:pt x="228" y="177"/>
                  </a:lnTo>
                  <a:lnTo>
                    <a:pt x="228" y="177"/>
                  </a:lnTo>
                  <a:lnTo>
                    <a:pt x="228" y="180"/>
                  </a:lnTo>
                  <a:lnTo>
                    <a:pt x="230" y="177"/>
                  </a:lnTo>
                  <a:lnTo>
                    <a:pt x="230" y="180"/>
                  </a:lnTo>
                  <a:lnTo>
                    <a:pt x="230" y="180"/>
                  </a:lnTo>
                  <a:lnTo>
                    <a:pt x="230" y="180"/>
                  </a:lnTo>
                  <a:lnTo>
                    <a:pt x="230" y="180"/>
                  </a:lnTo>
                  <a:lnTo>
                    <a:pt x="232" y="180"/>
                  </a:lnTo>
                  <a:lnTo>
                    <a:pt x="232" y="180"/>
                  </a:lnTo>
                  <a:lnTo>
                    <a:pt x="232" y="182"/>
                  </a:lnTo>
                  <a:lnTo>
                    <a:pt x="235" y="182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7"/>
                  </a:lnTo>
                  <a:lnTo>
                    <a:pt x="235" y="187"/>
                  </a:lnTo>
                  <a:lnTo>
                    <a:pt x="235" y="187"/>
                  </a:lnTo>
                  <a:lnTo>
                    <a:pt x="235" y="187"/>
                  </a:lnTo>
                  <a:lnTo>
                    <a:pt x="235" y="189"/>
                  </a:lnTo>
                  <a:lnTo>
                    <a:pt x="232" y="189"/>
                  </a:lnTo>
                  <a:lnTo>
                    <a:pt x="232" y="189"/>
                  </a:lnTo>
                  <a:lnTo>
                    <a:pt x="232" y="191"/>
                  </a:lnTo>
                  <a:lnTo>
                    <a:pt x="230" y="194"/>
                  </a:lnTo>
                  <a:lnTo>
                    <a:pt x="232" y="194"/>
                  </a:lnTo>
                  <a:lnTo>
                    <a:pt x="232" y="196"/>
                  </a:lnTo>
                  <a:lnTo>
                    <a:pt x="235" y="196"/>
                  </a:lnTo>
                  <a:lnTo>
                    <a:pt x="237" y="196"/>
                  </a:lnTo>
                  <a:lnTo>
                    <a:pt x="239" y="196"/>
                  </a:lnTo>
                  <a:lnTo>
                    <a:pt x="239" y="196"/>
                  </a:lnTo>
                  <a:lnTo>
                    <a:pt x="239" y="196"/>
                  </a:lnTo>
                  <a:lnTo>
                    <a:pt x="239" y="196"/>
                  </a:lnTo>
                  <a:lnTo>
                    <a:pt x="239" y="196"/>
                  </a:lnTo>
                  <a:lnTo>
                    <a:pt x="239" y="201"/>
                  </a:lnTo>
                  <a:lnTo>
                    <a:pt x="239" y="203"/>
                  </a:lnTo>
                  <a:lnTo>
                    <a:pt x="239" y="206"/>
                  </a:lnTo>
                  <a:lnTo>
                    <a:pt x="239" y="206"/>
                  </a:lnTo>
                  <a:lnTo>
                    <a:pt x="239" y="208"/>
                  </a:lnTo>
                  <a:lnTo>
                    <a:pt x="239" y="208"/>
                  </a:lnTo>
                  <a:lnTo>
                    <a:pt x="239" y="208"/>
                  </a:lnTo>
                  <a:lnTo>
                    <a:pt x="239" y="210"/>
                  </a:lnTo>
                  <a:lnTo>
                    <a:pt x="239" y="210"/>
                  </a:lnTo>
                  <a:lnTo>
                    <a:pt x="239" y="210"/>
                  </a:lnTo>
                  <a:lnTo>
                    <a:pt x="239" y="210"/>
                  </a:lnTo>
                  <a:lnTo>
                    <a:pt x="242" y="213"/>
                  </a:lnTo>
                  <a:lnTo>
                    <a:pt x="242" y="213"/>
                  </a:lnTo>
                  <a:lnTo>
                    <a:pt x="244" y="213"/>
                  </a:lnTo>
                  <a:lnTo>
                    <a:pt x="246" y="218"/>
                  </a:lnTo>
                  <a:lnTo>
                    <a:pt x="244" y="218"/>
                  </a:lnTo>
                  <a:lnTo>
                    <a:pt x="244" y="220"/>
                  </a:lnTo>
                  <a:lnTo>
                    <a:pt x="244" y="220"/>
                  </a:lnTo>
                  <a:lnTo>
                    <a:pt x="242" y="220"/>
                  </a:lnTo>
                  <a:lnTo>
                    <a:pt x="242" y="220"/>
                  </a:lnTo>
                  <a:lnTo>
                    <a:pt x="239" y="220"/>
                  </a:lnTo>
                  <a:lnTo>
                    <a:pt x="239" y="222"/>
                  </a:lnTo>
                  <a:lnTo>
                    <a:pt x="239" y="225"/>
                  </a:lnTo>
                  <a:lnTo>
                    <a:pt x="237" y="225"/>
                  </a:lnTo>
                  <a:lnTo>
                    <a:pt x="237" y="225"/>
                  </a:lnTo>
                  <a:lnTo>
                    <a:pt x="237" y="227"/>
                  </a:lnTo>
                  <a:lnTo>
                    <a:pt x="237" y="227"/>
                  </a:lnTo>
                  <a:lnTo>
                    <a:pt x="237" y="227"/>
                  </a:lnTo>
                  <a:lnTo>
                    <a:pt x="237" y="227"/>
                  </a:lnTo>
                  <a:lnTo>
                    <a:pt x="235" y="232"/>
                  </a:lnTo>
                  <a:lnTo>
                    <a:pt x="235" y="234"/>
                  </a:lnTo>
                  <a:lnTo>
                    <a:pt x="235" y="234"/>
                  </a:lnTo>
                  <a:lnTo>
                    <a:pt x="232" y="236"/>
                  </a:lnTo>
                  <a:lnTo>
                    <a:pt x="232" y="239"/>
                  </a:lnTo>
                  <a:lnTo>
                    <a:pt x="232" y="239"/>
                  </a:lnTo>
                  <a:lnTo>
                    <a:pt x="232" y="236"/>
                  </a:lnTo>
                  <a:lnTo>
                    <a:pt x="235" y="236"/>
                  </a:lnTo>
                  <a:lnTo>
                    <a:pt x="237" y="234"/>
                  </a:lnTo>
                  <a:lnTo>
                    <a:pt x="237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42" y="236"/>
                  </a:lnTo>
                  <a:lnTo>
                    <a:pt x="242" y="236"/>
                  </a:lnTo>
                  <a:lnTo>
                    <a:pt x="244" y="234"/>
                  </a:lnTo>
                  <a:lnTo>
                    <a:pt x="246" y="232"/>
                  </a:lnTo>
                  <a:lnTo>
                    <a:pt x="246" y="232"/>
                  </a:lnTo>
                  <a:lnTo>
                    <a:pt x="249" y="229"/>
                  </a:lnTo>
                  <a:lnTo>
                    <a:pt x="249" y="227"/>
                  </a:lnTo>
                  <a:lnTo>
                    <a:pt x="249" y="227"/>
                  </a:lnTo>
                  <a:lnTo>
                    <a:pt x="251" y="227"/>
                  </a:lnTo>
                  <a:lnTo>
                    <a:pt x="251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6" y="227"/>
                  </a:lnTo>
                  <a:lnTo>
                    <a:pt x="256" y="227"/>
                  </a:lnTo>
                  <a:lnTo>
                    <a:pt x="256" y="227"/>
                  </a:lnTo>
                  <a:lnTo>
                    <a:pt x="256" y="227"/>
                  </a:lnTo>
                  <a:lnTo>
                    <a:pt x="258" y="227"/>
                  </a:lnTo>
                  <a:lnTo>
                    <a:pt x="258" y="227"/>
                  </a:lnTo>
                  <a:lnTo>
                    <a:pt x="258" y="227"/>
                  </a:lnTo>
                  <a:lnTo>
                    <a:pt x="261" y="227"/>
                  </a:lnTo>
                  <a:lnTo>
                    <a:pt x="261" y="225"/>
                  </a:lnTo>
                  <a:lnTo>
                    <a:pt x="263" y="225"/>
                  </a:lnTo>
                  <a:lnTo>
                    <a:pt x="263" y="225"/>
                  </a:lnTo>
                  <a:lnTo>
                    <a:pt x="265" y="225"/>
                  </a:lnTo>
                  <a:lnTo>
                    <a:pt x="268" y="227"/>
                  </a:lnTo>
                  <a:lnTo>
                    <a:pt x="268" y="227"/>
                  </a:lnTo>
                  <a:lnTo>
                    <a:pt x="268" y="229"/>
                  </a:lnTo>
                  <a:lnTo>
                    <a:pt x="268" y="229"/>
                  </a:lnTo>
                  <a:lnTo>
                    <a:pt x="268" y="229"/>
                  </a:lnTo>
                  <a:lnTo>
                    <a:pt x="270" y="229"/>
                  </a:lnTo>
                  <a:lnTo>
                    <a:pt x="270" y="229"/>
                  </a:lnTo>
                  <a:lnTo>
                    <a:pt x="272" y="227"/>
                  </a:lnTo>
                  <a:lnTo>
                    <a:pt x="275" y="227"/>
                  </a:lnTo>
                  <a:lnTo>
                    <a:pt x="275" y="227"/>
                  </a:lnTo>
                  <a:lnTo>
                    <a:pt x="275" y="227"/>
                  </a:lnTo>
                  <a:lnTo>
                    <a:pt x="277" y="227"/>
                  </a:lnTo>
                  <a:lnTo>
                    <a:pt x="277" y="227"/>
                  </a:lnTo>
                  <a:lnTo>
                    <a:pt x="277" y="227"/>
                  </a:lnTo>
                  <a:lnTo>
                    <a:pt x="277" y="227"/>
                  </a:lnTo>
                  <a:lnTo>
                    <a:pt x="280" y="227"/>
                  </a:lnTo>
                  <a:lnTo>
                    <a:pt x="280" y="227"/>
                  </a:lnTo>
                  <a:lnTo>
                    <a:pt x="280" y="227"/>
                  </a:lnTo>
                  <a:lnTo>
                    <a:pt x="280" y="227"/>
                  </a:lnTo>
                  <a:lnTo>
                    <a:pt x="282" y="227"/>
                  </a:lnTo>
                  <a:lnTo>
                    <a:pt x="282" y="225"/>
                  </a:lnTo>
                  <a:lnTo>
                    <a:pt x="282" y="225"/>
                  </a:lnTo>
                  <a:lnTo>
                    <a:pt x="282" y="225"/>
                  </a:lnTo>
                  <a:lnTo>
                    <a:pt x="282" y="225"/>
                  </a:lnTo>
                  <a:lnTo>
                    <a:pt x="282" y="225"/>
                  </a:lnTo>
                  <a:lnTo>
                    <a:pt x="282" y="222"/>
                  </a:lnTo>
                  <a:lnTo>
                    <a:pt x="282" y="222"/>
                  </a:lnTo>
                  <a:lnTo>
                    <a:pt x="284" y="222"/>
                  </a:lnTo>
                  <a:lnTo>
                    <a:pt x="284" y="225"/>
                  </a:lnTo>
                  <a:lnTo>
                    <a:pt x="284" y="225"/>
                  </a:lnTo>
                  <a:lnTo>
                    <a:pt x="284" y="227"/>
                  </a:lnTo>
                  <a:lnTo>
                    <a:pt x="284" y="227"/>
                  </a:lnTo>
                  <a:lnTo>
                    <a:pt x="284" y="229"/>
                  </a:lnTo>
                  <a:lnTo>
                    <a:pt x="287" y="229"/>
                  </a:lnTo>
                  <a:lnTo>
                    <a:pt x="287" y="229"/>
                  </a:lnTo>
                  <a:lnTo>
                    <a:pt x="287" y="229"/>
                  </a:lnTo>
                  <a:lnTo>
                    <a:pt x="287" y="227"/>
                  </a:lnTo>
                  <a:lnTo>
                    <a:pt x="287" y="227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89" y="229"/>
                  </a:lnTo>
                  <a:lnTo>
                    <a:pt x="289" y="229"/>
                  </a:lnTo>
                  <a:lnTo>
                    <a:pt x="289" y="229"/>
                  </a:lnTo>
                  <a:lnTo>
                    <a:pt x="289" y="232"/>
                  </a:lnTo>
                  <a:lnTo>
                    <a:pt x="289" y="232"/>
                  </a:lnTo>
                  <a:lnTo>
                    <a:pt x="289" y="232"/>
                  </a:lnTo>
                  <a:lnTo>
                    <a:pt x="289" y="232"/>
                  </a:lnTo>
                  <a:lnTo>
                    <a:pt x="291" y="232"/>
                  </a:lnTo>
                  <a:lnTo>
                    <a:pt x="291" y="232"/>
                  </a:lnTo>
                  <a:lnTo>
                    <a:pt x="291" y="232"/>
                  </a:lnTo>
                  <a:lnTo>
                    <a:pt x="291" y="232"/>
                  </a:lnTo>
                  <a:lnTo>
                    <a:pt x="291" y="232"/>
                  </a:lnTo>
                  <a:lnTo>
                    <a:pt x="294" y="232"/>
                  </a:lnTo>
                  <a:lnTo>
                    <a:pt x="294" y="232"/>
                  </a:lnTo>
                  <a:lnTo>
                    <a:pt x="294" y="232"/>
                  </a:lnTo>
                  <a:lnTo>
                    <a:pt x="296" y="234"/>
                  </a:lnTo>
                  <a:lnTo>
                    <a:pt x="298" y="234"/>
                  </a:lnTo>
                  <a:lnTo>
                    <a:pt x="298" y="234"/>
                  </a:lnTo>
                  <a:lnTo>
                    <a:pt x="298" y="234"/>
                  </a:lnTo>
                  <a:lnTo>
                    <a:pt x="298" y="234"/>
                  </a:lnTo>
                  <a:lnTo>
                    <a:pt x="296" y="234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6" y="239"/>
                  </a:lnTo>
                  <a:lnTo>
                    <a:pt x="296" y="239"/>
                  </a:lnTo>
                  <a:lnTo>
                    <a:pt x="298" y="239"/>
                  </a:lnTo>
                  <a:lnTo>
                    <a:pt x="298" y="239"/>
                  </a:lnTo>
                  <a:lnTo>
                    <a:pt x="298" y="239"/>
                  </a:lnTo>
                  <a:lnTo>
                    <a:pt x="296" y="239"/>
                  </a:lnTo>
                  <a:lnTo>
                    <a:pt x="296" y="241"/>
                  </a:lnTo>
                  <a:lnTo>
                    <a:pt x="296" y="241"/>
                  </a:lnTo>
                  <a:lnTo>
                    <a:pt x="296" y="244"/>
                  </a:lnTo>
                  <a:lnTo>
                    <a:pt x="296" y="244"/>
                  </a:lnTo>
                  <a:lnTo>
                    <a:pt x="298" y="244"/>
                  </a:lnTo>
                  <a:lnTo>
                    <a:pt x="298" y="244"/>
                  </a:lnTo>
                  <a:lnTo>
                    <a:pt x="298" y="246"/>
                  </a:lnTo>
                  <a:lnTo>
                    <a:pt x="298" y="246"/>
                  </a:lnTo>
                  <a:lnTo>
                    <a:pt x="301" y="248"/>
                  </a:lnTo>
                  <a:lnTo>
                    <a:pt x="301" y="251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301" y="251"/>
                  </a:lnTo>
                  <a:lnTo>
                    <a:pt x="301" y="251"/>
                  </a:lnTo>
                  <a:lnTo>
                    <a:pt x="301" y="251"/>
                  </a:lnTo>
                  <a:lnTo>
                    <a:pt x="301" y="251"/>
                  </a:lnTo>
                  <a:lnTo>
                    <a:pt x="301" y="251"/>
                  </a:lnTo>
                  <a:lnTo>
                    <a:pt x="303" y="253"/>
                  </a:lnTo>
                  <a:lnTo>
                    <a:pt x="301" y="253"/>
                  </a:lnTo>
                  <a:lnTo>
                    <a:pt x="301" y="253"/>
                  </a:lnTo>
                  <a:lnTo>
                    <a:pt x="301" y="253"/>
                  </a:lnTo>
                  <a:lnTo>
                    <a:pt x="301" y="255"/>
                  </a:lnTo>
                  <a:lnTo>
                    <a:pt x="301" y="258"/>
                  </a:lnTo>
                  <a:lnTo>
                    <a:pt x="301" y="260"/>
                  </a:lnTo>
                  <a:lnTo>
                    <a:pt x="303" y="262"/>
                  </a:lnTo>
                  <a:lnTo>
                    <a:pt x="303" y="265"/>
                  </a:lnTo>
                  <a:lnTo>
                    <a:pt x="303" y="265"/>
                  </a:lnTo>
                  <a:lnTo>
                    <a:pt x="306" y="267"/>
                  </a:lnTo>
                  <a:lnTo>
                    <a:pt x="306" y="267"/>
                  </a:lnTo>
                  <a:lnTo>
                    <a:pt x="306" y="270"/>
                  </a:lnTo>
                  <a:lnTo>
                    <a:pt x="306" y="272"/>
                  </a:lnTo>
                  <a:lnTo>
                    <a:pt x="306" y="274"/>
                  </a:lnTo>
                  <a:lnTo>
                    <a:pt x="306" y="274"/>
                  </a:lnTo>
                  <a:lnTo>
                    <a:pt x="306" y="274"/>
                  </a:lnTo>
                  <a:lnTo>
                    <a:pt x="306" y="274"/>
                  </a:lnTo>
                  <a:lnTo>
                    <a:pt x="303" y="277"/>
                  </a:lnTo>
                  <a:lnTo>
                    <a:pt x="303" y="277"/>
                  </a:lnTo>
                  <a:lnTo>
                    <a:pt x="303" y="279"/>
                  </a:lnTo>
                  <a:lnTo>
                    <a:pt x="303" y="279"/>
                  </a:lnTo>
                  <a:lnTo>
                    <a:pt x="303" y="281"/>
                  </a:lnTo>
                  <a:lnTo>
                    <a:pt x="301" y="281"/>
                  </a:lnTo>
                  <a:lnTo>
                    <a:pt x="301" y="284"/>
                  </a:lnTo>
                  <a:lnTo>
                    <a:pt x="301" y="284"/>
                  </a:lnTo>
                  <a:lnTo>
                    <a:pt x="298" y="284"/>
                  </a:lnTo>
                  <a:lnTo>
                    <a:pt x="298" y="284"/>
                  </a:lnTo>
                  <a:lnTo>
                    <a:pt x="298" y="286"/>
                  </a:lnTo>
                  <a:lnTo>
                    <a:pt x="298" y="286"/>
                  </a:lnTo>
                  <a:lnTo>
                    <a:pt x="298" y="286"/>
                  </a:lnTo>
                  <a:lnTo>
                    <a:pt x="298" y="286"/>
                  </a:lnTo>
                  <a:lnTo>
                    <a:pt x="298" y="286"/>
                  </a:lnTo>
                  <a:lnTo>
                    <a:pt x="298" y="286"/>
                  </a:lnTo>
                  <a:lnTo>
                    <a:pt x="301" y="284"/>
                  </a:lnTo>
                  <a:lnTo>
                    <a:pt x="301" y="284"/>
                  </a:lnTo>
                  <a:lnTo>
                    <a:pt x="303" y="286"/>
                  </a:lnTo>
                  <a:lnTo>
                    <a:pt x="303" y="286"/>
                  </a:lnTo>
                  <a:lnTo>
                    <a:pt x="303" y="286"/>
                  </a:lnTo>
                  <a:lnTo>
                    <a:pt x="303" y="286"/>
                  </a:lnTo>
                  <a:lnTo>
                    <a:pt x="303" y="286"/>
                  </a:lnTo>
                  <a:lnTo>
                    <a:pt x="306" y="284"/>
                  </a:lnTo>
                  <a:lnTo>
                    <a:pt x="306" y="284"/>
                  </a:lnTo>
                  <a:lnTo>
                    <a:pt x="306" y="284"/>
                  </a:lnTo>
                  <a:lnTo>
                    <a:pt x="306" y="284"/>
                  </a:lnTo>
                  <a:lnTo>
                    <a:pt x="308" y="284"/>
                  </a:lnTo>
                  <a:lnTo>
                    <a:pt x="308" y="284"/>
                  </a:lnTo>
                  <a:lnTo>
                    <a:pt x="308" y="284"/>
                  </a:lnTo>
                  <a:lnTo>
                    <a:pt x="308" y="286"/>
                  </a:lnTo>
                  <a:lnTo>
                    <a:pt x="308" y="286"/>
                  </a:lnTo>
                  <a:lnTo>
                    <a:pt x="308" y="286"/>
                  </a:lnTo>
                  <a:lnTo>
                    <a:pt x="310" y="286"/>
                  </a:lnTo>
                  <a:lnTo>
                    <a:pt x="310" y="286"/>
                  </a:lnTo>
                  <a:lnTo>
                    <a:pt x="313" y="286"/>
                  </a:lnTo>
                  <a:lnTo>
                    <a:pt x="313" y="286"/>
                  </a:lnTo>
                  <a:lnTo>
                    <a:pt x="313" y="291"/>
                  </a:lnTo>
                  <a:lnTo>
                    <a:pt x="315" y="291"/>
                  </a:lnTo>
                  <a:lnTo>
                    <a:pt x="315" y="291"/>
                  </a:lnTo>
                  <a:lnTo>
                    <a:pt x="317" y="291"/>
                  </a:lnTo>
                  <a:lnTo>
                    <a:pt x="317" y="293"/>
                  </a:lnTo>
                  <a:lnTo>
                    <a:pt x="317" y="293"/>
                  </a:lnTo>
                  <a:lnTo>
                    <a:pt x="317" y="293"/>
                  </a:lnTo>
                  <a:lnTo>
                    <a:pt x="317" y="293"/>
                  </a:lnTo>
                  <a:lnTo>
                    <a:pt x="317" y="296"/>
                  </a:lnTo>
                  <a:lnTo>
                    <a:pt x="317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22" y="296"/>
                  </a:lnTo>
                  <a:lnTo>
                    <a:pt x="322" y="293"/>
                  </a:lnTo>
                  <a:lnTo>
                    <a:pt x="322" y="293"/>
                  </a:lnTo>
                  <a:lnTo>
                    <a:pt x="325" y="293"/>
                  </a:lnTo>
                  <a:lnTo>
                    <a:pt x="325" y="293"/>
                  </a:lnTo>
                  <a:lnTo>
                    <a:pt x="325" y="293"/>
                  </a:lnTo>
                  <a:lnTo>
                    <a:pt x="327" y="293"/>
                  </a:lnTo>
                  <a:lnTo>
                    <a:pt x="327" y="293"/>
                  </a:lnTo>
                  <a:lnTo>
                    <a:pt x="327" y="293"/>
                  </a:lnTo>
                  <a:lnTo>
                    <a:pt x="327" y="293"/>
                  </a:lnTo>
                  <a:lnTo>
                    <a:pt x="327" y="291"/>
                  </a:lnTo>
                  <a:lnTo>
                    <a:pt x="327" y="291"/>
                  </a:lnTo>
                  <a:lnTo>
                    <a:pt x="329" y="293"/>
                  </a:lnTo>
                  <a:lnTo>
                    <a:pt x="329" y="293"/>
                  </a:lnTo>
                  <a:lnTo>
                    <a:pt x="332" y="293"/>
                  </a:lnTo>
                  <a:lnTo>
                    <a:pt x="332" y="291"/>
                  </a:lnTo>
                  <a:lnTo>
                    <a:pt x="332" y="291"/>
                  </a:lnTo>
                  <a:lnTo>
                    <a:pt x="332" y="291"/>
                  </a:lnTo>
                  <a:lnTo>
                    <a:pt x="332" y="289"/>
                  </a:lnTo>
                  <a:lnTo>
                    <a:pt x="332" y="289"/>
                  </a:lnTo>
                  <a:lnTo>
                    <a:pt x="332" y="289"/>
                  </a:lnTo>
                  <a:lnTo>
                    <a:pt x="332" y="286"/>
                  </a:lnTo>
                  <a:lnTo>
                    <a:pt x="334" y="286"/>
                  </a:lnTo>
                  <a:lnTo>
                    <a:pt x="334" y="286"/>
                  </a:lnTo>
                  <a:lnTo>
                    <a:pt x="334" y="286"/>
                  </a:lnTo>
                  <a:lnTo>
                    <a:pt x="336" y="284"/>
                  </a:lnTo>
                  <a:lnTo>
                    <a:pt x="336" y="284"/>
                  </a:lnTo>
                  <a:lnTo>
                    <a:pt x="336" y="284"/>
                  </a:lnTo>
                  <a:lnTo>
                    <a:pt x="336" y="281"/>
                  </a:lnTo>
                  <a:lnTo>
                    <a:pt x="336" y="281"/>
                  </a:lnTo>
                  <a:lnTo>
                    <a:pt x="339" y="281"/>
                  </a:lnTo>
                  <a:lnTo>
                    <a:pt x="339" y="281"/>
                  </a:lnTo>
                  <a:lnTo>
                    <a:pt x="339" y="279"/>
                  </a:lnTo>
                  <a:lnTo>
                    <a:pt x="339" y="279"/>
                  </a:lnTo>
                  <a:lnTo>
                    <a:pt x="339" y="277"/>
                  </a:lnTo>
                  <a:lnTo>
                    <a:pt x="339" y="277"/>
                  </a:lnTo>
                  <a:lnTo>
                    <a:pt x="339" y="277"/>
                  </a:lnTo>
                  <a:lnTo>
                    <a:pt x="339" y="277"/>
                  </a:lnTo>
                  <a:lnTo>
                    <a:pt x="339" y="277"/>
                  </a:lnTo>
                  <a:lnTo>
                    <a:pt x="339" y="277"/>
                  </a:lnTo>
                  <a:lnTo>
                    <a:pt x="339" y="274"/>
                  </a:lnTo>
                  <a:lnTo>
                    <a:pt x="339" y="274"/>
                  </a:lnTo>
                  <a:lnTo>
                    <a:pt x="339" y="274"/>
                  </a:lnTo>
                  <a:lnTo>
                    <a:pt x="339" y="272"/>
                  </a:lnTo>
                  <a:lnTo>
                    <a:pt x="341" y="270"/>
                  </a:lnTo>
                  <a:lnTo>
                    <a:pt x="341" y="270"/>
                  </a:lnTo>
                  <a:lnTo>
                    <a:pt x="348" y="270"/>
                  </a:lnTo>
                  <a:lnTo>
                    <a:pt x="348" y="272"/>
                  </a:lnTo>
                  <a:lnTo>
                    <a:pt x="348" y="274"/>
                  </a:lnTo>
                  <a:lnTo>
                    <a:pt x="348" y="274"/>
                  </a:lnTo>
                  <a:lnTo>
                    <a:pt x="351" y="277"/>
                  </a:lnTo>
                  <a:lnTo>
                    <a:pt x="353" y="277"/>
                  </a:lnTo>
                  <a:lnTo>
                    <a:pt x="355" y="274"/>
                  </a:lnTo>
                  <a:lnTo>
                    <a:pt x="355" y="274"/>
                  </a:lnTo>
                  <a:lnTo>
                    <a:pt x="358" y="274"/>
                  </a:lnTo>
                  <a:lnTo>
                    <a:pt x="358" y="274"/>
                  </a:lnTo>
                  <a:lnTo>
                    <a:pt x="360" y="274"/>
                  </a:lnTo>
                  <a:lnTo>
                    <a:pt x="362" y="274"/>
                  </a:lnTo>
                  <a:lnTo>
                    <a:pt x="365" y="277"/>
                  </a:lnTo>
                  <a:lnTo>
                    <a:pt x="365" y="277"/>
                  </a:lnTo>
                  <a:lnTo>
                    <a:pt x="367" y="277"/>
                  </a:lnTo>
                  <a:lnTo>
                    <a:pt x="367" y="274"/>
                  </a:lnTo>
                  <a:lnTo>
                    <a:pt x="367" y="274"/>
                  </a:lnTo>
                  <a:lnTo>
                    <a:pt x="367" y="274"/>
                  </a:lnTo>
                  <a:lnTo>
                    <a:pt x="367" y="274"/>
                  </a:lnTo>
                  <a:lnTo>
                    <a:pt x="369" y="272"/>
                  </a:lnTo>
                  <a:lnTo>
                    <a:pt x="369" y="272"/>
                  </a:lnTo>
                  <a:lnTo>
                    <a:pt x="369" y="272"/>
                  </a:lnTo>
                  <a:lnTo>
                    <a:pt x="369" y="272"/>
                  </a:lnTo>
                  <a:lnTo>
                    <a:pt x="369" y="272"/>
                  </a:lnTo>
                  <a:lnTo>
                    <a:pt x="369" y="270"/>
                  </a:lnTo>
                  <a:lnTo>
                    <a:pt x="369" y="270"/>
                  </a:lnTo>
                  <a:lnTo>
                    <a:pt x="372" y="270"/>
                  </a:lnTo>
                  <a:lnTo>
                    <a:pt x="372" y="267"/>
                  </a:lnTo>
                  <a:lnTo>
                    <a:pt x="372" y="265"/>
                  </a:lnTo>
                  <a:lnTo>
                    <a:pt x="372" y="265"/>
                  </a:lnTo>
                  <a:lnTo>
                    <a:pt x="372" y="265"/>
                  </a:lnTo>
                  <a:lnTo>
                    <a:pt x="372" y="265"/>
                  </a:lnTo>
                  <a:lnTo>
                    <a:pt x="372" y="265"/>
                  </a:lnTo>
                  <a:lnTo>
                    <a:pt x="372" y="265"/>
                  </a:lnTo>
                  <a:lnTo>
                    <a:pt x="372" y="262"/>
                  </a:lnTo>
                  <a:lnTo>
                    <a:pt x="372" y="262"/>
                  </a:lnTo>
                  <a:lnTo>
                    <a:pt x="372" y="262"/>
                  </a:lnTo>
                  <a:lnTo>
                    <a:pt x="372" y="260"/>
                  </a:lnTo>
                  <a:lnTo>
                    <a:pt x="374" y="255"/>
                  </a:lnTo>
                  <a:lnTo>
                    <a:pt x="374" y="253"/>
                  </a:lnTo>
                  <a:lnTo>
                    <a:pt x="374" y="253"/>
                  </a:lnTo>
                  <a:lnTo>
                    <a:pt x="374" y="251"/>
                  </a:lnTo>
                  <a:lnTo>
                    <a:pt x="374" y="251"/>
                  </a:lnTo>
                  <a:lnTo>
                    <a:pt x="377" y="251"/>
                  </a:lnTo>
                  <a:lnTo>
                    <a:pt x="379" y="251"/>
                  </a:lnTo>
                  <a:lnTo>
                    <a:pt x="379" y="251"/>
                  </a:lnTo>
                  <a:lnTo>
                    <a:pt x="379" y="253"/>
                  </a:lnTo>
                  <a:lnTo>
                    <a:pt x="381" y="253"/>
                  </a:lnTo>
                  <a:lnTo>
                    <a:pt x="379" y="251"/>
                  </a:lnTo>
                  <a:lnTo>
                    <a:pt x="379" y="251"/>
                  </a:lnTo>
                  <a:lnTo>
                    <a:pt x="379" y="251"/>
                  </a:lnTo>
                  <a:lnTo>
                    <a:pt x="379" y="248"/>
                  </a:lnTo>
                  <a:lnTo>
                    <a:pt x="377" y="248"/>
                  </a:lnTo>
                  <a:lnTo>
                    <a:pt x="377" y="248"/>
                  </a:lnTo>
                  <a:lnTo>
                    <a:pt x="377" y="246"/>
                  </a:lnTo>
                  <a:lnTo>
                    <a:pt x="377" y="246"/>
                  </a:lnTo>
                  <a:lnTo>
                    <a:pt x="377" y="244"/>
                  </a:lnTo>
                  <a:lnTo>
                    <a:pt x="379" y="244"/>
                  </a:lnTo>
                  <a:lnTo>
                    <a:pt x="379" y="244"/>
                  </a:lnTo>
                  <a:lnTo>
                    <a:pt x="377" y="244"/>
                  </a:lnTo>
                  <a:lnTo>
                    <a:pt x="374" y="244"/>
                  </a:lnTo>
                  <a:lnTo>
                    <a:pt x="374" y="244"/>
                  </a:lnTo>
                  <a:lnTo>
                    <a:pt x="369" y="244"/>
                  </a:lnTo>
                  <a:lnTo>
                    <a:pt x="365" y="239"/>
                  </a:lnTo>
                  <a:lnTo>
                    <a:pt x="365" y="239"/>
                  </a:lnTo>
                  <a:lnTo>
                    <a:pt x="365" y="239"/>
                  </a:lnTo>
                  <a:lnTo>
                    <a:pt x="365" y="239"/>
                  </a:lnTo>
                  <a:lnTo>
                    <a:pt x="365" y="236"/>
                  </a:lnTo>
                  <a:lnTo>
                    <a:pt x="365" y="236"/>
                  </a:lnTo>
                  <a:lnTo>
                    <a:pt x="365" y="232"/>
                  </a:lnTo>
                  <a:lnTo>
                    <a:pt x="365" y="232"/>
                  </a:lnTo>
                  <a:lnTo>
                    <a:pt x="365" y="232"/>
                  </a:lnTo>
                  <a:lnTo>
                    <a:pt x="365" y="229"/>
                  </a:lnTo>
                  <a:lnTo>
                    <a:pt x="365" y="229"/>
                  </a:lnTo>
                  <a:lnTo>
                    <a:pt x="365" y="229"/>
                  </a:lnTo>
                  <a:lnTo>
                    <a:pt x="365" y="229"/>
                  </a:lnTo>
                  <a:lnTo>
                    <a:pt x="367" y="227"/>
                  </a:lnTo>
                  <a:lnTo>
                    <a:pt x="367" y="227"/>
                  </a:lnTo>
                  <a:lnTo>
                    <a:pt x="369" y="227"/>
                  </a:lnTo>
                  <a:lnTo>
                    <a:pt x="372" y="227"/>
                  </a:lnTo>
                  <a:lnTo>
                    <a:pt x="372" y="227"/>
                  </a:lnTo>
                  <a:lnTo>
                    <a:pt x="374" y="227"/>
                  </a:lnTo>
                  <a:lnTo>
                    <a:pt x="374" y="227"/>
                  </a:lnTo>
                  <a:lnTo>
                    <a:pt x="374" y="227"/>
                  </a:lnTo>
                  <a:lnTo>
                    <a:pt x="377" y="227"/>
                  </a:lnTo>
                  <a:lnTo>
                    <a:pt x="377" y="227"/>
                  </a:lnTo>
                  <a:lnTo>
                    <a:pt x="377" y="227"/>
                  </a:lnTo>
                  <a:lnTo>
                    <a:pt x="377" y="227"/>
                  </a:lnTo>
                  <a:lnTo>
                    <a:pt x="379" y="227"/>
                  </a:lnTo>
                  <a:lnTo>
                    <a:pt x="379" y="227"/>
                  </a:lnTo>
                  <a:lnTo>
                    <a:pt x="381" y="227"/>
                  </a:lnTo>
                  <a:lnTo>
                    <a:pt x="381" y="227"/>
                  </a:lnTo>
                  <a:lnTo>
                    <a:pt x="381" y="227"/>
                  </a:lnTo>
                  <a:lnTo>
                    <a:pt x="381" y="229"/>
                  </a:lnTo>
                  <a:lnTo>
                    <a:pt x="381" y="229"/>
                  </a:lnTo>
                  <a:lnTo>
                    <a:pt x="384" y="229"/>
                  </a:lnTo>
                  <a:lnTo>
                    <a:pt x="384" y="229"/>
                  </a:lnTo>
                  <a:lnTo>
                    <a:pt x="384" y="229"/>
                  </a:lnTo>
                  <a:lnTo>
                    <a:pt x="386" y="229"/>
                  </a:lnTo>
                  <a:lnTo>
                    <a:pt x="386" y="229"/>
                  </a:lnTo>
                  <a:lnTo>
                    <a:pt x="386" y="229"/>
                  </a:lnTo>
                  <a:lnTo>
                    <a:pt x="386" y="229"/>
                  </a:lnTo>
                  <a:lnTo>
                    <a:pt x="386" y="227"/>
                  </a:lnTo>
                  <a:lnTo>
                    <a:pt x="388" y="227"/>
                  </a:lnTo>
                  <a:lnTo>
                    <a:pt x="388" y="229"/>
                  </a:lnTo>
                  <a:lnTo>
                    <a:pt x="391" y="232"/>
                  </a:lnTo>
                  <a:lnTo>
                    <a:pt x="391" y="234"/>
                  </a:lnTo>
                  <a:lnTo>
                    <a:pt x="393" y="234"/>
                  </a:lnTo>
                  <a:lnTo>
                    <a:pt x="396" y="234"/>
                  </a:lnTo>
                  <a:lnTo>
                    <a:pt x="396" y="232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6942137" y="2631641"/>
              <a:ext cx="376238" cy="547688"/>
            </a:xfrm>
            <a:custGeom>
              <a:avLst/>
              <a:gdLst>
                <a:gd name="T0" fmla="*/ 223 w 237"/>
                <a:gd name="T1" fmla="*/ 260 h 345"/>
                <a:gd name="T2" fmla="*/ 213 w 237"/>
                <a:gd name="T3" fmla="*/ 246 h 345"/>
                <a:gd name="T4" fmla="*/ 206 w 237"/>
                <a:gd name="T5" fmla="*/ 236 h 345"/>
                <a:gd name="T6" fmla="*/ 201 w 237"/>
                <a:gd name="T7" fmla="*/ 224 h 345"/>
                <a:gd name="T8" fmla="*/ 208 w 237"/>
                <a:gd name="T9" fmla="*/ 203 h 345"/>
                <a:gd name="T10" fmla="*/ 204 w 237"/>
                <a:gd name="T11" fmla="*/ 191 h 345"/>
                <a:gd name="T12" fmla="*/ 206 w 237"/>
                <a:gd name="T13" fmla="*/ 170 h 345"/>
                <a:gd name="T14" fmla="*/ 206 w 237"/>
                <a:gd name="T15" fmla="*/ 158 h 345"/>
                <a:gd name="T16" fmla="*/ 211 w 237"/>
                <a:gd name="T17" fmla="*/ 151 h 345"/>
                <a:gd name="T18" fmla="*/ 194 w 237"/>
                <a:gd name="T19" fmla="*/ 130 h 345"/>
                <a:gd name="T20" fmla="*/ 199 w 237"/>
                <a:gd name="T21" fmla="*/ 127 h 345"/>
                <a:gd name="T22" fmla="*/ 199 w 237"/>
                <a:gd name="T23" fmla="*/ 111 h 345"/>
                <a:gd name="T24" fmla="*/ 204 w 237"/>
                <a:gd name="T25" fmla="*/ 97 h 345"/>
                <a:gd name="T26" fmla="*/ 194 w 237"/>
                <a:gd name="T27" fmla="*/ 90 h 345"/>
                <a:gd name="T28" fmla="*/ 187 w 237"/>
                <a:gd name="T29" fmla="*/ 92 h 345"/>
                <a:gd name="T30" fmla="*/ 187 w 237"/>
                <a:gd name="T31" fmla="*/ 85 h 345"/>
                <a:gd name="T32" fmla="*/ 187 w 237"/>
                <a:gd name="T33" fmla="*/ 82 h 345"/>
                <a:gd name="T34" fmla="*/ 192 w 237"/>
                <a:gd name="T35" fmla="*/ 75 h 345"/>
                <a:gd name="T36" fmla="*/ 192 w 237"/>
                <a:gd name="T37" fmla="*/ 61 h 345"/>
                <a:gd name="T38" fmla="*/ 194 w 237"/>
                <a:gd name="T39" fmla="*/ 52 h 345"/>
                <a:gd name="T40" fmla="*/ 189 w 237"/>
                <a:gd name="T41" fmla="*/ 42 h 345"/>
                <a:gd name="T42" fmla="*/ 185 w 237"/>
                <a:gd name="T43" fmla="*/ 42 h 345"/>
                <a:gd name="T44" fmla="*/ 173 w 237"/>
                <a:gd name="T45" fmla="*/ 30 h 345"/>
                <a:gd name="T46" fmla="*/ 173 w 237"/>
                <a:gd name="T47" fmla="*/ 19 h 345"/>
                <a:gd name="T48" fmla="*/ 173 w 237"/>
                <a:gd name="T49" fmla="*/ 2 h 345"/>
                <a:gd name="T50" fmla="*/ 156 w 237"/>
                <a:gd name="T51" fmla="*/ 2 h 345"/>
                <a:gd name="T52" fmla="*/ 147 w 237"/>
                <a:gd name="T53" fmla="*/ 9 h 345"/>
                <a:gd name="T54" fmla="*/ 137 w 237"/>
                <a:gd name="T55" fmla="*/ 9 h 345"/>
                <a:gd name="T56" fmla="*/ 128 w 237"/>
                <a:gd name="T57" fmla="*/ 9 h 345"/>
                <a:gd name="T58" fmla="*/ 109 w 237"/>
                <a:gd name="T59" fmla="*/ 9 h 345"/>
                <a:gd name="T60" fmla="*/ 43 w 237"/>
                <a:gd name="T61" fmla="*/ 9 h 345"/>
                <a:gd name="T62" fmla="*/ 21 w 237"/>
                <a:gd name="T63" fmla="*/ 14 h 345"/>
                <a:gd name="T64" fmla="*/ 19 w 237"/>
                <a:gd name="T65" fmla="*/ 23 h 345"/>
                <a:gd name="T66" fmla="*/ 19 w 237"/>
                <a:gd name="T67" fmla="*/ 35 h 345"/>
                <a:gd name="T68" fmla="*/ 24 w 237"/>
                <a:gd name="T69" fmla="*/ 40 h 345"/>
                <a:gd name="T70" fmla="*/ 24 w 237"/>
                <a:gd name="T71" fmla="*/ 47 h 345"/>
                <a:gd name="T72" fmla="*/ 24 w 237"/>
                <a:gd name="T73" fmla="*/ 61 h 345"/>
                <a:gd name="T74" fmla="*/ 24 w 237"/>
                <a:gd name="T75" fmla="*/ 78 h 345"/>
                <a:gd name="T76" fmla="*/ 26 w 237"/>
                <a:gd name="T77" fmla="*/ 85 h 345"/>
                <a:gd name="T78" fmla="*/ 29 w 237"/>
                <a:gd name="T79" fmla="*/ 99 h 345"/>
                <a:gd name="T80" fmla="*/ 26 w 237"/>
                <a:gd name="T81" fmla="*/ 108 h 345"/>
                <a:gd name="T82" fmla="*/ 33 w 237"/>
                <a:gd name="T83" fmla="*/ 120 h 345"/>
                <a:gd name="T84" fmla="*/ 36 w 237"/>
                <a:gd name="T85" fmla="*/ 127 h 345"/>
                <a:gd name="T86" fmla="*/ 33 w 237"/>
                <a:gd name="T87" fmla="*/ 163 h 345"/>
                <a:gd name="T88" fmla="*/ 24 w 237"/>
                <a:gd name="T89" fmla="*/ 172 h 345"/>
                <a:gd name="T90" fmla="*/ 17 w 237"/>
                <a:gd name="T91" fmla="*/ 191 h 345"/>
                <a:gd name="T92" fmla="*/ 10 w 237"/>
                <a:gd name="T93" fmla="*/ 220 h 345"/>
                <a:gd name="T94" fmla="*/ 0 w 237"/>
                <a:gd name="T95" fmla="*/ 243 h 345"/>
                <a:gd name="T96" fmla="*/ 12 w 237"/>
                <a:gd name="T97" fmla="*/ 293 h 345"/>
                <a:gd name="T98" fmla="*/ 26 w 237"/>
                <a:gd name="T99" fmla="*/ 307 h 345"/>
                <a:gd name="T100" fmla="*/ 26 w 237"/>
                <a:gd name="T101" fmla="*/ 319 h 345"/>
                <a:gd name="T102" fmla="*/ 17 w 237"/>
                <a:gd name="T103" fmla="*/ 326 h 345"/>
                <a:gd name="T104" fmla="*/ 14 w 237"/>
                <a:gd name="T105" fmla="*/ 329 h 345"/>
                <a:gd name="T106" fmla="*/ 59 w 237"/>
                <a:gd name="T107" fmla="*/ 343 h 345"/>
                <a:gd name="T108" fmla="*/ 69 w 237"/>
                <a:gd name="T109" fmla="*/ 343 h 345"/>
                <a:gd name="T110" fmla="*/ 83 w 237"/>
                <a:gd name="T111" fmla="*/ 333 h 345"/>
                <a:gd name="T112" fmla="*/ 92 w 237"/>
                <a:gd name="T113" fmla="*/ 329 h 345"/>
                <a:gd name="T114" fmla="*/ 111 w 237"/>
                <a:gd name="T115" fmla="*/ 324 h 345"/>
                <a:gd name="T116" fmla="*/ 126 w 237"/>
                <a:gd name="T117" fmla="*/ 319 h 345"/>
                <a:gd name="T118" fmla="*/ 142 w 237"/>
                <a:gd name="T119" fmla="*/ 312 h 345"/>
                <a:gd name="T120" fmla="*/ 170 w 237"/>
                <a:gd name="T121" fmla="*/ 300 h 345"/>
                <a:gd name="T122" fmla="*/ 187 w 237"/>
                <a:gd name="T123" fmla="*/ 291 h 345"/>
                <a:gd name="T124" fmla="*/ 227 w 237"/>
                <a:gd name="T125" fmla="*/ 28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" h="345">
                  <a:moveTo>
                    <a:pt x="237" y="269"/>
                  </a:moveTo>
                  <a:lnTo>
                    <a:pt x="232" y="269"/>
                  </a:lnTo>
                  <a:lnTo>
                    <a:pt x="232" y="267"/>
                  </a:lnTo>
                  <a:lnTo>
                    <a:pt x="232" y="267"/>
                  </a:lnTo>
                  <a:lnTo>
                    <a:pt x="230" y="267"/>
                  </a:lnTo>
                  <a:lnTo>
                    <a:pt x="230" y="267"/>
                  </a:lnTo>
                  <a:lnTo>
                    <a:pt x="230" y="265"/>
                  </a:lnTo>
                  <a:lnTo>
                    <a:pt x="230" y="265"/>
                  </a:lnTo>
                  <a:lnTo>
                    <a:pt x="230" y="265"/>
                  </a:lnTo>
                  <a:lnTo>
                    <a:pt x="227" y="265"/>
                  </a:lnTo>
                  <a:lnTo>
                    <a:pt x="227" y="260"/>
                  </a:lnTo>
                  <a:lnTo>
                    <a:pt x="223" y="260"/>
                  </a:lnTo>
                  <a:lnTo>
                    <a:pt x="223" y="260"/>
                  </a:lnTo>
                  <a:lnTo>
                    <a:pt x="220" y="260"/>
                  </a:lnTo>
                  <a:lnTo>
                    <a:pt x="218" y="258"/>
                  </a:lnTo>
                  <a:lnTo>
                    <a:pt x="218" y="255"/>
                  </a:lnTo>
                  <a:lnTo>
                    <a:pt x="215" y="255"/>
                  </a:lnTo>
                  <a:lnTo>
                    <a:pt x="213" y="253"/>
                  </a:lnTo>
                  <a:lnTo>
                    <a:pt x="213" y="253"/>
                  </a:lnTo>
                  <a:lnTo>
                    <a:pt x="213" y="250"/>
                  </a:lnTo>
                  <a:lnTo>
                    <a:pt x="213" y="250"/>
                  </a:lnTo>
                  <a:lnTo>
                    <a:pt x="213" y="248"/>
                  </a:lnTo>
                  <a:lnTo>
                    <a:pt x="213" y="248"/>
                  </a:lnTo>
                  <a:lnTo>
                    <a:pt x="213" y="248"/>
                  </a:lnTo>
                  <a:lnTo>
                    <a:pt x="213" y="248"/>
                  </a:lnTo>
                  <a:lnTo>
                    <a:pt x="213" y="246"/>
                  </a:lnTo>
                  <a:lnTo>
                    <a:pt x="213" y="246"/>
                  </a:lnTo>
                  <a:lnTo>
                    <a:pt x="211" y="246"/>
                  </a:lnTo>
                  <a:lnTo>
                    <a:pt x="211" y="246"/>
                  </a:lnTo>
                  <a:lnTo>
                    <a:pt x="211" y="246"/>
                  </a:lnTo>
                  <a:lnTo>
                    <a:pt x="208" y="246"/>
                  </a:lnTo>
                  <a:lnTo>
                    <a:pt x="208" y="243"/>
                  </a:lnTo>
                  <a:lnTo>
                    <a:pt x="208" y="243"/>
                  </a:lnTo>
                  <a:lnTo>
                    <a:pt x="208" y="243"/>
                  </a:lnTo>
                  <a:lnTo>
                    <a:pt x="208" y="241"/>
                  </a:lnTo>
                  <a:lnTo>
                    <a:pt x="208" y="239"/>
                  </a:lnTo>
                  <a:lnTo>
                    <a:pt x="208" y="239"/>
                  </a:lnTo>
                  <a:lnTo>
                    <a:pt x="206" y="239"/>
                  </a:lnTo>
                  <a:lnTo>
                    <a:pt x="206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4"/>
                  </a:lnTo>
                  <a:lnTo>
                    <a:pt x="201" y="234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4" y="229"/>
                  </a:lnTo>
                  <a:lnTo>
                    <a:pt x="204" y="229"/>
                  </a:lnTo>
                  <a:lnTo>
                    <a:pt x="204" y="227"/>
                  </a:lnTo>
                  <a:lnTo>
                    <a:pt x="201" y="227"/>
                  </a:lnTo>
                  <a:lnTo>
                    <a:pt x="201" y="224"/>
                  </a:lnTo>
                  <a:lnTo>
                    <a:pt x="201" y="224"/>
                  </a:lnTo>
                  <a:lnTo>
                    <a:pt x="201" y="224"/>
                  </a:lnTo>
                  <a:lnTo>
                    <a:pt x="204" y="224"/>
                  </a:lnTo>
                  <a:lnTo>
                    <a:pt x="206" y="224"/>
                  </a:lnTo>
                  <a:lnTo>
                    <a:pt x="206" y="222"/>
                  </a:lnTo>
                  <a:lnTo>
                    <a:pt x="206" y="220"/>
                  </a:lnTo>
                  <a:lnTo>
                    <a:pt x="206" y="217"/>
                  </a:lnTo>
                  <a:lnTo>
                    <a:pt x="206" y="215"/>
                  </a:lnTo>
                  <a:lnTo>
                    <a:pt x="208" y="213"/>
                  </a:lnTo>
                  <a:lnTo>
                    <a:pt x="208" y="210"/>
                  </a:lnTo>
                  <a:lnTo>
                    <a:pt x="208" y="208"/>
                  </a:lnTo>
                  <a:lnTo>
                    <a:pt x="208" y="206"/>
                  </a:lnTo>
                  <a:lnTo>
                    <a:pt x="208" y="203"/>
                  </a:lnTo>
                  <a:lnTo>
                    <a:pt x="208" y="203"/>
                  </a:lnTo>
                  <a:lnTo>
                    <a:pt x="206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1" y="201"/>
                  </a:lnTo>
                  <a:lnTo>
                    <a:pt x="201" y="198"/>
                  </a:lnTo>
                  <a:lnTo>
                    <a:pt x="201" y="196"/>
                  </a:lnTo>
                  <a:lnTo>
                    <a:pt x="201" y="194"/>
                  </a:lnTo>
                  <a:lnTo>
                    <a:pt x="201" y="194"/>
                  </a:lnTo>
                  <a:lnTo>
                    <a:pt x="201" y="191"/>
                  </a:lnTo>
                  <a:lnTo>
                    <a:pt x="201" y="191"/>
                  </a:lnTo>
                  <a:lnTo>
                    <a:pt x="201" y="191"/>
                  </a:lnTo>
                  <a:lnTo>
                    <a:pt x="204" y="191"/>
                  </a:lnTo>
                  <a:lnTo>
                    <a:pt x="204" y="191"/>
                  </a:lnTo>
                  <a:lnTo>
                    <a:pt x="204" y="191"/>
                  </a:lnTo>
                  <a:lnTo>
                    <a:pt x="204" y="189"/>
                  </a:lnTo>
                  <a:lnTo>
                    <a:pt x="204" y="187"/>
                  </a:lnTo>
                  <a:lnTo>
                    <a:pt x="206" y="187"/>
                  </a:lnTo>
                  <a:lnTo>
                    <a:pt x="206" y="187"/>
                  </a:lnTo>
                  <a:lnTo>
                    <a:pt x="206" y="184"/>
                  </a:lnTo>
                  <a:lnTo>
                    <a:pt x="206" y="182"/>
                  </a:lnTo>
                  <a:lnTo>
                    <a:pt x="206" y="179"/>
                  </a:lnTo>
                  <a:lnTo>
                    <a:pt x="206" y="177"/>
                  </a:lnTo>
                  <a:lnTo>
                    <a:pt x="206" y="175"/>
                  </a:lnTo>
                  <a:lnTo>
                    <a:pt x="206" y="172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68"/>
                  </a:lnTo>
                  <a:lnTo>
                    <a:pt x="206" y="165"/>
                  </a:lnTo>
                  <a:lnTo>
                    <a:pt x="204" y="163"/>
                  </a:lnTo>
                  <a:lnTo>
                    <a:pt x="206" y="163"/>
                  </a:lnTo>
                  <a:lnTo>
                    <a:pt x="206" y="163"/>
                  </a:lnTo>
                  <a:lnTo>
                    <a:pt x="206" y="163"/>
                  </a:lnTo>
                  <a:lnTo>
                    <a:pt x="206" y="161"/>
                  </a:lnTo>
                  <a:lnTo>
                    <a:pt x="206" y="161"/>
                  </a:lnTo>
                  <a:lnTo>
                    <a:pt x="204" y="161"/>
                  </a:lnTo>
                  <a:lnTo>
                    <a:pt x="204" y="161"/>
                  </a:lnTo>
                  <a:lnTo>
                    <a:pt x="204" y="158"/>
                  </a:lnTo>
                  <a:lnTo>
                    <a:pt x="206" y="158"/>
                  </a:lnTo>
                  <a:lnTo>
                    <a:pt x="206" y="158"/>
                  </a:lnTo>
                  <a:lnTo>
                    <a:pt x="206" y="158"/>
                  </a:lnTo>
                  <a:lnTo>
                    <a:pt x="208" y="158"/>
                  </a:lnTo>
                  <a:lnTo>
                    <a:pt x="208" y="156"/>
                  </a:lnTo>
                  <a:lnTo>
                    <a:pt x="211" y="156"/>
                  </a:lnTo>
                  <a:lnTo>
                    <a:pt x="211" y="156"/>
                  </a:lnTo>
                  <a:lnTo>
                    <a:pt x="213" y="153"/>
                  </a:lnTo>
                  <a:lnTo>
                    <a:pt x="211" y="153"/>
                  </a:lnTo>
                  <a:lnTo>
                    <a:pt x="211" y="153"/>
                  </a:lnTo>
                  <a:lnTo>
                    <a:pt x="211" y="153"/>
                  </a:lnTo>
                  <a:lnTo>
                    <a:pt x="211" y="153"/>
                  </a:lnTo>
                  <a:lnTo>
                    <a:pt x="211" y="151"/>
                  </a:lnTo>
                  <a:lnTo>
                    <a:pt x="211" y="151"/>
                  </a:lnTo>
                  <a:lnTo>
                    <a:pt x="211" y="151"/>
                  </a:lnTo>
                  <a:lnTo>
                    <a:pt x="211" y="151"/>
                  </a:lnTo>
                  <a:lnTo>
                    <a:pt x="211" y="149"/>
                  </a:lnTo>
                  <a:lnTo>
                    <a:pt x="208" y="149"/>
                  </a:lnTo>
                  <a:lnTo>
                    <a:pt x="208" y="146"/>
                  </a:lnTo>
                  <a:lnTo>
                    <a:pt x="206" y="144"/>
                  </a:lnTo>
                  <a:lnTo>
                    <a:pt x="204" y="142"/>
                  </a:lnTo>
                  <a:lnTo>
                    <a:pt x="201" y="142"/>
                  </a:lnTo>
                  <a:lnTo>
                    <a:pt x="201" y="139"/>
                  </a:lnTo>
                  <a:lnTo>
                    <a:pt x="199" y="139"/>
                  </a:lnTo>
                  <a:lnTo>
                    <a:pt x="197" y="137"/>
                  </a:lnTo>
                  <a:lnTo>
                    <a:pt x="197" y="135"/>
                  </a:lnTo>
                  <a:lnTo>
                    <a:pt x="194" y="132"/>
                  </a:lnTo>
                  <a:lnTo>
                    <a:pt x="194" y="130"/>
                  </a:lnTo>
                  <a:lnTo>
                    <a:pt x="194" y="127"/>
                  </a:lnTo>
                  <a:lnTo>
                    <a:pt x="194" y="127"/>
                  </a:lnTo>
                  <a:lnTo>
                    <a:pt x="194" y="127"/>
                  </a:lnTo>
                  <a:lnTo>
                    <a:pt x="194" y="127"/>
                  </a:lnTo>
                  <a:lnTo>
                    <a:pt x="197" y="130"/>
                  </a:lnTo>
                  <a:lnTo>
                    <a:pt x="197" y="130"/>
                  </a:lnTo>
                  <a:lnTo>
                    <a:pt x="197" y="127"/>
                  </a:lnTo>
                  <a:lnTo>
                    <a:pt x="197" y="127"/>
                  </a:lnTo>
                  <a:lnTo>
                    <a:pt x="197" y="127"/>
                  </a:lnTo>
                  <a:lnTo>
                    <a:pt x="197" y="127"/>
                  </a:lnTo>
                  <a:lnTo>
                    <a:pt x="199" y="127"/>
                  </a:lnTo>
                  <a:lnTo>
                    <a:pt x="199" y="127"/>
                  </a:lnTo>
                  <a:lnTo>
                    <a:pt x="199" y="127"/>
                  </a:lnTo>
                  <a:lnTo>
                    <a:pt x="199" y="127"/>
                  </a:lnTo>
                  <a:lnTo>
                    <a:pt x="199" y="125"/>
                  </a:lnTo>
                  <a:lnTo>
                    <a:pt x="199" y="125"/>
                  </a:lnTo>
                  <a:lnTo>
                    <a:pt x="199" y="125"/>
                  </a:lnTo>
                  <a:lnTo>
                    <a:pt x="201" y="123"/>
                  </a:lnTo>
                  <a:lnTo>
                    <a:pt x="201" y="120"/>
                  </a:lnTo>
                  <a:lnTo>
                    <a:pt x="199" y="116"/>
                  </a:lnTo>
                  <a:lnTo>
                    <a:pt x="199" y="116"/>
                  </a:lnTo>
                  <a:lnTo>
                    <a:pt x="199" y="116"/>
                  </a:lnTo>
                  <a:lnTo>
                    <a:pt x="197" y="116"/>
                  </a:lnTo>
                  <a:lnTo>
                    <a:pt x="197" y="113"/>
                  </a:lnTo>
                  <a:lnTo>
                    <a:pt x="199" y="111"/>
                  </a:lnTo>
                  <a:lnTo>
                    <a:pt x="199" y="111"/>
                  </a:lnTo>
                  <a:lnTo>
                    <a:pt x="199" y="108"/>
                  </a:lnTo>
                  <a:lnTo>
                    <a:pt x="199" y="108"/>
                  </a:lnTo>
                  <a:lnTo>
                    <a:pt x="201" y="108"/>
                  </a:lnTo>
                  <a:lnTo>
                    <a:pt x="201" y="106"/>
                  </a:lnTo>
                  <a:lnTo>
                    <a:pt x="201" y="106"/>
                  </a:lnTo>
                  <a:lnTo>
                    <a:pt x="201" y="104"/>
                  </a:lnTo>
                  <a:lnTo>
                    <a:pt x="201" y="101"/>
                  </a:lnTo>
                  <a:lnTo>
                    <a:pt x="201" y="101"/>
                  </a:lnTo>
                  <a:lnTo>
                    <a:pt x="201" y="101"/>
                  </a:lnTo>
                  <a:lnTo>
                    <a:pt x="201" y="101"/>
                  </a:lnTo>
                  <a:lnTo>
                    <a:pt x="201" y="101"/>
                  </a:lnTo>
                  <a:lnTo>
                    <a:pt x="201" y="99"/>
                  </a:lnTo>
                  <a:lnTo>
                    <a:pt x="204" y="97"/>
                  </a:lnTo>
                  <a:lnTo>
                    <a:pt x="201" y="94"/>
                  </a:lnTo>
                  <a:lnTo>
                    <a:pt x="201" y="94"/>
                  </a:lnTo>
                  <a:lnTo>
                    <a:pt x="199" y="94"/>
                  </a:lnTo>
                  <a:lnTo>
                    <a:pt x="199" y="94"/>
                  </a:lnTo>
                  <a:lnTo>
                    <a:pt x="199" y="94"/>
                  </a:lnTo>
                  <a:lnTo>
                    <a:pt x="199" y="94"/>
                  </a:lnTo>
                  <a:lnTo>
                    <a:pt x="201" y="92"/>
                  </a:lnTo>
                  <a:lnTo>
                    <a:pt x="201" y="92"/>
                  </a:lnTo>
                  <a:lnTo>
                    <a:pt x="201" y="92"/>
                  </a:lnTo>
                  <a:lnTo>
                    <a:pt x="199" y="92"/>
                  </a:lnTo>
                  <a:lnTo>
                    <a:pt x="197" y="90"/>
                  </a:lnTo>
                  <a:lnTo>
                    <a:pt x="197" y="90"/>
                  </a:lnTo>
                  <a:lnTo>
                    <a:pt x="194" y="90"/>
                  </a:lnTo>
                  <a:lnTo>
                    <a:pt x="192" y="90"/>
                  </a:lnTo>
                  <a:lnTo>
                    <a:pt x="192" y="90"/>
                  </a:lnTo>
                  <a:lnTo>
                    <a:pt x="192" y="92"/>
                  </a:lnTo>
                  <a:lnTo>
                    <a:pt x="192" y="92"/>
                  </a:lnTo>
                  <a:lnTo>
                    <a:pt x="192" y="92"/>
                  </a:lnTo>
                  <a:lnTo>
                    <a:pt x="192" y="92"/>
                  </a:lnTo>
                  <a:lnTo>
                    <a:pt x="189" y="94"/>
                  </a:lnTo>
                  <a:lnTo>
                    <a:pt x="187" y="94"/>
                  </a:lnTo>
                  <a:lnTo>
                    <a:pt x="187" y="94"/>
                  </a:lnTo>
                  <a:lnTo>
                    <a:pt x="187" y="92"/>
                  </a:lnTo>
                  <a:lnTo>
                    <a:pt x="187" y="92"/>
                  </a:lnTo>
                  <a:lnTo>
                    <a:pt x="187" y="92"/>
                  </a:lnTo>
                  <a:lnTo>
                    <a:pt x="187" y="92"/>
                  </a:lnTo>
                  <a:lnTo>
                    <a:pt x="189" y="90"/>
                  </a:lnTo>
                  <a:lnTo>
                    <a:pt x="189" y="90"/>
                  </a:lnTo>
                  <a:lnTo>
                    <a:pt x="189" y="90"/>
                  </a:lnTo>
                  <a:lnTo>
                    <a:pt x="189" y="90"/>
                  </a:lnTo>
                  <a:lnTo>
                    <a:pt x="189" y="90"/>
                  </a:lnTo>
                  <a:lnTo>
                    <a:pt x="189" y="90"/>
                  </a:lnTo>
                  <a:lnTo>
                    <a:pt x="187" y="90"/>
                  </a:lnTo>
                  <a:lnTo>
                    <a:pt x="187" y="90"/>
                  </a:lnTo>
                  <a:lnTo>
                    <a:pt x="187" y="87"/>
                  </a:lnTo>
                  <a:lnTo>
                    <a:pt x="187" y="87"/>
                  </a:lnTo>
                  <a:lnTo>
                    <a:pt x="187" y="87"/>
                  </a:lnTo>
                  <a:lnTo>
                    <a:pt x="187" y="87"/>
                  </a:lnTo>
                  <a:lnTo>
                    <a:pt x="187" y="85"/>
                  </a:lnTo>
                  <a:lnTo>
                    <a:pt x="187" y="85"/>
                  </a:lnTo>
                  <a:lnTo>
                    <a:pt x="189" y="85"/>
                  </a:lnTo>
                  <a:lnTo>
                    <a:pt x="189" y="85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4" y="85"/>
                  </a:lnTo>
                  <a:lnTo>
                    <a:pt x="194" y="85"/>
                  </a:lnTo>
                  <a:lnTo>
                    <a:pt x="194" y="82"/>
                  </a:lnTo>
                  <a:lnTo>
                    <a:pt x="192" y="82"/>
                  </a:lnTo>
                  <a:lnTo>
                    <a:pt x="189" y="85"/>
                  </a:lnTo>
                  <a:lnTo>
                    <a:pt x="189" y="85"/>
                  </a:lnTo>
                  <a:lnTo>
                    <a:pt x="187" y="82"/>
                  </a:lnTo>
                  <a:lnTo>
                    <a:pt x="187" y="80"/>
                  </a:lnTo>
                  <a:lnTo>
                    <a:pt x="189" y="80"/>
                  </a:lnTo>
                  <a:lnTo>
                    <a:pt x="189" y="80"/>
                  </a:lnTo>
                  <a:lnTo>
                    <a:pt x="192" y="82"/>
                  </a:lnTo>
                  <a:lnTo>
                    <a:pt x="192" y="82"/>
                  </a:lnTo>
                  <a:lnTo>
                    <a:pt x="192" y="80"/>
                  </a:lnTo>
                  <a:lnTo>
                    <a:pt x="192" y="80"/>
                  </a:lnTo>
                  <a:lnTo>
                    <a:pt x="192" y="78"/>
                  </a:lnTo>
                  <a:lnTo>
                    <a:pt x="192" y="78"/>
                  </a:lnTo>
                  <a:lnTo>
                    <a:pt x="192" y="78"/>
                  </a:lnTo>
                  <a:lnTo>
                    <a:pt x="192" y="78"/>
                  </a:lnTo>
                  <a:lnTo>
                    <a:pt x="192" y="75"/>
                  </a:lnTo>
                  <a:lnTo>
                    <a:pt x="192" y="75"/>
                  </a:lnTo>
                  <a:lnTo>
                    <a:pt x="192" y="71"/>
                  </a:lnTo>
                  <a:lnTo>
                    <a:pt x="192" y="71"/>
                  </a:lnTo>
                  <a:lnTo>
                    <a:pt x="192" y="68"/>
                  </a:lnTo>
                  <a:lnTo>
                    <a:pt x="192" y="68"/>
                  </a:lnTo>
                  <a:lnTo>
                    <a:pt x="192" y="66"/>
                  </a:lnTo>
                  <a:lnTo>
                    <a:pt x="194" y="66"/>
                  </a:lnTo>
                  <a:lnTo>
                    <a:pt x="194" y="66"/>
                  </a:lnTo>
                  <a:lnTo>
                    <a:pt x="194" y="66"/>
                  </a:lnTo>
                  <a:lnTo>
                    <a:pt x="194" y="64"/>
                  </a:lnTo>
                  <a:lnTo>
                    <a:pt x="192" y="64"/>
                  </a:lnTo>
                  <a:lnTo>
                    <a:pt x="192" y="64"/>
                  </a:lnTo>
                  <a:lnTo>
                    <a:pt x="192" y="61"/>
                  </a:lnTo>
                  <a:lnTo>
                    <a:pt x="192" y="61"/>
                  </a:lnTo>
                  <a:lnTo>
                    <a:pt x="192" y="61"/>
                  </a:lnTo>
                  <a:lnTo>
                    <a:pt x="192" y="61"/>
                  </a:lnTo>
                  <a:lnTo>
                    <a:pt x="194" y="61"/>
                  </a:lnTo>
                  <a:lnTo>
                    <a:pt x="194" y="61"/>
                  </a:lnTo>
                  <a:lnTo>
                    <a:pt x="194" y="61"/>
                  </a:lnTo>
                  <a:lnTo>
                    <a:pt x="194" y="61"/>
                  </a:lnTo>
                  <a:lnTo>
                    <a:pt x="194" y="59"/>
                  </a:lnTo>
                  <a:lnTo>
                    <a:pt x="194" y="59"/>
                  </a:lnTo>
                  <a:lnTo>
                    <a:pt x="194" y="59"/>
                  </a:lnTo>
                  <a:lnTo>
                    <a:pt x="194" y="59"/>
                  </a:lnTo>
                  <a:lnTo>
                    <a:pt x="194" y="59"/>
                  </a:lnTo>
                  <a:lnTo>
                    <a:pt x="192" y="56"/>
                  </a:lnTo>
                  <a:lnTo>
                    <a:pt x="194" y="52"/>
                  </a:lnTo>
                  <a:lnTo>
                    <a:pt x="194" y="52"/>
                  </a:lnTo>
                  <a:lnTo>
                    <a:pt x="194" y="49"/>
                  </a:lnTo>
                  <a:lnTo>
                    <a:pt x="194" y="49"/>
                  </a:lnTo>
                  <a:lnTo>
                    <a:pt x="194" y="49"/>
                  </a:lnTo>
                  <a:lnTo>
                    <a:pt x="194" y="47"/>
                  </a:lnTo>
                  <a:lnTo>
                    <a:pt x="194" y="47"/>
                  </a:lnTo>
                  <a:lnTo>
                    <a:pt x="194" y="47"/>
                  </a:lnTo>
                  <a:lnTo>
                    <a:pt x="192" y="47"/>
                  </a:lnTo>
                  <a:lnTo>
                    <a:pt x="189" y="47"/>
                  </a:lnTo>
                  <a:lnTo>
                    <a:pt x="192" y="45"/>
                  </a:lnTo>
                  <a:lnTo>
                    <a:pt x="189" y="45"/>
                  </a:lnTo>
                  <a:lnTo>
                    <a:pt x="189" y="45"/>
                  </a:lnTo>
                  <a:lnTo>
                    <a:pt x="189" y="42"/>
                  </a:lnTo>
                  <a:lnTo>
                    <a:pt x="189" y="42"/>
                  </a:lnTo>
                  <a:lnTo>
                    <a:pt x="189" y="42"/>
                  </a:lnTo>
                  <a:lnTo>
                    <a:pt x="189" y="42"/>
                  </a:lnTo>
                  <a:lnTo>
                    <a:pt x="189" y="40"/>
                  </a:lnTo>
                  <a:lnTo>
                    <a:pt x="187" y="40"/>
                  </a:lnTo>
                  <a:lnTo>
                    <a:pt x="187" y="40"/>
                  </a:lnTo>
                  <a:lnTo>
                    <a:pt x="187" y="40"/>
                  </a:lnTo>
                  <a:lnTo>
                    <a:pt x="187" y="40"/>
                  </a:lnTo>
                  <a:lnTo>
                    <a:pt x="187" y="40"/>
                  </a:lnTo>
                  <a:lnTo>
                    <a:pt x="185" y="40"/>
                  </a:lnTo>
                  <a:lnTo>
                    <a:pt x="185" y="40"/>
                  </a:lnTo>
                  <a:lnTo>
                    <a:pt x="185" y="40"/>
                  </a:lnTo>
                  <a:lnTo>
                    <a:pt x="185" y="42"/>
                  </a:lnTo>
                  <a:lnTo>
                    <a:pt x="185" y="42"/>
                  </a:lnTo>
                  <a:lnTo>
                    <a:pt x="182" y="40"/>
                  </a:lnTo>
                  <a:lnTo>
                    <a:pt x="180" y="35"/>
                  </a:lnTo>
                  <a:lnTo>
                    <a:pt x="180" y="35"/>
                  </a:lnTo>
                  <a:lnTo>
                    <a:pt x="178" y="33"/>
                  </a:lnTo>
                  <a:lnTo>
                    <a:pt x="178" y="33"/>
                  </a:lnTo>
                  <a:lnTo>
                    <a:pt x="175" y="30"/>
                  </a:lnTo>
                  <a:lnTo>
                    <a:pt x="175" y="30"/>
                  </a:lnTo>
                  <a:lnTo>
                    <a:pt x="175" y="30"/>
                  </a:lnTo>
                  <a:lnTo>
                    <a:pt x="173" y="30"/>
                  </a:lnTo>
                  <a:lnTo>
                    <a:pt x="173" y="30"/>
                  </a:lnTo>
                  <a:lnTo>
                    <a:pt x="173" y="30"/>
                  </a:lnTo>
                  <a:lnTo>
                    <a:pt x="173" y="30"/>
                  </a:lnTo>
                  <a:lnTo>
                    <a:pt x="170" y="28"/>
                  </a:lnTo>
                  <a:lnTo>
                    <a:pt x="170" y="28"/>
                  </a:lnTo>
                  <a:lnTo>
                    <a:pt x="170" y="28"/>
                  </a:lnTo>
                  <a:lnTo>
                    <a:pt x="168" y="28"/>
                  </a:lnTo>
                  <a:lnTo>
                    <a:pt x="168" y="28"/>
                  </a:lnTo>
                  <a:lnTo>
                    <a:pt x="168" y="26"/>
                  </a:lnTo>
                  <a:lnTo>
                    <a:pt x="168" y="26"/>
                  </a:lnTo>
                  <a:lnTo>
                    <a:pt x="168" y="23"/>
                  </a:lnTo>
                  <a:lnTo>
                    <a:pt x="170" y="21"/>
                  </a:lnTo>
                  <a:lnTo>
                    <a:pt x="170" y="21"/>
                  </a:lnTo>
                  <a:lnTo>
                    <a:pt x="170" y="19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73" y="16"/>
                  </a:lnTo>
                  <a:lnTo>
                    <a:pt x="173" y="16"/>
                  </a:lnTo>
                  <a:lnTo>
                    <a:pt x="173" y="11"/>
                  </a:lnTo>
                  <a:lnTo>
                    <a:pt x="173" y="11"/>
                  </a:lnTo>
                  <a:lnTo>
                    <a:pt x="173" y="9"/>
                  </a:lnTo>
                  <a:lnTo>
                    <a:pt x="175" y="9"/>
                  </a:lnTo>
                  <a:lnTo>
                    <a:pt x="175" y="9"/>
                  </a:lnTo>
                  <a:lnTo>
                    <a:pt x="175" y="9"/>
                  </a:lnTo>
                  <a:lnTo>
                    <a:pt x="175" y="7"/>
                  </a:lnTo>
                  <a:lnTo>
                    <a:pt x="175" y="4"/>
                  </a:lnTo>
                  <a:lnTo>
                    <a:pt x="173" y="4"/>
                  </a:lnTo>
                  <a:lnTo>
                    <a:pt x="173" y="2"/>
                  </a:lnTo>
                  <a:lnTo>
                    <a:pt x="170" y="2"/>
                  </a:lnTo>
                  <a:lnTo>
                    <a:pt x="170" y="4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9" y="2"/>
                  </a:lnTo>
                  <a:lnTo>
                    <a:pt x="159" y="2"/>
                  </a:lnTo>
                  <a:lnTo>
                    <a:pt x="159" y="2"/>
                  </a:lnTo>
                  <a:lnTo>
                    <a:pt x="156" y="2"/>
                  </a:lnTo>
                  <a:lnTo>
                    <a:pt x="154" y="4"/>
                  </a:lnTo>
                  <a:lnTo>
                    <a:pt x="154" y="4"/>
                  </a:lnTo>
                  <a:lnTo>
                    <a:pt x="152" y="2"/>
                  </a:lnTo>
                  <a:lnTo>
                    <a:pt x="152" y="2"/>
                  </a:lnTo>
                  <a:lnTo>
                    <a:pt x="149" y="4"/>
                  </a:lnTo>
                  <a:lnTo>
                    <a:pt x="149" y="4"/>
                  </a:lnTo>
                  <a:lnTo>
                    <a:pt x="149" y="7"/>
                  </a:lnTo>
                  <a:lnTo>
                    <a:pt x="149" y="7"/>
                  </a:lnTo>
                  <a:lnTo>
                    <a:pt x="149" y="7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4" y="9"/>
                  </a:lnTo>
                  <a:lnTo>
                    <a:pt x="142" y="9"/>
                  </a:lnTo>
                  <a:lnTo>
                    <a:pt x="142" y="9"/>
                  </a:lnTo>
                  <a:lnTo>
                    <a:pt x="142" y="11"/>
                  </a:lnTo>
                  <a:lnTo>
                    <a:pt x="142" y="11"/>
                  </a:lnTo>
                  <a:lnTo>
                    <a:pt x="142" y="14"/>
                  </a:lnTo>
                  <a:lnTo>
                    <a:pt x="140" y="14"/>
                  </a:lnTo>
                  <a:lnTo>
                    <a:pt x="137" y="11"/>
                  </a:lnTo>
                  <a:lnTo>
                    <a:pt x="137" y="11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7" y="9"/>
                  </a:lnTo>
                  <a:lnTo>
                    <a:pt x="130" y="9"/>
                  </a:lnTo>
                  <a:lnTo>
                    <a:pt x="130" y="9"/>
                  </a:lnTo>
                  <a:lnTo>
                    <a:pt x="130" y="9"/>
                  </a:lnTo>
                  <a:lnTo>
                    <a:pt x="130" y="9"/>
                  </a:lnTo>
                  <a:lnTo>
                    <a:pt x="130" y="9"/>
                  </a:lnTo>
                  <a:lnTo>
                    <a:pt x="128" y="9"/>
                  </a:lnTo>
                  <a:lnTo>
                    <a:pt x="128" y="9"/>
                  </a:lnTo>
                  <a:lnTo>
                    <a:pt x="128" y="9"/>
                  </a:lnTo>
                  <a:lnTo>
                    <a:pt x="126" y="9"/>
                  </a:lnTo>
                  <a:lnTo>
                    <a:pt x="126" y="9"/>
                  </a:lnTo>
                  <a:lnTo>
                    <a:pt x="126" y="9"/>
                  </a:lnTo>
                  <a:lnTo>
                    <a:pt x="126" y="9"/>
                  </a:lnTo>
                  <a:lnTo>
                    <a:pt x="126" y="9"/>
                  </a:lnTo>
                  <a:lnTo>
                    <a:pt x="126" y="9"/>
                  </a:lnTo>
                  <a:lnTo>
                    <a:pt x="123" y="9"/>
                  </a:lnTo>
                  <a:lnTo>
                    <a:pt x="116" y="7"/>
                  </a:lnTo>
                  <a:lnTo>
                    <a:pt x="116" y="9"/>
                  </a:lnTo>
                  <a:lnTo>
                    <a:pt x="114" y="9"/>
                  </a:lnTo>
                  <a:lnTo>
                    <a:pt x="109" y="9"/>
                  </a:lnTo>
                  <a:lnTo>
                    <a:pt x="102" y="9"/>
                  </a:lnTo>
                  <a:lnTo>
                    <a:pt x="99" y="9"/>
                  </a:lnTo>
                  <a:lnTo>
                    <a:pt x="99" y="7"/>
                  </a:lnTo>
                  <a:lnTo>
                    <a:pt x="97" y="7"/>
                  </a:lnTo>
                  <a:lnTo>
                    <a:pt x="97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9"/>
                  </a:lnTo>
                  <a:lnTo>
                    <a:pt x="88" y="9"/>
                  </a:lnTo>
                  <a:lnTo>
                    <a:pt x="81" y="9"/>
                  </a:lnTo>
                  <a:lnTo>
                    <a:pt x="69" y="9"/>
                  </a:lnTo>
                  <a:lnTo>
                    <a:pt x="57" y="9"/>
                  </a:lnTo>
                  <a:lnTo>
                    <a:pt x="43" y="9"/>
                  </a:lnTo>
                  <a:lnTo>
                    <a:pt x="33" y="9"/>
                  </a:lnTo>
                  <a:lnTo>
                    <a:pt x="29" y="9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19" y="19"/>
                  </a:lnTo>
                  <a:lnTo>
                    <a:pt x="19" y="21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30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1" y="42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9"/>
                  </a:lnTo>
                  <a:lnTo>
                    <a:pt x="26" y="49"/>
                  </a:lnTo>
                  <a:lnTo>
                    <a:pt x="26" y="49"/>
                  </a:lnTo>
                  <a:lnTo>
                    <a:pt x="26" y="49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4" y="54"/>
                  </a:lnTo>
                  <a:lnTo>
                    <a:pt x="24" y="56"/>
                  </a:lnTo>
                  <a:lnTo>
                    <a:pt x="24" y="61"/>
                  </a:lnTo>
                  <a:lnTo>
                    <a:pt x="26" y="61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6"/>
                  </a:lnTo>
                  <a:lnTo>
                    <a:pt x="26" y="68"/>
                  </a:lnTo>
                  <a:lnTo>
                    <a:pt x="26" y="71"/>
                  </a:lnTo>
                  <a:lnTo>
                    <a:pt x="29" y="71"/>
                  </a:lnTo>
                  <a:lnTo>
                    <a:pt x="29" y="73"/>
                  </a:lnTo>
                  <a:lnTo>
                    <a:pt x="29" y="73"/>
                  </a:lnTo>
                  <a:lnTo>
                    <a:pt x="26" y="75"/>
                  </a:lnTo>
                  <a:lnTo>
                    <a:pt x="24" y="75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26" y="80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9" y="87"/>
                  </a:lnTo>
                  <a:lnTo>
                    <a:pt x="31" y="90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4"/>
                  </a:lnTo>
                  <a:lnTo>
                    <a:pt x="31" y="94"/>
                  </a:lnTo>
                  <a:lnTo>
                    <a:pt x="31" y="94"/>
                  </a:lnTo>
                  <a:lnTo>
                    <a:pt x="31" y="97"/>
                  </a:lnTo>
                  <a:lnTo>
                    <a:pt x="31" y="97"/>
                  </a:lnTo>
                  <a:lnTo>
                    <a:pt x="31" y="97"/>
                  </a:lnTo>
                  <a:lnTo>
                    <a:pt x="29" y="99"/>
                  </a:lnTo>
                  <a:lnTo>
                    <a:pt x="29" y="99"/>
                  </a:lnTo>
                  <a:lnTo>
                    <a:pt x="29" y="99"/>
                  </a:lnTo>
                  <a:lnTo>
                    <a:pt x="29" y="101"/>
                  </a:lnTo>
                  <a:lnTo>
                    <a:pt x="31" y="101"/>
                  </a:lnTo>
                  <a:lnTo>
                    <a:pt x="31" y="101"/>
                  </a:lnTo>
                  <a:lnTo>
                    <a:pt x="31" y="101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29" y="104"/>
                  </a:lnTo>
                  <a:lnTo>
                    <a:pt x="29" y="106"/>
                  </a:lnTo>
                  <a:lnTo>
                    <a:pt x="29" y="108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6" y="111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9" y="116"/>
                  </a:lnTo>
                  <a:lnTo>
                    <a:pt x="29" y="116"/>
                  </a:lnTo>
                  <a:lnTo>
                    <a:pt x="31" y="116"/>
                  </a:lnTo>
                  <a:lnTo>
                    <a:pt x="31" y="116"/>
                  </a:lnTo>
                  <a:lnTo>
                    <a:pt x="31" y="116"/>
                  </a:lnTo>
                  <a:lnTo>
                    <a:pt x="33" y="118"/>
                  </a:lnTo>
                  <a:lnTo>
                    <a:pt x="33" y="120"/>
                  </a:lnTo>
                  <a:lnTo>
                    <a:pt x="33" y="120"/>
                  </a:lnTo>
                  <a:lnTo>
                    <a:pt x="33" y="120"/>
                  </a:lnTo>
                  <a:lnTo>
                    <a:pt x="33" y="120"/>
                  </a:lnTo>
                  <a:lnTo>
                    <a:pt x="33" y="120"/>
                  </a:lnTo>
                  <a:lnTo>
                    <a:pt x="33" y="123"/>
                  </a:lnTo>
                  <a:lnTo>
                    <a:pt x="36" y="125"/>
                  </a:lnTo>
                  <a:lnTo>
                    <a:pt x="36" y="127"/>
                  </a:lnTo>
                  <a:lnTo>
                    <a:pt x="36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6" y="127"/>
                  </a:lnTo>
                  <a:lnTo>
                    <a:pt x="36" y="130"/>
                  </a:lnTo>
                  <a:lnTo>
                    <a:pt x="38" y="144"/>
                  </a:lnTo>
                  <a:lnTo>
                    <a:pt x="40" y="158"/>
                  </a:lnTo>
                  <a:lnTo>
                    <a:pt x="40" y="161"/>
                  </a:lnTo>
                  <a:lnTo>
                    <a:pt x="38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3" y="161"/>
                  </a:lnTo>
                  <a:lnTo>
                    <a:pt x="33" y="163"/>
                  </a:lnTo>
                  <a:lnTo>
                    <a:pt x="33" y="163"/>
                  </a:lnTo>
                  <a:lnTo>
                    <a:pt x="33" y="163"/>
                  </a:lnTo>
                  <a:lnTo>
                    <a:pt x="36" y="165"/>
                  </a:lnTo>
                  <a:lnTo>
                    <a:pt x="36" y="165"/>
                  </a:lnTo>
                  <a:lnTo>
                    <a:pt x="36" y="168"/>
                  </a:lnTo>
                  <a:lnTo>
                    <a:pt x="33" y="168"/>
                  </a:lnTo>
                  <a:lnTo>
                    <a:pt x="33" y="168"/>
                  </a:lnTo>
                  <a:lnTo>
                    <a:pt x="31" y="170"/>
                  </a:lnTo>
                  <a:lnTo>
                    <a:pt x="29" y="170"/>
                  </a:lnTo>
                  <a:lnTo>
                    <a:pt x="26" y="172"/>
                  </a:lnTo>
                  <a:lnTo>
                    <a:pt x="26" y="175"/>
                  </a:lnTo>
                  <a:lnTo>
                    <a:pt x="26" y="175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4" y="172"/>
                  </a:lnTo>
                  <a:lnTo>
                    <a:pt x="24" y="172"/>
                  </a:lnTo>
                  <a:lnTo>
                    <a:pt x="24" y="177"/>
                  </a:lnTo>
                  <a:lnTo>
                    <a:pt x="24" y="177"/>
                  </a:lnTo>
                  <a:lnTo>
                    <a:pt x="24" y="179"/>
                  </a:lnTo>
                  <a:lnTo>
                    <a:pt x="21" y="179"/>
                  </a:lnTo>
                  <a:lnTo>
                    <a:pt x="21" y="179"/>
                  </a:lnTo>
                  <a:lnTo>
                    <a:pt x="21" y="179"/>
                  </a:lnTo>
                  <a:lnTo>
                    <a:pt x="21" y="182"/>
                  </a:lnTo>
                  <a:lnTo>
                    <a:pt x="21" y="182"/>
                  </a:lnTo>
                  <a:lnTo>
                    <a:pt x="21" y="182"/>
                  </a:lnTo>
                  <a:lnTo>
                    <a:pt x="21" y="182"/>
                  </a:lnTo>
                  <a:lnTo>
                    <a:pt x="21" y="182"/>
                  </a:lnTo>
                  <a:lnTo>
                    <a:pt x="17" y="191"/>
                  </a:lnTo>
                  <a:lnTo>
                    <a:pt x="17" y="194"/>
                  </a:lnTo>
                  <a:lnTo>
                    <a:pt x="14" y="210"/>
                  </a:lnTo>
                  <a:lnTo>
                    <a:pt x="14" y="210"/>
                  </a:lnTo>
                  <a:lnTo>
                    <a:pt x="14" y="210"/>
                  </a:lnTo>
                  <a:lnTo>
                    <a:pt x="14" y="210"/>
                  </a:lnTo>
                  <a:lnTo>
                    <a:pt x="14" y="210"/>
                  </a:lnTo>
                  <a:lnTo>
                    <a:pt x="14" y="213"/>
                  </a:lnTo>
                  <a:lnTo>
                    <a:pt x="14" y="213"/>
                  </a:lnTo>
                  <a:lnTo>
                    <a:pt x="12" y="217"/>
                  </a:lnTo>
                  <a:lnTo>
                    <a:pt x="12" y="217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10" y="220"/>
                  </a:lnTo>
                  <a:lnTo>
                    <a:pt x="7" y="220"/>
                  </a:lnTo>
                  <a:lnTo>
                    <a:pt x="7" y="220"/>
                  </a:lnTo>
                  <a:lnTo>
                    <a:pt x="7" y="222"/>
                  </a:lnTo>
                  <a:lnTo>
                    <a:pt x="2" y="232"/>
                  </a:lnTo>
                  <a:lnTo>
                    <a:pt x="0" y="234"/>
                  </a:lnTo>
                  <a:lnTo>
                    <a:pt x="0" y="236"/>
                  </a:lnTo>
                  <a:lnTo>
                    <a:pt x="0" y="236"/>
                  </a:lnTo>
                  <a:lnTo>
                    <a:pt x="2" y="236"/>
                  </a:lnTo>
                  <a:lnTo>
                    <a:pt x="2" y="239"/>
                  </a:lnTo>
                  <a:lnTo>
                    <a:pt x="2" y="239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5" y="262"/>
                  </a:lnTo>
                  <a:lnTo>
                    <a:pt x="5" y="265"/>
                  </a:lnTo>
                  <a:lnTo>
                    <a:pt x="5" y="265"/>
                  </a:lnTo>
                  <a:lnTo>
                    <a:pt x="7" y="265"/>
                  </a:lnTo>
                  <a:lnTo>
                    <a:pt x="7" y="269"/>
                  </a:lnTo>
                  <a:lnTo>
                    <a:pt x="10" y="277"/>
                  </a:lnTo>
                  <a:lnTo>
                    <a:pt x="10" y="279"/>
                  </a:lnTo>
                  <a:lnTo>
                    <a:pt x="12" y="284"/>
                  </a:lnTo>
                  <a:lnTo>
                    <a:pt x="12" y="286"/>
                  </a:lnTo>
                  <a:lnTo>
                    <a:pt x="12" y="286"/>
                  </a:lnTo>
                  <a:lnTo>
                    <a:pt x="12" y="293"/>
                  </a:lnTo>
                  <a:lnTo>
                    <a:pt x="14" y="293"/>
                  </a:lnTo>
                  <a:lnTo>
                    <a:pt x="14" y="295"/>
                  </a:lnTo>
                  <a:lnTo>
                    <a:pt x="14" y="298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19" y="298"/>
                  </a:lnTo>
                  <a:lnTo>
                    <a:pt x="19" y="295"/>
                  </a:lnTo>
                  <a:lnTo>
                    <a:pt x="24" y="298"/>
                  </a:lnTo>
                  <a:lnTo>
                    <a:pt x="24" y="298"/>
                  </a:lnTo>
                  <a:lnTo>
                    <a:pt x="26" y="298"/>
                  </a:lnTo>
                  <a:lnTo>
                    <a:pt x="26" y="300"/>
                  </a:lnTo>
                  <a:lnTo>
                    <a:pt x="26" y="303"/>
                  </a:lnTo>
                  <a:lnTo>
                    <a:pt x="26" y="307"/>
                  </a:lnTo>
                  <a:lnTo>
                    <a:pt x="29" y="310"/>
                  </a:lnTo>
                  <a:lnTo>
                    <a:pt x="29" y="310"/>
                  </a:lnTo>
                  <a:lnTo>
                    <a:pt x="29" y="312"/>
                  </a:lnTo>
                  <a:lnTo>
                    <a:pt x="26" y="312"/>
                  </a:lnTo>
                  <a:lnTo>
                    <a:pt x="26" y="312"/>
                  </a:lnTo>
                  <a:lnTo>
                    <a:pt x="24" y="312"/>
                  </a:lnTo>
                  <a:lnTo>
                    <a:pt x="24" y="314"/>
                  </a:lnTo>
                  <a:lnTo>
                    <a:pt x="24" y="317"/>
                  </a:lnTo>
                  <a:lnTo>
                    <a:pt x="26" y="317"/>
                  </a:lnTo>
                  <a:lnTo>
                    <a:pt x="26" y="317"/>
                  </a:lnTo>
                  <a:lnTo>
                    <a:pt x="26" y="319"/>
                  </a:lnTo>
                  <a:lnTo>
                    <a:pt x="26" y="319"/>
                  </a:lnTo>
                  <a:lnTo>
                    <a:pt x="26" y="319"/>
                  </a:lnTo>
                  <a:lnTo>
                    <a:pt x="26" y="319"/>
                  </a:lnTo>
                  <a:lnTo>
                    <a:pt x="26" y="321"/>
                  </a:lnTo>
                  <a:lnTo>
                    <a:pt x="26" y="321"/>
                  </a:lnTo>
                  <a:lnTo>
                    <a:pt x="26" y="321"/>
                  </a:lnTo>
                  <a:lnTo>
                    <a:pt x="26" y="321"/>
                  </a:lnTo>
                  <a:lnTo>
                    <a:pt x="24" y="321"/>
                  </a:lnTo>
                  <a:lnTo>
                    <a:pt x="21" y="321"/>
                  </a:lnTo>
                  <a:lnTo>
                    <a:pt x="21" y="321"/>
                  </a:lnTo>
                  <a:lnTo>
                    <a:pt x="21" y="324"/>
                  </a:lnTo>
                  <a:lnTo>
                    <a:pt x="19" y="324"/>
                  </a:lnTo>
                  <a:lnTo>
                    <a:pt x="17" y="324"/>
                  </a:lnTo>
                  <a:lnTo>
                    <a:pt x="17" y="326"/>
                  </a:lnTo>
                  <a:lnTo>
                    <a:pt x="17" y="326"/>
                  </a:lnTo>
                  <a:lnTo>
                    <a:pt x="17" y="326"/>
                  </a:lnTo>
                  <a:lnTo>
                    <a:pt x="14" y="326"/>
                  </a:lnTo>
                  <a:lnTo>
                    <a:pt x="14" y="326"/>
                  </a:lnTo>
                  <a:lnTo>
                    <a:pt x="14" y="326"/>
                  </a:lnTo>
                  <a:lnTo>
                    <a:pt x="14" y="324"/>
                  </a:lnTo>
                  <a:lnTo>
                    <a:pt x="12" y="324"/>
                  </a:lnTo>
                  <a:lnTo>
                    <a:pt x="10" y="324"/>
                  </a:lnTo>
                  <a:lnTo>
                    <a:pt x="7" y="324"/>
                  </a:lnTo>
                  <a:lnTo>
                    <a:pt x="7" y="324"/>
                  </a:lnTo>
                  <a:lnTo>
                    <a:pt x="7" y="324"/>
                  </a:lnTo>
                  <a:lnTo>
                    <a:pt x="7" y="326"/>
                  </a:lnTo>
                  <a:lnTo>
                    <a:pt x="7" y="326"/>
                  </a:lnTo>
                  <a:lnTo>
                    <a:pt x="14" y="329"/>
                  </a:lnTo>
                  <a:lnTo>
                    <a:pt x="24" y="329"/>
                  </a:lnTo>
                  <a:lnTo>
                    <a:pt x="31" y="331"/>
                  </a:lnTo>
                  <a:lnTo>
                    <a:pt x="38" y="333"/>
                  </a:lnTo>
                  <a:lnTo>
                    <a:pt x="47" y="336"/>
                  </a:lnTo>
                  <a:lnTo>
                    <a:pt x="55" y="338"/>
                  </a:lnTo>
                  <a:lnTo>
                    <a:pt x="55" y="338"/>
                  </a:lnTo>
                  <a:lnTo>
                    <a:pt x="55" y="338"/>
                  </a:lnTo>
                  <a:lnTo>
                    <a:pt x="55" y="338"/>
                  </a:lnTo>
                  <a:lnTo>
                    <a:pt x="55" y="338"/>
                  </a:lnTo>
                  <a:lnTo>
                    <a:pt x="55" y="338"/>
                  </a:lnTo>
                  <a:lnTo>
                    <a:pt x="57" y="340"/>
                  </a:lnTo>
                  <a:lnTo>
                    <a:pt x="59" y="340"/>
                  </a:lnTo>
                  <a:lnTo>
                    <a:pt x="59" y="343"/>
                  </a:lnTo>
                  <a:lnTo>
                    <a:pt x="59" y="343"/>
                  </a:lnTo>
                  <a:lnTo>
                    <a:pt x="59" y="343"/>
                  </a:lnTo>
                  <a:lnTo>
                    <a:pt x="59" y="343"/>
                  </a:lnTo>
                  <a:lnTo>
                    <a:pt x="62" y="343"/>
                  </a:lnTo>
                  <a:lnTo>
                    <a:pt x="62" y="343"/>
                  </a:lnTo>
                  <a:lnTo>
                    <a:pt x="62" y="343"/>
                  </a:lnTo>
                  <a:lnTo>
                    <a:pt x="62" y="343"/>
                  </a:lnTo>
                  <a:lnTo>
                    <a:pt x="62" y="345"/>
                  </a:lnTo>
                  <a:lnTo>
                    <a:pt x="62" y="345"/>
                  </a:lnTo>
                  <a:lnTo>
                    <a:pt x="62" y="345"/>
                  </a:lnTo>
                  <a:lnTo>
                    <a:pt x="64" y="345"/>
                  </a:lnTo>
                  <a:lnTo>
                    <a:pt x="64" y="345"/>
                  </a:lnTo>
                  <a:lnTo>
                    <a:pt x="69" y="343"/>
                  </a:lnTo>
                  <a:lnTo>
                    <a:pt x="69" y="343"/>
                  </a:lnTo>
                  <a:lnTo>
                    <a:pt x="69" y="343"/>
                  </a:lnTo>
                  <a:lnTo>
                    <a:pt x="71" y="340"/>
                  </a:lnTo>
                  <a:lnTo>
                    <a:pt x="71" y="340"/>
                  </a:lnTo>
                  <a:lnTo>
                    <a:pt x="76" y="338"/>
                  </a:lnTo>
                  <a:lnTo>
                    <a:pt x="81" y="338"/>
                  </a:lnTo>
                  <a:lnTo>
                    <a:pt x="81" y="338"/>
                  </a:lnTo>
                  <a:lnTo>
                    <a:pt x="81" y="338"/>
                  </a:lnTo>
                  <a:lnTo>
                    <a:pt x="81" y="336"/>
                  </a:lnTo>
                  <a:lnTo>
                    <a:pt x="81" y="336"/>
                  </a:lnTo>
                  <a:lnTo>
                    <a:pt x="81" y="336"/>
                  </a:lnTo>
                  <a:lnTo>
                    <a:pt x="83" y="333"/>
                  </a:lnTo>
                  <a:lnTo>
                    <a:pt x="83" y="333"/>
                  </a:lnTo>
                  <a:lnTo>
                    <a:pt x="85" y="331"/>
                  </a:lnTo>
                  <a:lnTo>
                    <a:pt x="88" y="331"/>
                  </a:lnTo>
                  <a:lnTo>
                    <a:pt x="88" y="331"/>
                  </a:lnTo>
                  <a:lnTo>
                    <a:pt x="88" y="331"/>
                  </a:lnTo>
                  <a:lnTo>
                    <a:pt x="88" y="331"/>
                  </a:lnTo>
                  <a:lnTo>
                    <a:pt x="88" y="331"/>
                  </a:lnTo>
                  <a:lnTo>
                    <a:pt x="88" y="329"/>
                  </a:lnTo>
                  <a:lnTo>
                    <a:pt x="88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90" y="329"/>
                  </a:lnTo>
                  <a:lnTo>
                    <a:pt x="92" y="329"/>
                  </a:lnTo>
                  <a:lnTo>
                    <a:pt x="95" y="329"/>
                  </a:lnTo>
                  <a:lnTo>
                    <a:pt x="97" y="326"/>
                  </a:lnTo>
                  <a:lnTo>
                    <a:pt x="99" y="326"/>
                  </a:lnTo>
                  <a:lnTo>
                    <a:pt x="99" y="326"/>
                  </a:lnTo>
                  <a:lnTo>
                    <a:pt x="99" y="326"/>
                  </a:lnTo>
                  <a:lnTo>
                    <a:pt x="102" y="326"/>
                  </a:lnTo>
                  <a:lnTo>
                    <a:pt x="102" y="326"/>
                  </a:lnTo>
                  <a:lnTo>
                    <a:pt x="102" y="326"/>
                  </a:lnTo>
                  <a:lnTo>
                    <a:pt x="104" y="326"/>
                  </a:lnTo>
                  <a:lnTo>
                    <a:pt x="107" y="326"/>
                  </a:lnTo>
                  <a:lnTo>
                    <a:pt x="109" y="326"/>
                  </a:lnTo>
                  <a:lnTo>
                    <a:pt x="109" y="324"/>
                  </a:lnTo>
                  <a:lnTo>
                    <a:pt x="111" y="324"/>
                  </a:lnTo>
                  <a:lnTo>
                    <a:pt x="111" y="324"/>
                  </a:lnTo>
                  <a:lnTo>
                    <a:pt x="111" y="321"/>
                  </a:lnTo>
                  <a:lnTo>
                    <a:pt x="118" y="319"/>
                  </a:lnTo>
                  <a:lnTo>
                    <a:pt x="118" y="319"/>
                  </a:lnTo>
                  <a:lnTo>
                    <a:pt x="118" y="319"/>
                  </a:lnTo>
                  <a:lnTo>
                    <a:pt x="121" y="319"/>
                  </a:lnTo>
                  <a:lnTo>
                    <a:pt x="121" y="319"/>
                  </a:lnTo>
                  <a:lnTo>
                    <a:pt x="121" y="319"/>
                  </a:lnTo>
                  <a:lnTo>
                    <a:pt x="121" y="319"/>
                  </a:lnTo>
                  <a:lnTo>
                    <a:pt x="121" y="319"/>
                  </a:lnTo>
                  <a:lnTo>
                    <a:pt x="123" y="319"/>
                  </a:lnTo>
                  <a:lnTo>
                    <a:pt x="123" y="319"/>
                  </a:lnTo>
                  <a:lnTo>
                    <a:pt x="126" y="319"/>
                  </a:lnTo>
                  <a:lnTo>
                    <a:pt x="126" y="319"/>
                  </a:lnTo>
                  <a:lnTo>
                    <a:pt x="126" y="319"/>
                  </a:lnTo>
                  <a:lnTo>
                    <a:pt x="128" y="319"/>
                  </a:lnTo>
                  <a:lnTo>
                    <a:pt x="130" y="319"/>
                  </a:lnTo>
                  <a:lnTo>
                    <a:pt x="133" y="319"/>
                  </a:lnTo>
                  <a:lnTo>
                    <a:pt x="133" y="317"/>
                  </a:lnTo>
                  <a:lnTo>
                    <a:pt x="137" y="314"/>
                  </a:lnTo>
                  <a:lnTo>
                    <a:pt x="137" y="314"/>
                  </a:lnTo>
                  <a:lnTo>
                    <a:pt x="140" y="312"/>
                  </a:lnTo>
                  <a:lnTo>
                    <a:pt x="140" y="312"/>
                  </a:lnTo>
                  <a:lnTo>
                    <a:pt x="142" y="312"/>
                  </a:lnTo>
                  <a:lnTo>
                    <a:pt x="142" y="312"/>
                  </a:lnTo>
                  <a:lnTo>
                    <a:pt x="142" y="312"/>
                  </a:lnTo>
                  <a:lnTo>
                    <a:pt x="142" y="312"/>
                  </a:lnTo>
                  <a:lnTo>
                    <a:pt x="147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07"/>
                  </a:lnTo>
                  <a:lnTo>
                    <a:pt x="149" y="307"/>
                  </a:lnTo>
                  <a:lnTo>
                    <a:pt x="154" y="305"/>
                  </a:lnTo>
                  <a:lnTo>
                    <a:pt x="154" y="305"/>
                  </a:lnTo>
                  <a:lnTo>
                    <a:pt x="154" y="305"/>
                  </a:lnTo>
                  <a:lnTo>
                    <a:pt x="159" y="303"/>
                  </a:lnTo>
                  <a:lnTo>
                    <a:pt x="168" y="300"/>
                  </a:lnTo>
                  <a:lnTo>
                    <a:pt x="170" y="300"/>
                  </a:lnTo>
                  <a:lnTo>
                    <a:pt x="170" y="300"/>
                  </a:lnTo>
                  <a:lnTo>
                    <a:pt x="170" y="300"/>
                  </a:lnTo>
                  <a:lnTo>
                    <a:pt x="170" y="298"/>
                  </a:lnTo>
                  <a:lnTo>
                    <a:pt x="170" y="298"/>
                  </a:lnTo>
                  <a:lnTo>
                    <a:pt x="175" y="298"/>
                  </a:lnTo>
                  <a:lnTo>
                    <a:pt x="178" y="295"/>
                  </a:lnTo>
                  <a:lnTo>
                    <a:pt x="178" y="295"/>
                  </a:lnTo>
                  <a:lnTo>
                    <a:pt x="178" y="295"/>
                  </a:lnTo>
                  <a:lnTo>
                    <a:pt x="180" y="293"/>
                  </a:lnTo>
                  <a:lnTo>
                    <a:pt x="182" y="293"/>
                  </a:lnTo>
                  <a:lnTo>
                    <a:pt x="182" y="291"/>
                  </a:lnTo>
                  <a:lnTo>
                    <a:pt x="187" y="291"/>
                  </a:lnTo>
                  <a:lnTo>
                    <a:pt x="187" y="291"/>
                  </a:lnTo>
                  <a:lnTo>
                    <a:pt x="187" y="291"/>
                  </a:lnTo>
                  <a:lnTo>
                    <a:pt x="189" y="291"/>
                  </a:lnTo>
                  <a:lnTo>
                    <a:pt x="189" y="291"/>
                  </a:lnTo>
                  <a:lnTo>
                    <a:pt x="189" y="288"/>
                  </a:lnTo>
                  <a:lnTo>
                    <a:pt x="189" y="288"/>
                  </a:lnTo>
                  <a:lnTo>
                    <a:pt x="192" y="288"/>
                  </a:lnTo>
                  <a:lnTo>
                    <a:pt x="194" y="288"/>
                  </a:lnTo>
                  <a:lnTo>
                    <a:pt x="213" y="291"/>
                  </a:lnTo>
                  <a:lnTo>
                    <a:pt x="223" y="288"/>
                  </a:lnTo>
                  <a:lnTo>
                    <a:pt x="225" y="288"/>
                  </a:lnTo>
                  <a:lnTo>
                    <a:pt x="227" y="286"/>
                  </a:lnTo>
                  <a:lnTo>
                    <a:pt x="227" y="286"/>
                  </a:lnTo>
                  <a:lnTo>
                    <a:pt x="227" y="284"/>
                  </a:lnTo>
                  <a:lnTo>
                    <a:pt x="227" y="281"/>
                  </a:lnTo>
                  <a:lnTo>
                    <a:pt x="227" y="281"/>
                  </a:lnTo>
                  <a:lnTo>
                    <a:pt x="230" y="279"/>
                  </a:lnTo>
                  <a:lnTo>
                    <a:pt x="230" y="277"/>
                  </a:lnTo>
                  <a:lnTo>
                    <a:pt x="232" y="274"/>
                  </a:lnTo>
                  <a:lnTo>
                    <a:pt x="234" y="274"/>
                  </a:lnTo>
                  <a:lnTo>
                    <a:pt x="237" y="272"/>
                  </a:lnTo>
                  <a:lnTo>
                    <a:pt x="237" y="272"/>
                  </a:lnTo>
                  <a:lnTo>
                    <a:pt x="237" y="272"/>
                  </a:lnTo>
                  <a:lnTo>
                    <a:pt x="237" y="269"/>
                  </a:lnTo>
                  <a:lnTo>
                    <a:pt x="237" y="269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5789612" y="2401454"/>
              <a:ext cx="255588" cy="63500"/>
            </a:xfrm>
            <a:custGeom>
              <a:avLst/>
              <a:gdLst>
                <a:gd name="T0" fmla="*/ 156 w 161"/>
                <a:gd name="T1" fmla="*/ 17 h 40"/>
                <a:gd name="T2" fmla="*/ 151 w 161"/>
                <a:gd name="T3" fmla="*/ 14 h 40"/>
                <a:gd name="T4" fmla="*/ 142 w 161"/>
                <a:gd name="T5" fmla="*/ 17 h 40"/>
                <a:gd name="T6" fmla="*/ 127 w 161"/>
                <a:gd name="T7" fmla="*/ 17 h 40"/>
                <a:gd name="T8" fmla="*/ 123 w 161"/>
                <a:gd name="T9" fmla="*/ 10 h 40"/>
                <a:gd name="T10" fmla="*/ 109 w 161"/>
                <a:gd name="T11" fmla="*/ 10 h 40"/>
                <a:gd name="T12" fmla="*/ 101 w 161"/>
                <a:gd name="T13" fmla="*/ 3 h 40"/>
                <a:gd name="T14" fmla="*/ 83 w 161"/>
                <a:gd name="T15" fmla="*/ 5 h 40"/>
                <a:gd name="T16" fmla="*/ 73 w 161"/>
                <a:gd name="T17" fmla="*/ 7 h 40"/>
                <a:gd name="T18" fmla="*/ 68 w 161"/>
                <a:gd name="T19" fmla="*/ 12 h 40"/>
                <a:gd name="T20" fmla="*/ 45 w 161"/>
                <a:gd name="T21" fmla="*/ 12 h 40"/>
                <a:gd name="T22" fmla="*/ 23 w 161"/>
                <a:gd name="T23" fmla="*/ 12 h 40"/>
                <a:gd name="T24" fmla="*/ 16 w 161"/>
                <a:gd name="T25" fmla="*/ 14 h 40"/>
                <a:gd name="T26" fmla="*/ 16 w 161"/>
                <a:gd name="T27" fmla="*/ 22 h 40"/>
                <a:gd name="T28" fmla="*/ 19 w 161"/>
                <a:gd name="T29" fmla="*/ 26 h 40"/>
                <a:gd name="T30" fmla="*/ 28 w 161"/>
                <a:gd name="T31" fmla="*/ 26 h 40"/>
                <a:gd name="T32" fmla="*/ 28 w 161"/>
                <a:gd name="T33" fmla="*/ 22 h 40"/>
                <a:gd name="T34" fmla="*/ 30 w 161"/>
                <a:gd name="T35" fmla="*/ 24 h 40"/>
                <a:gd name="T36" fmla="*/ 38 w 161"/>
                <a:gd name="T37" fmla="*/ 19 h 40"/>
                <a:gd name="T38" fmla="*/ 64 w 161"/>
                <a:gd name="T39" fmla="*/ 19 h 40"/>
                <a:gd name="T40" fmla="*/ 68 w 161"/>
                <a:gd name="T41" fmla="*/ 17 h 40"/>
                <a:gd name="T42" fmla="*/ 73 w 161"/>
                <a:gd name="T43" fmla="*/ 17 h 40"/>
                <a:gd name="T44" fmla="*/ 80 w 161"/>
                <a:gd name="T45" fmla="*/ 19 h 40"/>
                <a:gd name="T46" fmla="*/ 83 w 161"/>
                <a:gd name="T47" fmla="*/ 19 h 40"/>
                <a:gd name="T48" fmla="*/ 73 w 161"/>
                <a:gd name="T49" fmla="*/ 17 h 40"/>
                <a:gd name="T50" fmla="*/ 68 w 161"/>
                <a:gd name="T51" fmla="*/ 17 h 40"/>
                <a:gd name="T52" fmla="*/ 64 w 161"/>
                <a:gd name="T53" fmla="*/ 19 h 40"/>
                <a:gd name="T54" fmla="*/ 61 w 161"/>
                <a:gd name="T55" fmla="*/ 19 h 40"/>
                <a:gd name="T56" fmla="*/ 52 w 161"/>
                <a:gd name="T57" fmla="*/ 22 h 40"/>
                <a:gd name="T58" fmla="*/ 45 w 161"/>
                <a:gd name="T59" fmla="*/ 22 h 40"/>
                <a:gd name="T60" fmla="*/ 33 w 161"/>
                <a:gd name="T61" fmla="*/ 24 h 40"/>
                <a:gd name="T62" fmla="*/ 33 w 161"/>
                <a:gd name="T63" fmla="*/ 29 h 40"/>
                <a:gd name="T64" fmla="*/ 35 w 161"/>
                <a:gd name="T65" fmla="*/ 29 h 40"/>
                <a:gd name="T66" fmla="*/ 33 w 161"/>
                <a:gd name="T67" fmla="*/ 29 h 40"/>
                <a:gd name="T68" fmla="*/ 26 w 161"/>
                <a:gd name="T69" fmla="*/ 29 h 40"/>
                <a:gd name="T70" fmla="*/ 21 w 161"/>
                <a:gd name="T71" fmla="*/ 31 h 40"/>
                <a:gd name="T72" fmla="*/ 23 w 161"/>
                <a:gd name="T73" fmla="*/ 33 h 40"/>
                <a:gd name="T74" fmla="*/ 21 w 161"/>
                <a:gd name="T75" fmla="*/ 31 h 40"/>
                <a:gd name="T76" fmla="*/ 14 w 161"/>
                <a:gd name="T77" fmla="*/ 29 h 40"/>
                <a:gd name="T78" fmla="*/ 12 w 161"/>
                <a:gd name="T79" fmla="*/ 22 h 40"/>
                <a:gd name="T80" fmla="*/ 9 w 161"/>
                <a:gd name="T81" fmla="*/ 19 h 40"/>
                <a:gd name="T82" fmla="*/ 2 w 161"/>
                <a:gd name="T83" fmla="*/ 24 h 40"/>
                <a:gd name="T84" fmla="*/ 0 w 161"/>
                <a:gd name="T85" fmla="*/ 29 h 40"/>
                <a:gd name="T86" fmla="*/ 2 w 161"/>
                <a:gd name="T87" fmla="*/ 38 h 40"/>
                <a:gd name="T88" fmla="*/ 4 w 161"/>
                <a:gd name="T89" fmla="*/ 40 h 40"/>
                <a:gd name="T90" fmla="*/ 12 w 161"/>
                <a:gd name="T91" fmla="*/ 36 h 40"/>
                <a:gd name="T92" fmla="*/ 54 w 161"/>
                <a:gd name="T93" fmla="*/ 36 h 40"/>
                <a:gd name="T94" fmla="*/ 59 w 161"/>
                <a:gd name="T95" fmla="*/ 26 h 40"/>
                <a:gd name="T96" fmla="*/ 71 w 161"/>
                <a:gd name="T97" fmla="*/ 24 h 40"/>
                <a:gd name="T98" fmla="*/ 85 w 161"/>
                <a:gd name="T99" fmla="*/ 22 h 40"/>
                <a:gd name="T100" fmla="*/ 92 w 161"/>
                <a:gd name="T101" fmla="*/ 14 h 40"/>
                <a:gd name="T102" fmla="*/ 101 w 161"/>
                <a:gd name="T103" fmla="*/ 19 h 40"/>
                <a:gd name="T104" fmla="*/ 111 w 161"/>
                <a:gd name="T105" fmla="*/ 24 h 40"/>
                <a:gd name="T106" fmla="*/ 123 w 161"/>
                <a:gd name="T107" fmla="*/ 26 h 40"/>
                <a:gd name="T108" fmla="*/ 127 w 161"/>
                <a:gd name="T109" fmla="*/ 29 h 40"/>
                <a:gd name="T110" fmla="*/ 139 w 161"/>
                <a:gd name="T111" fmla="*/ 33 h 40"/>
                <a:gd name="T112" fmla="*/ 151 w 161"/>
                <a:gd name="T113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1" h="40">
                  <a:moveTo>
                    <a:pt x="161" y="19"/>
                  </a:moveTo>
                  <a:lnTo>
                    <a:pt x="158" y="19"/>
                  </a:lnTo>
                  <a:lnTo>
                    <a:pt x="158" y="17"/>
                  </a:lnTo>
                  <a:lnTo>
                    <a:pt x="158" y="17"/>
                  </a:lnTo>
                  <a:lnTo>
                    <a:pt x="158" y="17"/>
                  </a:lnTo>
                  <a:lnTo>
                    <a:pt x="158" y="17"/>
                  </a:lnTo>
                  <a:lnTo>
                    <a:pt x="156" y="17"/>
                  </a:lnTo>
                  <a:lnTo>
                    <a:pt x="156" y="14"/>
                  </a:lnTo>
                  <a:lnTo>
                    <a:pt x="156" y="14"/>
                  </a:lnTo>
                  <a:lnTo>
                    <a:pt x="154" y="14"/>
                  </a:lnTo>
                  <a:lnTo>
                    <a:pt x="154" y="14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4"/>
                  </a:lnTo>
                  <a:lnTo>
                    <a:pt x="149" y="14"/>
                  </a:lnTo>
                  <a:lnTo>
                    <a:pt x="149" y="14"/>
                  </a:lnTo>
                  <a:lnTo>
                    <a:pt x="149" y="14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44" y="17"/>
                  </a:lnTo>
                  <a:lnTo>
                    <a:pt x="142" y="17"/>
                  </a:lnTo>
                  <a:lnTo>
                    <a:pt x="139" y="17"/>
                  </a:lnTo>
                  <a:lnTo>
                    <a:pt x="137" y="19"/>
                  </a:lnTo>
                  <a:lnTo>
                    <a:pt x="135" y="19"/>
                  </a:lnTo>
                  <a:lnTo>
                    <a:pt x="132" y="19"/>
                  </a:lnTo>
                  <a:lnTo>
                    <a:pt x="132" y="19"/>
                  </a:lnTo>
                  <a:lnTo>
                    <a:pt x="130" y="19"/>
                  </a:lnTo>
                  <a:lnTo>
                    <a:pt x="127" y="17"/>
                  </a:lnTo>
                  <a:lnTo>
                    <a:pt x="125" y="17"/>
                  </a:lnTo>
                  <a:lnTo>
                    <a:pt x="125" y="17"/>
                  </a:lnTo>
                  <a:lnTo>
                    <a:pt x="125" y="14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3" y="10"/>
                  </a:lnTo>
                  <a:lnTo>
                    <a:pt x="123" y="10"/>
                  </a:lnTo>
                  <a:lnTo>
                    <a:pt x="120" y="10"/>
                  </a:lnTo>
                  <a:lnTo>
                    <a:pt x="118" y="7"/>
                  </a:lnTo>
                  <a:lnTo>
                    <a:pt x="116" y="10"/>
                  </a:lnTo>
                  <a:lnTo>
                    <a:pt x="113" y="12"/>
                  </a:lnTo>
                  <a:lnTo>
                    <a:pt x="111" y="12"/>
                  </a:lnTo>
                  <a:lnTo>
                    <a:pt x="111" y="10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4" y="3"/>
                  </a:lnTo>
                  <a:lnTo>
                    <a:pt x="101" y="3"/>
                  </a:lnTo>
                  <a:lnTo>
                    <a:pt x="97" y="0"/>
                  </a:lnTo>
                  <a:lnTo>
                    <a:pt x="94" y="0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85" y="5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0" y="3"/>
                  </a:lnTo>
                  <a:lnTo>
                    <a:pt x="78" y="3"/>
                  </a:lnTo>
                  <a:lnTo>
                    <a:pt x="75" y="5"/>
                  </a:lnTo>
                  <a:lnTo>
                    <a:pt x="73" y="5"/>
                  </a:lnTo>
                  <a:lnTo>
                    <a:pt x="73" y="7"/>
                  </a:lnTo>
                  <a:lnTo>
                    <a:pt x="71" y="7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8" y="12"/>
                  </a:lnTo>
                  <a:lnTo>
                    <a:pt x="64" y="12"/>
                  </a:lnTo>
                  <a:lnTo>
                    <a:pt x="61" y="12"/>
                  </a:lnTo>
                  <a:lnTo>
                    <a:pt x="57" y="12"/>
                  </a:lnTo>
                  <a:lnTo>
                    <a:pt x="54" y="12"/>
                  </a:lnTo>
                  <a:lnTo>
                    <a:pt x="52" y="12"/>
                  </a:lnTo>
                  <a:lnTo>
                    <a:pt x="47" y="12"/>
                  </a:lnTo>
                  <a:lnTo>
                    <a:pt x="45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35" y="12"/>
                  </a:lnTo>
                  <a:lnTo>
                    <a:pt x="30" y="12"/>
                  </a:lnTo>
                  <a:lnTo>
                    <a:pt x="28" y="12"/>
                  </a:lnTo>
                  <a:lnTo>
                    <a:pt x="23" y="12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6" y="14"/>
                  </a:lnTo>
                  <a:lnTo>
                    <a:pt x="14" y="17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9" y="22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9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2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30" y="26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3" y="22"/>
                  </a:lnTo>
                  <a:lnTo>
                    <a:pt x="35" y="22"/>
                  </a:lnTo>
                  <a:lnTo>
                    <a:pt x="35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40" y="22"/>
                  </a:lnTo>
                  <a:lnTo>
                    <a:pt x="57" y="19"/>
                  </a:lnTo>
                  <a:lnTo>
                    <a:pt x="59" y="19"/>
                  </a:lnTo>
                  <a:lnTo>
                    <a:pt x="61" y="17"/>
                  </a:lnTo>
                  <a:lnTo>
                    <a:pt x="61" y="17"/>
                  </a:lnTo>
                  <a:lnTo>
                    <a:pt x="64" y="17"/>
                  </a:lnTo>
                  <a:lnTo>
                    <a:pt x="64" y="19"/>
                  </a:lnTo>
                  <a:lnTo>
                    <a:pt x="66" y="19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8" y="19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83" y="19"/>
                  </a:lnTo>
                  <a:lnTo>
                    <a:pt x="83" y="17"/>
                  </a:lnTo>
                  <a:lnTo>
                    <a:pt x="83" y="17"/>
                  </a:lnTo>
                  <a:lnTo>
                    <a:pt x="83" y="19"/>
                  </a:lnTo>
                  <a:lnTo>
                    <a:pt x="80" y="22"/>
                  </a:lnTo>
                  <a:lnTo>
                    <a:pt x="78" y="22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7" y="22"/>
                  </a:lnTo>
                  <a:lnTo>
                    <a:pt x="45" y="22"/>
                  </a:lnTo>
                  <a:lnTo>
                    <a:pt x="38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5" y="31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1"/>
                  </a:lnTo>
                  <a:lnTo>
                    <a:pt x="23" y="31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1" y="29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1" y="33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19" y="31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6" y="29"/>
                  </a:lnTo>
                  <a:lnTo>
                    <a:pt x="14" y="29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4" y="22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7"/>
                  </a:lnTo>
                  <a:lnTo>
                    <a:pt x="7" y="19"/>
                  </a:lnTo>
                  <a:lnTo>
                    <a:pt x="4" y="22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3"/>
                  </a:lnTo>
                  <a:lnTo>
                    <a:pt x="2" y="36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7" y="38"/>
                  </a:lnTo>
                  <a:lnTo>
                    <a:pt x="7" y="36"/>
                  </a:lnTo>
                  <a:lnTo>
                    <a:pt x="9" y="36"/>
                  </a:lnTo>
                  <a:lnTo>
                    <a:pt x="12" y="36"/>
                  </a:lnTo>
                  <a:lnTo>
                    <a:pt x="19" y="36"/>
                  </a:lnTo>
                  <a:lnTo>
                    <a:pt x="28" y="36"/>
                  </a:lnTo>
                  <a:lnTo>
                    <a:pt x="40" y="36"/>
                  </a:lnTo>
                  <a:lnTo>
                    <a:pt x="47" y="36"/>
                  </a:lnTo>
                  <a:lnTo>
                    <a:pt x="49" y="36"/>
                  </a:lnTo>
                  <a:lnTo>
                    <a:pt x="52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9" y="26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8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3" y="24"/>
                  </a:lnTo>
                  <a:lnTo>
                    <a:pt x="85" y="24"/>
                  </a:lnTo>
                  <a:lnTo>
                    <a:pt x="85" y="22"/>
                  </a:lnTo>
                  <a:lnTo>
                    <a:pt x="85" y="19"/>
                  </a:lnTo>
                  <a:lnTo>
                    <a:pt x="87" y="17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92" y="14"/>
                  </a:lnTo>
                  <a:lnTo>
                    <a:pt x="94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101" y="19"/>
                  </a:lnTo>
                  <a:lnTo>
                    <a:pt x="101" y="19"/>
                  </a:lnTo>
                  <a:lnTo>
                    <a:pt x="104" y="19"/>
                  </a:lnTo>
                  <a:lnTo>
                    <a:pt x="106" y="19"/>
                  </a:lnTo>
                  <a:lnTo>
                    <a:pt x="106" y="22"/>
                  </a:lnTo>
                  <a:lnTo>
                    <a:pt x="109" y="22"/>
                  </a:lnTo>
                  <a:lnTo>
                    <a:pt x="109" y="22"/>
                  </a:lnTo>
                  <a:lnTo>
                    <a:pt x="109" y="22"/>
                  </a:lnTo>
                  <a:lnTo>
                    <a:pt x="111" y="24"/>
                  </a:lnTo>
                  <a:lnTo>
                    <a:pt x="113" y="26"/>
                  </a:lnTo>
                  <a:lnTo>
                    <a:pt x="113" y="26"/>
                  </a:lnTo>
                  <a:lnTo>
                    <a:pt x="116" y="26"/>
                  </a:lnTo>
                  <a:lnTo>
                    <a:pt x="118" y="26"/>
                  </a:lnTo>
                  <a:lnTo>
                    <a:pt x="120" y="26"/>
                  </a:lnTo>
                  <a:lnTo>
                    <a:pt x="120" y="26"/>
                  </a:lnTo>
                  <a:lnTo>
                    <a:pt x="123" y="26"/>
                  </a:lnTo>
                  <a:lnTo>
                    <a:pt x="123" y="29"/>
                  </a:lnTo>
                  <a:lnTo>
                    <a:pt x="123" y="29"/>
                  </a:lnTo>
                  <a:lnTo>
                    <a:pt x="123" y="29"/>
                  </a:lnTo>
                  <a:lnTo>
                    <a:pt x="125" y="29"/>
                  </a:lnTo>
                  <a:lnTo>
                    <a:pt x="125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31"/>
                  </a:lnTo>
                  <a:lnTo>
                    <a:pt x="127" y="31"/>
                  </a:lnTo>
                  <a:lnTo>
                    <a:pt x="130" y="31"/>
                  </a:lnTo>
                  <a:lnTo>
                    <a:pt x="132" y="31"/>
                  </a:lnTo>
                  <a:lnTo>
                    <a:pt x="132" y="31"/>
                  </a:lnTo>
                  <a:lnTo>
                    <a:pt x="137" y="31"/>
                  </a:lnTo>
                  <a:lnTo>
                    <a:pt x="139" y="33"/>
                  </a:lnTo>
                  <a:lnTo>
                    <a:pt x="142" y="33"/>
                  </a:lnTo>
                  <a:lnTo>
                    <a:pt x="142" y="31"/>
                  </a:lnTo>
                  <a:lnTo>
                    <a:pt x="144" y="29"/>
                  </a:lnTo>
                  <a:lnTo>
                    <a:pt x="144" y="29"/>
                  </a:lnTo>
                  <a:lnTo>
                    <a:pt x="146" y="29"/>
                  </a:lnTo>
                  <a:lnTo>
                    <a:pt x="149" y="29"/>
                  </a:lnTo>
                  <a:lnTo>
                    <a:pt x="151" y="29"/>
                  </a:lnTo>
                  <a:lnTo>
                    <a:pt x="154" y="29"/>
                  </a:lnTo>
                  <a:lnTo>
                    <a:pt x="156" y="29"/>
                  </a:lnTo>
                  <a:lnTo>
                    <a:pt x="158" y="26"/>
                  </a:lnTo>
                  <a:lnTo>
                    <a:pt x="161" y="24"/>
                  </a:lnTo>
                  <a:lnTo>
                    <a:pt x="161" y="22"/>
                  </a:lnTo>
                  <a:lnTo>
                    <a:pt x="161" y="19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07" name="Freeform 106"/>
            <p:cNvSpPr>
              <a:spLocks noEditPoints="1"/>
            </p:cNvSpPr>
            <p:nvPr/>
          </p:nvSpPr>
          <p:spPr bwMode="auto">
            <a:xfrm>
              <a:off x="7956549" y="3382529"/>
              <a:ext cx="492125" cy="530225"/>
            </a:xfrm>
            <a:custGeom>
              <a:avLst/>
              <a:gdLst>
                <a:gd name="T0" fmla="*/ 289 w 310"/>
                <a:gd name="T1" fmla="*/ 137 h 334"/>
                <a:gd name="T2" fmla="*/ 279 w 310"/>
                <a:gd name="T3" fmla="*/ 125 h 334"/>
                <a:gd name="T4" fmla="*/ 291 w 310"/>
                <a:gd name="T5" fmla="*/ 95 h 334"/>
                <a:gd name="T6" fmla="*/ 303 w 310"/>
                <a:gd name="T7" fmla="*/ 69 h 334"/>
                <a:gd name="T8" fmla="*/ 286 w 310"/>
                <a:gd name="T9" fmla="*/ 50 h 334"/>
                <a:gd name="T10" fmla="*/ 263 w 310"/>
                <a:gd name="T11" fmla="*/ 52 h 334"/>
                <a:gd name="T12" fmla="*/ 239 w 310"/>
                <a:gd name="T13" fmla="*/ 57 h 334"/>
                <a:gd name="T14" fmla="*/ 241 w 310"/>
                <a:gd name="T15" fmla="*/ 43 h 334"/>
                <a:gd name="T16" fmla="*/ 239 w 310"/>
                <a:gd name="T17" fmla="*/ 21 h 334"/>
                <a:gd name="T18" fmla="*/ 244 w 310"/>
                <a:gd name="T19" fmla="*/ 2 h 334"/>
                <a:gd name="T20" fmla="*/ 222 w 310"/>
                <a:gd name="T21" fmla="*/ 5 h 334"/>
                <a:gd name="T22" fmla="*/ 189 w 310"/>
                <a:gd name="T23" fmla="*/ 2 h 334"/>
                <a:gd name="T24" fmla="*/ 142 w 310"/>
                <a:gd name="T25" fmla="*/ 5 h 334"/>
                <a:gd name="T26" fmla="*/ 69 w 310"/>
                <a:gd name="T27" fmla="*/ 73 h 334"/>
                <a:gd name="T28" fmla="*/ 50 w 310"/>
                <a:gd name="T29" fmla="*/ 69 h 334"/>
                <a:gd name="T30" fmla="*/ 47 w 310"/>
                <a:gd name="T31" fmla="*/ 97 h 334"/>
                <a:gd name="T32" fmla="*/ 40 w 310"/>
                <a:gd name="T33" fmla="*/ 88 h 334"/>
                <a:gd name="T34" fmla="*/ 43 w 310"/>
                <a:gd name="T35" fmla="*/ 106 h 334"/>
                <a:gd name="T36" fmla="*/ 66 w 310"/>
                <a:gd name="T37" fmla="*/ 114 h 334"/>
                <a:gd name="T38" fmla="*/ 57 w 310"/>
                <a:gd name="T39" fmla="*/ 118 h 334"/>
                <a:gd name="T40" fmla="*/ 40 w 310"/>
                <a:gd name="T41" fmla="*/ 114 h 334"/>
                <a:gd name="T42" fmla="*/ 33 w 310"/>
                <a:gd name="T43" fmla="*/ 106 h 334"/>
                <a:gd name="T44" fmla="*/ 33 w 310"/>
                <a:gd name="T45" fmla="*/ 142 h 334"/>
                <a:gd name="T46" fmla="*/ 17 w 310"/>
                <a:gd name="T47" fmla="*/ 166 h 334"/>
                <a:gd name="T48" fmla="*/ 9 w 310"/>
                <a:gd name="T49" fmla="*/ 161 h 334"/>
                <a:gd name="T50" fmla="*/ 0 w 310"/>
                <a:gd name="T51" fmla="*/ 154 h 334"/>
                <a:gd name="T52" fmla="*/ 12 w 310"/>
                <a:gd name="T53" fmla="*/ 177 h 334"/>
                <a:gd name="T54" fmla="*/ 19 w 310"/>
                <a:gd name="T55" fmla="*/ 194 h 334"/>
                <a:gd name="T56" fmla="*/ 31 w 310"/>
                <a:gd name="T57" fmla="*/ 196 h 334"/>
                <a:gd name="T58" fmla="*/ 33 w 310"/>
                <a:gd name="T59" fmla="*/ 201 h 334"/>
                <a:gd name="T60" fmla="*/ 38 w 310"/>
                <a:gd name="T61" fmla="*/ 203 h 334"/>
                <a:gd name="T62" fmla="*/ 38 w 310"/>
                <a:gd name="T63" fmla="*/ 211 h 334"/>
                <a:gd name="T64" fmla="*/ 24 w 310"/>
                <a:gd name="T65" fmla="*/ 199 h 334"/>
                <a:gd name="T66" fmla="*/ 28 w 310"/>
                <a:gd name="T67" fmla="*/ 213 h 334"/>
                <a:gd name="T68" fmla="*/ 35 w 310"/>
                <a:gd name="T69" fmla="*/ 220 h 334"/>
                <a:gd name="T70" fmla="*/ 47 w 310"/>
                <a:gd name="T71" fmla="*/ 232 h 334"/>
                <a:gd name="T72" fmla="*/ 35 w 310"/>
                <a:gd name="T73" fmla="*/ 227 h 334"/>
                <a:gd name="T74" fmla="*/ 31 w 310"/>
                <a:gd name="T75" fmla="*/ 225 h 334"/>
                <a:gd name="T76" fmla="*/ 52 w 310"/>
                <a:gd name="T77" fmla="*/ 251 h 334"/>
                <a:gd name="T78" fmla="*/ 54 w 310"/>
                <a:gd name="T79" fmla="*/ 253 h 334"/>
                <a:gd name="T80" fmla="*/ 69 w 310"/>
                <a:gd name="T81" fmla="*/ 256 h 334"/>
                <a:gd name="T82" fmla="*/ 73 w 310"/>
                <a:gd name="T83" fmla="*/ 260 h 334"/>
                <a:gd name="T84" fmla="*/ 71 w 310"/>
                <a:gd name="T85" fmla="*/ 263 h 334"/>
                <a:gd name="T86" fmla="*/ 61 w 310"/>
                <a:gd name="T87" fmla="*/ 258 h 334"/>
                <a:gd name="T88" fmla="*/ 80 w 310"/>
                <a:gd name="T89" fmla="*/ 279 h 334"/>
                <a:gd name="T90" fmla="*/ 123 w 310"/>
                <a:gd name="T91" fmla="*/ 324 h 334"/>
                <a:gd name="T92" fmla="*/ 161 w 310"/>
                <a:gd name="T93" fmla="*/ 319 h 334"/>
                <a:gd name="T94" fmla="*/ 168 w 310"/>
                <a:gd name="T95" fmla="*/ 296 h 334"/>
                <a:gd name="T96" fmla="*/ 151 w 310"/>
                <a:gd name="T97" fmla="*/ 277 h 334"/>
                <a:gd name="T98" fmla="*/ 161 w 310"/>
                <a:gd name="T99" fmla="*/ 251 h 334"/>
                <a:gd name="T100" fmla="*/ 203 w 310"/>
                <a:gd name="T101" fmla="*/ 237 h 334"/>
                <a:gd name="T102" fmla="*/ 215 w 310"/>
                <a:gd name="T103" fmla="*/ 225 h 334"/>
                <a:gd name="T104" fmla="*/ 225 w 310"/>
                <a:gd name="T105" fmla="*/ 239 h 334"/>
                <a:gd name="T106" fmla="*/ 229 w 310"/>
                <a:gd name="T107" fmla="*/ 248 h 334"/>
                <a:gd name="T108" fmla="*/ 256 w 310"/>
                <a:gd name="T109" fmla="*/ 251 h 334"/>
                <a:gd name="T110" fmla="*/ 272 w 310"/>
                <a:gd name="T111" fmla="*/ 237 h 334"/>
                <a:gd name="T112" fmla="*/ 282 w 310"/>
                <a:gd name="T113" fmla="*/ 256 h 334"/>
                <a:gd name="T114" fmla="*/ 293 w 310"/>
                <a:gd name="T115" fmla="*/ 248 h 334"/>
                <a:gd name="T116" fmla="*/ 296 w 310"/>
                <a:gd name="T117" fmla="*/ 230 h 334"/>
                <a:gd name="T118" fmla="*/ 303 w 310"/>
                <a:gd name="T119" fmla="*/ 208 h 334"/>
                <a:gd name="T120" fmla="*/ 308 w 310"/>
                <a:gd name="T121" fmla="*/ 194 h 334"/>
                <a:gd name="T122" fmla="*/ 308 w 310"/>
                <a:gd name="T123" fmla="*/ 168 h 334"/>
                <a:gd name="T124" fmla="*/ 17 w 310"/>
                <a:gd name="T125" fmla="*/ 15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0" h="334">
                  <a:moveTo>
                    <a:pt x="310" y="159"/>
                  </a:moveTo>
                  <a:lnTo>
                    <a:pt x="310" y="156"/>
                  </a:lnTo>
                  <a:lnTo>
                    <a:pt x="310" y="156"/>
                  </a:lnTo>
                  <a:lnTo>
                    <a:pt x="308" y="154"/>
                  </a:lnTo>
                  <a:lnTo>
                    <a:pt x="308" y="151"/>
                  </a:lnTo>
                  <a:lnTo>
                    <a:pt x="305" y="151"/>
                  </a:lnTo>
                  <a:lnTo>
                    <a:pt x="305" y="149"/>
                  </a:lnTo>
                  <a:lnTo>
                    <a:pt x="303" y="149"/>
                  </a:lnTo>
                  <a:lnTo>
                    <a:pt x="300" y="147"/>
                  </a:lnTo>
                  <a:lnTo>
                    <a:pt x="298" y="147"/>
                  </a:lnTo>
                  <a:lnTo>
                    <a:pt x="298" y="147"/>
                  </a:lnTo>
                  <a:lnTo>
                    <a:pt x="298" y="147"/>
                  </a:lnTo>
                  <a:lnTo>
                    <a:pt x="296" y="147"/>
                  </a:lnTo>
                  <a:lnTo>
                    <a:pt x="296" y="147"/>
                  </a:lnTo>
                  <a:lnTo>
                    <a:pt x="296" y="147"/>
                  </a:lnTo>
                  <a:lnTo>
                    <a:pt x="293" y="147"/>
                  </a:lnTo>
                  <a:lnTo>
                    <a:pt x="293" y="147"/>
                  </a:lnTo>
                  <a:lnTo>
                    <a:pt x="291" y="147"/>
                  </a:lnTo>
                  <a:lnTo>
                    <a:pt x="291" y="147"/>
                  </a:lnTo>
                  <a:lnTo>
                    <a:pt x="291" y="144"/>
                  </a:lnTo>
                  <a:lnTo>
                    <a:pt x="291" y="142"/>
                  </a:lnTo>
                  <a:lnTo>
                    <a:pt x="291" y="140"/>
                  </a:lnTo>
                  <a:lnTo>
                    <a:pt x="289" y="137"/>
                  </a:lnTo>
                  <a:lnTo>
                    <a:pt x="286" y="137"/>
                  </a:lnTo>
                  <a:lnTo>
                    <a:pt x="284" y="137"/>
                  </a:lnTo>
                  <a:lnTo>
                    <a:pt x="282" y="137"/>
                  </a:lnTo>
                  <a:lnTo>
                    <a:pt x="282" y="137"/>
                  </a:lnTo>
                  <a:lnTo>
                    <a:pt x="282" y="137"/>
                  </a:lnTo>
                  <a:lnTo>
                    <a:pt x="282" y="137"/>
                  </a:lnTo>
                  <a:lnTo>
                    <a:pt x="279" y="137"/>
                  </a:lnTo>
                  <a:lnTo>
                    <a:pt x="279" y="137"/>
                  </a:lnTo>
                  <a:lnTo>
                    <a:pt x="279" y="137"/>
                  </a:lnTo>
                  <a:lnTo>
                    <a:pt x="279" y="137"/>
                  </a:lnTo>
                  <a:lnTo>
                    <a:pt x="279" y="137"/>
                  </a:lnTo>
                  <a:lnTo>
                    <a:pt x="277" y="137"/>
                  </a:lnTo>
                  <a:lnTo>
                    <a:pt x="277" y="137"/>
                  </a:lnTo>
                  <a:lnTo>
                    <a:pt x="277" y="137"/>
                  </a:lnTo>
                  <a:lnTo>
                    <a:pt x="274" y="135"/>
                  </a:lnTo>
                  <a:lnTo>
                    <a:pt x="274" y="132"/>
                  </a:lnTo>
                  <a:lnTo>
                    <a:pt x="274" y="132"/>
                  </a:lnTo>
                  <a:lnTo>
                    <a:pt x="277" y="128"/>
                  </a:lnTo>
                  <a:lnTo>
                    <a:pt x="279" y="128"/>
                  </a:lnTo>
                  <a:lnTo>
                    <a:pt x="279" y="128"/>
                  </a:lnTo>
                  <a:lnTo>
                    <a:pt x="279" y="125"/>
                  </a:lnTo>
                  <a:lnTo>
                    <a:pt x="279" y="125"/>
                  </a:lnTo>
                  <a:lnTo>
                    <a:pt x="279" y="125"/>
                  </a:lnTo>
                  <a:lnTo>
                    <a:pt x="279" y="125"/>
                  </a:lnTo>
                  <a:lnTo>
                    <a:pt x="279" y="123"/>
                  </a:lnTo>
                  <a:lnTo>
                    <a:pt x="279" y="123"/>
                  </a:lnTo>
                  <a:lnTo>
                    <a:pt x="279" y="123"/>
                  </a:lnTo>
                  <a:lnTo>
                    <a:pt x="279" y="121"/>
                  </a:lnTo>
                  <a:lnTo>
                    <a:pt x="279" y="121"/>
                  </a:lnTo>
                  <a:lnTo>
                    <a:pt x="279" y="121"/>
                  </a:lnTo>
                  <a:lnTo>
                    <a:pt x="277" y="121"/>
                  </a:lnTo>
                  <a:lnTo>
                    <a:pt x="277" y="118"/>
                  </a:lnTo>
                  <a:lnTo>
                    <a:pt x="277" y="116"/>
                  </a:lnTo>
                  <a:lnTo>
                    <a:pt x="277" y="114"/>
                  </a:lnTo>
                  <a:lnTo>
                    <a:pt x="277" y="114"/>
                  </a:lnTo>
                  <a:lnTo>
                    <a:pt x="277" y="111"/>
                  </a:lnTo>
                  <a:lnTo>
                    <a:pt x="279" y="109"/>
                  </a:lnTo>
                  <a:lnTo>
                    <a:pt x="282" y="104"/>
                  </a:lnTo>
                  <a:lnTo>
                    <a:pt x="282" y="104"/>
                  </a:lnTo>
                  <a:lnTo>
                    <a:pt x="286" y="102"/>
                  </a:lnTo>
                  <a:lnTo>
                    <a:pt x="286" y="99"/>
                  </a:lnTo>
                  <a:lnTo>
                    <a:pt x="286" y="99"/>
                  </a:lnTo>
                  <a:lnTo>
                    <a:pt x="286" y="97"/>
                  </a:lnTo>
                  <a:lnTo>
                    <a:pt x="286" y="97"/>
                  </a:lnTo>
                  <a:lnTo>
                    <a:pt x="289" y="95"/>
                  </a:lnTo>
                  <a:lnTo>
                    <a:pt x="291" y="95"/>
                  </a:lnTo>
                  <a:lnTo>
                    <a:pt x="293" y="95"/>
                  </a:lnTo>
                  <a:lnTo>
                    <a:pt x="296" y="95"/>
                  </a:lnTo>
                  <a:lnTo>
                    <a:pt x="296" y="95"/>
                  </a:lnTo>
                  <a:lnTo>
                    <a:pt x="298" y="95"/>
                  </a:lnTo>
                  <a:lnTo>
                    <a:pt x="298" y="95"/>
                  </a:lnTo>
                  <a:lnTo>
                    <a:pt x="300" y="90"/>
                  </a:lnTo>
                  <a:lnTo>
                    <a:pt x="300" y="90"/>
                  </a:lnTo>
                  <a:lnTo>
                    <a:pt x="300" y="88"/>
                  </a:lnTo>
                  <a:lnTo>
                    <a:pt x="303" y="85"/>
                  </a:lnTo>
                  <a:lnTo>
                    <a:pt x="305" y="83"/>
                  </a:lnTo>
                  <a:lnTo>
                    <a:pt x="308" y="80"/>
                  </a:lnTo>
                  <a:lnTo>
                    <a:pt x="308" y="78"/>
                  </a:lnTo>
                  <a:lnTo>
                    <a:pt x="308" y="78"/>
                  </a:lnTo>
                  <a:lnTo>
                    <a:pt x="308" y="76"/>
                  </a:lnTo>
                  <a:lnTo>
                    <a:pt x="308" y="76"/>
                  </a:lnTo>
                  <a:lnTo>
                    <a:pt x="308" y="76"/>
                  </a:lnTo>
                  <a:lnTo>
                    <a:pt x="308" y="76"/>
                  </a:lnTo>
                  <a:lnTo>
                    <a:pt x="308" y="76"/>
                  </a:lnTo>
                  <a:lnTo>
                    <a:pt x="308" y="73"/>
                  </a:lnTo>
                  <a:lnTo>
                    <a:pt x="305" y="73"/>
                  </a:lnTo>
                  <a:lnTo>
                    <a:pt x="305" y="71"/>
                  </a:lnTo>
                  <a:lnTo>
                    <a:pt x="305" y="71"/>
                  </a:lnTo>
                  <a:lnTo>
                    <a:pt x="303" y="69"/>
                  </a:lnTo>
                  <a:lnTo>
                    <a:pt x="303" y="66"/>
                  </a:lnTo>
                  <a:lnTo>
                    <a:pt x="303" y="66"/>
                  </a:lnTo>
                  <a:lnTo>
                    <a:pt x="300" y="64"/>
                  </a:lnTo>
                  <a:lnTo>
                    <a:pt x="298" y="64"/>
                  </a:lnTo>
                  <a:lnTo>
                    <a:pt x="298" y="61"/>
                  </a:lnTo>
                  <a:lnTo>
                    <a:pt x="298" y="59"/>
                  </a:lnTo>
                  <a:lnTo>
                    <a:pt x="298" y="57"/>
                  </a:lnTo>
                  <a:lnTo>
                    <a:pt x="298" y="54"/>
                  </a:lnTo>
                  <a:lnTo>
                    <a:pt x="298" y="52"/>
                  </a:lnTo>
                  <a:lnTo>
                    <a:pt x="296" y="52"/>
                  </a:lnTo>
                  <a:lnTo>
                    <a:pt x="296" y="52"/>
                  </a:lnTo>
                  <a:lnTo>
                    <a:pt x="296" y="52"/>
                  </a:lnTo>
                  <a:lnTo>
                    <a:pt x="296" y="52"/>
                  </a:lnTo>
                  <a:lnTo>
                    <a:pt x="296" y="52"/>
                  </a:lnTo>
                  <a:lnTo>
                    <a:pt x="296" y="52"/>
                  </a:lnTo>
                  <a:lnTo>
                    <a:pt x="293" y="50"/>
                  </a:lnTo>
                  <a:lnTo>
                    <a:pt x="293" y="50"/>
                  </a:lnTo>
                  <a:lnTo>
                    <a:pt x="293" y="50"/>
                  </a:lnTo>
                  <a:lnTo>
                    <a:pt x="291" y="50"/>
                  </a:lnTo>
                  <a:lnTo>
                    <a:pt x="291" y="50"/>
                  </a:lnTo>
                  <a:lnTo>
                    <a:pt x="289" y="50"/>
                  </a:lnTo>
                  <a:lnTo>
                    <a:pt x="286" y="50"/>
                  </a:lnTo>
                  <a:lnTo>
                    <a:pt x="286" y="50"/>
                  </a:lnTo>
                  <a:lnTo>
                    <a:pt x="286" y="50"/>
                  </a:lnTo>
                  <a:lnTo>
                    <a:pt x="284" y="50"/>
                  </a:lnTo>
                  <a:lnTo>
                    <a:pt x="284" y="47"/>
                  </a:lnTo>
                  <a:lnTo>
                    <a:pt x="282" y="47"/>
                  </a:lnTo>
                  <a:lnTo>
                    <a:pt x="272" y="47"/>
                  </a:lnTo>
                  <a:lnTo>
                    <a:pt x="272" y="47"/>
                  </a:lnTo>
                  <a:lnTo>
                    <a:pt x="272" y="47"/>
                  </a:lnTo>
                  <a:lnTo>
                    <a:pt x="272" y="50"/>
                  </a:lnTo>
                  <a:lnTo>
                    <a:pt x="270" y="50"/>
                  </a:lnTo>
                  <a:lnTo>
                    <a:pt x="270" y="50"/>
                  </a:lnTo>
                  <a:lnTo>
                    <a:pt x="270" y="50"/>
                  </a:lnTo>
                  <a:lnTo>
                    <a:pt x="270" y="50"/>
                  </a:lnTo>
                  <a:lnTo>
                    <a:pt x="270" y="50"/>
                  </a:lnTo>
                  <a:lnTo>
                    <a:pt x="270" y="50"/>
                  </a:lnTo>
                  <a:lnTo>
                    <a:pt x="267" y="50"/>
                  </a:lnTo>
                  <a:lnTo>
                    <a:pt x="267" y="52"/>
                  </a:lnTo>
                  <a:lnTo>
                    <a:pt x="267" y="52"/>
                  </a:lnTo>
                  <a:lnTo>
                    <a:pt x="267" y="52"/>
                  </a:lnTo>
                  <a:lnTo>
                    <a:pt x="265" y="52"/>
                  </a:lnTo>
                  <a:lnTo>
                    <a:pt x="265" y="52"/>
                  </a:lnTo>
                  <a:lnTo>
                    <a:pt x="265" y="52"/>
                  </a:lnTo>
                  <a:lnTo>
                    <a:pt x="263" y="52"/>
                  </a:lnTo>
                  <a:lnTo>
                    <a:pt x="263" y="52"/>
                  </a:lnTo>
                  <a:lnTo>
                    <a:pt x="260" y="52"/>
                  </a:lnTo>
                  <a:lnTo>
                    <a:pt x="260" y="54"/>
                  </a:lnTo>
                  <a:lnTo>
                    <a:pt x="260" y="54"/>
                  </a:lnTo>
                  <a:lnTo>
                    <a:pt x="258" y="57"/>
                  </a:lnTo>
                  <a:lnTo>
                    <a:pt x="256" y="57"/>
                  </a:lnTo>
                  <a:lnTo>
                    <a:pt x="253" y="54"/>
                  </a:lnTo>
                  <a:lnTo>
                    <a:pt x="253" y="54"/>
                  </a:lnTo>
                  <a:lnTo>
                    <a:pt x="251" y="54"/>
                  </a:lnTo>
                  <a:lnTo>
                    <a:pt x="251" y="54"/>
                  </a:lnTo>
                  <a:lnTo>
                    <a:pt x="248" y="54"/>
                  </a:lnTo>
                  <a:lnTo>
                    <a:pt x="248" y="54"/>
                  </a:lnTo>
                  <a:lnTo>
                    <a:pt x="248" y="57"/>
                  </a:lnTo>
                  <a:lnTo>
                    <a:pt x="248" y="57"/>
                  </a:lnTo>
                  <a:lnTo>
                    <a:pt x="246" y="57"/>
                  </a:lnTo>
                  <a:lnTo>
                    <a:pt x="246" y="57"/>
                  </a:lnTo>
                  <a:lnTo>
                    <a:pt x="244" y="59"/>
                  </a:lnTo>
                  <a:lnTo>
                    <a:pt x="244" y="59"/>
                  </a:lnTo>
                  <a:lnTo>
                    <a:pt x="241" y="59"/>
                  </a:lnTo>
                  <a:lnTo>
                    <a:pt x="241" y="59"/>
                  </a:lnTo>
                  <a:lnTo>
                    <a:pt x="239" y="59"/>
                  </a:lnTo>
                  <a:lnTo>
                    <a:pt x="239" y="59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4"/>
                  </a:lnTo>
                  <a:lnTo>
                    <a:pt x="239" y="54"/>
                  </a:lnTo>
                  <a:lnTo>
                    <a:pt x="241" y="54"/>
                  </a:lnTo>
                  <a:lnTo>
                    <a:pt x="241" y="54"/>
                  </a:lnTo>
                  <a:lnTo>
                    <a:pt x="244" y="54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44" y="50"/>
                  </a:lnTo>
                  <a:lnTo>
                    <a:pt x="244" y="47"/>
                  </a:lnTo>
                  <a:lnTo>
                    <a:pt x="244" y="47"/>
                  </a:lnTo>
                  <a:lnTo>
                    <a:pt x="241" y="47"/>
                  </a:lnTo>
                  <a:lnTo>
                    <a:pt x="241" y="45"/>
                  </a:lnTo>
                  <a:lnTo>
                    <a:pt x="239" y="45"/>
                  </a:lnTo>
                  <a:lnTo>
                    <a:pt x="241" y="43"/>
                  </a:lnTo>
                  <a:lnTo>
                    <a:pt x="241" y="43"/>
                  </a:lnTo>
                  <a:lnTo>
                    <a:pt x="239" y="43"/>
                  </a:lnTo>
                  <a:lnTo>
                    <a:pt x="239" y="43"/>
                  </a:lnTo>
                  <a:lnTo>
                    <a:pt x="239" y="43"/>
                  </a:lnTo>
                  <a:lnTo>
                    <a:pt x="239" y="40"/>
                  </a:lnTo>
                  <a:lnTo>
                    <a:pt x="237" y="38"/>
                  </a:lnTo>
                  <a:lnTo>
                    <a:pt x="239" y="38"/>
                  </a:lnTo>
                  <a:lnTo>
                    <a:pt x="239" y="35"/>
                  </a:lnTo>
                  <a:lnTo>
                    <a:pt x="237" y="33"/>
                  </a:lnTo>
                  <a:lnTo>
                    <a:pt x="239" y="33"/>
                  </a:lnTo>
                  <a:lnTo>
                    <a:pt x="239" y="33"/>
                  </a:lnTo>
                  <a:lnTo>
                    <a:pt x="239" y="31"/>
                  </a:lnTo>
                  <a:lnTo>
                    <a:pt x="239" y="31"/>
                  </a:lnTo>
                  <a:lnTo>
                    <a:pt x="239" y="31"/>
                  </a:lnTo>
                  <a:lnTo>
                    <a:pt x="239" y="28"/>
                  </a:lnTo>
                  <a:lnTo>
                    <a:pt x="239" y="28"/>
                  </a:lnTo>
                  <a:lnTo>
                    <a:pt x="241" y="26"/>
                  </a:lnTo>
                  <a:lnTo>
                    <a:pt x="241" y="26"/>
                  </a:lnTo>
                  <a:lnTo>
                    <a:pt x="239" y="26"/>
                  </a:lnTo>
                  <a:lnTo>
                    <a:pt x="239" y="24"/>
                  </a:lnTo>
                  <a:lnTo>
                    <a:pt x="239" y="24"/>
                  </a:lnTo>
                  <a:lnTo>
                    <a:pt x="239" y="24"/>
                  </a:lnTo>
                  <a:lnTo>
                    <a:pt x="239" y="21"/>
                  </a:lnTo>
                  <a:lnTo>
                    <a:pt x="239" y="21"/>
                  </a:lnTo>
                  <a:lnTo>
                    <a:pt x="239" y="21"/>
                  </a:lnTo>
                  <a:lnTo>
                    <a:pt x="241" y="21"/>
                  </a:lnTo>
                  <a:lnTo>
                    <a:pt x="241" y="21"/>
                  </a:lnTo>
                  <a:lnTo>
                    <a:pt x="241" y="19"/>
                  </a:lnTo>
                  <a:lnTo>
                    <a:pt x="241" y="19"/>
                  </a:lnTo>
                  <a:lnTo>
                    <a:pt x="241" y="19"/>
                  </a:lnTo>
                  <a:lnTo>
                    <a:pt x="241" y="19"/>
                  </a:lnTo>
                  <a:lnTo>
                    <a:pt x="241" y="17"/>
                  </a:lnTo>
                  <a:lnTo>
                    <a:pt x="241" y="17"/>
                  </a:lnTo>
                  <a:lnTo>
                    <a:pt x="241" y="17"/>
                  </a:lnTo>
                  <a:lnTo>
                    <a:pt x="244" y="17"/>
                  </a:lnTo>
                  <a:lnTo>
                    <a:pt x="244" y="17"/>
                  </a:lnTo>
                  <a:lnTo>
                    <a:pt x="246" y="14"/>
                  </a:lnTo>
                  <a:lnTo>
                    <a:pt x="246" y="14"/>
                  </a:lnTo>
                  <a:lnTo>
                    <a:pt x="246" y="12"/>
                  </a:lnTo>
                  <a:lnTo>
                    <a:pt x="246" y="9"/>
                  </a:lnTo>
                  <a:lnTo>
                    <a:pt x="246" y="7"/>
                  </a:lnTo>
                  <a:lnTo>
                    <a:pt x="246" y="5"/>
                  </a:lnTo>
                  <a:lnTo>
                    <a:pt x="246" y="5"/>
                  </a:lnTo>
                  <a:lnTo>
                    <a:pt x="246" y="5"/>
                  </a:lnTo>
                  <a:lnTo>
                    <a:pt x="244" y="5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1" y="2"/>
                  </a:lnTo>
                  <a:lnTo>
                    <a:pt x="241" y="2"/>
                  </a:lnTo>
                  <a:lnTo>
                    <a:pt x="241" y="2"/>
                  </a:lnTo>
                  <a:lnTo>
                    <a:pt x="241" y="2"/>
                  </a:lnTo>
                  <a:lnTo>
                    <a:pt x="239" y="2"/>
                  </a:lnTo>
                  <a:lnTo>
                    <a:pt x="237" y="2"/>
                  </a:lnTo>
                  <a:lnTo>
                    <a:pt x="237" y="2"/>
                  </a:lnTo>
                  <a:lnTo>
                    <a:pt x="237" y="2"/>
                  </a:lnTo>
                  <a:lnTo>
                    <a:pt x="234" y="5"/>
                  </a:lnTo>
                  <a:lnTo>
                    <a:pt x="234" y="5"/>
                  </a:lnTo>
                  <a:lnTo>
                    <a:pt x="232" y="5"/>
                  </a:lnTo>
                  <a:lnTo>
                    <a:pt x="232" y="5"/>
                  </a:lnTo>
                  <a:lnTo>
                    <a:pt x="229" y="2"/>
                  </a:lnTo>
                  <a:lnTo>
                    <a:pt x="229" y="5"/>
                  </a:lnTo>
                  <a:lnTo>
                    <a:pt x="229" y="5"/>
                  </a:lnTo>
                  <a:lnTo>
                    <a:pt x="227" y="5"/>
                  </a:lnTo>
                  <a:lnTo>
                    <a:pt x="227" y="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2" y="5"/>
                  </a:lnTo>
                  <a:lnTo>
                    <a:pt x="222" y="5"/>
                  </a:lnTo>
                  <a:lnTo>
                    <a:pt x="222" y="5"/>
                  </a:lnTo>
                  <a:lnTo>
                    <a:pt x="220" y="2"/>
                  </a:lnTo>
                  <a:lnTo>
                    <a:pt x="220" y="2"/>
                  </a:lnTo>
                  <a:lnTo>
                    <a:pt x="220" y="2"/>
                  </a:lnTo>
                  <a:lnTo>
                    <a:pt x="218" y="5"/>
                  </a:lnTo>
                  <a:lnTo>
                    <a:pt x="218" y="5"/>
                  </a:lnTo>
                  <a:lnTo>
                    <a:pt x="218" y="5"/>
                  </a:lnTo>
                  <a:lnTo>
                    <a:pt x="211" y="5"/>
                  </a:lnTo>
                  <a:lnTo>
                    <a:pt x="208" y="2"/>
                  </a:lnTo>
                  <a:lnTo>
                    <a:pt x="208" y="2"/>
                  </a:lnTo>
                  <a:lnTo>
                    <a:pt x="206" y="2"/>
                  </a:lnTo>
                  <a:lnTo>
                    <a:pt x="206" y="2"/>
                  </a:lnTo>
                  <a:lnTo>
                    <a:pt x="201" y="2"/>
                  </a:lnTo>
                  <a:lnTo>
                    <a:pt x="201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89" y="2"/>
                  </a:lnTo>
                  <a:lnTo>
                    <a:pt x="187" y="2"/>
                  </a:lnTo>
                  <a:lnTo>
                    <a:pt x="185" y="2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0" y="2"/>
                  </a:lnTo>
                  <a:lnTo>
                    <a:pt x="175" y="2"/>
                  </a:lnTo>
                  <a:lnTo>
                    <a:pt x="170" y="2"/>
                  </a:lnTo>
                  <a:lnTo>
                    <a:pt x="166" y="2"/>
                  </a:lnTo>
                  <a:lnTo>
                    <a:pt x="163" y="2"/>
                  </a:lnTo>
                  <a:lnTo>
                    <a:pt x="163" y="2"/>
                  </a:lnTo>
                  <a:lnTo>
                    <a:pt x="161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6" y="0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5"/>
                  </a:lnTo>
                  <a:lnTo>
                    <a:pt x="142" y="5"/>
                  </a:lnTo>
                  <a:lnTo>
                    <a:pt x="142" y="5"/>
                  </a:lnTo>
                  <a:lnTo>
                    <a:pt x="142" y="7"/>
                  </a:lnTo>
                  <a:lnTo>
                    <a:pt x="142" y="7"/>
                  </a:lnTo>
                  <a:lnTo>
                    <a:pt x="142" y="7"/>
                  </a:lnTo>
                  <a:lnTo>
                    <a:pt x="140" y="7"/>
                  </a:lnTo>
                  <a:lnTo>
                    <a:pt x="140" y="9"/>
                  </a:lnTo>
                  <a:lnTo>
                    <a:pt x="140" y="9"/>
                  </a:lnTo>
                  <a:lnTo>
                    <a:pt x="142" y="14"/>
                  </a:lnTo>
                  <a:lnTo>
                    <a:pt x="142" y="28"/>
                  </a:lnTo>
                  <a:lnTo>
                    <a:pt x="142" y="31"/>
                  </a:lnTo>
                  <a:lnTo>
                    <a:pt x="142" y="43"/>
                  </a:lnTo>
                  <a:lnTo>
                    <a:pt x="142" y="57"/>
                  </a:lnTo>
                  <a:lnTo>
                    <a:pt x="142" y="71"/>
                  </a:lnTo>
                  <a:lnTo>
                    <a:pt x="125" y="71"/>
                  </a:lnTo>
                  <a:lnTo>
                    <a:pt x="121" y="71"/>
                  </a:lnTo>
                  <a:lnTo>
                    <a:pt x="109" y="71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78" y="71"/>
                  </a:lnTo>
                  <a:lnTo>
                    <a:pt x="71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69" y="73"/>
                  </a:lnTo>
                  <a:lnTo>
                    <a:pt x="69" y="73"/>
                  </a:lnTo>
                  <a:lnTo>
                    <a:pt x="69" y="73"/>
                  </a:lnTo>
                  <a:lnTo>
                    <a:pt x="66" y="73"/>
                  </a:lnTo>
                  <a:lnTo>
                    <a:pt x="66" y="73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59" y="71"/>
                  </a:lnTo>
                  <a:lnTo>
                    <a:pt x="59" y="71"/>
                  </a:lnTo>
                  <a:lnTo>
                    <a:pt x="59" y="71"/>
                  </a:lnTo>
                  <a:lnTo>
                    <a:pt x="59" y="71"/>
                  </a:lnTo>
                  <a:lnTo>
                    <a:pt x="57" y="69"/>
                  </a:lnTo>
                  <a:lnTo>
                    <a:pt x="57" y="69"/>
                  </a:lnTo>
                  <a:lnTo>
                    <a:pt x="57" y="66"/>
                  </a:lnTo>
                  <a:lnTo>
                    <a:pt x="52" y="66"/>
                  </a:lnTo>
                  <a:lnTo>
                    <a:pt x="52" y="66"/>
                  </a:lnTo>
                  <a:lnTo>
                    <a:pt x="52" y="69"/>
                  </a:lnTo>
                  <a:lnTo>
                    <a:pt x="52" y="69"/>
                  </a:lnTo>
                  <a:lnTo>
                    <a:pt x="50" y="69"/>
                  </a:lnTo>
                  <a:lnTo>
                    <a:pt x="50" y="69"/>
                  </a:lnTo>
                  <a:lnTo>
                    <a:pt x="50" y="69"/>
                  </a:lnTo>
                  <a:lnTo>
                    <a:pt x="47" y="69"/>
                  </a:lnTo>
                  <a:lnTo>
                    <a:pt x="47" y="71"/>
                  </a:lnTo>
                  <a:lnTo>
                    <a:pt x="47" y="71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47" y="76"/>
                  </a:lnTo>
                  <a:lnTo>
                    <a:pt x="50" y="80"/>
                  </a:lnTo>
                  <a:lnTo>
                    <a:pt x="50" y="88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0" y="92"/>
                  </a:lnTo>
                  <a:lnTo>
                    <a:pt x="50" y="92"/>
                  </a:lnTo>
                  <a:lnTo>
                    <a:pt x="50" y="95"/>
                  </a:lnTo>
                  <a:lnTo>
                    <a:pt x="50" y="95"/>
                  </a:lnTo>
                  <a:lnTo>
                    <a:pt x="50" y="95"/>
                  </a:lnTo>
                  <a:lnTo>
                    <a:pt x="47" y="97"/>
                  </a:lnTo>
                  <a:lnTo>
                    <a:pt x="47" y="97"/>
                  </a:lnTo>
                  <a:lnTo>
                    <a:pt x="50" y="99"/>
                  </a:lnTo>
                  <a:lnTo>
                    <a:pt x="47" y="99"/>
                  </a:lnTo>
                  <a:lnTo>
                    <a:pt x="47" y="97"/>
                  </a:lnTo>
                  <a:lnTo>
                    <a:pt x="47" y="97"/>
                  </a:lnTo>
                  <a:lnTo>
                    <a:pt x="47" y="95"/>
                  </a:lnTo>
                  <a:lnTo>
                    <a:pt x="47" y="95"/>
                  </a:lnTo>
                  <a:lnTo>
                    <a:pt x="47" y="92"/>
                  </a:lnTo>
                  <a:lnTo>
                    <a:pt x="47" y="92"/>
                  </a:lnTo>
                  <a:lnTo>
                    <a:pt x="47" y="92"/>
                  </a:lnTo>
                  <a:lnTo>
                    <a:pt x="47" y="92"/>
                  </a:lnTo>
                  <a:lnTo>
                    <a:pt x="45" y="92"/>
                  </a:lnTo>
                  <a:lnTo>
                    <a:pt x="45" y="95"/>
                  </a:lnTo>
                  <a:lnTo>
                    <a:pt x="45" y="92"/>
                  </a:lnTo>
                  <a:lnTo>
                    <a:pt x="45" y="92"/>
                  </a:lnTo>
                  <a:lnTo>
                    <a:pt x="43" y="92"/>
                  </a:lnTo>
                  <a:lnTo>
                    <a:pt x="40" y="92"/>
                  </a:lnTo>
                  <a:lnTo>
                    <a:pt x="43" y="90"/>
                  </a:lnTo>
                  <a:lnTo>
                    <a:pt x="43" y="90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7" y="90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40" y="88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8" y="88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5"/>
                  </a:lnTo>
                  <a:lnTo>
                    <a:pt x="33" y="95"/>
                  </a:lnTo>
                  <a:lnTo>
                    <a:pt x="33" y="95"/>
                  </a:lnTo>
                  <a:lnTo>
                    <a:pt x="33" y="95"/>
                  </a:lnTo>
                  <a:lnTo>
                    <a:pt x="35" y="95"/>
                  </a:lnTo>
                  <a:lnTo>
                    <a:pt x="35" y="97"/>
                  </a:lnTo>
                  <a:lnTo>
                    <a:pt x="38" y="97"/>
                  </a:lnTo>
                  <a:lnTo>
                    <a:pt x="38" y="99"/>
                  </a:lnTo>
                  <a:lnTo>
                    <a:pt x="40" y="104"/>
                  </a:lnTo>
                  <a:lnTo>
                    <a:pt x="43" y="104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5" y="106"/>
                  </a:lnTo>
                  <a:lnTo>
                    <a:pt x="45" y="106"/>
                  </a:lnTo>
                  <a:lnTo>
                    <a:pt x="45" y="106"/>
                  </a:lnTo>
                  <a:lnTo>
                    <a:pt x="45" y="106"/>
                  </a:lnTo>
                  <a:lnTo>
                    <a:pt x="45" y="106"/>
                  </a:lnTo>
                  <a:lnTo>
                    <a:pt x="47" y="106"/>
                  </a:lnTo>
                  <a:lnTo>
                    <a:pt x="47" y="106"/>
                  </a:lnTo>
                  <a:lnTo>
                    <a:pt x="47" y="109"/>
                  </a:lnTo>
                  <a:lnTo>
                    <a:pt x="50" y="109"/>
                  </a:lnTo>
                  <a:lnTo>
                    <a:pt x="52" y="111"/>
                  </a:lnTo>
                  <a:lnTo>
                    <a:pt x="52" y="111"/>
                  </a:lnTo>
                  <a:lnTo>
                    <a:pt x="54" y="111"/>
                  </a:lnTo>
                  <a:lnTo>
                    <a:pt x="54" y="111"/>
                  </a:lnTo>
                  <a:lnTo>
                    <a:pt x="54" y="114"/>
                  </a:lnTo>
                  <a:lnTo>
                    <a:pt x="57" y="114"/>
                  </a:lnTo>
                  <a:lnTo>
                    <a:pt x="59" y="114"/>
                  </a:lnTo>
                  <a:lnTo>
                    <a:pt x="59" y="114"/>
                  </a:lnTo>
                  <a:lnTo>
                    <a:pt x="64" y="114"/>
                  </a:lnTo>
                  <a:lnTo>
                    <a:pt x="64" y="114"/>
                  </a:lnTo>
                  <a:lnTo>
                    <a:pt x="66" y="114"/>
                  </a:lnTo>
                  <a:lnTo>
                    <a:pt x="66" y="111"/>
                  </a:lnTo>
                  <a:lnTo>
                    <a:pt x="66" y="114"/>
                  </a:lnTo>
                  <a:lnTo>
                    <a:pt x="69" y="114"/>
                  </a:lnTo>
                  <a:lnTo>
                    <a:pt x="71" y="114"/>
                  </a:lnTo>
                  <a:lnTo>
                    <a:pt x="71" y="114"/>
                  </a:lnTo>
                  <a:lnTo>
                    <a:pt x="69" y="114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66" y="114"/>
                  </a:lnTo>
                  <a:lnTo>
                    <a:pt x="64" y="114"/>
                  </a:lnTo>
                  <a:lnTo>
                    <a:pt x="64" y="114"/>
                  </a:lnTo>
                  <a:lnTo>
                    <a:pt x="61" y="116"/>
                  </a:lnTo>
                  <a:lnTo>
                    <a:pt x="61" y="116"/>
                  </a:lnTo>
                  <a:lnTo>
                    <a:pt x="61" y="116"/>
                  </a:lnTo>
                  <a:lnTo>
                    <a:pt x="59" y="118"/>
                  </a:lnTo>
                  <a:lnTo>
                    <a:pt x="59" y="116"/>
                  </a:lnTo>
                  <a:lnTo>
                    <a:pt x="57" y="116"/>
                  </a:lnTo>
                  <a:lnTo>
                    <a:pt x="57" y="116"/>
                  </a:lnTo>
                  <a:lnTo>
                    <a:pt x="57" y="118"/>
                  </a:lnTo>
                  <a:lnTo>
                    <a:pt x="57" y="118"/>
                  </a:lnTo>
                  <a:lnTo>
                    <a:pt x="59" y="123"/>
                  </a:lnTo>
                  <a:lnTo>
                    <a:pt x="57" y="121"/>
                  </a:lnTo>
                  <a:lnTo>
                    <a:pt x="57" y="118"/>
                  </a:lnTo>
                  <a:lnTo>
                    <a:pt x="54" y="116"/>
                  </a:lnTo>
                  <a:lnTo>
                    <a:pt x="52" y="116"/>
                  </a:lnTo>
                  <a:lnTo>
                    <a:pt x="52" y="116"/>
                  </a:lnTo>
                  <a:lnTo>
                    <a:pt x="50" y="116"/>
                  </a:lnTo>
                  <a:lnTo>
                    <a:pt x="50" y="116"/>
                  </a:lnTo>
                  <a:lnTo>
                    <a:pt x="50" y="116"/>
                  </a:lnTo>
                  <a:lnTo>
                    <a:pt x="47" y="118"/>
                  </a:lnTo>
                  <a:lnTo>
                    <a:pt x="47" y="118"/>
                  </a:lnTo>
                  <a:lnTo>
                    <a:pt x="47" y="116"/>
                  </a:lnTo>
                  <a:lnTo>
                    <a:pt x="47" y="116"/>
                  </a:lnTo>
                  <a:lnTo>
                    <a:pt x="47" y="114"/>
                  </a:lnTo>
                  <a:lnTo>
                    <a:pt x="45" y="114"/>
                  </a:lnTo>
                  <a:lnTo>
                    <a:pt x="43" y="114"/>
                  </a:lnTo>
                  <a:lnTo>
                    <a:pt x="43" y="114"/>
                  </a:lnTo>
                  <a:lnTo>
                    <a:pt x="43" y="116"/>
                  </a:lnTo>
                  <a:lnTo>
                    <a:pt x="43" y="118"/>
                  </a:lnTo>
                  <a:lnTo>
                    <a:pt x="43" y="118"/>
                  </a:lnTo>
                  <a:lnTo>
                    <a:pt x="43" y="118"/>
                  </a:lnTo>
                  <a:lnTo>
                    <a:pt x="43" y="118"/>
                  </a:lnTo>
                  <a:lnTo>
                    <a:pt x="43" y="118"/>
                  </a:lnTo>
                  <a:lnTo>
                    <a:pt x="40" y="116"/>
                  </a:lnTo>
                  <a:lnTo>
                    <a:pt x="40" y="114"/>
                  </a:lnTo>
                  <a:lnTo>
                    <a:pt x="40" y="114"/>
                  </a:lnTo>
                  <a:lnTo>
                    <a:pt x="40" y="114"/>
                  </a:lnTo>
                  <a:lnTo>
                    <a:pt x="38" y="114"/>
                  </a:lnTo>
                  <a:lnTo>
                    <a:pt x="38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09"/>
                  </a:lnTo>
                  <a:lnTo>
                    <a:pt x="35" y="106"/>
                  </a:lnTo>
                  <a:lnTo>
                    <a:pt x="35" y="106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3" y="106"/>
                  </a:lnTo>
                  <a:lnTo>
                    <a:pt x="33" y="106"/>
                  </a:lnTo>
                  <a:lnTo>
                    <a:pt x="33" y="106"/>
                  </a:lnTo>
                  <a:lnTo>
                    <a:pt x="33" y="109"/>
                  </a:lnTo>
                  <a:lnTo>
                    <a:pt x="33" y="109"/>
                  </a:lnTo>
                  <a:lnTo>
                    <a:pt x="33" y="111"/>
                  </a:lnTo>
                  <a:lnTo>
                    <a:pt x="35" y="121"/>
                  </a:lnTo>
                  <a:lnTo>
                    <a:pt x="35" y="121"/>
                  </a:lnTo>
                  <a:lnTo>
                    <a:pt x="35" y="121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3" y="123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30"/>
                  </a:lnTo>
                  <a:lnTo>
                    <a:pt x="35" y="130"/>
                  </a:lnTo>
                  <a:lnTo>
                    <a:pt x="33" y="130"/>
                  </a:lnTo>
                  <a:lnTo>
                    <a:pt x="33" y="132"/>
                  </a:lnTo>
                  <a:lnTo>
                    <a:pt x="33" y="135"/>
                  </a:lnTo>
                  <a:lnTo>
                    <a:pt x="33" y="142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26" y="151"/>
                  </a:lnTo>
                  <a:lnTo>
                    <a:pt x="24" y="151"/>
                  </a:lnTo>
                  <a:lnTo>
                    <a:pt x="21" y="156"/>
                  </a:lnTo>
                  <a:lnTo>
                    <a:pt x="21" y="156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1" y="161"/>
                  </a:lnTo>
                  <a:lnTo>
                    <a:pt x="21" y="161"/>
                  </a:lnTo>
                  <a:lnTo>
                    <a:pt x="19" y="161"/>
                  </a:lnTo>
                  <a:lnTo>
                    <a:pt x="19" y="161"/>
                  </a:lnTo>
                  <a:lnTo>
                    <a:pt x="19" y="161"/>
                  </a:lnTo>
                  <a:lnTo>
                    <a:pt x="19" y="161"/>
                  </a:lnTo>
                  <a:lnTo>
                    <a:pt x="19" y="161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17" y="166"/>
                  </a:lnTo>
                  <a:lnTo>
                    <a:pt x="17" y="166"/>
                  </a:lnTo>
                  <a:lnTo>
                    <a:pt x="17" y="168"/>
                  </a:lnTo>
                  <a:lnTo>
                    <a:pt x="17" y="170"/>
                  </a:lnTo>
                  <a:lnTo>
                    <a:pt x="17" y="170"/>
                  </a:lnTo>
                  <a:lnTo>
                    <a:pt x="17" y="170"/>
                  </a:lnTo>
                  <a:lnTo>
                    <a:pt x="17" y="168"/>
                  </a:lnTo>
                  <a:lnTo>
                    <a:pt x="17" y="166"/>
                  </a:lnTo>
                  <a:lnTo>
                    <a:pt x="17" y="166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4" y="161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12" y="159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9" y="161"/>
                  </a:lnTo>
                  <a:lnTo>
                    <a:pt x="9" y="161"/>
                  </a:lnTo>
                  <a:lnTo>
                    <a:pt x="9" y="163"/>
                  </a:lnTo>
                  <a:lnTo>
                    <a:pt x="9" y="163"/>
                  </a:lnTo>
                  <a:lnTo>
                    <a:pt x="9" y="166"/>
                  </a:lnTo>
                  <a:lnTo>
                    <a:pt x="9" y="166"/>
                  </a:lnTo>
                  <a:lnTo>
                    <a:pt x="9" y="166"/>
                  </a:lnTo>
                  <a:lnTo>
                    <a:pt x="7" y="166"/>
                  </a:lnTo>
                  <a:lnTo>
                    <a:pt x="7" y="166"/>
                  </a:lnTo>
                  <a:lnTo>
                    <a:pt x="7" y="166"/>
                  </a:lnTo>
                  <a:lnTo>
                    <a:pt x="7" y="163"/>
                  </a:lnTo>
                  <a:lnTo>
                    <a:pt x="7" y="163"/>
                  </a:lnTo>
                  <a:lnTo>
                    <a:pt x="5" y="163"/>
                  </a:lnTo>
                  <a:lnTo>
                    <a:pt x="5" y="163"/>
                  </a:lnTo>
                  <a:lnTo>
                    <a:pt x="5" y="161"/>
                  </a:lnTo>
                  <a:lnTo>
                    <a:pt x="5" y="159"/>
                  </a:lnTo>
                  <a:lnTo>
                    <a:pt x="5" y="156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0" y="156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59"/>
                  </a:lnTo>
                  <a:lnTo>
                    <a:pt x="2" y="161"/>
                  </a:lnTo>
                  <a:lnTo>
                    <a:pt x="2" y="163"/>
                  </a:lnTo>
                  <a:lnTo>
                    <a:pt x="5" y="166"/>
                  </a:lnTo>
                  <a:lnTo>
                    <a:pt x="7" y="168"/>
                  </a:lnTo>
                  <a:lnTo>
                    <a:pt x="7" y="170"/>
                  </a:lnTo>
                  <a:lnTo>
                    <a:pt x="7" y="170"/>
                  </a:lnTo>
                  <a:lnTo>
                    <a:pt x="7" y="173"/>
                  </a:lnTo>
                  <a:lnTo>
                    <a:pt x="7" y="173"/>
                  </a:lnTo>
                  <a:lnTo>
                    <a:pt x="9" y="173"/>
                  </a:lnTo>
                  <a:lnTo>
                    <a:pt x="9" y="173"/>
                  </a:lnTo>
                  <a:lnTo>
                    <a:pt x="9" y="175"/>
                  </a:lnTo>
                  <a:lnTo>
                    <a:pt x="9" y="175"/>
                  </a:lnTo>
                  <a:lnTo>
                    <a:pt x="9" y="175"/>
                  </a:lnTo>
                  <a:lnTo>
                    <a:pt x="12" y="175"/>
                  </a:lnTo>
                  <a:lnTo>
                    <a:pt x="12" y="175"/>
                  </a:lnTo>
                  <a:lnTo>
                    <a:pt x="12" y="175"/>
                  </a:lnTo>
                  <a:lnTo>
                    <a:pt x="12" y="175"/>
                  </a:lnTo>
                  <a:lnTo>
                    <a:pt x="12" y="175"/>
                  </a:lnTo>
                  <a:lnTo>
                    <a:pt x="12" y="177"/>
                  </a:lnTo>
                  <a:lnTo>
                    <a:pt x="12" y="177"/>
                  </a:lnTo>
                  <a:lnTo>
                    <a:pt x="12" y="177"/>
                  </a:lnTo>
                  <a:lnTo>
                    <a:pt x="9" y="177"/>
                  </a:lnTo>
                  <a:lnTo>
                    <a:pt x="9" y="175"/>
                  </a:lnTo>
                  <a:lnTo>
                    <a:pt x="14" y="182"/>
                  </a:lnTo>
                  <a:lnTo>
                    <a:pt x="14" y="185"/>
                  </a:lnTo>
                  <a:lnTo>
                    <a:pt x="17" y="187"/>
                  </a:lnTo>
                  <a:lnTo>
                    <a:pt x="17" y="189"/>
                  </a:lnTo>
                  <a:lnTo>
                    <a:pt x="17" y="189"/>
                  </a:lnTo>
                  <a:lnTo>
                    <a:pt x="17" y="187"/>
                  </a:lnTo>
                  <a:lnTo>
                    <a:pt x="17" y="187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9" y="187"/>
                  </a:lnTo>
                  <a:lnTo>
                    <a:pt x="19" y="189"/>
                  </a:lnTo>
                  <a:lnTo>
                    <a:pt x="17" y="189"/>
                  </a:lnTo>
                  <a:lnTo>
                    <a:pt x="17" y="189"/>
                  </a:lnTo>
                  <a:lnTo>
                    <a:pt x="17" y="189"/>
                  </a:lnTo>
                  <a:lnTo>
                    <a:pt x="17" y="189"/>
                  </a:lnTo>
                  <a:lnTo>
                    <a:pt x="17" y="192"/>
                  </a:lnTo>
                  <a:lnTo>
                    <a:pt x="17" y="192"/>
                  </a:lnTo>
                  <a:lnTo>
                    <a:pt x="19" y="192"/>
                  </a:lnTo>
                  <a:lnTo>
                    <a:pt x="19" y="194"/>
                  </a:lnTo>
                  <a:lnTo>
                    <a:pt x="19" y="194"/>
                  </a:lnTo>
                  <a:lnTo>
                    <a:pt x="21" y="194"/>
                  </a:lnTo>
                  <a:lnTo>
                    <a:pt x="21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6"/>
                  </a:lnTo>
                  <a:lnTo>
                    <a:pt x="24" y="196"/>
                  </a:lnTo>
                  <a:lnTo>
                    <a:pt x="24" y="199"/>
                  </a:lnTo>
                  <a:lnTo>
                    <a:pt x="26" y="199"/>
                  </a:lnTo>
                  <a:lnTo>
                    <a:pt x="26" y="199"/>
                  </a:lnTo>
                  <a:lnTo>
                    <a:pt x="28" y="199"/>
                  </a:lnTo>
                  <a:lnTo>
                    <a:pt x="28" y="199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5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5" y="194"/>
                  </a:lnTo>
                  <a:lnTo>
                    <a:pt x="35" y="196"/>
                  </a:lnTo>
                  <a:lnTo>
                    <a:pt x="33" y="196"/>
                  </a:lnTo>
                  <a:lnTo>
                    <a:pt x="33" y="199"/>
                  </a:lnTo>
                  <a:lnTo>
                    <a:pt x="33" y="199"/>
                  </a:lnTo>
                  <a:lnTo>
                    <a:pt x="33" y="199"/>
                  </a:lnTo>
                  <a:lnTo>
                    <a:pt x="31" y="199"/>
                  </a:lnTo>
                  <a:lnTo>
                    <a:pt x="31" y="199"/>
                  </a:lnTo>
                  <a:lnTo>
                    <a:pt x="31" y="199"/>
                  </a:lnTo>
                  <a:lnTo>
                    <a:pt x="33" y="199"/>
                  </a:lnTo>
                  <a:lnTo>
                    <a:pt x="33" y="201"/>
                  </a:lnTo>
                  <a:lnTo>
                    <a:pt x="33" y="201"/>
                  </a:lnTo>
                  <a:lnTo>
                    <a:pt x="31" y="201"/>
                  </a:lnTo>
                  <a:lnTo>
                    <a:pt x="31" y="201"/>
                  </a:lnTo>
                  <a:lnTo>
                    <a:pt x="31" y="201"/>
                  </a:lnTo>
                  <a:lnTo>
                    <a:pt x="28" y="201"/>
                  </a:lnTo>
                  <a:lnTo>
                    <a:pt x="31" y="203"/>
                  </a:lnTo>
                  <a:lnTo>
                    <a:pt x="31" y="203"/>
                  </a:lnTo>
                  <a:lnTo>
                    <a:pt x="31" y="203"/>
                  </a:lnTo>
                  <a:lnTo>
                    <a:pt x="31" y="203"/>
                  </a:lnTo>
                  <a:lnTo>
                    <a:pt x="31" y="203"/>
                  </a:lnTo>
                  <a:lnTo>
                    <a:pt x="31" y="203"/>
                  </a:lnTo>
                  <a:lnTo>
                    <a:pt x="31" y="206"/>
                  </a:lnTo>
                  <a:lnTo>
                    <a:pt x="31" y="206"/>
                  </a:lnTo>
                  <a:lnTo>
                    <a:pt x="31" y="206"/>
                  </a:lnTo>
                  <a:lnTo>
                    <a:pt x="31" y="208"/>
                  </a:lnTo>
                  <a:lnTo>
                    <a:pt x="33" y="208"/>
                  </a:lnTo>
                  <a:lnTo>
                    <a:pt x="33" y="208"/>
                  </a:lnTo>
                  <a:lnTo>
                    <a:pt x="33" y="208"/>
                  </a:lnTo>
                  <a:lnTo>
                    <a:pt x="33" y="208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8" y="206"/>
                  </a:lnTo>
                  <a:lnTo>
                    <a:pt x="38" y="203"/>
                  </a:lnTo>
                  <a:lnTo>
                    <a:pt x="40" y="203"/>
                  </a:lnTo>
                  <a:lnTo>
                    <a:pt x="40" y="203"/>
                  </a:lnTo>
                  <a:lnTo>
                    <a:pt x="40" y="203"/>
                  </a:lnTo>
                  <a:lnTo>
                    <a:pt x="40" y="201"/>
                  </a:lnTo>
                  <a:lnTo>
                    <a:pt x="40" y="201"/>
                  </a:lnTo>
                  <a:lnTo>
                    <a:pt x="40" y="201"/>
                  </a:lnTo>
                  <a:lnTo>
                    <a:pt x="40" y="201"/>
                  </a:lnTo>
                  <a:lnTo>
                    <a:pt x="40" y="201"/>
                  </a:lnTo>
                  <a:lnTo>
                    <a:pt x="43" y="201"/>
                  </a:lnTo>
                  <a:lnTo>
                    <a:pt x="43" y="203"/>
                  </a:lnTo>
                  <a:lnTo>
                    <a:pt x="43" y="203"/>
                  </a:lnTo>
                  <a:lnTo>
                    <a:pt x="43" y="203"/>
                  </a:lnTo>
                  <a:lnTo>
                    <a:pt x="43" y="206"/>
                  </a:lnTo>
                  <a:lnTo>
                    <a:pt x="43" y="208"/>
                  </a:lnTo>
                  <a:lnTo>
                    <a:pt x="45" y="208"/>
                  </a:lnTo>
                  <a:lnTo>
                    <a:pt x="45" y="208"/>
                  </a:lnTo>
                  <a:lnTo>
                    <a:pt x="45" y="208"/>
                  </a:lnTo>
                  <a:lnTo>
                    <a:pt x="40" y="208"/>
                  </a:lnTo>
                  <a:lnTo>
                    <a:pt x="38" y="208"/>
                  </a:lnTo>
                  <a:lnTo>
                    <a:pt x="38" y="211"/>
                  </a:lnTo>
                  <a:lnTo>
                    <a:pt x="38" y="211"/>
                  </a:lnTo>
                  <a:lnTo>
                    <a:pt x="38" y="213"/>
                  </a:lnTo>
                  <a:lnTo>
                    <a:pt x="38" y="211"/>
                  </a:lnTo>
                  <a:lnTo>
                    <a:pt x="38" y="211"/>
                  </a:lnTo>
                  <a:lnTo>
                    <a:pt x="38" y="211"/>
                  </a:lnTo>
                  <a:lnTo>
                    <a:pt x="38" y="208"/>
                  </a:lnTo>
                  <a:lnTo>
                    <a:pt x="35" y="208"/>
                  </a:lnTo>
                  <a:lnTo>
                    <a:pt x="35" y="211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31" y="211"/>
                  </a:lnTo>
                  <a:lnTo>
                    <a:pt x="31" y="211"/>
                  </a:lnTo>
                  <a:lnTo>
                    <a:pt x="33" y="211"/>
                  </a:lnTo>
                  <a:lnTo>
                    <a:pt x="31" y="213"/>
                  </a:lnTo>
                  <a:lnTo>
                    <a:pt x="31" y="213"/>
                  </a:lnTo>
                  <a:lnTo>
                    <a:pt x="31" y="211"/>
                  </a:lnTo>
                  <a:lnTo>
                    <a:pt x="31" y="206"/>
                  </a:lnTo>
                  <a:lnTo>
                    <a:pt x="28" y="203"/>
                  </a:lnTo>
                  <a:lnTo>
                    <a:pt x="28" y="203"/>
                  </a:lnTo>
                  <a:lnTo>
                    <a:pt x="26" y="201"/>
                  </a:lnTo>
                  <a:lnTo>
                    <a:pt x="26" y="201"/>
                  </a:lnTo>
                  <a:lnTo>
                    <a:pt x="24" y="201"/>
                  </a:lnTo>
                  <a:lnTo>
                    <a:pt x="24" y="199"/>
                  </a:lnTo>
                  <a:lnTo>
                    <a:pt x="24" y="199"/>
                  </a:lnTo>
                  <a:lnTo>
                    <a:pt x="21" y="199"/>
                  </a:lnTo>
                  <a:lnTo>
                    <a:pt x="21" y="196"/>
                  </a:lnTo>
                  <a:lnTo>
                    <a:pt x="21" y="194"/>
                  </a:lnTo>
                  <a:lnTo>
                    <a:pt x="19" y="194"/>
                  </a:lnTo>
                  <a:lnTo>
                    <a:pt x="19" y="194"/>
                  </a:lnTo>
                  <a:lnTo>
                    <a:pt x="19" y="194"/>
                  </a:lnTo>
                  <a:lnTo>
                    <a:pt x="17" y="192"/>
                  </a:lnTo>
                  <a:lnTo>
                    <a:pt x="17" y="192"/>
                  </a:lnTo>
                  <a:lnTo>
                    <a:pt x="17" y="189"/>
                  </a:lnTo>
                  <a:lnTo>
                    <a:pt x="14" y="189"/>
                  </a:lnTo>
                  <a:lnTo>
                    <a:pt x="17" y="189"/>
                  </a:lnTo>
                  <a:lnTo>
                    <a:pt x="17" y="192"/>
                  </a:lnTo>
                  <a:lnTo>
                    <a:pt x="17" y="192"/>
                  </a:lnTo>
                  <a:lnTo>
                    <a:pt x="17" y="194"/>
                  </a:lnTo>
                  <a:lnTo>
                    <a:pt x="24" y="203"/>
                  </a:lnTo>
                  <a:lnTo>
                    <a:pt x="26" y="206"/>
                  </a:lnTo>
                  <a:lnTo>
                    <a:pt x="28" y="208"/>
                  </a:lnTo>
                  <a:lnTo>
                    <a:pt x="28" y="211"/>
                  </a:lnTo>
                  <a:lnTo>
                    <a:pt x="28" y="211"/>
                  </a:lnTo>
                  <a:lnTo>
                    <a:pt x="28" y="213"/>
                  </a:lnTo>
                  <a:lnTo>
                    <a:pt x="28" y="213"/>
                  </a:lnTo>
                  <a:lnTo>
                    <a:pt x="28" y="213"/>
                  </a:lnTo>
                  <a:lnTo>
                    <a:pt x="31" y="215"/>
                  </a:lnTo>
                  <a:lnTo>
                    <a:pt x="31" y="215"/>
                  </a:lnTo>
                  <a:lnTo>
                    <a:pt x="28" y="218"/>
                  </a:lnTo>
                  <a:lnTo>
                    <a:pt x="28" y="218"/>
                  </a:lnTo>
                  <a:lnTo>
                    <a:pt x="28" y="218"/>
                  </a:lnTo>
                  <a:lnTo>
                    <a:pt x="28" y="220"/>
                  </a:lnTo>
                  <a:lnTo>
                    <a:pt x="31" y="220"/>
                  </a:lnTo>
                  <a:lnTo>
                    <a:pt x="31" y="222"/>
                  </a:lnTo>
                  <a:lnTo>
                    <a:pt x="31" y="220"/>
                  </a:lnTo>
                  <a:lnTo>
                    <a:pt x="33" y="222"/>
                  </a:lnTo>
                  <a:lnTo>
                    <a:pt x="33" y="222"/>
                  </a:lnTo>
                  <a:lnTo>
                    <a:pt x="33" y="222"/>
                  </a:lnTo>
                  <a:lnTo>
                    <a:pt x="33" y="222"/>
                  </a:lnTo>
                  <a:lnTo>
                    <a:pt x="33" y="222"/>
                  </a:lnTo>
                  <a:lnTo>
                    <a:pt x="33" y="222"/>
                  </a:lnTo>
                  <a:lnTo>
                    <a:pt x="35" y="225"/>
                  </a:lnTo>
                  <a:lnTo>
                    <a:pt x="35" y="222"/>
                  </a:lnTo>
                  <a:lnTo>
                    <a:pt x="35" y="222"/>
                  </a:lnTo>
                  <a:lnTo>
                    <a:pt x="35" y="222"/>
                  </a:lnTo>
                  <a:lnTo>
                    <a:pt x="35" y="222"/>
                  </a:lnTo>
                  <a:lnTo>
                    <a:pt x="35" y="222"/>
                  </a:lnTo>
                  <a:lnTo>
                    <a:pt x="35" y="220"/>
                  </a:lnTo>
                  <a:lnTo>
                    <a:pt x="35" y="220"/>
                  </a:lnTo>
                  <a:lnTo>
                    <a:pt x="35" y="220"/>
                  </a:lnTo>
                  <a:lnTo>
                    <a:pt x="38" y="220"/>
                  </a:lnTo>
                  <a:lnTo>
                    <a:pt x="38" y="222"/>
                  </a:lnTo>
                  <a:lnTo>
                    <a:pt x="40" y="225"/>
                  </a:lnTo>
                  <a:lnTo>
                    <a:pt x="40" y="222"/>
                  </a:lnTo>
                  <a:lnTo>
                    <a:pt x="40" y="222"/>
                  </a:lnTo>
                  <a:lnTo>
                    <a:pt x="40" y="222"/>
                  </a:lnTo>
                  <a:lnTo>
                    <a:pt x="40" y="222"/>
                  </a:lnTo>
                  <a:lnTo>
                    <a:pt x="40" y="222"/>
                  </a:lnTo>
                  <a:lnTo>
                    <a:pt x="40" y="222"/>
                  </a:lnTo>
                  <a:lnTo>
                    <a:pt x="43" y="222"/>
                  </a:lnTo>
                  <a:lnTo>
                    <a:pt x="45" y="225"/>
                  </a:lnTo>
                  <a:lnTo>
                    <a:pt x="45" y="227"/>
                  </a:lnTo>
                  <a:lnTo>
                    <a:pt x="43" y="227"/>
                  </a:lnTo>
                  <a:lnTo>
                    <a:pt x="43" y="227"/>
                  </a:lnTo>
                  <a:lnTo>
                    <a:pt x="43" y="227"/>
                  </a:lnTo>
                  <a:lnTo>
                    <a:pt x="45" y="230"/>
                  </a:lnTo>
                  <a:lnTo>
                    <a:pt x="45" y="230"/>
                  </a:lnTo>
                  <a:lnTo>
                    <a:pt x="45" y="230"/>
                  </a:lnTo>
                  <a:lnTo>
                    <a:pt x="45" y="230"/>
                  </a:lnTo>
                  <a:lnTo>
                    <a:pt x="47" y="232"/>
                  </a:lnTo>
                  <a:lnTo>
                    <a:pt x="47" y="232"/>
                  </a:lnTo>
                  <a:lnTo>
                    <a:pt x="47" y="232"/>
                  </a:lnTo>
                  <a:lnTo>
                    <a:pt x="45" y="232"/>
                  </a:lnTo>
                  <a:lnTo>
                    <a:pt x="45" y="234"/>
                  </a:lnTo>
                  <a:lnTo>
                    <a:pt x="45" y="234"/>
                  </a:lnTo>
                  <a:lnTo>
                    <a:pt x="45" y="234"/>
                  </a:lnTo>
                  <a:lnTo>
                    <a:pt x="45" y="232"/>
                  </a:lnTo>
                  <a:lnTo>
                    <a:pt x="45" y="232"/>
                  </a:lnTo>
                  <a:lnTo>
                    <a:pt x="43" y="232"/>
                  </a:lnTo>
                  <a:lnTo>
                    <a:pt x="43" y="232"/>
                  </a:lnTo>
                  <a:lnTo>
                    <a:pt x="43" y="230"/>
                  </a:lnTo>
                  <a:lnTo>
                    <a:pt x="43" y="230"/>
                  </a:lnTo>
                  <a:lnTo>
                    <a:pt x="43" y="230"/>
                  </a:lnTo>
                  <a:lnTo>
                    <a:pt x="43" y="230"/>
                  </a:lnTo>
                  <a:lnTo>
                    <a:pt x="43" y="230"/>
                  </a:lnTo>
                  <a:lnTo>
                    <a:pt x="40" y="230"/>
                  </a:lnTo>
                  <a:lnTo>
                    <a:pt x="40" y="230"/>
                  </a:lnTo>
                  <a:lnTo>
                    <a:pt x="43" y="227"/>
                  </a:lnTo>
                  <a:lnTo>
                    <a:pt x="43" y="227"/>
                  </a:lnTo>
                  <a:lnTo>
                    <a:pt x="40" y="225"/>
                  </a:lnTo>
                  <a:lnTo>
                    <a:pt x="40" y="225"/>
                  </a:lnTo>
                  <a:lnTo>
                    <a:pt x="38" y="225"/>
                  </a:lnTo>
                  <a:lnTo>
                    <a:pt x="38" y="225"/>
                  </a:lnTo>
                  <a:lnTo>
                    <a:pt x="38" y="225"/>
                  </a:lnTo>
                  <a:lnTo>
                    <a:pt x="35" y="227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8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3" y="225"/>
                  </a:lnTo>
                  <a:lnTo>
                    <a:pt x="33" y="225"/>
                  </a:lnTo>
                  <a:lnTo>
                    <a:pt x="31" y="222"/>
                  </a:lnTo>
                  <a:lnTo>
                    <a:pt x="31" y="222"/>
                  </a:lnTo>
                  <a:lnTo>
                    <a:pt x="31" y="222"/>
                  </a:lnTo>
                  <a:lnTo>
                    <a:pt x="31" y="222"/>
                  </a:lnTo>
                  <a:lnTo>
                    <a:pt x="31" y="222"/>
                  </a:lnTo>
                  <a:lnTo>
                    <a:pt x="31" y="222"/>
                  </a:lnTo>
                  <a:lnTo>
                    <a:pt x="31" y="225"/>
                  </a:lnTo>
                  <a:lnTo>
                    <a:pt x="31" y="225"/>
                  </a:lnTo>
                  <a:lnTo>
                    <a:pt x="33" y="225"/>
                  </a:lnTo>
                  <a:lnTo>
                    <a:pt x="33" y="225"/>
                  </a:lnTo>
                  <a:lnTo>
                    <a:pt x="33" y="225"/>
                  </a:lnTo>
                  <a:lnTo>
                    <a:pt x="35" y="227"/>
                  </a:lnTo>
                  <a:lnTo>
                    <a:pt x="35" y="230"/>
                  </a:lnTo>
                  <a:lnTo>
                    <a:pt x="35" y="230"/>
                  </a:lnTo>
                  <a:lnTo>
                    <a:pt x="38" y="232"/>
                  </a:lnTo>
                  <a:lnTo>
                    <a:pt x="38" y="232"/>
                  </a:lnTo>
                  <a:lnTo>
                    <a:pt x="38" y="232"/>
                  </a:lnTo>
                  <a:lnTo>
                    <a:pt x="38" y="232"/>
                  </a:lnTo>
                  <a:lnTo>
                    <a:pt x="40" y="234"/>
                  </a:lnTo>
                  <a:lnTo>
                    <a:pt x="40" y="234"/>
                  </a:lnTo>
                  <a:lnTo>
                    <a:pt x="47" y="239"/>
                  </a:lnTo>
                  <a:lnTo>
                    <a:pt x="47" y="241"/>
                  </a:lnTo>
                  <a:lnTo>
                    <a:pt x="47" y="246"/>
                  </a:lnTo>
                  <a:lnTo>
                    <a:pt x="47" y="246"/>
                  </a:lnTo>
                  <a:lnTo>
                    <a:pt x="47" y="246"/>
                  </a:lnTo>
                  <a:lnTo>
                    <a:pt x="47" y="248"/>
                  </a:lnTo>
                  <a:lnTo>
                    <a:pt x="50" y="251"/>
                  </a:lnTo>
                  <a:lnTo>
                    <a:pt x="50" y="251"/>
                  </a:lnTo>
                  <a:lnTo>
                    <a:pt x="52" y="253"/>
                  </a:lnTo>
                  <a:lnTo>
                    <a:pt x="52" y="251"/>
                  </a:lnTo>
                  <a:lnTo>
                    <a:pt x="50" y="251"/>
                  </a:lnTo>
                  <a:lnTo>
                    <a:pt x="50" y="248"/>
                  </a:lnTo>
                  <a:lnTo>
                    <a:pt x="50" y="251"/>
                  </a:lnTo>
                  <a:lnTo>
                    <a:pt x="52" y="253"/>
                  </a:lnTo>
                  <a:lnTo>
                    <a:pt x="54" y="253"/>
                  </a:lnTo>
                  <a:lnTo>
                    <a:pt x="54" y="253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4" y="248"/>
                  </a:lnTo>
                  <a:lnTo>
                    <a:pt x="54" y="248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4" y="251"/>
                  </a:lnTo>
                  <a:lnTo>
                    <a:pt x="57" y="251"/>
                  </a:lnTo>
                  <a:lnTo>
                    <a:pt x="57" y="251"/>
                  </a:lnTo>
                  <a:lnTo>
                    <a:pt x="57" y="251"/>
                  </a:lnTo>
                  <a:lnTo>
                    <a:pt x="57" y="253"/>
                  </a:lnTo>
                  <a:lnTo>
                    <a:pt x="54" y="253"/>
                  </a:lnTo>
                  <a:lnTo>
                    <a:pt x="54" y="253"/>
                  </a:lnTo>
                  <a:lnTo>
                    <a:pt x="54" y="253"/>
                  </a:lnTo>
                  <a:lnTo>
                    <a:pt x="54" y="253"/>
                  </a:lnTo>
                  <a:lnTo>
                    <a:pt x="57" y="256"/>
                  </a:lnTo>
                  <a:lnTo>
                    <a:pt x="57" y="256"/>
                  </a:lnTo>
                  <a:lnTo>
                    <a:pt x="57" y="256"/>
                  </a:lnTo>
                  <a:lnTo>
                    <a:pt x="59" y="253"/>
                  </a:lnTo>
                  <a:lnTo>
                    <a:pt x="59" y="253"/>
                  </a:lnTo>
                  <a:lnTo>
                    <a:pt x="61" y="253"/>
                  </a:lnTo>
                  <a:lnTo>
                    <a:pt x="61" y="253"/>
                  </a:lnTo>
                  <a:lnTo>
                    <a:pt x="61" y="253"/>
                  </a:lnTo>
                  <a:lnTo>
                    <a:pt x="61" y="253"/>
                  </a:lnTo>
                  <a:lnTo>
                    <a:pt x="61" y="251"/>
                  </a:lnTo>
                  <a:lnTo>
                    <a:pt x="64" y="251"/>
                  </a:lnTo>
                  <a:lnTo>
                    <a:pt x="64" y="251"/>
                  </a:lnTo>
                  <a:lnTo>
                    <a:pt x="64" y="253"/>
                  </a:lnTo>
                  <a:lnTo>
                    <a:pt x="64" y="256"/>
                  </a:lnTo>
                  <a:lnTo>
                    <a:pt x="66" y="256"/>
                  </a:lnTo>
                  <a:lnTo>
                    <a:pt x="66" y="256"/>
                  </a:lnTo>
                  <a:lnTo>
                    <a:pt x="69" y="256"/>
                  </a:lnTo>
                  <a:lnTo>
                    <a:pt x="69" y="256"/>
                  </a:lnTo>
                  <a:lnTo>
                    <a:pt x="69" y="256"/>
                  </a:lnTo>
                  <a:lnTo>
                    <a:pt x="69" y="256"/>
                  </a:lnTo>
                  <a:lnTo>
                    <a:pt x="69" y="256"/>
                  </a:lnTo>
                  <a:lnTo>
                    <a:pt x="66" y="256"/>
                  </a:lnTo>
                  <a:lnTo>
                    <a:pt x="66" y="258"/>
                  </a:lnTo>
                  <a:lnTo>
                    <a:pt x="69" y="258"/>
                  </a:lnTo>
                  <a:lnTo>
                    <a:pt x="66" y="258"/>
                  </a:lnTo>
                  <a:lnTo>
                    <a:pt x="69" y="260"/>
                  </a:lnTo>
                  <a:lnTo>
                    <a:pt x="69" y="260"/>
                  </a:lnTo>
                  <a:lnTo>
                    <a:pt x="69" y="258"/>
                  </a:lnTo>
                  <a:lnTo>
                    <a:pt x="69" y="258"/>
                  </a:lnTo>
                  <a:lnTo>
                    <a:pt x="69" y="258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1" y="256"/>
                  </a:lnTo>
                  <a:lnTo>
                    <a:pt x="71" y="256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3" y="258"/>
                  </a:lnTo>
                  <a:lnTo>
                    <a:pt x="73" y="258"/>
                  </a:lnTo>
                  <a:lnTo>
                    <a:pt x="73" y="258"/>
                  </a:lnTo>
                  <a:lnTo>
                    <a:pt x="73" y="258"/>
                  </a:lnTo>
                  <a:lnTo>
                    <a:pt x="73" y="260"/>
                  </a:lnTo>
                  <a:lnTo>
                    <a:pt x="76" y="260"/>
                  </a:lnTo>
                  <a:lnTo>
                    <a:pt x="73" y="258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6" y="258"/>
                  </a:lnTo>
                  <a:lnTo>
                    <a:pt x="76" y="258"/>
                  </a:lnTo>
                  <a:lnTo>
                    <a:pt x="78" y="258"/>
                  </a:lnTo>
                  <a:lnTo>
                    <a:pt x="78" y="258"/>
                  </a:lnTo>
                  <a:lnTo>
                    <a:pt x="78" y="258"/>
                  </a:lnTo>
                  <a:lnTo>
                    <a:pt x="78" y="260"/>
                  </a:lnTo>
                  <a:lnTo>
                    <a:pt x="78" y="260"/>
                  </a:lnTo>
                  <a:lnTo>
                    <a:pt x="78" y="260"/>
                  </a:lnTo>
                  <a:lnTo>
                    <a:pt x="76" y="260"/>
                  </a:lnTo>
                  <a:lnTo>
                    <a:pt x="76" y="260"/>
                  </a:lnTo>
                  <a:lnTo>
                    <a:pt x="73" y="260"/>
                  </a:lnTo>
                  <a:lnTo>
                    <a:pt x="73" y="260"/>
                  </a:lnTo>
                  <a:lnTo>
                    <a:pt x="73" y="260"/>
                  </a:lnTo>
                  <a:lnTo>
                    <a:pt x="73" y="260"/>
                  </a:lnTo>
                  <a:lnTo>
                    <a:pt x="71" y="263"/>
                  </a:lnTo>
                  <a:lnTo>
                    <a:pt x="71" y="263"/>
                  </a:lnTo>
                  <a:lnTo>
                    <a:pt x="71" y="263"/>
                  </a:lnTo>
                  <a:lnTo>
                    <a:pt x="71" y="263"/>
                  </a:lnTo>
                  <a:lnTo>
                    <a:pt x="71" y="263"/>
                  </a:lnTo>
                  <a:lnTo>
                    <a:pt x="71" y="263"/>
                  </a:lnTo>
                  <a:lnTo>
                    <a:pt x="69" y="263"/>
                  </a:lnTo>
                  <a:lnTo>
                    <a:pt x="69" y="263"/>
                  </a:lnTo>
                  <a:lnTo>
                    <a:pt x="69" y="263"/>
                  </a:lnTo>
                  <a:lnTo>
                    <a:pt x="69" y="263"/>
                  </a:lnTo>
                  <a:lnTo>
                    <a:pt x="69" y="263"/>
                  </a:lnTo>
                  <a:lnTo>
                    <a:pt x="69" y="260"/>
                  </a:lnTo>
                  <a:lnTo>
                    <a:pt x="69" y="260"/>
                  </a:lnTo>
                  <a:lnTo>
                    <a:pt x="69" y="260"/>
                  </a:lnTo>
                  <a:lnTo>
                    <a:pt x="69" y="260"/>
                  </a:lnTo>
                  <a:lnTo>
                    <a:pt x="69" y="260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66" y="258"/>
                  </a:lnTo>
                  <a:lnTo>
                    <a:pt x="66" y="258"/>
                  </a:lnTo>
                  <a:lnTo>
                    <a:pt x="64" y="258"/>
                  </a:lnTo>
                  <a:lnTo>
                    <a:pt x="64" y="258"/>
                  </a:lnTo>
                  <a:lnTo>
                    <a:pt x="61" y="258"/>
                  </a:lnTo>
                  <a:lnTo>
                    <a:pt x="61" y="258"/>
                  </a:lnTo>
                  <a:lnTo>
                    <a:pt x="61" y="258"/>
                  </a:lnTo>
                  <a:lnTo>
                    <a:pt x="61" y="256"/>
                  </a:lnTo>
                  <a:lnTo>
                    <a:pt x="61" y="256"/>
                  </a:lnTo>
                  <a:lnTo>
                    <a:pt x="61" y="256"/>
                  </a:lnTo>
                  <a:lnTo>
                    <a:pt x="61" y="256"/>
                  </a:lnTo>
                  <a:lnTo>
                    <a:pt x="61" y="256"/>
                  </a:lnTo>
                  <a:lnTo>
                    <a:pt x="61" y="256"/>
                  </a:lnTo>
                  <a:lnTo>
                    <a:pt x="61" y="256"/>
                  </a:lnTo>
                  <a:lnTo>
                    <a:pt x="61" y="256"/>
                  </a:lnTo>
                  <a:lnTo>
                    <a:pt x="61" y="253"/>
                  </a:lnTo>
                  <a:lnTo>
                    <a:pt x="59" y="256"/>
                  </a:lnTo>
                  <a:lnTo>
                    <a:pt x="59" y="256"/>
                  </a:lnTo>
                  <a:lnTo>
                    <a:pt x="59" y="256"/>
                  </a:lnTo>
                  <a:lnTo>
                    <a:pt x="57" y="256"/>
                  </a:lnTo>
                  <a:lnTo>
                    <a:pt x="57" y="256"/>
                  </a:lnTo>
                  <a:lnTo>
                    <a:pt x="54" y="253"/>
                  </a:lnTo>
                  <a:lnTo>
                    <a:pt x="54" y="253"/>
                  </a:lnTo>
                  <a:lnTo>
                    <a:pt x="54" y="256"/>
                  </a:lnTo>
                  <a:lnTo>
                    <a:pt x="64" y="267"/>
                  </a:lnTo>
                  <a:lnTo>
                    <a:pt x="69" y="270"/>
                  </a:lnTo>
                  <a:lnTo>
                    <a:pt x="71" y="272"/>
                  </a:lnTo>
                  <a:lnTo>
                    <a:pt x="78" y="277"/>
                  </a:lnTo>
                  <a:lnTo>
                    <a:pt x="80" y="279"/>
                  </a:lnTo>
                  <a:lnTo>
                    <a:pt x="88" y="286"/>
                  </a:lnTo>
                  <a:lnTo>
                    <a:pt x="95" y="291"/>
                  </a:lnTo>
                  <a:lnTo>
                    <a:pt x="95" y="291"/>
                  </a:lnTo>
                  <a:lnTo>
                    <a:pt x="97" y="293"/>
                  </a:lnTo>
                  <a:lnTo>
                    <a:pt x="97" y="293"/>
                  </a:lnTo>
                  <a:lnTo>
                    <a:pt x="99" y="296"/>
                  </a:lnTo>
                  <a:lnTo>
                    <a:pt x="99" y="296"/>
                  </a:lnTo>
                  <a:lnTo>
                    <a:pt x="99" y="298"/>
                  </a:lnTo>
                  <a:lnTo>
                    <a:pt x="102" y="298"/>
                  </a:lnTo>
                  <a:lnTo>
                    <a:pt x="102" y="298"/>
                  </a:lnTo>
                  <a:lnTo>
                    <a:pt x="104" y="301"/>
                  </a:lnTo>
                  <a:lnTo>
                    <a:pt x="104" y="301"/>
                  </a:lnTo>
                  <a:lnTo>
                    <a:pt x="104" y="301"/>
                  </a:lnTo>
                  <a:lnTo>
                    <a:pt x="104" y="303"/>
                  </a:lnTo>
                  <a:lnTo>
                    <a:pt x="104" y="303"/>
                  </a:lnTo>
                  <a:lnTo>
                    <a:pt x="104" y="305"/>
                  </a:lnTo>
                  <a:lnTo>
                    <a:pt x="104" y="308"/>
                  </a:lnTo>
                  <a:lnTo>
                    <a:pt x="114" y="312"/>
                  </a:lnTo>
                  <a:lnTo>
                    <a:pt x="118" y="319"/>
                  </a:lnTo>
                  <a:lnTo>
                    <a:pt x="121" y="319"/>
                  </a:lnTo>
                  <a:lnTo>
                    <a:pt x="123" y="322"/>
                  </a:lnTo>
                  <a:lnTo>
                    <a:pt x="123" y="322"/>
                  </a:lnTo>
                  <a:lnTo>
                    <a:pt x="123" y="324"/>
                  </a:lnTo>
                  <a:lnTo>
                    <a:pt x="123" y="324"/>
                  </a:lnTo>
                  <a:lnTo>
                    <a:pt x="123" y="324"/>
                  </a:lnTo>
                  <a:lnTo>
                    <a:pt x="125" y="329"/>
                  </a:lnTo>
                  <a:lnTo>
                    <a:pt x="128" y="331"/>
                  </a:lnTo>
                  <a:lnTo>
                    <a:pt x="128" y="331"/>
                  </a:lnTo>
                  <a:lnTo>
                    <a:pt x="130" y="334"/>
                  </a:lnTo>
                  <a:lnTo>
                    <a:pt x="130" y="331"/>
                  </a:lnTo>
                  <a:lnTo>
                    <a:pt x="132" y="322"/>
                  </a:lnTo>
                  <a:lnTo>
                    <a:pt x="135" y="319"/>
                  </a:lnTo>
                  <a:lnTo>
                    <a:pt x="135" y="319"/>
                  </a:lnTo>
                  <a:lnTo>
                    <a:pt x="137" y="317"/>
                  </a:lnTo>
                  <a:lnTo>
                    <a:pt x="140" y="317"/>
                  </a:lnTo>
                  <a:lnTo>
                    <a:pt x="142" y="315"/>
                  </a:lnTo>
                  <a:lnTo>
                    <a:pt x="144" y="315"/>
                  </a:lnTo>
                  <a:lnTo>
                    <a:pt x="144" y="315"/>
                  </a:lnTo>
                  <a:lnTo>
                    <a:pt x="147" y="312"/>
                  </a:lnTo>
                  <a:lnTo>
                    <a:pt x="147" y="310"/>
                  </a:lnTo>
                  <a:lnTo>
                    <a:pt x="149" y="310"/>
                  </a:lnTo>
                  <a:lnTo>
                    <a:pt x="151" y="310"/>
                  </a:lnTo>
                  <a:lnTo>
                    <a:pt x="154" y="312"/>
                  </a:lnTo>
                  <a:lnTo>
                    <a:pt x="158" y="319"/>
                  </a:lnTo>
                  <a:lnTo>
                    <a:pt x="158" y="319"/>
                  </a:lnTo>
                  <a:lnTo>
                    <a:pt x="161" y="319"/>
                  </a:lnTo>
                  <a:lnTo>
                    <a:pt x="163" y="319"/>
                  </a:lnTo>
                  <a:lnTo>
                    <a:pt x="163" y="319"/>
                  </a:lnTo>
                  <a:lnTo>
                    <a:pt x="168" y="322"/>
                  </a:lnTo>
                  <a:lnTo>
                    <a:pt x="168" y="322"/>
                  </a:lnTo>
                  <a:lnTo>
                    <a:pt x="168" y="322"/>
                  </a:lnTo>
                  <a:lnTo>
                    <a:pt x="168" y="319"/>
                  </a:lnTo>
                  <a:lnTo>
                    <a:pt x="170" y="319"/>
                  </a:lnTo>
                  <a:lnTo>
                    <a:pt x="170" y="319"/>
                  </a:lnTo>
                  <a:lnTo>
                    <a:pt x="173" y="317"/>
                  </a:lnTo>
                  <a:lnTo>
                    <a:pt x="170" y="317"/>
                  </a:lnTo>
                  <a:lnTo>
                    <a:pt x="170" y="315"/>
                  </a:lnTo>
                  <a:lnTo>
                    <a:pt x="168" y="315"/>
                  </a:lnTo>
                  <a:lnTo>
                    <a:pt x="168" y="315"/>
                  </a:lnTo>
                  <a:lnTo>
                    <a:pt x="168" y="312"/>
                  </a:lnTo>
                  <a:lnTo>
                    <a:pt x="168" y="312"/>
                  </a:lnTo>
                  <a:lnTo>
                    <a:pt x="170" y="305"/>
                  </a:lnTo>
                  <a:lnTo>
                    <a:pt x="170" y="303"/>
                  </a:lnTo>
                  <a:lnTo>
                    <a:pt x="173" y="303"/>
                  </a:lnTo>
                  <a:lnTo>
                    <a:pt x="175" y="301"/>
                  </a:lnTo>
                  <a:lnTo>
                    <a:pt x="173" y="298"/>
                  </a:lnTo>
                  <a:lnTo>
                    <a:pt x="173" y="298"/>
                  </a:lnTo>
                  <a:lnTo>
                    <a:pt x="168" y="298"/>
                  </a:lnTo>
                  <a:lnTo>
                    <a:pt x="168" y="296"/>
                  </a:lnTo>
                  <a:lnTo>
                    <a:pt x="166" y="296"/>
                  </a:lnTo>
                  <a:lnTo>
                    <a:pt x="163" y="293"/>
                  </a:lnTo>
                  <a:lnTo>
                    <a:pt x="161" y="293"/>
                  </a:lnTo>
                  <a:lnTo>
                    <a:pt x="161" y="293"/>
                  </a:lnTo>
                  <a:lnTo>
                    <a:pt x="161" y="291"/>
                  </a:lnTo>
                  <a:lnTo>
                    <a:pt x="161" y="291"/>
                  </a:lnTo>
                  <a:lnTo>
                    <a:pt x="161" y="291"/>
                  </a:lnTo>
                  <a:lnTo>
                    <a:pt x="161" y="289"/>
                  </a:lnTo>
                  <a:lnTo>
                    <a:pt x="161" y="286"/>
                  </a:lnTo>
                  <a:lnTo>
                    <a:pt x="161" y="286"/>
                  </a:lnTo>
                  <a:lnTo>
                    <a:pt x="161" y="286"/>
                  </a:lnTo>
                  <a:lnTo>
                    <a:pt x="163" y="286"/>
                  </a:lnTo>
                  <a:lnTo>
                    <a:pt x="163" y="286"/>
                  </a:lnTo>
                  <a:lnTo>
                    <a:pt x="166" y="284"/>
                  </a:lnTo>
                  <a:lnTo>
                    <a:pt x="166" y="284"/>
                  </a:lnTo>
                  <a:lnTo>
                    <a:pt x="163" y="282"/>
                  </a:lnTo>
                  <a:lnTo>
                    <a:pt x="161" y="277"/>
                  </a:lnTo>
                  <a:lnTo>
                    <a:pt x="158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4" y="274"/>
                  </a:lnTo>
                  <a:lnTo>
                    <a:pt x="151" y="277"/>
                  </a:lnTo>
                  <a:lnTo>
                    <a:pt x="151" y="277"/>
                  </a:lnTo>
                  <a:lnTo>
                    <a:pt x="151" y="274"/>
                  </a:lnTo>
                  <a:lnTo>
                    <a:pt x="151" y="272"/>
                  </a:lnTo>
                  <a:lnTo>
                    <a:pt x="151" y="272"/>
                  </a:lnTo>
                  <a:lnTo>
                    <a:pt x="156" y="265"/>
                  </a:lnTo>
                  <a:lnTo>
                    <a:pt x="156" y="265"/>
                  </a:lnTo>
                  <a:lnTo>
                    <a:pt x="156" y="263"/>
                  </a:lnTo>
                  <a:lnTo>
                    <a:pt x="156" y="263"/>
                  </a:lnTo>
                  <a:lnTo>
                    <a:pt x="156" y="260"/>
                  </a:lnTo>
                  <a:lnTo>
                    <a:pt x="156" y="260"/>
                  </a:lnTo>
                  <a:lnTo>
                    <a:pt x="154" y="258"/>
                  </a:lnTo>
                  <a:lnTo>
                    <a:pt x="154" y="256"/>
                  </a:lnTo>
                  <a:lnTo>
                    <a:pt x="154" y="256"/>
                  </a:lnTo>
                  <a:lnTo>
                    <a:pt x="154" y="253"/>
                  </a:lnTo>
                  <a:lnTo>
                    <a:pt x="154" y="251"/>
                  </a:lnTo>
                  <a:lnTo>
                    <a:pt x="154" y="248"/>
                  </a:lnTo>
                  <a:lnTo>
                    <a:pt x="154" y="248"/>
                  </a:lnTo>
                  <a:lnTo>
                    <a:pt x="154" y="246"/>
                  </a:lnTo>
                  <a:lnTo>
                    <a:pt x="156" y="248"/>
                  </a:lnTo>
                  <a:lnTo>
                    <a:pt x="158" y="248"/>
                  </a:lnTo>
                  <a:lnTo>
                    <a:pt x="158" y="248"/>
                  </a:lnTo>
                  <a:lnTo>
                    <a:pt x="158" y="248"/>
                  </a:lnTo>
                  <a:lnTo>
                    <a:pt x="158" y="248"/>
                  </a:lnTo>
                  <a:lnTo>
                    <a:pt x="161" y="251"/>
                  </a:lnTo>
                  <a:lnTo>
                    <a:pt x="161" y="251"/>
                  </a:lnTo>
                  <a:lnTo>
                    <a:pt x="163" y="251"/>
                  </a:lnTo>
                  <a:lnTo>
                    <a:pt x="163" y="251"/>
                  </a:lnTo>
                  <a:lnTo>
                    <a:pt x="166" y="251"/>
                  </a:lnTo>
                  <a:lnTo>
                    <a:pt x="166" y="248"/>
                  </a:lnTo>
                  <a:lnTo>
                    <a:pt x="168" y="248"/>
                  </a:lnTo>
                  <a:lnTo>
                    <a:pt x="170" y="248"/>
                  </a:lnTo>
                  <a:lnTo>
                    <a:pt x="173" y="248"/>
                  </a:lnTo>
                  <a:lnTo>
                    <a:pt x="173" y="246"/>
                  </a:lnTo>
                  <a:lnTo>
                    <a:pt x="173" y="248"/>
                  </a:lnTo>
                  <a:lnTo>
                    <a:pt x="175" y="248"/>
                  </a:lnTo>
                  <a:lnTo>
                    <a:pt x="177" y="251"/>
                  </a:lnTo>
                  <a:lnTo>
                    <a:pt x="177" y="251"/>
                  </a:lnTo>
                  <a:lnTo>
                    <a:pt x="180" y="251"/>
                  </a:lnTo>
                  <a:lnTo>
                    <a:pt x="201" y="248"/>
                  </a:lnTo>
                  <a:lnTo>
                    <a:pt x="201" y="246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1"/>
                  </a:lnTo>
                  <a:lnTo>
                    <a:pt x="201" y="239"/>
                  </a:lnTo>
                  <a:lnTo>
                    <a:pt x="201" y="239"/>
                  </a:lnTo>
                  <a:lnTo>
                    <a:pt x="201" y="237"/>
                  </a:lnTo>
                  <a:lnTo>
                    <a:pt x="203" y="237"/>
                  </a:lnTo>
                  <a:lnTo>
                    <a:pt x="203" y="234"/>
                  </a:lnTo>
                  <a:lnTo>
                    <a:pt x="201" y="234"/>
                  </a:lnTo>
                  <a:lnTo>
                    <a:pt x="201" y="232"/>
                  </a:lnTo>
                  <a:lnTo>
                    <a:pt x="199" y="230"/>
                  </a:lnTo>
                  <a:lnTo>
                    <a:pt x="199" y="225"/>
                  </a:lnTo>
                  <a:lnTo>
                    <a:pt x="199" y="222"/>
                  </a:lnTo>
                  <a:lnTo>
                    <a:pt x="201" y="225"/>
                  </a:lnTo>
                  <a:lnTo>
                    <a:pt x="201" y="225"/>
                  </a:lnTo>
                  <a:lnTo>
                    <a:pt x="201" y="225"/>
                  </a:lnTo>
                  <a:lnTo>
                    <a:pt x="203" y="225"/>
                  </a:lnTo>
                  <a:lnTo>
                    <a:pt x="203" y="225"/>
                  </a:lnTo>
                  <a:lnTo>
                    <a:pt x="203" y="225"/>
                  </a:lnTo>
                  <a:lnTo>
                    <a:pt x="203" y="225"/>
                  </a:lnTo>
                  <a:lnTo>
                    <a:pt x="203" y="225"/>
                  </a:lnTo>
                  <a:lnTo>
                    <a:pt x="203" y="222"/>
                  </a:lnTo>
                  <a:lnTo>
                    <a:pt x="203" y="222"/>
                  </a:lnTo>
                  <a:lnTo>
                    <a:pt x="203" y="222"/>
                  </a:lnTo>
                  <a:lnTo>
                    <a:pt x="208" y="220"/>
                  </a:lnTo>
                  <a:lnTo>
                    <a:pt x="208" y="220"/>
                  </a:lnTo>
                  <a:lnTo>
                    <a:pt x="211" y="220"/>
                  </a:lnTo>
                  <a:lnTo>
                    <a:pt x="213" y="222"/>
                  </a:lnTo>
                  <a:lnTo>
                    <a:pt x="215" y="225"/>
                  </a:lnTo>
                  <a:lnTo>
                    <a:pt x="215" y="225"/>
                  </a:lnTo>
                  <a:lnTo>
                    <a:pt x="218" y="225"/>
                  </a:lnTo>
                  <a:lnTo>
                    <a:pt x="220" y="225"/>
                  </a:lnTo>
                  <a:lnTo>
                    <a:pt x="220" y="227"/>
                  </a:lnTo>
                  <a:lnTo>
                    <a:pt x="222" y="230"/>
                  </a:lnTo>
                  <a:lnTo>
                    <a:pt x="222" y="232"/>
                  </a:lnTo>
                  <a:lnTo>
                    <a:pt x="222" y="232"/>
                  </a:lnTo>
                  <a:lnTo>
                    <a:pt x="222" y="232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5" y="237"/>
                  </a:lnTo>
                  <a:lnTo>
                    <a:pt x="225" y="237"/>
                  </a:lnTo>
                  <a:lnTo>
                    <a:pt x="225" y="237"/>
                  </a:lnTo>
                  <a:lnTo>
                    <a:pt x="225" y="237"/>
                  </a:lnTo>
                  <a:lnTo>
                    <a:pt x="225" y="237"/>
                  </a:lnTo>
                  <a:lnTo>
                    <a:pt x="225" y="237"/>
                  </a:lnTo>
                  <a:lnTo>
                    <a:pt x="225" y="237"/>
                  </a:lnTo>
                  <a:lnTo>
                    <a:pt x="225" y="239"/>
                  </a:lnTo>
                  <a:lnTo>
                    <a:pt x="225" y="239"/>
                  </a:lnTo>
                  <a:lnTo>
                    <a:pt x="225" y="239"/>
                  </a:lnTo>
                  <a:lnTo>
                    <a:pt x="225" y="239"/>
                  </a:lnTo>
                  <a:lnTo>
                    <a:pt x="225" y="239"/>
                  </a:lnTo>
                  <a:lnTo>
                    <a:pt x="227" y="239"/>
                  </a:lnTo>
                  <a:lnTo>
                    <a:pt x="227" y="239"/>
                  </a:lnTo>
                  <a:lnTo>
                    <a:pt x="229" y="241"/>
                  </a:lnTo>
                  <a:lnTo>
                    <a:pt x="229" y="241"/>
                  </a:lnTo>
                  <a:lnTo>
                    <a:pt x="229" y="244"/>
                  </a:lnTo>
                  <a:lnTo>
                    <a:pt x="229" y="244"/>
                  </a:lnTo>
                  <a:lnTo>
                    <a:pt x="229" y="244"/>
                  </a:lnTo>
                  <a:lnTo>
                    <a:pt x="229" y="244"/>
                  </a:lnTo>
                  <a:lnTo>
                    <a:pt x="229" y="244"/>
                  </a:lnTo>
                  <a:lnTo>
                    <a:pt x="229" y="246"/>
                  </a:lnTo>
                  <a:lnTo>
                    <a:pt x="229" y="246"/>
                  </a:lnTo>
                  <a:lnTo>
                    <a:pt x="229" y="246"/>
                  </a:lnTo>
                  <a:lnTo>
                    <a:pt x="229" y="246"/>
                  </a:lnTo>
                  <a:lnTo>
                    <a:pt x="229" y="246"/>
                  </a:lnTo>
                  <a:lnTo>
                    <a:pt x="229" y="248"/>
                  </a:lnTo>
                  <a:lnTo>
                    <a:pt x="229" y="248"/>
                  </a:lnTo>
                  <a:lnTo>
                    <a:pt x="229" y="248"/>
                  </a:lnTo>
                  <a:lnTo>
                    <a:pt x="229" y="248"/>
                  </a:lnTo>
                  <a:lnTo>
                    <a:pt x="227" y="248"/>
                  </a:lnTo>
                  <a:lnTo>
                    <a:pt x="229" y="248"/>
                  </a:lnTo>
                  <a:lnTo>
                    <a:pt x="229" y="248"/>
                  </a:lnTo>
                  <a:lnTo>
                    <a:pt x="229" y="248"/>
                  </a:lnTo>
                  <a:lnTo>
                    <a:pt x="232" y="248"/>
                  </a:lnTo>
                  <a:lnTo>
                    <a:pt x="232" y="248"/>
                  </a:lnTo>
                  <a:lnTo>
                    <a:pt x="232" y="248"/>
                  </a:lnTo>
                  <a:lnTo>
                    <a:pt x="237" y="248"/>
                  </a:lnTo>
                  <a:lnTo>
                    <a:pt x="237" y="251"/>
                  </a:lnTo>
                  <a:lnTo>
                    <a:pt x="239" y="251"/>
                  </a:lnTo>
                  <a:lnTo>
                    <a:pt x="239" y="248"/>
                  </a:lnTo>
                  <a:lnTo>
                    <a:pt x="239" y="248"/>
                  </a:lnTo>
                  <a:lnTo>
                    <a:pt x="239" y="248"/>
                  </a:lnTo>
                  <a:lnTo>
                    <a:pt x="248" y="253"/>
                  </a:lnTo>
                  <a:lnTo>
                    <a:pt x="251" y="253"/>
                  </a:lnTo>
                  <a:lnTo>
                    <a:pt x="251" y="253"/>
                  </a:lnTo>
                  <a:lnTo>
                    <a:pt x="253" y="253"/>
                  </a:lnTo>
                  <a:lnTo>
                    <a:pt x="253" y="253"/>
                  </a:lnTo>
                  <a:lnTo>
                    <a:pt x="253" y="253"/>
                  </a:lnTo>
                  <a:lnTo>
                    <a:pt x="253" y="253"/>
                  </a:lnTo>
                  <a:lnTo>
                    <a:pt x="253" y="253"/>
                  </a:lnTo>
                  <a:lnTo>
                    <a:pt x="256" y="253"/>
                  </a:lnTo>
                  <a:lnTo>
                    <a:pt x="256" y="253"/>
                  </a:lnTo>
                  <a:lnTo>
                    <a:pt x="256" y="253"/>
                  </a:lnTo>
                  <a:lnTo>
                    <a:pt x="256" y="251"/>
                  </a:lnTo>
                  <a:lnTo>
                    <a:pt x="256" y="251"/>
                  </a:lnTo>
                  <a:lnTo>
                    <a:pt x="256" y="251"/>
                  </a:lnTo>
                  <a:lnTo>
                    <a:pt x="258" y="251"/>
                  </a:lnTo>
                  <a:lnTo>
                    <a:pt x="258" y="248"/>
                  </a:lnTo>
                  <a:lnTo>
                    <a:pt x="260" y="248"/>
                  </a:lnTo>
                  <a:lnTo>
                    <a:pt x="260" y="248"/>
                  </a:lnTo>
                  <a:lnTo>
                    <a:pt x="260" y="248"/>
                  </a:lnTo>
                  <a:lnTo>
                    <a:pt x="263" y="246"/>
                  </a:lnTo>
                  <a:lnTo>
                    <a:pt x="263" y="246"/>
                  </a:lnTo>
                  <a:lnTo>
                    <a:pt x="263" y="246"/>
                  </a:lnTo>
                  <a:lnTo>
                    <a:pt x="263" y="246"/>
                  </a:lnTo>
                  <a:lnTo>
                    <a:pt x="263" y="244"/>
                  </a:lnTo>
                  <a:lnTo>
                    <a:pt x="267" y="241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70" y="237"/>
                  </a:lnTo>
                  <a:lnTo>
                    <a:pt x="270" y="234"/>
                  </a:lnTo>
                  <a:lnTo>
                    <a:pt x="270" y="234"/>
                  </a:lnTo>
                  <a:lnTo>
                    <a:pt x="270" y="234"/>
                  </a:lnTo>
                  <a:lnTo>
                    <a:pt x="270" y="234"/>
                  </a:lnTo>
                  <a:lnTo>
                    <a:pt x="272" y="237"/>
                  </a:lnTo>
                  <a:lnTo>
                    <a:pt x="272" y="237"/>
                  </a:lnTo>
                  <a:lnTo>
                    <a:pt x="272" y="239"/>
                  </a:lnTo>
                  <a:lnTo>
                    <a:pt x="272" y="241"/>
                  </a:lnTo>
                  <a:lnTo>
                    <a:pt x="274" y="244"/>
                  </a:lnTo>
                  <a:lnTo>
                    <a:pt x="274" y="244"/>
                  </a:lnTo>
                  <a:lnTo>
                    <a:pt x="277" y="244"/>
                  </a:lnTo>
                  <a:lnTo>
                    <a:pt x="277" y="246"/>
                  </a:lnTo>
                  <a:lnTo>
                    <a:pt x="277" y="246"/>
                  </a:lnTo>
                  <a:lnTo>
                    <a:pt x="277" y="246"/>
                  </a:lnTo>
                  <a:lnTo>
                    <a:pt x="277" y="248"/>
                  </a:lnTo>
                  <a:lnTo>
                    <a:pt x="277" y="248"/>
                  </a:lnTo>
                  <a:lnTo>
                    <a:pt x="279" y="248"/>
                  </a:lnTo>
                  <a:lnTo>
                    <a:pt x="279" y="248"/>
                  </a:lnTo>
                  <a:lnTo>
                    <a:pt x="277" y="248"/>
                  </a:lnTo>
                  <a:lnTo>
                    <a:pt x="277" y="251"/>
                  </a:lnTo>
                  <a:lnTo>
                    <a:pt x="277" y="251"/>
                  </a:lnTo>
                  <a:lnTo>
                    <a:pt x="274" y="253"/>
                  </a:lnTo>
                  <a:lnTo>
                    <a:pt x="274" y="253"/>
                  </a:lnTo>
                  <a:lnTo>
                    <a:pt x="274" y="256"/>
                  </a:lnTo>
                  <a:lnTo>
                    <a:pt x="277" y="256"/>
                  </a:lnTo>
                  <a:lnTo>
                    <a:pt x="277" y="256"/>
                  </a:lnTo>
                  <a:lnTo>
                    <a:pt x="279" y="256"/>
                  </a:lnTo>
                  <a:lnTo>
                    <a:pt x="279" y="256"/>
                  </a:lnTo>
                  <a:lnTo>
                    <a:pt x="282" y="256"/>
                  </a:lnTo>
                  <a:lnTo>
                    <a:pt x="282" y="256"/>
                  </a:lnTo>
                  <a:lnTo>
                    <a:pt x="282" y="256"/>
                  </a:lnTo>
                  <a:lnTo>
                    <a:pt x="282" y="256"/>
                  </a:lnTo>
                  <a:lnTo>
                    <a:pt x="282" y="256"/>
                  </a:lnTo>
                  <a:lnTo>
                    <a:pt x="284" y="256"/>
                  </a:lnTo>
                  <a:lnTo>
                    <a:pt x="284" y="256"/>
                  </a:lnTo>
                  <a:lnTo>
                    <a:pt x="286" y="256"/>
                  </a:lnTo>
                  <a:lnTo>
                    <a:pt x="286" y="256"/>
                  </a:lnTo>
                  <a:lnTo>
                    <a:pt x="286" y="256"/>
                  </a:lnTo>
                  <a:lnTo>
                    <a:pt x="286" y="256"/>
                  </a:lnTo>
                  <a:lnTo>
                    <a:pt x="289" y="256"/>
                  </a:lnTo>
                  <a:lnTo>
                    <a:pt x="289" y="256"/>
                  </a:lnTo>
                  <a:lnTo>
                    <a:pt x="289" y="256"/>
                  </a:lnTo>
                  <a:lnTo>
                    <a:pt x="289" y="256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1"/>
                  </a:lnTo>
                  <a:lnTo>
                    <a:pt x="291" y="251"/>
                  </a:lnTo>
                  <a:lnTo>
                    <a:pt x="291" y="251"/>
                  </a:lnTo>
                  <a:lnTo>
                    <a:pt x="293" y="248"/>
                  </a:lnTo>
                  <a:lnTo>
                    <a:pt x="293" y="248"/>
                  </a:lnTo>
                  <a:lnTo>
                    <a:pt x="293" y="248"/>
                  </a:lnTo>
                  <a:lnTo>
                    <a:pt x="296" y="248"/>
                  </a:lnTo>
                  <a:lnTo>
                    <a:pt x="296" y="248"/>
                  </a:lnTo>
                  <a:lnTo>
                    <a:pt x="296" y="246"/>
                  </a:lnTo>
                  <a:lnTo>
                    <a:pt x="291" y="244"/>
                  </a:lnTo>
                  <a:lnTo>
                    <a:pt x="291" y="241"/>
                  </a:lnTo>
                  <a:lnTo>
                    <a:pt x="291" y="241"/>
                  </a:lnTo>
                  <a:lnTo>
                    <a:pt x="293" y="241"/>
                  </a:lnTo>
                  <a:lnTo>
                    <a:pt x="296" y="239"/>
                  </a:lnTo>
                  <a:lnTo>
                    <a:pt x="296" y="239"/>
                  </a:lnTo>
                  <a:lnTo>
                    <a:pt x="293" y="239"/>
                  </a:lnTo>
                  <a:lnTo>
                    <a:pt x="293" y="239"/>
                  </a:lnTo>
                  <a:lnTo>
                    <a:pt x="296" y="237"/>
                  </a:lnTo>
                  <a:lnTo>
                    <a:pt x="296" y="237"/>
                  </a:lnTo>
                  <a:lnTo>
                    <a:pt x="296" y="237"/>
                  </a:lnTo>
                  <a:lnTo>
                    <a:pt x="296" y="237"/>
                  </a:lnTo>
                  <a:lnTo>
                    <a:pt x="296" y="234"/>
                  </a:lnTo>
                  <a:lnTo>
                    <a:pt x="298" y="232"/>
                  </a:lnTo>
                  <a:lnTo>
                    <a:pt x="298" y="232"/>
                  </a:lnTo>
                  <a:lnTo>
                    <a:pt x="296" y="232"/>
                  </a:lnTo>
                  <a:lnTo>
                    <a:pt x="296" y="232"/>
                  </a:lnTo>
                  <a:lnTo>
                    <a:pt x="296" y="232"/>
                  </a:lnTo>
                  <a:lnTo>
                    <a:pt x="296" y="230"/>
                  </a:lnTo>
                  <a:lnTo>
                    <a:pt x="296" y="230"/>
                  </a:lnTo>
                  <a:lnTo>
                    <a:pt x="296" y="230"/>
                  </a:lnTo>
                  <a:lnTo>
                    <a:pt x="296" y="230"/>
                  </a:lnTo>
                  <a:lnTo>
                    <a:pt x="296" y="230"/>
                  </a:lnTo>
                  <a:lnTo>
                    <a:pt x="298" y="227"/>
                  </a:lnTo>
                  <a:lnTo>
                    <a:pt x="303" y="225"/>
                  </a:lnTo>
                  <a:lnTo>
                    <a:pt x="303" y="225"/>
                  </a:lnTo>
                  <a:lnTo>
                    <a:pt x="305" y="225"/>
                  </a:lnTo>
                  <a:lnTo>
                    <a:pt x="305" y="225"/>
                  </a:lnTo>
                  <a:lnTo>
                    <a:pt x="305" y="222"/>
                  </a:lnTo>
                  <a:lnTo>
                    <a:pt x="305" y="222"/>
                  </a:lnTo>
                  <a:lnTo>
                    <a:pt x="305" y="220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3"/>
                  </a:lnTo>
                  <a:lnTo>
                    <a:pt x="308" y="213"/>
                  </a:lnTo>
                  <a:lnTo>
                    <a:pt x="308" y="213"/>
                  </a:lnTo>
                  <a:lnTo>
                    <a:pt x="305" y="213"/>
                  </a:lnTo>
                  <a:lnTo>
                    <a:pt x="305" y="213"/>
                  </a:lnTo>
                  <a:lnTo>
                    <a:pt x="305" y="211"/>
                  </a:lnTo>
                  <a:lnTo>
                    <a:pt x="303" y="211"/>
                  </a:lnTo>
                  <a:lnTo>
                    <a:pt x="303" y="208"/>
                  </a:lnTo>
                  <a:lnTo>
                    <a:pt x="303" y="208"/>
                  </a:lnTo>
                  <a:lnTo>
                    <a:pt x="305" y="208"/>
                  </a:lnTo>
                  <a:lnTo>
                    <a:pt x="305" y="208"/>
                  </a:lnTo>
                  <a:lnTo>
                    <a:pt x="305" y="208"/>
                  </a:lnTo>
                  <a:lnTo>
                    <a:pt x="305" y="208"/>
                  </a:lnTo>
                  <a:lnTo>
                    <a:pt x="305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1"/>
                  </a:lnTo>
                  <a:lnTo>
                    <a:pt x="308" y="201"/>
                  </a:lnTo>
                  <a:lnTo>
                    <a:pt x="308" y="201"/>
                  </a:lnTo>
                  <a:lnTo>
                    <a:pt x="308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6"/>
                  </a:lnTo>
                  <a:lnTo>
                    <a:pt x="308" y="196"/>
                  </a:lnTo>
                  <a:lnTo>
                    <a:pt x="308" y="196"/>
                  </a:lnTo>
                  <a:lnTo>
                    <a:pt x="305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2"/>
                  </a:lnTo>
                  <a:lnTo>
                    <a:pt x="308" y="192"/>
                  </a:lnTo>
                  <a:lnTo>
                    <a:pt x="308" y="192"/>
                  </a:lnTo>
                  <a:lnTo>
                    <a:pt x="308" y="189"/>
                  </a:lnTo>
                  <a:lnTo>
                    <a:pt x="308" y="189"/>
                  </a:lnTo>
                  <a:lnTo>
                    <a:pt x="308" y="187"/>
                  </a:lnTo>
                  <a:lnTo>
                    <a:pt x="308" y="187"/>
                  </a:lnTo>
                  <a:lnTo>
                    <a:pt x="308" y="187"/>
                  </a:lnTo>
                  <a:lnTo>
                    <a:pt x="308" y="187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8" y="182"/>
                  </a:lnTo>
                  <a:lnTo>
                    <a:pt x="305" y="182"/>
                  </a:lnTo>
                  <a:lnTo>
                    <a:pt x="305" y="177"/>
                  </a:lnTo>
                  <a:lnTo>
                    <a:pt x="305" y="177"/>
                  </a:lnTo>
                  <a:lnTo>
                    <a:pt x="305" y="175"/>
                  </a:lnTo>
                  <a:lnTo>
                    <a:pt x="305" y="173"/>
                  </a:lnTo>
                  <a:lnTo>
                    <a:pt x="305" y="173"/>
                  </a:lnTo>
                  <a:lnTo>
                    <a:pt x="308" y="170"/>
                  </a:lnTo>
                  <a:lnTo>
                    <a:pt x="308" y="170"/>
                  </a:lnTo>
                  <a:lnTo>
                    <a:pt x="308" y="168"/>
                  </a:lnTo>
                  <a:lnTo>
                    <a:pt x="308" y="168"/>
                  </a:lnTo>
                  <a:lnTo>
                    <a:pt x="308" y="166"/>
                  </a:lnTo>
                  <a:lnTo>
                    <a:pt x="308" y="166"/>
                  </a:lnTo>
                  <a:lnTo>
                    <a:pt x="308" y="163"/>
                  </a:lnTo>
                  <a:lnTo>
                    <a:pt x="310" y="159"/>
                  </a:lnTo>
                  <a:close/>
                  <a:moveTo>
                    <a:pt x="38" y="80"/>
                  </a:moveTo>
                  <a:lnTo>
                    <a:pt x="35" y="80"/>
                  </a:lnTo>
                  <a:lnTo>
                    <a:pt x="35" y="80"/>
                  </a:lnTo>
                  <a:lnTo>
                    <a:pt x="38" y="80"/>
                  </a:lnTo>
                  <a:close/>
                  <a:moveTo>
                    <a:pt x="14" y="161"/>
                  </a:moveTo>
                  <a:lnTo>
                    <a:pt x="14" y="161"/>
                  </a:lnTo>
                  <a:lnTo>
                    <a:pt x="14" y="161"/>
                  </a:lnTo>
                  <a:lnTo>
                    <a:pt x="14" y="161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7" y="163"/>
                  </a:lnTo>
                  <a:lnTo>
                    <a:pt x="17" y="163"/>
                  </a:lnTo>
                  <a:lnTo>
                    <a:pt x="17" y="163"/>
                  </a:lnTo>
                  <a:lnTo>
                    <a:pt x="19" y="163"/>
                  </a:lnTo>
                  <a:lnTo>
                    <a:pt x="19" y="161"/>
                  </a:lnTo>
                  <a:lnTo>
                    <a:pt x="19" y="159"/>
                  </a:lnTo>
                  <a:lnTo>
                    <a:pt x="19" y="156"/>
                  </a:lnTo>
                  <a:lnTo>
                    <a:pt x="17" y="156"/>
                  </a:lnTo>
                  <a:lnTo>
                    <a:pt x="17" y="156"/>
                  </a:lnTo>
                  <a:lnTo>
                    <a:pt x="17" y="156"/>
                  </a:lnTo>
                  <a:lnTo>
                    <a:pt x="17" y="156"/>
                  </a:lnTo>
                  <a:lnTo>
                    <a:pt x="17" y="156"/>
                  </a:lnTo>
                  <a:lnTo>
                    <a:pt x="17" y="154"/>
                  </a:lnTo>
                  <a:lnTo>
                    <a:pt x="17" y="156"/>
                  </a:lnTo>
                  <a:lnTo>
                    <a:pt x="14" y="156"/>
                  </a:lnTo>
                  <a:lnTo>
                    <a:pt x="14" y="156"/>
                  </a:lnTo>
                  <a:lnTo>
                    <a:pt x="14" y="159"/>
                  </a:lnTo>
                  <a:lnTo>
                    <a:pt x="14" y="159"/>
                  </a:lnTo>
                  <a:lnTo>
                    <a:pt x="14" y="159"/>
                  </a:lnTo>
                  <a:lnTo>
                    <a:pt x="14" y="159"/>
                  </a:lnTo>
                  <a:lnTo>
                    <a:pt x="14" y="161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10018712" y="2307791"/>
              <a:ext cx="1273175" cy="984250"/>
            </a:xfrm>
            <a:custGeom>
              <a:avLst/>
              <a:gdLst>
                <a:gd name="T0" fmla="*/ 689 w 802"/>
                <a:gd name="T1" fmla="*/ 353 h 620"/>
                <a:gd name="T2" fmla="*/ 613 w 802"/>
                <a:gd name="T3" fmla="*/ 329 h 620"/>
                <a:gd name="T4" fmla="*/ 556 w 802"/>
                <a:gd name="T5" fmla="*/ 298 h 620"/>
                <a:gd name="T6" fmla="*/ 544 w 802"/>
                <a:gd name="T7" fmla="*/ 272 h 620"/>
                <a:gd name="T8" fmla="*/ 518 w 802"/>
                <a:gd name="T9" fmla="*/ 237 h 620"/>
                <a:gd name="T10" fmla="*/ 528 w 802"/>
                <a:gd name="T11" fmla="*/ 218 h 620"/>
                <a:gd name="T12" fmla="*/ 516 w 802"/>
                <a:gd name="T13" fmla="*/ 208 h 620"/>
                <a:gd name="T14" fmla="*/ 487 w 802"/>
                <a:gd name="T15" fmla="*/ 213 h 620"/>
                <a:gd name="T16" fmla="*/ 471 w 802"/>
                <a:gd name="T17" fmla="*/ 208 h 620"/>
                <a:gd name="T18" fmla="*/ 480 w 802"/>
                <a:gd name="T19" fmla="*/ 166 h 620"/>
                <a:gd name="T20" fmla="*/ 476 w 802"/>
                <a:gd name="T21" fmla="*/ 107 h 620"/>
                <a:gd name="T22" fmla="*/ 407 w 802"/>
                <a:gd name="T23" fmla="*/ 38 h 620"/>
                <a:gd name="T24" fmla="*/ 369 w 802"/>
                <a:gd name="T25" fmla="*/ 26 h 620"/>
                <a:gd name="T26" fmla="*/ 345 w 802"/>
                <a:gd name="T27" fmla="*/ 21 h 620"/>
                <a:gd name="T28" fmla="*/ 322 w 802"/>
                <a:gd name="T29" fmla="*/ 14 h 620"/>
                <a:gd name="T30" fmla="*/ 300 w 802"/>
                <a:gd name="T31" fmla="*/ 26 h 620"/>
                <a:gd name="T32" fmla="*/ 282 w 802"/>
                <a:gd name="T33" fmla="*/ 17 h 620"/>
                <a:gd name="T34" fmla="*/ 265 w 802"/>
                <a:gd name="T35" fmla="*/ 7 h 620"/>
                <a:gd name="T36" fmla="*/ 246 w 802"/>
                <a:gd name="T37" fmla="*/ 38 h 620"/>
                <a:gd name="T38" fmla="*/ 237 w 802"/>
                <a:gd name="T39" fmla="*/ 33 h 620"/>
                <a:gd name="T40" fmla="*/ 220 w 802"/>
                <a:gd name="T41" fmla="*/ 31 h 620"/>
                <a:gd name="T42" fmla="*/ 206 w 802"/>
                <a:gd name="T43" fmla="*/ 31 h 620"/>
                <a:gd name="T44" fmla="*/ 185 w 802"/>
                <a:gd name="T45" fmla="*/ 52 h 620"/>
                <a:gd name="T46" fmla="*/ 168 w 802"/>
                <a:gd name="T47" fmla="*/ 107 h 620"/>
                <a:gd name="T48" fmla="*/ 144 w 802"/>
                <a:gd name="T49" fmla="*/ 123 h 620"/>
                <a:gd name="T50" fmla="*/ 128 w 802"/>
                <a:gd name="T51" fmla="*/ 149 h 620"/>
                <a:gd name="T52" fmla="*/ 111 w 802"/>
                <a:gd name="T53" fmla="*/ 168 h 620"/>
                <a:gd name="T54" fmla="*/ 102 w 802"/>
                <a:gd name="T55" fmla="*/ 215 h 620"/>
                <a:gd name="T56" fmla="*/ 95 w 802"/>
                <a:gd name="T57" fmla="*/ 230 h 620"/>
                <a:gd name="T58" fmla="*/ 69 w 802"/>
                <a:gd name="T59" fmla="*/ 239 h 620"/>
                <a:gd name="T60" fmla="*/ 59 w 802"/>
                <a:gd name="T61" fmla="*/ 341 h 620"/>
                <a:gd name="T62" fmla="*/ 35 w 802"/>
                <a:gd name="T63" fmla="*/ 353 h 620"/>
                <a:gd name="T64" fmla="*/ 21 w 802"/>
                <a:gd name="T65" fmla="*/ 350 h 620"/>
                <a:gd name="T66" fmla="*/ 9 w 802"/>
                <a:gd name="T67" fmla="*/ 355 h 620"/>
                <a:gd name="T68" fmla="*/ 9 w 802"/>
                <a:gd name="T69" fmla="*/ 362 h 620"/>
                <a:gd name="T70" fmla="*/ 2 w 802"/>
                <a:gd name="T71" fmla="*/ 374 h 620"/>
                <a:gd name="T72" fmla="*/ 7 w 802"/>
                <a:gd name="T73" fmla="*/ 386 h 620"/>
                <a:gd name="T74" fmla="*/ 26 w 802"/>
                <a:gd name="T75" fmla="*/ 388 h 620"/>
                <a:gd name="T76" fmla="*/ 45 w 802"/>
                <a:gd name="T77" fmla="*/ 398 h 620"/>
                <a:gd name="T78" fmla="*/ 64 w 802"/>
                <a:gd name="T79" fmla="*/ 424 h 620"/>
                <a:gd name="T80" fmla="*/ 83 w 802"/>
                <a:gd name="T81" fmla="*/ 438 h 620"/>
                <a:gd name="T82" fmla="*/ 92 w 802"/>
                <a:gd name="T83" fmla="*/ 447 h 620"/>
                <a:gd name="T84" fmla="*/ 106 w 802"/>
                <a:gd name="T85" fmla="*/ 481 h 620"/>
                <a:gd name="T86" fmla="*/ 118 w 802"/>
                <a:gd name="T87" fmla="*/ 507 h 620"/>
                <a:gd name="T88" fmla="*/ 132 w 802"/>
                <a:gd name="T89" fmla="*/ 511 h 620"/>
                <a:gd name="T90" fmla="*/ 151 w 802"/>
                <a:gd name="T91" fmla="*/ 525 h 620"/>
                <a:gd name="T92" fmla="*/ 161 w 802"/>
                <a:gd name="T93" fmla="*/ 563 h 620"/>
                <a:gd name="T94" fmla="*/ 213 w 802"/>
                <a:gd name="T95" fmla="*/ 568 h 620"/>
                <a:gd name="T96" fmla="*/ 239 w 802"/>
                <a:gd name="T97" fmla="*/ 585 h 620"/>
                <a:gd name="T98" fmla="*/ 289 w 802"/>
                <a:gd name="T99" fmla="*/ 608 h 620"/>
                <a:gd name="T100" fmla="*/ 300 w 802"/>
                <a:gd name="T101" fmla="*/ 608 h 620"/>
                <a:gd name="T102" fmla="*/ 326 w 802"/>
                <a:gd name="T103" fmla="*/ 613 h 620"/>
                <a:gd name="T104" fmla="*/ 350 w 802"/>
                <a:gd name="T105" fmla="*/ 618 h 620"/>
                <a:gd name="T106" fmla="*/ 383 w 802"/>
                <a:gd name="T107" fmla="*/ 587 h 620"/>
                <a:gd name="T108" fmla="*/ 423 w 802"/>
                <a:gd name="T109" fmla="*/ 580 h 620"/>
                <a:gd name="T110" fmla="*/ 464 w 802"/>
                <a:gd name="T111" fmla="*/ 589 h 620"/>
                <a:gd name="T112" fmla="*/ 497 w 802"/>
                <a:gd name="T113" fmla="*/ 578 h 620"/>
                <a:gd name="T114" fmla="*/ 554 w 802"/>
                <a:gd name="T115" fmla="*/ 547 h 620"/>
                <a:gd name="T116" fmla="*/ 613 w 802"/>
                <a:gd name="T117" fmla="*/ 537 h 620"/>
                <a:gd name="T118" fmla="*/ 662 w 802"/>
                <a:gd name="T119" fmla="*/ 514 h 620"/>
                <a:gd name="T120" fmla="*/ 722 w 802"/>
                <a:gd name="T121" fmla="*/ 450 h 620"/>
                <a:gd name="T122" fmla="*/ 764 w 802"/>
                <a:gd name="T123" fmla="*/ 41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2" h="620">
                  <a:moveTo>
                    <a:pt x="793" y="374"/>
                  </a:moveTo>
                  <a:lnTo>
                    <a:pt x="752" y="374"/>
                  </a:lnTo>
                  <a:lnTo>
                    <a:pt x="748" y="374"/>
                  </a:lnTo>
                  <a:lnTo>
                    <a:pt x="745" y="372"/>
                  </a:lnTo>
                  <a:lnTo>
                    <a:pt x="741" y="372"/>
                  </a:lnTo>
                  <a:lnTo>
                    <a:pt x="736" y="369"/>
                  </a:lnTo>
                  <a:lnTo>
                    <a:pt x="733" y="369"/>
                  </a:lnTo>
                  <a:lnTo>
                    <a:pt x="729" y="367"/>
                  </a:lnTo>
                  <a:lnTo>
                    <a:pt x="724" y="365"/>
                  </a:lnTo>
                  <a:lnTo>
                    <a:pt x="719" y="365"/>
                  </a:lnTo>
                  <a:lnTo>
                    <a:pt x="715" y="362"/>
                  </a:lnTo>
                  <a:lnTo>
                    <a:pt x="710" y="360"/>
                  </a:lnTo>
                  <a:lnTo>
                    <a:pt x="705" y="360"/>
                  </a:lnTo>
                  <a:lnTo>
                    <a:pt x="700" y="357"/>
                  </a:lnTo>
                  <a:lnTo>
                    <a:pt x="696" y="357"/>
                  </a:lnTo>
                  <a:lnTo>
                    <a:pt x="693" y="355"/>
                  </a:lnTo>
                  <a:lnTo>
                    <a:pt x="689" y="353"/>
                  </a:lnTo>
                  <a:lnTo>
                    <a:pt x="684" y="353"/>
                  </a:lnTo>
                  <a:lnTo>
                    <a:pt x="679" y="350"/>
                  </a:lnTo>
                  <a:lnTo>
                    <a:pt x="674" y="348"/>
                  </a:lnTo>
                  <a:lnTo>
                    <a:pt x="670" y="348"/>
                  </a:lnTo>
                  <a:lnTo>
                    <a:pt x="670" y="348"/>
                  </a:lnTo>
                  <a:lnTo>
                    <a:pt x="665" y="346"/>
                  </a:lnTo>
                  <a:lnTo>
                    <a:pt x="660" y="343"/>
                  </a:lnTo>
                  <a:lnTo>
                    <a:pt x="655" y="343"/>
                  </a:lnTo>
                  <a:lnTo>
                    <a:pt x="651" y="341"/>
                  </a:lnTo>
                  <a:lnTo>
                    <a:pt x="646" y="339"/>
                  </a:lnTo>
                  <a:lnTo>
                    <a:pt x="641" y="339"/>
                  </a:lnTo>
                  <a:lnTo>
                    <a:pt x="636" y="336"/>
                  </a:lnTo>
                  <a:lnTo>
                    <a:pt x="632" y="336"/>
                  </a:lnTo>
                  <a:lnTo>
                    <a:pt x="627" y="334"/>
                  </a:lnTo>
                  <a:lnTo>
                    <a:pt x="622" y="331"/>
                  </a:lnTo>
                  <a:lnTo>
                    <a:pt x="618" y="331"/>
                  </a:lnTo>
                  <a:lnTo>
                    <a:pt x="613" y="329"/>
                  </a:lnTo>
                  <a:lnTo>
                    <a:pt x="608" y="327"/>
                  </a:lnTo>
                  <a:lnTo>
                    <a:pt x="603" y="327"/>
                  </a:lnTo>
                  <a:lnTo>
                    <a:pt x="599" y="324"/>
                  </a:lnTo>
                  <a:lnTo>
                    <a:pt x="594" y="322"/>
                  </a:lnTo>
                  <a:lnTo>
                    <a:pt x="589" y="322"/>
                  </a:lnTo>
                  <a:lnTo>
                    <a:pt x="587" y="320"/>
                  </a:lnTo>
                  <a:lnTo>
                    <a:pt x="584" y="317"/>
                  </a:lnTo>
                  <a:lnTo>
                    <a:pt x="577" y="310"/>
                  </a:lnTo>
                  <a:lnTo>
                    <a:pt x="573" y="305"/>
                  </a:lnTo>
                  <a:lnTo>
                    <a:pt x="568" y="303"/>
                  </a:lnTo>
                  <a:lnTo>
                    <a:pt x="568" y="301"/>
                  </a:lnTo>
                  <a:lnTo>
                    <a:pt x="568" y="303"/>
                  </a:lnTo>
                  <a:lnTo>
                    <a:pt x="565" y="303"/>
                  </a:lnTo>
                  <a:lnTo>
                    <a:pt x="565" y="303"/>
                  </a:lnTo>
                  <a:lnTo>
                    <a:pt x="561" y="301"/>
                  </a:lnTo>
                  <a:lnTo>
                    <a:pt x="558" y="298"/>
                  </a:lnTo>
                  <a:lnTo>
                    <a:pt x="556" y="298"/>
                  </a:lnTo>
                  <a:lnTo>
                    <a:pt x="556" y="296"/>
                  </a:lnTo>
                  <a:lnTo>
                    <a:pt x="556" y="294"/>
                  </a:lnTo>
                  <a:lnTo>
                    <a:pt x="556" y="294"/>
                  </a:lnTo>
                  <a:lnTo>
                    <a:pt x="556" y="291"/>
                  </a:lnTo>
                  <a:lnTo>
                    <a:pt x="554" y="291"/>
                  </a:lnTo>
                  <a:lnTo>
                    <a:pt x="554" y="289"/>
                  </a:lnTo>
                  <a:lnTo>
                    <a:pt x="554" y="289"/>
                  </a:lnTo>
                  <a:lnTo>
                    <a:pt x="554" y="289"/>
                  </a:lnTo>
                  <a:lnTo>
                    <a:pt x="551" y="286"/>
                  </a:lnTo>
                  <a:lnTo>
                    <a:pt x="551" y="286"/>
                  </a:lnTo>
                  <a:lnTo>
                    <a:pt x="551" y="286"/>
                  </a:lnTo>
                  <a:lnTo>
                    <a:pt x="549" y="286"/>
                  </a:lnTo>
                  <a:lnTo>
                    <a:pt x="549" y="284"/>
                  </a:lnTo>
                  <a:lnTo>
                    <a:pt x="549" y="284"/>
                  </a:lnTo>
                  <a:lnTo>
                    <a:pt x="547" y="275"/>
                  </a:lnTo>
                  <a:lnTo>
                    <a:pt x="544" y="272"/>
                  </a:lnTo>
                  <a:lnTo>
                    <a:pt x="544" y="272"/>
                  </a:lnTo>
                  <a:lnTo>
                    <a:pt x="542" y="272"/>
                  </a:lnTo>
                  <a:lnTo>
                    <a:pt x="539" y="270"/>
                  </a:lnTo>
                  <a:lnTo>
                    <a:pt x="537" y="270"/>
                  </a:lnTo>
                  <a:lnTo>
                    <a:pt x="537" y="268"/>
                  </a:lnTo>
                  <a:lnTo>
                    <a:pt x="535" y="265"/>
                  </a:lnTo>
                  <a:lnTo>
                    <a:pt x="535" y="263"/>
                  </a:lnTo>
                  <a:lnTo>
                    <a:pt x="535" y="260"/>
                  </a:lnTo>
                  <a:lnTo>
                    <a:pt x="532" y="260"/>
                  </a:lnTo>
                  <a:lnTo>
                    <a:pt x="528" y="258"/>
                  </a:lnTo>
                  <a:lnTo>
                    <a:pt x="525" y="256"/>
                  </a:lnTo>
                  <a:lnTo>
                    <a:pt x="525" y="251"/>
                  </a:lnTo>
                  <a:lnTo>
                    <a:pt x="523" y="249"/>
                  </a:lnTo>
                  <a:lnTo>
                    <a:pt x="523" y="244"/>
                  </a:lnTo>
                  <a:lnTo>
                    <a:pt x="523" y="241"/>
                  </a:lnTo>
                  <a:lnTo>
                    <a:pt x="523" y="241"/>
                  </a:lnTo>
                  <a:lnTo>
                    <a:pt x="518" y="239"/>
                  </a:lnTo>
                  <a:lnTo>
                    <a:pt x="518" y="237"/>
                  </a:lnTo>
                  <a:lnTo>
                    <a:pt x="516" y="234"/>
                  </a:lnTo>
                  <a:lnTo>
                    <a:pt x="516" y="232"/>
                  </a:lnTo>
                  <a:lnTo>
                    <a:pt x="518" y="232"/>
                  </a:lnTo>
                  <a:lnTo>
                    <a:pt x="518" y="232"/>
                  </a:lnTo>
                  <a:lnTo>
                    <a:pt x="518" y="232"/>
                  </a:lnTo>
                  <a:lnTo>
                    <a:pt x="521" y="230"/>
                  </a:lnTo>
                  <a:lnTo>
                    <a:pt x="521" y="230"/>
                  </a:lnTo>
                  <a:lnTo>
                    <a:pt x="521" y="227"/>
                  </a:lnTo>
                  <a:lnTo>
                    <a:pt x="521" y="225"/>
                  </a:lnTo>
                  <a:lnTo>
                    <a:pt x="523" y="225"/>
                  </a:lnTo>
                  <a:lnTo>
                    <a:pt x="523" y="223"/>
                  </a:lnTo>
                  <a:lnTo>
                    <a:pt x="525" y="223"/>
                  </a:lnTo>
                  <a:lnTo>
                    <a:pt x="525" y="220"/>
                  </a:lnTo>
                  <a:lnTo>
                    <a:pt x="525" y="220"/>
                  </a:lnTo>
                  <a:lnTo>
                    <a:pt x="525" y="220"/>
                  </a:lnTo>
                  <a:lnTo>
                    <a:pt x="525" y="218"/>
                  </a:lnTo>
                  <a:lnTo>
                    <a:pt x="528" y="218"/>
                  </a:lnTo>
                  <a:lnTo>
                    <a:pt x="530" y="218"/>
                  </a:lnTo>
                  <a:lnTo>
                    <a:pt x="530" y="215"/>
                  </a:lnTo>
                  <a:lnTo>
                    <a:pt x="530" y="213"/>
                  </a:lnTo>
                  <a:lnTo>
                    <a:pt x="530" y="213"/>
                  </a:lnTo>
                  <a:lnTo>
                    <a:pt x="530" y="213"/>
                  </a:lnTo>
                  <a:lnTo>
                    <a:pt x="530" y="213"/>
                  </a:lnTo>
                  <a:lnTo>
                    <a:pt x="530" y="213"/>
                  </a:lnTo>
                  <a:lnTo>
                    <a:pt x="528" y="213"/>
                  </a:lnTo>
                  <a:lnTo>
                    <a:pt x="528" y="213"/>
                  </a:lnTo>
                  <a:lnTo>
                    <a:pt x="525" y="213"/>
                  </a:lnTo>
                  <a:lnTo>
                    <a:pt x="525" y="213"/>
                  </a:lnTo>
                  <a:lnTo>
                    <a:pt x="523" y="213"/>
                  </a:lnTo>
                  <a:lnTo>
                    <a:pt x="523" y="211"/>
                  </a:lnTo>
                  <a:lnTo>
                    <a:pt x="521" y="208"/>
                  </a:lnTo>
                  <a:lnTo>
                    <a:pt x="521" y="208"/>
                  </a:lnTo>
                  <a:lnTo>
                    <a:pt x="518" y="208"/>
                  </a:lnTo>
                  <a:lnTo>
                    <a:pt x="516" y="208"/>
                  </a:lnTo>
                  <a:lnTo>
                    <a:pt x="513" y="208"/>
                  </a:lnTo>
                  <a:lnTo>
                    <a:pt x="511" y="208"/>
                  </a:lnTo>
                  <a:lnTo>
                    <a:pt x="506" y="208"/>
                  </a:lnTo>
                  <a:lnTo>
                    <a:pt x="504" y="211"/>
                  </a:lnTo>
                  <a:lnTo>
                    <a:pt x="502" y="213"/>
                  </a:lnTo>
                  <a:lnTo>
                    <a:pt x="502" y="213"/>
                  </a:lnTo>
                  <a:lnTo>
                    <a:pt x="502" y="211"/>
                  </a:lnTo>
                  <a:lnTo>
                    <a:pt x="499" y="211"/>
                  </a:lnTo>
                  <a:lnTo>
                    <a:pt x="499" y="213"/>
                  </a:lnTo>
                  <a:lnTo>
                    <a:pt x="497" y="213"/>
                  </a:lnTo>
                  <a:lnTo>
                    <a:pt x="497" y="213"/>
                  </a:lnTo>
                  <a:lnTo>
                    <a:pt x="497" y="213"/>
                  </a:lnTo>
                  <a:lnTo>
                    <a:pt x="494" y="213"/>
                  </a:lnTo>
                  <a:lnTo>
                    <a:pt x="494" y="213"/>
                  </a:lnTo>
                  <a:lnTo>
                    <a:pt x="492" y="213"/>
                  </a:lnTo>
                  <a:lnTo>
                    <a:pt x="490" y="213"/>
                  </a:lnTo>
                  <a:lnTo>
                    <a:pt x="487" y="213"/>
                  </a:lnTo>
                  <a:lnTo>
                    <a:pt x="485" y="213"/>
                  </a:lnTo>
                  <a:lnTo>
                    <a:pt x="483" y="215"/>
                  </a:lnTo>
                  <a:lnTo>
                    <a:pt x="483" y="215"/>
                  </a:lnTo>
                  <a:lnTo>
                    <a:pt x="480" y="215"/>
                  </a:lnTo>
                  <a:lnTo>
                    <a:pt x="478" y="215"/>
                  </a:lnTo>
                  <a:lnTo>
                    <a:pt x="478" y="215"/>
                  </a:lnTo>
                  <a:lnTo>
                    <a:pt x="478" y="215"/>
                  </a:lnTo>
                  <a:lnTo>
                    <a:pt x="478" y="215"/>
                  </a:lnTo>
                  <a:lnTo>
                    <a:pt x="478" y="215"/>
                  </a:lnTo>
                  <a:lnTo>
                    <a:pt x="478" y="215"/>
                  </a:lnTo>
                  <a:lnTo>
                    <a:pt x="478" y="215"/>
                  </a:lnTo>
                  <a:lnTo>
                    <a:pt x="471" y="213"/>
                  </a:lnTo>
                  <a:lnTo>
                    <a:pt x="468" y="213"/>
                  </a:lnTo>
                  <a:lnTo>
                    <a:pt x="468" y="213"/>
                  </a:lnTo>
                  <a:lnTo>
                    <a:pt x="468" y="213"/>
                  </a:lnTo>
                  <a:lnTo>
                    <a:pt x="471" y="211"/>
                  </a:lnTo>
                  <a:lnTo>
                    <a:pt x="471" y="208"/>
                  </a:lnTo>
                  <a:lnTo>
                    <a:pt x="471" y="199"/>
                  </a:lnTo>
                  <a:lnTo>
                    <a:pt x="471" y="192"/>
                  </a:lnTo>
                  <a:lnTo>
                    <a:pt x="468" y="187"/>
                  </a:lnTo>
                  <a:lnTo>
                    <a:pt x="468" y="182"/>
                  </a:lnTo>
                  <a:lnTo>
                    <a:pt x="471" y="178"/>
                  </a:lnTo>
                  <a:lnTo>
                    <a:pt x="471" y="175"/>
                  </a:lnTo>
                  <a:lnTo>
                    <a:pt x="471" y="173"/>
                  </a:lnTo>
                  <a:lnTo>
                    <a:pt x="473" y="173"/>
                  </a:lnTo>
                  <a:lnTo>
                    <a:pt x="473" y="170"/>
                  </a:lnTo>
                  <a:lnTo>
                    <a:pt x="476" y="170"/>
                  </a:lnTo>
                  <a:lnTo>
                    <a:pt x="476" y="170"/>
                  </a:lnTo>
                  <a:lnTo>
                    <a:pt x="476" y="168"/>
                  </a:lnTo>
                  <a:lnTo>
                    <a:pt x="476" y="168"/>
                  </a:lnTo>
                  <a:lnTo>
                    <a:pt x="478" y="168"/>
                  </a:lnTo>
                  <a:lnTo>
                    <a:pt x="478" y="168"/>
                  </a:lnTo>
                  <a:lnTo>
                    <a:pt x="478" y="168"/>
                  </a:lnTo>
                  <a:lnTo>
                    <a:pt x="480" y="166"/>
                  </a:lnTo>
                  <a:lnTo>
                    <a:pt x="485" y="159"/>
                  </a:lnTo>
                  <a:lnTo>
                    <a:pt x="487" y="154"/>
                  </a:lnTo>
                  <a:lnTo>
                    <a:pt x="487" y="154"/>
                  </a:lnTo>
                  <a:lnTo>
                    <a:pt x="490" y="154"/>
                  </a:lnTo>
                  <a:lnTo>
                    <a:pt x="490" y="152"/>
                  </a:lnTo>
                  <a:lnTo>
                    <a:pt x="490" y="152"/>
                  </a:lnTo>
                  <a:lnTo>
                    <a:pt x="497" y="140"/>
                  </a:lnTo>
                  <a:lnTo>
                    <a:pt x="499" y="137"/>
                  </a:lnTo>
                  <a:lnTo>
                    <a:pt x="502" y="133"/>
                  </a:lnTo>
                  <a:lnTo>
                    <a:pt x="499" y="130"/>
                  </a:lnTo>
                  <a:lnTo>
                    <a:pt x="494" y="123"/>
                  </a:lnTo>
                  <a:lnTo>
                    <a:pt x="492" y="118"/>
                  </a:lnTo>
                  <a:lnTo>
                    <a:pt x="490" y="116"/>
                  </a:lnTo>
                  <a:lnTo>
                    <a:pt x="485" y="114"/>
                  </a:lnTo>
                  <a:lnTo>
                    <a:pt x="483" y="114"/>
                  </a:lnTo>
                  <a:lnTo>
                    <a:pt x="478" y="111"/>
                  </a:lnTo>
                  <a:lnTo>
                    <a:pt x="476" y="107"/>
                  </a:lnTo>
                  <a:lnTo>
                    <a:pt x="471" y="97"/>
                  </a:lnTo>
                  <a:lnTo>
                    <a:pt x="471" y="95"/>
                  </a:lnTo>
                  <a:lnTo>
                    <a:pt x="468" y="92"/>
                  </a:lnTo>
                  <a:lnTo>
                    <a:pt x="466" y="90"/>
                  </a:lnTo>
                  <a:lnTo>
                    <a:pt x="461" y="88"/>
                  </a:lnTo>
                  <a:lnTo>
                    <a:pt x="457" y="83"/>
                  </a:lnTo>
                  <a:lnTo>
                    <a:pt x="447" y="76"/>
                  </a:lnTo>
                  <a:lnTo>
                    <a:pt x="440" y="71"/>
                  </a:lnTo>
                  <a:lnTo>
                    <a:pt x="438" y="71"/>
                  </a:lnTo>
                  <a:lnTo>
                    <a:pt x="435" y="64"/>
                  </a:lnTo>
                  <a:lnTo>
                    <a:pt x="431" y="57"/>
                  </a:lnTo>
                  <a:lnTo>
                    <a:pt x="426" y="50"/>
                  </a:lnTo>
                  <a:lnTo>
                    <a:pt x="419" y="43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07" y="38"/>
                  </a:lnTo>
                  <a:lnTo>
                    <a:pt x="407" y="38"/>
                  </a:lnTo>
                  <a:lnTo>
                    <a:pt x="400" y="36"/>
                  </a:lnTo>
                  <a:lnTo>
                    <a:pt x="397" y="33"/>
                  </a:lnTo>
                  <a:lnTo>
                    <a:pt x="393" y="31"/>
                  </a:lnTo>
                  <a:lnTo>
                    <a:pt x="390" y="26"/>
                  </a:lnTo>
                  <a:lnTo>
                    <a:pt x="388" y="26"/>
                  </a:lnTo>
                  <a:lnTo>
                    <a:pt x="386" y="24"/>
                  </a:lnTo>
                  <a:lnTo>
                    <a:pt x="381" y="24"/>
                  </a:lnTo>
                  <a:lnTo>
                    <a:pt x="379" y="24"/>
                  </a:lnTo>
                  <a:lnTo>
                    <a:pt x="376" y="24"/>
                  </a:lnTo>
                  <a:lnTo>
                    <a:pt x="376" y="24"/>
                  </a:lnTo>
                  <a:lnTo>
                    <a:pt x="374" y="24"/>
                  </a:lnTo>
                  <a:lnTo>
                    <a:pt x="374" y="24"/>
                  </a:lnTo>
                  <a:lnTo>
                    <a:pt x="374" y="24"/>
                  </a:lnTo>
                  <a:lnTo>
                    <a:pt x="371" y="26"/>
                  </a:lnTo>
                  <a:lnTo>
                    <a:pt x="369" y="26"/>
                  </a:lnTo>
                  <a:lnTo>
                    <a:pt x="369" y="26"/>
                  </a:lnTo>
                  <a:lnTo>
                    <a:pt x="369" y="26"/>
                  </a:lnTo>
                  <a:lnTo>
                    <a:pt x="364" y="24"/>
                  </a:lnTo>
                  <a:lnTo>
                    <a:pt x="364" y="21"/>
                  </a:lnTo>
                  <a:lnTo>
                    <a:pt x="362" y="21"/>
                  </a:lnTo>
                  <a:lnTo>
                    <a:pt x="360" y="21"/>
                  </a:lnTo>
                  <a:lnTo>
                    <a:pt x="360" y="21"/>
                  </a:lnTo>
                  <a:lnTo>
                    <a:pt x="357" y="21"/>
                  </a:lnTo>
                  <a:lnTo>
                    <a:pt x="357" y="21"/>
                  </a:lnTo>
                  <a:lnTo>
                    <a:pt x="353" y="21"/>
                  </a:lnTo>
                  <a:lnTo>
                    <a:pt x="353" y="21"/>
                  </a:lnTo>
                  <a:lnTo>
                    <a:pt x="353" y="21"/>
                  </a:lnTo>
                  <a:lnTo>
                    <a:pt x="353" y="19"/>
                  </a:lnTo>
                  <a:lnTo>
                    <a:pt x="350" y="19"/>
                  </a:lnTo>
                  <a:lnTo>
                    <a:pt x="350" y="19"/>
                  </a:lnTo>
                  <a:lnTo>
                    <a:pt x="348" y="19"/>
                  </a:lnTo>
                  <a:lnTo>
                    <a:pt x="348" y="19"/>
                  </a:lnTo>
                  <a:lnTo>
                    <a:pt x="348" y="21"/>
                  </a:lnTo>
                  <a:lnTo>
                    <a:pt x="345" y="21"/>
                  </a:lnTo>
                  <a:lnTo>
                    <a:pt x="341" y="24"/>
                  </a:lnTo>
                  <a:lnTo>
                    <a:pt x="341" y="24"/>
                  </a:lnTo>
                  <a:lnTo>
                    <a:pt x="336" y="21"/>
                  </a:lnTo>
                  <a:lnTo>
                    <a:pt x="336" y="21"/>
                  </a:lnTo>
                  <a:lnTo>
                    <a:pt x="336" y="24"/>
                  </a:lnTo>
                  <a:lnTo>
                    <a:pt x="334" y="26"/>
                  </a:lnTo>
                  <a:lnTo>
                    <a:pt x="334" y="26"/>
                  </a:lnTo>
                  <a:lnTo>
                    <a:pt x="331" y="24"/>
                  </a:lnTo>
                  <a:lnTo>
                    <a:pt x="329" y="19"/>
                  </a:lnTo>
                  <a:lnTo>
                    <a:pt x="329" y="17"/>
                  </a:lnTo>
                  <a:lnTo>
                    <a:pt x="329" y="17"/>
                  </a:lnTo>
                  <a:lnTo>
                    <a:pt x="326" y="14"/>
                  </a:lnTo>
                  <a:lnTo>
                    <a:pt x="326" y="14"/>
                  </a:lnTo>
                  <a:lnTo>
                    <a:pt x="326" y="14"/>
                  </a:lnTo>
                  <a:lnTo>
                    <a:pt x="324" y="14"/>
                  </a:lnTo>
                  <a:lnTo>
                    <a:pt x="322" y="14"/>
                  </a:lnTo>
                  <a:lnTo>
                    <a:pt x="322" y="14"/>
                  </a:lnTo>
                  <a:lnTo>
                    <a:pt x="322" y="14"/>
                  </a:lnTo>
                  <a:lnTo>
                    <a:pt x="322" y="14"/>
                  </a:lnTo>
                  <a:lnTo>
                    <a:pt x="322" y="17"/>
                  </a:lnTo>
                  <a:lnTo>
                    <a:pt x="322" y="17"/>
                  </a:lnTo>
                  <a:lnTo>
                    <a:pt x="319" y="19"/>
                  </a:lnTo>
                  <a:lnTo>
                    <a:pt x="319" y="19"/>
                  </a:lnTo>
                  <a:lnTo>
                    <a:pt x="317" y="19"/>
                  </a:lnTo>
                  <a:lnTo>
                    <a:pt x="315" y="21"/>
                  </a:lnTo>
                  <a:lnTo>
                    <a:pt x="315" y="21"/>
                  </a:lnTo>
                  <a:lnTo>
                    <a:pt x="312" y="21"/>
                  </a:lnTo>
                  <a:lnTo>
                    <a:pt x="308" y="24"/>
                  </a:lnTo>
                  <a:lnTo>
                    <a:pt x="308" y="24"/>
                  </a:lnTo>
                  <a:lnTo>
                    <a:pt x="308" y="24"/>
                  </a:lnTo>
                  <a:lnTo>
                    <a:pt x="305" y="24"/>
                  </a:lnTo>
                  <a:lnTo>
                    <a:pt x="305" y="24"/>
                  </a:lnTo>
                  <a:lnTo>
                    <a:pt x="303" y="24"/>
                  </a:lnTo>
                  <a:lnTo>
                    <a:pt x="300" y="26"/>
                  </a:lnTo>
                  <a:lnTo>
                    <a:pt x="298" y="26"/>
                  </a:lnTo>
                  <a:lnTo>
                    <a:pt x="293" y="26"/>
                  </a:lnTo>
                  <a:lnTo>
                    <a:pt x="291" y="26"/>
                  </a:lnTo>
                  <a:lnTo>
                    <a:pt x="291" y="26"/>
                  </a:lnTo>
                  <a:lnTo>
                    <a:pt x="291" y="26"/>
                  </a:lnTo>
                  <a:lnTo>
                    <a:pt x="291" y="26"/>
                  </a:lnTo>
                  <a:lnTo>
                    <a:pt x="289" y="26"/>
                  </a:lnTo>
                  <a:lnTo>
                    <a:pt x="289" y="24"/>
                  </a:lnTo>
                  <a:lnTo>
                    <a:pt x="289" y="24"/>
                  </a:lnTo>
                  <a:lnTo>
                    <a:pt x="286" y="21"/>
                  </a:lnTo>
                  <a:lnTo>
                    <a:pt x="286" y="21"/>
                  </a:lnTo>
                  <a:lnTo>
                    <a:pt x="284" y="21"/>
                  </a:lnTo>
                  <a:lnTo>
                    <a:pt x="284" y="19"/>
                  </a:lnTo>
                  <a:lnTo>
                    <a:pt x="284" y="17"/>
                  </a:lnTo>
                  <a:lnTo>
                    <a:pt x="284" y="17"/>
                  </a:lnTo>
                  <a:lnTo>
                    <a:pt x="284" y="17"/>
                  </a:lnTo>
                  <a:lnTo>
                    <a:pt x="282" y="17"/>
                  </a:lnTo>
                  <a:lnTo>
                    <a:pt x="282" y="17"/>
                  </a:lnTo>
                  <a:lnTo>
                    <a:pt x="282" y="14"/>
                  </a:lnTo>
                  <a:lnTo>
                    <a:pt x="282" y="14"/>
                  </a:lnTo>
                  <a:lnTo>
                    <a:pt x="282" y="14"/>
                  </a:lnTo>
                  <a:lnTo>
                    <a:pt x="282" y="12"/>
                  </a:lnTo>
                  <a:lnTo>
                    <a:pt x="279" y="12"/>
                  </a:lnTo>
                  <a:lnTo>
                    <a:pt x="279" y="12"/>
                  </a:lnTo>
                  <a:lnTo>
                    <a:pt x="279" y="12"/>
                  </a:lnTo>
                  <a:lnTo>
                    <a:pt x="274" y="12"/>
                  </a:lnTo>
                  <a:lnTo>
                    <a:pt x="274" y="12"/>
                  </a:lnTo>
                  <a:lnTo>
                    <a:pt x="267" y="10"/>
                  </a:lnTo>
                  <a:lnTo>
                    <a:pt x="267" y="10"/>
                  </a:lnTo>
                  <a:lnTo>
                    <a:pt x="267" y="10"/>
                  </a:lnTo>
                  <a:lnTo>
                    <a:pt x="267" y="7"/>
                  </a:lnTo>
                  <a:lnTo>
                    <a:pt x="267" y="7"/>
                  </a:lnTo>
                  <a:lnTo>
                    <a:pt x="267" y="7"/>
                  </a:lnTo>
                  <a:lnTo>
                    <a:pt x="265" y="7"/>
                  </a:lnTo>
                  <a:lnTo>
                    <a:pt x="265" y="7"/>
                  </a:lnTo>
                  <a:lnTo>
                    <a:pt x="265" y="7"/>
                  </a:lnTo>
                  <a:lnTo>
                    <a:pt x="265" y="7"/>
                  </a:lnTo>
                  <a:lnTo>
                    <a:pt x="265" y="5"/>
                  </a:lnTo>
                  <a:lnTo>
                    <a:pt x="265" y="5"/>
                  </a:lnTo>
                  <a:lnTo>
                    <a:pt x="265" y="5"/>
                  </a:lnTo>
                  <a:lnTo>
                    <a:pt x="265" y="5"/>
                  </a:lnTo>
                  <a:lnTo>
                    <a:pt x="265" y="5"/>
                  </a:lnTo>
                  <a:lnTo>
                    <a:pt x="265" y="5"/>
                  </a:lnTo>
                  <a:lnTo>
                    <a:pt x="263" y="2"/>
                  </a:lnTo>
                  <a:lnTo>
                    <a:pt x="263" y="2"/>
                  </a:lnTo>
                  <a:lnTo>
                    <a:pt x="263" y="0"/>
                  </a:lnTo>
                  <a:lnTo>
                    <a:pt x="260" y="7"/>
                  </a:lnTo>
                  <a:lnTo>
                    <a:pt x="256" y="14"/>
                  </a:lnTo>
                  <a:lnTo>
                    <a:pt x="253" y="24"/>
                  </a:lnTo>
                  <a:lnTo>
                    <a:pt x="248" y="31"/>
                  </a:lnTo>
                  <a:lnTo>
                    <a:pt x="246" y="38"/>
                  </a:lnTo>
                  <a:lnTo>
                    <a:pt x="244" y="43"/>
                  </a:lnTo>
                  <a:lnTo>
                    <a:pt x="244" y="43"/>
                  </a:lnTo>
                  <a:lnTo>
                    <a:pt x="244" y="43"/>
                  </a:lnTo>
                  <a:lnTo>
                    <a:pt x="241" y="43"/>
                  </a:lnTo>
                  <a:lnTo>
                    <a:pt x="241" y="40"/>
                  </a:lnTo>
                  <a:lnTo>
                    <a:pt x="241" y="40"/>
                  </a:lnTo>
                  <a:lnTo>
                    <a:pt x="241" y="40"/>
                  </a:lnTo>
                  <a:lnTo>
                    <a:pt x="241" y="38"/>
                  </a:lnTo>
                  <a:lnTo>
                    <a:pt x="241" y="38"/>
                  </a:lnTo>
                  <a:lnTo>
                    <a:pt x="241" y="38"/>
                  </a:lnTo>
                  <a:lnTo>
                    <a:pt x="239" y="38"/>
                  </a:lnTo>
                  <a:lnTo>
                    <a:pt x="239" y="38"/>
                  </a:lnTo>
                  <a:lnTo>
                    <a:pt x="239" y="36"/>
                  </a:lnTo>
                  <a:lnTo>
                    <a:pt x="239" y="36"/>
                  </a:lnTo>
                  <a:lnTo>
                    <a:pt x="239" y="36"/>
                  </a:lnTo>
                  <a:lnTo>
                    <a:pt x="237" y="33"/>
                  </a:lnTo>
                  <a:lnTo>
                    <a:pt x="237" y="33"/>
                  </a:lnTo>
                  <a:lnTo>
                    <a:pt x="237" y="31"/>
                  </a:lnTo>
                  <a:lnTo>
                    <a:pt x="237" y="31"/>
                  </a:lnTo>
                  <a:lnTo>
                    <a:pt x="237" y="31"/>
                  </a:lnTo>
                  <a:lnTo>
                    <a:pt x="234" y="28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32" y="26"/>
                  </a:lnTo>
                  <a:lnTo>
                    <a:pt x="229" y="24"/>
                  </a:lnTo>
                  <a:lnTo>
                    <a:pt x="229" y="24"/>
                  </a:lnTo>
                  <a:lnTo>
                    <a:pt x="227" y="24"/>
                  </a:lnTo>
                  <a:lnTo>
                    <a:pt x="225" y="24"/>
                  </a:lnTo>
                  <a:lnTo>
                    <a:pt x="222" y="24"/>
                  </a:lnTo>
                  <a:lnTo>
                    <a:pt x="220" y="26"/>
                  </a:lnTo>
                  <a:lnTo>
                    <a:pt x="220" y="26"/>
                  </a:lnTo>
                  <a:lnTo>
                    <a:pt x="220" y="28"/>
                  </a:lnTo>
                  <a:lnTo>
                    <a:pt x="220" y="28"/>
                  </a:lnTo>
                  <a:lnTo>
                    <a:pt x="220" y="31"/>
                  </a:lnTo>
                  <a:lnTo>
                    <a:pt x="220" y="31"/>
                  </a:lnTo>
                  <a:lnTo>
                    <a:pt x="218" y="33"/>
                  </a:lnTo>
                  <a:lnTo>
                    <a:pt x="218" y="33"/>
                  </a:lnTo>
                  <a:lnTo>
                    <a:pt x="218" y="33"/>
                  </a:lnTo>
                  <a:lnTo>
                    <a:pt x="218" y="33"/>
                  </a:lnTo>
                  <a:lnTo>
                    <a:pt x="215" y="33"/>
                  </a:lnTo>
                  <a:lnTo>
                    <a:pt x="215" y="33"/>
                  </a:lnTo>
                  <a:lnTo>
                    <a:pt x="215" y="36"/>
                  </a:lnTo>
                  <a:lnTo>
                    <a:pt x="215" y="36"/>
                  </a:lnTo>
                  <a:lnTo>
                    <a:pt x="215" y="36"/>
                  </a:lnTo>
                  <a:lnTo>
                    <a:pt x="213" y="36"/>
                  </a:lnTo>
                  <a:lnTo>
                    <a:pt x="213" y="33"/>
                  </a:lnTo>
                  <a:lnTo>
                    <a:pt x="213" y="33"/>
                  </a:lnTo>
                  <a:lnTo>
                    <a:pt x="213" y="33"/>
                  </a:lnTo>
                  <a:lnTo>
                    <a:pt x="211" y="33"/>
                  </a:lnTo>
                  <a:lnTo>
                    <a:pt x="211" y="33"/>
                  </a:lnTo>
                  <a:lnTo>
                    <a:pt x="206" y="31"/>
                  </a:lnTo>
                  <a:lnTo>
                    <a:pt x="203" y="31"/>
                  </a:lnTo>
                  <a:lnTo>
                    <a:pt x="201" y="31"/>
                  </a:lnTo>
                  <a:lnTo>
                    <a:pt x="201" y="31"/>
                  </a:lnTo>
                  <a:lnTo>
                    <a:pt x="199" y="31"/>
                  </a:lnTo>
                  <a:lnTo>
                    <a:pt x="199" y="31"/>
                  </a:lnTo>
                  <a:lnTo>
                    <a:pt x="196" y="31"/>
                  </a:lnTo>
                  <a:lnTo>
                    <a:pt x="196" y="31"/>
                  </a:lnTo>
                  <a:lnTo>
                    <a:pt x="194" y="33"/>
                  </a:lnTo>
                  <a:lnTo>
                    <a:pt x="194" y="33"/>
                  </a:lnTo>
                  <a:lnTo>
                    <a:pt x="192" y="33"/>
                  </a:lnTo>
                  <a:lnTo>
                    <a:pt x="192" y="33"/>
                  </a:lnTo>
                  <a:lnTo>
                    <a:pt x="192" y="33"/>
                  </a:lnTo>
                  <a:lnTo>
                    <a:pt x="189" y="36"/>
                  </a:lnTo>
                  <a:lnTo>
                    <a:pt x="189" y="36"/>
                  </a:lnTo>
                  <a:lnTo>
                    <a:pt x="185" y="50"/>
                  </a:lnTo>
                  <a:lnTo>
                    <a:pt x="185" y="50"/>
                  </a:lnTo>
                  <a:lnTo>
                    <a:pt x="185" y="52"/>
                  </a:lnTo>
                  <a:lnTo>
                    <a:pt x="185" y="55"/>
                  </a:lnTo>
                  <a:lnTo>
                    <a:pt x="185" y="57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2" y="66"/>
                  </a:lnTo>
                  <a:lnTo>
                    <a:pt x="182" y="69"/>
                  </a:lnTo>
                  <a:lnTo>
                    <a:pt x="182" y="71"/>
                  </a:lnTo>
                  <a:lnTo>
                    <a:pt x="182" y="73"/>
                  </a:lnTo>
                  <a:lnTo>
                    <a:pt x="173" y="83"/>
                  </a:lnTo>
                  <a:lnTo>
                    <a:pt x="168" y="102"/>
                  </a:lnTo>
                  <a:lnTo>
                    <a:pt x="168" y="104"/>
                  </a:lnTo>
                  <a:lnTo>
                    <a:pt x="168" y="104"/>
                  </a:lnTo>
                  <a:lnTo>
                    <a:pt x="168" y="104"/>
                  </a:lnTo>
                  <a:lnTo>
                    <a:pt x="168" y="104"/>
                  </a:lnTo>
                  <a:lnTo>
                    <a:pt x="168" y="107"/>
                  </a:lnTo>
                  <a:lnTo>
                    <a:pt x="168" y="107"/>
                  </a:lnTo>
                  <a:lnTo>
                    <a:pt x="168" y="107"/>
                  </a:lnTo>
                  <a:lnTo>
                    <a:pt x="168" y="109"/>
                  </a:lnTo>
                  <a:lnTo>
                    <a:pt x="168" y="111"/>
                  </a:lnTo>
                  <a:lnTo>
                    <a:pt x="168" y="111"/>
                  </a:lnTo>
                  <a:lnTo>
                    <a:pt x="168" y="114"/>
                  </a:lnTo>
                  <a:lnTo>
                    <a:pt x="168" y="118"/>
                  </a:lnTo>
                  <a:lnTo>
                    <a:pt x="168" y="121"/>
                  </a:lnTo>
                  <a:lnTo>
                    <a:pt x="166" y="121"/>
                  </a:lnTo>
                  <a:lnTo>
                    <a:pt x="166" y="121"/>
                  </a:lnTo>
                  <a:lnTo>
                    <a:pt x="163" y="121"/>
                  </a:lnTo>
                  <a:lnTo>
                    <a:pt x="163" y="118"/>
                  </a:lnTo>
                  <a:lnTo>
                    <a:pt x="163" y="118"/>
                  </a:lnTo>
                  <a:lnTo>
                    <a:pt x="163" y="118"/>
                  </a:lnTo>
                  <a:lnTo>
                    <a:pt x="163" y="118"/>
                  </a:lnTo>
                  <a:lnTo>
                    <a:pt x="147" y="121"/>
                  </a:lnTo>
                  <a:lnTo>
                    <a:pt x="144" y="121"/>
                  </a:lnTo>
                  <a:lnTo>
                    <a:pt x="144" y="123"/>
                  </a:lnTo>
                  <a:lnTo>
                    <a:pt x="144" y="123"/>
                  </a:lnTo>
                  <a:lnTo>
                    <a:pt x="144" y="123"/>
                  </a:lnTo>
                  <a:lnTo>
                    <a:pt x="144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4" y="126"/>
                  </a:lnTo>
                  <a:lnTo>
                    <a:pt x="142" y="126"/>
                  </a:lnTo>
                  <a:lnTo>
                    <a:pt x="142" y="126"/>
                  </a:lnTo>
                  <a:lnTo>
                    <a:pt x="142" y="126"/>
                  </a:lnTo>
                  <a:lnTo>
                    <a:pt x="142" y="126"/>
                  </a:lnTo>
                  <a:lnTo>
                    <a:pt x="140" y="128"/>
                  </a:lnTo>
                  <a:lnTo>
                    <a:pt x="130" y="144"/>
                  </a:lnTo>
                  <a:lnTo>
                    <a:pt x="130" y="144"/>
                  </a:lnTo>
                  <a:lnTo>
                    <a:pt x="130" y="147"/>
                  </a:lnTo>
                  <a:lnTo>
                    <a:pt x="130" y="147"/>
                  </a:lnTo>
                  <a:lnTo>
                    <a:pt x="130" y="149"/>
                  </a:lnTo>
                  <a:lnTo>
                    <a:pt x="128" y="149"/>
                  </a:lnTo>
                  <a:lnTo>
                    <a:pt x="128" y="149"/>
                  </a:lnTo>
                  <a:lnTo>
                    <a:pt x="128" y="149"/>
                  </a:lnTo>
                  <a:lnTo>
                    <a:pt x="125" y="149"/>
                  </a:lnTo>
                  <a:lnTo>
                    <a:pt x="125" y="152"/>
                  </a:lnTo>
                  <a:lnTo>
                    <a:pt x="125" y="156"/>
                  </a:lnTo>
                  <a:lnTo>
                    <a:pt x="125" y="156"/>
                  </a:lnTo>
                  <a:lnTo>
                    <a:pt x="123" y="159"/>
                  </a:lnTo>
                  <a:lnTo>
                    <a:pt x="121" y="159"/>
                  </a:lnTo>
                  <a:lnTo>
                    <a:pt x="121" y="159"/>
                  </a:lnTo>
                  <a:lnTo>
                    <a:pt x="121" y="161"/>
                  </a:lnTo>
                  <a:lnTo>
                    <a:pt x="121" y="161"/>
                  </a:lnTo>
                  <a:lnTo>
                    <a:pt x="121" y="161"/>
                  </a:lnTo>
                  <a:lnTo>
                    <a:pt x="121" y="161"/>
                  </a:lnTo>
                  <a:lnTo>
                    <a:pt x="118" y="163"/>
                  </a:lnTo>
                  <a:lnTo>
                    <a:pt x="116" y="166"/>
                  </a:lnTo>
                  <a:lnTo>
                    <a:pt x="114" y="166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109" y="170"/>
                  </a:lnTo>
                  <a:lnTo>
                    <a:pt x="109" y="173"/>
                  </a:lnTo>
                  <a:lnTo>
                    <a:pt x="109" y="173"/>
                  </a:lnTo>
                  <a:lnTo>
                    <a:pt x="109" y="175"/>
                  </a:lnTo>
                  <a:lnTo>
                    <a:pt x="109" y="178"/>
                  </a:lnTo>
                  <a:lnTo>
                    <a:pt x="111" y="178"/>
                  </a:lnTo>
                  <a:lnTo>
                    <a:pt x="111" y="180"/>
                  </a:lnTo>
                  <a:lnTo>
                    <a:pt x="111" y="182"/>
                  </a:lnTo>
                  <a:lnTo>
                    <a:pt x="111" y="182"/>
                  </a:lnTo>
                  <a:lnTo>
                    <a:pt x="104" y="197"/>
                  </a:lnTo>
                  <a:lnTo>
                    <a:pt x="104" y="199"/>
                  </a:lnTo>
                  <a:lnTo>
                    <a:pt x="104" y="201"/>
                  </a:lnTo>
                  <a:lnTo>
                    <a:pt x="106" y="201"/>
                  </a:lnTo>
                  <a:lnTo>
                    <a:pt x="106" y="201"/>
                  </a:lnTo>
                  <a:lnTo>
                    <a:pt x="106" y="204"/>
                  </a:lnTo>
                  <a:lnTo>
                    <a:pt x="102" y="215"/>
                  </a:lnTo>
                  <a:lnTo>
                    <a:pt x="102" y="215"/>
                  </a:lnTo>
                  <a:lnTo>
                    <a:pt x="104" y="215"/>
                  </a:lnTo>
                  <a:lnTo>
                    <a:pt x="104" y="218"/>
                  </a:lnTo>
                  <a:lnTo>
                    <a:pt x="104" y="218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2" y="223"/>
                  </a:lnTo>
                  <a:lnTo>
                    <a:pt x="99" y="225"/>
                  </a:lnTo>
                  <a:lnTo>
                    <a:pt x="99" y="225"/>
                  </a:lnTo>
                  <a:lnTo>
                    <a:pt x="99" y="225"/>
                  </a:lnTo>
                  <a:lnTo>
                    <a:pt x="99" y="227"/>
                  </a:lnTo>
                  <a:lnTo>
                    <a:pt x="99" y="227"/>
                  </a:lnTo>
                  <a:lnTo>
                    <a:pt x="99" y="227"/>
                  </a:lnTo>
                  <a:lnTo>
                    <a:pt x="97" y="227"/>
                  </a:lnTo>
                  <a:lnTo>
                    <a:pt x="97" y="227"/>
                  </a:lnTo>
                  <a:lnTo>
                    <a:pt x="97" y="227"/>
                  </a:lnTo>
                  <a:lnTo>
                    <a:pt x="95" y="230"/>
                  </a:lnTo>
                  <a:lnTo>
                    <a:pt x="95" y="230"/>
                  </a:lnTo>
                  <a:lnTo>
                    <a:pt x="95" y="230"/>
                  </a:lnTo>
                  <a:lnTo>
                    <a:pt x="95" y="230"/>
                  </a:lnTo>
                  <a:lnTo>
                    <a:pt x="95" y="227"/>
                  </a:lnTo>
                  <a:lnTo>
                    <a:pt x="95" y="227"/>
                  </a:lnTo>
                  <a:lnTo>
                    <a:pt x="92" y="225"/>
                  </a:lnTo>
                  <a:lnTo>
                    <a:pt x="92" y="225"/>
                  </a:lnTo>
                  <a:lnTo>
                    <a:pt x="85" y="218"/>
                  </a:lnTo>
                  <a:lnTo>
                    <a:pt x="85" y="218"/>
                  </a:lnTo>
                  <a:lnTo>
                    <a:pt x="83" y="220"/>
                  </a:lnTo>
                  <a:lnTo>
                    <a:pt x="78" y="223"/>
                  </a:lnTo>
                  <a:lnTo>
                    <a:pt x="76" y="225"/>
                  </a:lnTo>
                  <a:lnTo>
                    <a:pt x="76" y="225"/>
                  </a:lnTo>
                  <a:lnTo>
                    <a:pt x="73" y="230"/>
                  </a:lnTo>
                  <a:lnTo>
                    <a:pt x="69" y="237"/>
                  </a:lnTo>
                  <a:lnTo>
                    <a:pt x="69" y="237"/>
                  </a:lnTo>
                  <a:lnTo>
                    <a:pt x="69" y="239"/>
                  </a:lnTo>
                  <a:lnTo>
                    <a:pt x="71" y="251"/>
                  </a:lnTo>
                  <a:lnTo>
                    <a:pt x="71" y="253"/>
                  </a:lnTo>
                  <a:lnTo>
                    <a:pt x="71" y="256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69" y="263"/>
                  </a:lnTo>
                  <a:lnTo>
                    <a:pt x="66" y="265"/>
                  </a:lnTo>
                  <a:lnTo>
                    <a:pt x="59" y="284"/>
                  </a:lnTo>
                  <a:lnTo>
                    <a:pt x="57" y="291"/>
                  </a:lnTo>
                  <a:lnTo>
                    <a:pt x="57" y="296"/>
                  </a:lnTo>
                  <a:lnTo>
                    <a:pt x="59" y="310"/>
                  </a:lnTo>
                  <a:lnTo>
                    <a:pt x="59" y="324"/>
                  </a:lnTo>
                  <a:lnTo>
                    <a:pt x="59" y="341"/>
                  </a:lnTo>
                  <a:lnTo>
                    <a:pt x="59" y="341"/>
                  </a:lnTo>
                  <a:lnTo>
                    <a:pt x="59" y="343"/>
                  </a:lnTo>
                  <a:lnTo>
                    <a:pt x="59" y="343"/>
                  </a:lnTo>
                  <a:lnTo>
                    <a:pt x="57" y="346"/>
                  </a:lnTo>
                  <a:lnTo>
                    <a:pt x="52" y="350"/>
                  </a:lnTo>
                  <a:lnTo>
                    <a:pt x="52" y="350"/>
                  </a:lnTo>
                  <a:lnTo>
                    <a:pt x="50" y="350"/>
                  </a:lnTo>
                  <a:lnTo>
                    <a:pt x="47" y="350"/>
                  </a:lnTo>
                  <a:lnTo>
                    <a:pt x="45" y="350"/>
                  </a:lnTo>
                  <a:lnTo>
                    <a:pt x="45" y="353"/>
                  </a:lnTo>
                  <a:lnTo>
                    <a:pt x="43" y="353"/>
                  </a:lnTo>
                  <a:lnTo>
                    <a:pt x="43" y="353"/>
                  </a:lnTo>
                  <a:lnTo>
                    <a:pt x="40" y="355"/>
                  </a:lnTo>
                  <a:lnTo>
                    <a:pt x="40" y="355"/>
                  </a:lnTo>
                  <a:lnTo>
                    <a:pt x="40" y="355"/>
                  </a:lnTo>
                  <a:lnTo>
                    <a:pt x="38" y="355"/>
                  </a:lnTo>
                  <a:lnTo>
                    <a:pt x="35" y="353"/>
                  </a:lnTo>
                  <a:lnTo>
                    <a:pt x="35" y="350"/>
                  </a:lnTo>
                  <a:lnTo>
                    <a:pt x="33" y="350"/>
                  </a:lnTo>
                  <a:lnTo>
                    <a:pt x="33" y="348"/>
                  </a:lnTo>
                  <a:lnTo>
                    <a:pt x="31" y="350"/>
                  </a:lnTo>
                  <a:lnTo>
                    <a:pt x="31" y="350"/>
                  </a:lnTo>
                  <a:lnTo>
                    <a:pt x="31" y="350"/>
                  </a:lnTo>
                  <a:lnTo>
                    <a:pt x="28" y="350"/>
                  </a:lnTo>
                  <a:lnTo>
                    <a:pt x="28" y="348"/>
                  </a:lnTo>
                  <a:lnTo>
                    <a:pt x="28" y="348"/>
                  </a:lnTo>
                  <a:lnTo>
                    <a:pt x="26" y="348"/>
                  </a:lnTo>
                  <a:lnTo>
                    <a:pt x="26" y="348"/>
                  </a:lnTo>
                  <a:lnTo>
                    <a:pt x="26" y="350"/>
                  </a:lnTo>
                  <a:lnTo>
                    <a:pt x="26" y="350"/>
                  </a:lnTo>
                  <a:lnTo>
                    <a:pt x="24" y="350"/>
                  </a:lnTo>
                  <a:lnTo>
                    <a:pt x="21" y="350"/>
                  </a:lnTo>
                  <a:lnTo>
                    <a:pt x="21" y="350"/>
                  </a:lnTo>
                  <a:lnTo>
                    <a:pt x="21" y="350"/>
                  </a:lnTo>
                  <a:lnTo>
                    <a:pt x="21" y="350"/>
                  </a:lnTo>
                  <a:lnTo>
                    <a:pt x="19" y="350"/>
                  </a:lnTo>
                  <a:lnTo>
                    <a:pt x="14" y="350"/>
                  </a:lnTo>
                  <a:lnTo>
                    <a:pt x="14" y="350"/>
                  </a:lnTo>
                  <a:lnTo>
                    <a:pt x="12" y="350"/>
                  </a:lnTo>
                  <a:lnTo>
                    <a:pt x="12" y="350"/>
                  </a:lnTo>
                  <a:lnTo>
                    <a:pt x="12" y="350"/>
                  </a:lnTo>
                  <a:lnTo>
                    <a:pt x="12" y="353"/>
                  </a:lnTo>
                  <a:lnTo>
                    <a:pt x="9" y="353"/>
                  </a:lnTo>
                  <a:lnTo>
                    <a:pt x="9" y="353"/>
                  </a:lnTo>
                  <a:lnTo>
                    <a:pt x="9" y="353"/>
                  </a:lnTo>
                  <a:lnTo>
                    <a:pt x="9" y="353"/>
                  </a:lnTo>
                  <a:lnTo>
                    <a:pt x="9" y="355"/>
                  </a:lnTo>
                  <a:lnTo>
                    <a:pt x="9" y="355"/>
                  </a:lnTo>
                  <a:lnTo>
                    <a:pt x="9" y="355"/>
                  </a:lnTo>
                  <a:lnTo>
                    <a:pt x="9" y="355"/>
                  </a:lnTo>
                  <a:lnTo>
                    <a:pt x="9" y="355"/>
                  </a:lnTo>
                  <a:lnTo>
                    <a:pt x="9" y="355"/>
                  </a:lnTo>
                  <a:lnTo>
                    <a:pt x="9" y="355"/>
                  </a:lnTo>
                  <a:lnTo>
                    <a:pt x="9" y="357"/>
                  </a:lnTo>
                  <a:lnTo>
                    <a:pt x="9" y="357"/>
                  </a:lnTo>
                  <a:lnTo>
                    <a:pt x="9" y="357"/>
                  </a:lnTo>
                  <a:lnTo>
                    <a:pt x="9" y="357"/>
                  </a:lnTo>
                  <a:lnTo>
                    <a:pt x="9" y="360"/>
                  </a:lnTo>
                  <a:lnTo>
                    <a:pt x="9" y="360"/>
                  </a:lnTo>
                  <a:lnTo>
                    <a:pt x="9" y="360"/>
                  </a:lnTo>
                  <a:lnTo>
                    <a:pt x="12" y="360"/>
                  </a:lnTo>
                  <a:lnTo>
                    <a:pt x="12" y="360"/>
                  </a:lnTo>
                  <a:lnTo>
                    <a:pt x="12" y="362"/>
                  </a:lnTo>
                  <a:lnTo>
                    <a:pt x="12" y="362"/>
                  </a:lnTo>
                  <a:lnTo>
                    <a:pt x="12" y="362"/>
                  </a:lnTo>
                  <a:lnTo>
                    <a:pt x="9" y="362"/>
                  </a:lnTo>
                  <a:lnTo>
                    <a:pt x="9" y="362"/>
                  </a:lnTo>
                  <a:lnTo>
                    <a:pt x="9" y="362"/>
                  </a:lnTo>
                  <a:lnTo>
                    <a:pt x="9" y="365"/>
                  </a:lnTo>
                  <a:lnTo>
                    <a:pt x="9" y="365"/>
                  </a:lnTo>
                  <a:lnTo>
                    <a:pt x="9" y="365"/>
                  </a:lnTo>
                  <a:lnTo>
                    <a:pt x="9" y="365"/>
                  </a:lnTo>
                  <a:lnTo>
                    <a:pt x="9" y="365"/>
                  </a:lnTo>
                  <a:lnTo>
                    <a:pt x="9" y="367"/>
                  </a:lnTo>
                  <a:lnTo>
                    <a:pt x="9" y="367"/>
                  </a:lnTo>
                  <a:lnTo>
                    <a:pt x="9" y="367"/>
                  </a:lnTo>
                  <a:lnTo>
                    <a:pt x="9" y="369"/>
                  </a:lnTo>
                  <a:lnTo>
                    <a:pt x="7" y="369"/>
                  </a:lnTo>
                  <a:lnTo>
                    <a:pt x="7" y="369"/>
                  </a:lnTo>
                  <a:lnTo>
                    <a:pt x="7" y="369"/>
                  </a:lnTo>
                  <a:lnTo>
                    <a:pt x="7" y="369"/>
                  </a:lnTo>
                  <a:lnTo>
                    <a:pt x="5" y="369"/>
                  </a:lnTo>
                  <a:lnTo>
                    <a:pt x="2" y="374"/>
                  </a:lnTo>
                  <a:lnTo>
                    <a:pt x="2" y="374"/>
                  </a:lnTo>
                  <a:lnTo>
                    <a:pt x="2" y="374"/>
                  </a:lnTo>
                  <a:lnTo>
                    <a:pt x="2" y="376"/>
                  </a:lnTo>
                  <a:lnTo>
                    <a:pt x="2" y="376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2" y="381"/>
                  </a:lnTo>
                  <a:lnTo>
                    <a:pt x="2" y="383"/>
                  </a:lnTo>
                  <a:lnTo>
                    <a:pt x="2" y="383"/>
                  </a:lnTo>
                  <a:lnTo>
                    <a:pt x="2" y="383"/>
                  </a:lnTo>
                  <a:lnTo>
                    <a:pt x="2" y="383"/>
                  </a:lnTo>
                  <a:lnTo>
                    <a:pt x="2" y="386"/>
                  </a:lnTo>
                  <a:lnTo>
                    <a:pt x="5" y="386"/>
                  </a:lnTo>
                  <a:lnTo>
                    <a:pt x="5" y="386"/>
                  </a:lnTo>
                  <a:lnTo>
                    <a:pt x="7" y="386"/>
                  </a:lnTo>
                  <a:lnTo>
                    <a:pt x="7" y="386"/>
                  </a:lnTo>
                  <a:lnTo>
                    <a:pt x="7" y="386"/>
                  </a:lnTo>
                  <a:lnTo>
                    <a:pt x="7" y="386"/>
                  </a:lnTo>
                  <a:lnTo>
                    <a:pt x="9" y="386"/>
                  </a:lnTo>
                  <a:lnTo>
                    <a:pt x="9" y="386"/>
                  </a:lnTo>
                  <a:lnTo>
                    <a:pt x="12" y="386"/>
                  </a:lnTo>
                  <a:lnTo>
                    <a:pt x="12" y="386"/>
                  </a:lnTo>
                  <a:lnTo>
                    <a:pt x="14" y="386"/>
                  </a:lnTo>
                  <a:lnTo>
                    <a:pt x="14" y="386"/>
                  </a:lnTo>
                  <a:lnTo>
                    <a:pt x="14" y="388"/>
                  </a:lnTo>
                  <a:lnTo>
                    <a:pt x="17" y="388"/>
                  </a:lnTo>
                  <a:lnTo>
                    <a:pt x="19" y="388"/>
                  </a:lnTo>
                  <a:lnTo>
                    <a:pt x="19" y="388"/>
                  </a:lnTo>
                  <a:lnTo>
                    <a:pt x="21" y="388"/>
                  </a:lnTo>
                  <a:lnTo>
                    <a:pt x="21" y="388"/>
                  </a:lnTo>
                  <a:lnTo>
                    <a:pt x="24" y="388"/>
                  </a:lnTo>
                  <a:lnTo>
                    <a:pt x="26" y="388"/>
                  </a:lnTo>
                  <a:lnTo>
                    <a:pt x="26" y="388"/>
                  </a:lnTo>
                  <a:lnTo>
                    <a:pt x="26" y="388"/>
                  </a:lnTo>
                  <a:lnTo>
                    <a:pt x="28" y="388"/>
                  </a:lnTo>
                  <a:lnTo>
                    <a:pt x="28" y="388"/>
                  </a:lnTo>
                  <a:lnTo>
                    <a:pt x="28" y="388"/>
                  </a:lnTo>
                  <a:lnTo>
                    <a:pt x="28" y="391"/>
                  </a:lnTo>
                  <a:lnTo>
                    <a:pt x="31" y="391"/>
                  </a:lnTo>
                  <a:lnTo>
                    <a:pt x="31" y="391"/>
                  </a:lnTo>
                  <a:lnTo>
                    <a:pt x="35" y="391"/>
                  </a:lnTo>
                  <a:lnTo>
                    <a:pt x="35" y="391"/>
                  </a:lnTo>
                  <a:lnTo>
                    <a:pt x="35" y="391"/>
                  </a:lnTo>
                  <a:lnTo>
                    <a:pt x="38" y="393"/>
                  </a:lnTo>
                  <a:lnTo>
                    <a:pt x="38" y="393"/>
                  </a:lnTo>
                  <a:lnTo>
                    <a:pt x="40" y="393"/>
                  </a:lnTo>
                  <a:lnTo>
                    <a:pt x="40" y="395"/>
                  </a:lnTo>
                  <a:lnTo>
                    <a:pt x="45" y="398"/>
                  </a:lnTo>
                  <a:lnTo>
                    <a:pt x="45" y="398"/>
                  </a:lnTo>
                  <a:lnTo>
                    <a:pt x="45" y="398"/>
                  </a:lnTo>
                  <a:lnTo>
                    <a:pt x="45" y="398"/>
                  </a:lnTo>
                  <a:lnTo>
                    <a:pt x="47" y="400"/>
                  </a:lnTo>
                  <a:lnTo>
                    <a:pt x="54" y="405"/>
                  </a:lnTo>
                  <a:lnTo>
                    <a:pt x="54" y="407"/>
                  </a:lnTo>
                  <a:lnTo>
                    <a:pt x="57" y="410"/>
                  </a:lnTo>
                  <a:lnTo>
                    <a:pt x="57" y="414"/>
                  </a:lnTo>
                  <a:lnTo>
                    <a:pt x="57" y="414"/>
                  </a:lnTo>
                  <a:lnTo>
                    <a:pt x="57" y="414"/>
                  </a:lnTo>
                  <a:lnTo>
                    <a:pt x="59" y="417"/>
                  </a:lnTo>
                  <a:lnTo>
                    <a:pt x="59" y="419"/>
                  </a:lnTo>
                  <a:lnTo>
                    <a:pt x="61" y="419"/>
                  </a:lnTo>
                  <a:lnTo>
                    <a:pt x="61" y="419"/>
                  </a:lnTo>
                  <a:lnTo>
                    <a:pt x="64" y="419"/>
                  </a:lnTo>
                  <a:lnTo>
                    <a:pt x="64" y="419"/>
                  </a:lnTo>
                  <a:lnTo>
                    <a:pt x="64" y="419"/>
                  </a:lnTo>
                  <a:lnTo>
                    <a:pt x="64" y="421"/>
                  </a:lnTo>
                  <a:lnTo>
                    <a:pt x="64" y="424"/>
                  </a:lnTo>
                  <a:lnTo>
                    <a:pt x="64" y="424"/>
                  </a:lnTo>
                  <a:lnTo>
                    <a:pt x="64" y="424"/>
                  </a:lnTo>
                  <a:lnTo>
                    <a:pt x="66" y="424"/>
                  </a:lnTo>
                  <a:lnTo>
                    <a:pt x="66" y="426"/>
                  </a:lnTo>
                  <a:lnTo>
                    <a:pt x="66" y="426"/>
                  </a:lnTo>
                  <a:lnTo>
                    <a:pt x="69" y="428"/>
                  </a:lnTo>
                  <a:lnTo>
                    <a:pt x="69" y="428"/>
                  </a:lnTo>
                  <a:lnTo>
                    <a:pt x="69" y="428"/>
                  </a:lnTo>
                  <a:lnTo>
                    <a:pt x="69" y="428"/>
                  </a:lnTo>
                  <a:lnTo>
                    <a:pt x="69" y="428"/>
                  </a:lnTo>
                  <a:lnTo>
                    <a:pt x="71" y="428"/>
                  </a:lnTo>
                  <a:lnTo>
                    <a:pt x="78" y="431"/>
                  </a:lnTo>
                  <a:lnTo>
                    <a:pt x="80" y="433"/>
                  </a:lnTo>
                  <a:lnTo>
                    <a:pt x="80" y="433"/>
                  </a:lnTo>
                  <a:lnTo>
                    <a:pt x="83" y="436"/>
                  </a:lnTo>
                  <a:lnTo>
                    <a:pt x="83" y="436"/>
                  </a:lnTo>
                  <a:lnTo>
                    <a:pt x="83" y="438"/>
                  </a:lnTo>
                  <a:lnTo>
                    <a:pt x="83" y="438"/>
                  </a:lnTo>
                  <a:lnTo>
                    <a:pt x="80" y="438"/>
                  </a:lnTo>
                  <a:lnTo>
                    <a:pt x="80" y="438"/>
                  </a:lnTo>
                  <a:lnTo>
                    <a:pt x="80" y="438"/>
                  </a:lnTo>
                  <a:lnTo>
                    <a:pt x="80" y="438"/>
                  </a:lnTo>
                  <a:lnTo>
                    <a:pt x="83" y="438"/>
                  </a:lnTo>
                  <a:lnTo>
                    <a:pt x="83" y="440"/>
                  </a:lnTo>
                  <a:lnTo>
                    <a:pt x="83" y="440"/>
                  </a:lnTo>
                  <a:lnTo>
                    <a:pt x="83" y="443"/>
                  </a:lnTo>
                  <a:lnTo>
                    <a:pt x="85" y="443"/>
                  </a:lnTo>
                  <a:lnTo>
                    <a:pt x="88" y="443"/>
                  </a:lnTo>
                  <a:lnTo>
                    <a:pt x="88" y="443"/>
                  </a:lnTo>
                  <a:lnTo>
                    <a:pt x="92" y="445"/>
                  </a:lnTo>
                  <a:lnTo>
                    <a:pt x="92" y="445"/>
                  </a:lnTo>
                  <a:lnTo>
                    <a:pt x="92" y="445"/>
                  </a:lnTo>
                  <a:lnTo>
                    <a:pt x="92" y="447"/>
                  </a:lnTo>
                  <a:lnTo>
                    <a:pt x="92" y="447"/>
                  </a:lnTo>
                  <a:lnTo>
                    <a:pt x="95" y="450"/>
                  </a:lnTo>
                  <a:lnTo>
                    <a:pt x="95" y="452"/>
                  </a:lnTo>
                  <a:lnTo>
                    <a:pt x="95" y="454"/>
                  </a:lnTo>
                  <a:lnTo>
                    <a:pt x="97" y="457"/>
                  </a:lnTo>
                  <a:lnTo>
                    <a:pt x="97" y="459"/>
                  </a:lnTo>
                  <a:lnTo>
                    <a:pt x="99" y="462"/>
                  </a:lnTo>
                  <a:lnTo>
                    <a:pt x="99" y="464"/>
                  </a:lnTo>
                  <a:lnTo>
                    <a:pt x="99" y="466"/>
                  </a:lnTo>
                  <a:lnTo>
                    <a:pt x="99" y="469"/>
                  </a:lnTo>
                  <a:lnTo>
                    <a:pt x="102" y="471"/>
                  </a:lnTo>
                  <a:lnTo>
                    <a:pt x="102" y="473"/>
                  </a:lnTo>
                  <a:lnTo>
                    <a:pt x="102" y="476"/>
                  </a:lnTo>
                  <a:lnTo>
                    <a:pt x="104" y="476"/>
                  </a:lnTo>
                  <a:lnTo>
                    <a:pt x="104" y="476"/>
                  </a:lnTo>
                  <a:lnTo>
                    <a:pt x="104" y="478"/>
                  </a:lnTo>
                  <a:lnTo>
                    <a:pt x="106" y="481"/>
                  </a:lnTo>
                  <a:lnTo>
                    <a:pt x="106" y="481"/>
                  </a:lnTo>
                  <a:lnTo>
                    <a:pt x="104" y="483"/>
                  </a:lnTo>
                  <a:lnTo>
                    <a:pt x="104" y="483"/>
                  </a:lnTo>
                  <a:lnTo>
                    <a:pt x="104" y="483"/>
                  </a:lnTo>
                  <a:lnTo>
                    <a:pt x="106" y="485"/>
                  </a:lnTo>
                  <a:lnTo>
                    <a:pt x="106" y="485"/>
                  </a:lnTo>
                  <a:lnTo>
                    <a:pt x="106" y="485"/>
                  </a:lnTo>
                  <a:lnTo>
                    <a:pt x="106" y="488"/>
                  </a:lnTo>
                  <a:lnTo>
                    <a:pt x="106" y="488"/>
                  </a:lnTo>
                  <a:lnTo>
                    <a:pt x="106" y="488"/>
                  </a:lnTo>
                  <a:lnTo>
                    <a:pt x="106" y="488"/>
                  </a:lnTo>
                  <a:lnTo>
                    <a:pt x="106" y="490"/>
                  </a:lnTo>
                  <a:lnTo>
                    <a:pt x="111" y="495"/>
                  </a:lnTo>
                  <a:lnTo>
                    <a:pt x="111" y="497"/>
                  </a:lnTo>
                  <a:lnTo>
                    <a:pt x="111" y="499"/>
                  </a:lnTo>
                  <a:lnTo>
                    <a:pt x="114" y="502"/>
                  </a:lnTo>
                  <a:lnTo>
                    <a:pt x="116" y="504"/>
                  </a:lnTo>
                  <a:lnTo>
                    <a:pt x="118" y="507"/>
                  </a:lnTo>
                  <a:lnTo>
                    <a:pt x="121" y="507"/>
                  </a:lnTo>
                  <a:lnTo>
                    <a:pt x="121" y="509"/>
                  </a:lnTo>
                  <a:lnTo>
                    <a:pt x="123" y="509"/>
                  </a:lnTo>
                  <a:lnTo>
                    <a:pt x="121" y="509"/>
                  </a:lnTo>
                  <a:lnTo>
                    <a:pt x="121" y="509"/>
                  </a:lnTo>
                  <a:lnTo>
                    <a:pt x="121" y="511"/>
                  </a:lnTo>
                  <a:lnTo>
                    <a:pt x="121" y="511"/>
                  </a:lnTo>
                  <a:lnTo>
                    <a:pt x="121" y="511"/>
                  </a:lnTo>
                  <a:lnTo>
                    <a:pt x="123" y="514"/>
                  </a:lnTo>
                  <a:lnTo>
                    <a:pt x="123" y="516"/>
                  </a:lnTo>
                  <a:lnTo>
                    <a:pt x="125" y="516"/>
                  </a:lnTo>
                  <a:lnTo>
                    <a:pt x="125" y="516"/>
                  </a:lnTo>
                  <a:lnTo>
                    <a:pt x="128" y="516"/>
                  </a:lnTo>
                  <a:lnTo>
                    <a:pt x="130" y="514"/>
                  </a:lnTo>
                  <a:lnTo>
                    <a:pt x="130" y="511"/>
                  </a:lnTo>
                  <a:lnTo>
                    <a:pt x="132" y="511"/>
                  </a:lnTo>
                  <a:lnTo>
                    <a:pt x="132" y="511"/>
                  </a:lnTo>
                  <a:lnTo>
                    <a:pt x="132" y="511"/>
                  </a:lnTo>
                  <a:lnTo>
                    <a:pt x="135" y="511"/>
                  </a:lnTo>
                  <a:lnTo>
                    <a:pt x="135" y="514"/>
                  </a:lnTo>
                  <a:lnTo>
                    <a:pt x="137" y="514"/>
                  </a:lnTo>
                  <a:lnTo>
                    <a:pt x="140" y="514"/>
                  </a:lnTo>
                  <a:lnTo>
                    <a:pt x="140" y="514"/>
                  </a:lnTo>
                  <a:lnTo>
                    <a:pt x="142" y="514"/>
                  </a:lnTo>
                  <a:lnTo>
                    <a:pt x="142" y="514"/>
                  </a:lnTo>
                  <a:lnTo>
                    <a:pt x="144" y="514"/>
                  </a:lnTo>
                  <a:lnTo>
                    <a:pt x="147" y="516"/>
                  </a:lnTo>
                  <a:lnTo>
                    <a:pt x="151" y="518"/>
                  </a:lnTo>
                  <a:lnTo>
                    <a:pt x="151" y="518"/>
                  </a:lnTo>
                  <a:lnTo>
                    <a:pt x="149" y="521"/>
                  </a:lnTo>
                  <a:lnTo>
                    <a:pt x="149" y="521"/>
                  </a:lnTo>
                  <a:lnTo>
                    <a:pt x="149" y="523"/>
                  </a:lnTo>
                  <a:lnTo>
                    <a:pt x="149" y="525"/>
                  </a:lnTo>
                  <a:lnTo>
                    <a:pt x="151" y="525"/>
                  </a:lnTo>
                  <a:lnTo>
                    <a:pt x="151" y="528"/>
                  </a:lnTo>
                  <a:lnTo>
                    <a:pt x="149" y="528"/>
                  </a:lnTo>
                  <a:lnTo>
                    <a:pt x="149" y="530"/>
                  </a:lnTo>
                  <a:lnTo>
                    <a:pt x="147" y="530"/>
                  </a:lnTo>
                  <a:lnTo>
                    <a:pt x="147" y="542"/>
                  </a:lnTo>
                  <a:lnTo>
                    <a:pt x="149" y="544"/>
                  </a:lnTo>
                  <a:lnTo>
                    <a:pt x="149" y="547"/>
                  </a:lnTo>
                  <a:lnTo>
                    <a:pt x="156" y="554"/>
                  </a:lnTo>
                  <a:lnTo>
                    <a:pt x="156" y="556"/>
                  </a:lnTo>
                  <a:lnTo>
                    <a:pt x="158" y="556"/>
                  </a:lnTo>
                  <a:lnTo>
                    <a:pt x="158" y="559"/>
                  </a:lnTo>
                  <a:lnTo>
                    <a:pt x="158" y="559"/>
                  </a:lnTo>
                  <a:lnTo>
                    <a:pt x="158" y="561"/>
                  </a:lnTo>
                  <a:lnTo>
                    <a:pt x="158" y="561"/>
                  </a:lnTo>
                  <a:lnTo>
                    <a:pt x="158" y="561"/>
                  </a:lnTo>
                  <a:lnTo>
                    <a:pt x="161" y="563"/>
                  </a:lnTo>
                  <a:lnTo>
                    <a:pt x="161" y="563"/>
                  </a:lnTo>
                  <a:lnTo>
                    <a:pt x="163" y="563"/>
                  </a:lnTo>
                  <a:lnTo>
                    <a:pt x="163" y="563"/>
                  </a:lnTo>
                  <a:lnTo>
                    <a:pt x="170" y="563"/>
                  </a:lnTo>
                  <a:lnTo>
                    <a:pt x="173" y="563"/>
                  </a:lnTo>
                  <a:lnTo>
                    <a:pt x="173" y="563"/>
                  </a:lnTo>
                  <a:lnTo>
                    <a:pt x="175" y="563"/>
                  </a:lnTo>
                  <a:lnTo>
                    <a:pt x="175" y="563"/>
                  </a:lnTo>
                  <a:lnTo>
                    <a:pt x="175" y="566"/>
                  </a:lnTo>
                  <a:lnTo>
                    <a:pt x="185" y="563"/>
                  </a:lnTo>
                  <a:lnTo>
                    <a:pt x="194" y="563"/>
                  </a:lnTo>
                  <a:lnTo>
                    <a:pt x="194" y="563"/>
                  </a:lnTo>
                  <a:lnTo>
                    <a:pt x="196" y="566"/>
                  </a:lnTo>
                  <a:lnTo>
                    <a:pt x="196" y="566"/>
                  </a:lnTo>
                  <a:lnTo>
                    <a:pt x="196" y="566"/>
                  </a:lnTo>
                  <a:lnTo>
                    <a:pt x="206" y="566"/>
                  </a:lnTo>
                  <a:lnTo>
                    <a:pt x="208" y="566"/>
                  </a:lnTo>
                  <a:lnTo>
                    <a:pt x="213" y="568"/>
                  </a:lnTo>
                  <a:lnTo>
                    <a:pt x="215" y="568"/>
                  </a:lnTo>
                  <a:lnTo>
                    <a:pt x="215" y="568"/>
                  </a:lnTo>
                  <a:lnTo>
                    <a:pt x="218" y="570"/>
                  </a:lnTo>
                  <a:lnTo>
                    <a:pt x="218" y="570"/>
                  </a:lnTo>
                  <a:lnTo>
                    <a:pt x="218" y="570"/>
                  </a:lnTo>
                  <a:lnTo>
                    <a:pt x="218" y="570"/>
                  </a:lnTo>
                  <a:lnTo>
                    <a:pt x="218" y="570"/>
                  </a:lnTo>
                  <a:lnTo>
                    <a:pt x="220" y="570"/>
                  </a:lnTo>
                  <a:lnTo>
                    <a:pt x="220" y="573"/>
                  </a:lnTo>
                  <a:lnTo>
                    <a:pt x="220" y="573"/>
                  </a:lnTo>
                  <a:lnTo>
                    <a:pt x="220" y="573"/>
                  </a:lnTo>
                  <a:lnTo>
                    <a:pt x="220" y="573"/>
                  </a:lnTo>
                  <a:lnTo>
                    <a:pt x="220" y="573"/>
                  </a:lnTo>
                  <a:lnTo>
                    <a:pt x="222" y="575"/>
                  </a:lnTo>
                  <a:lnTo>
                    <a:pt x="229" y="578"/>
                  </a:lnTo>
                  <a:lnTo>
                    <a:pt x="234" y="582"/>
                  </a:lnTo>
                  <a:lnTo>
                    <a:pt x="239" y="585"/>
                  </a:lnTo>
                  <a:lnTo>
                    <a:pt x="244" y="587"/>
                  </a:lnTo>
                  <a:lnTo>
                    <a:pt x="248" y="592"/>
                  </a:lnTo>
                  <a:lnTo>
                    <a:pt x="256" y="594"/>
                  </a:lnTo>
                  <a:lnTo>
                    <a:pt x="260" y="599"/>
                  </a:lnTo>
                  <a:lnTo>
                    <a:pt x="265" y="601"/>
                  </a:lnTo>
                  <a:lnTo>
                    <a:pt x="267" y="601"/>
                  </a:lnTo>
                  <a:lnTo>
                    <a:pt x="267" y="604"/>
                  </a:lnTo>
                  <a:lnTo>
                    <a:pt x="270" y="606"/>
                  </a:lnTo>
                  <a:lnTo>
                    <a:pt x="270" y="606"/>
                  </a:lnTo>
                  <a:lnTo>
                    <a:pt x="270" y="606"/>
                  </a:lnTo>
                  <a:lnTo>
                    <a:pt x="272" y="608"/>
                  </a:lnTo>
                  <a:lnTo>
                    <a:pt x="274" y="608"/>
                  </a:lnTo>
                  <a:lnTo>
                    <a:pt x="274" y="608"/>
                  </a:lnTo>
                  <a:lnTo>
                    <a:pt x="274" y="608"/>
                  </a:lnTo>
                  <a:lnTo>
                    <a:pt x="277" y="608"/>
                  </a:lnTo>
                  <a:lnTo>
                    <a:pt x="284" y="608"/>
                  </a:lnTo>
                  <a:lnTo>
                    <a:pt x="289" y="608"/>
                  </a:lnTo>
                  <a:lnTo>
                    <a:pt x="291" y="608"/>
                  </a:lnTo>
                  <a:lnTo>
                    <a:pt x="293" y="608"/>
                  </a:lnTo>
                  <a:lnTo>
                    <a:pt x="293" y="608"/>
                  </a:lnTo>
                  <a:lnTo>
                    <a:pt x="293" y="606"/>
                  </a:lnTo>
                  <a:lnTo>
                    <a:pt x="293" y="606"/>
                  </a:lnTo>
                  <a:lnTo>
                    <a:pt x="296" y="606"/>
                  </a:lnTo>
                  <a:lnTo>
                    <a:pt x="296" y="606"/>
                  </a:lnTo>
                  <a:lnTo>
                    <a:pt x="296" y="608"/>
                  </a:lnTo>
                  <a:lnTo>
                    <a:pt x="296" y="608"/>
                  </a:lnTo>
                  <a:lnTo>
                    <a:pt x="296" y="608"/>
                  </a:lnTo>
                  <a:lnTo>
                    <a:pt x="298" y="608"/>
                  </a:lnTo>
                  <a:lnTo>
                    <a:pt x="298" y="608"/>
                  </a:lnTo>
                  <a:lnTo>
                    <a:pt x="298" y="608"/>
                  </a:lnTo>
                  <a:lnTo>
                    <a:pt x="298" y="608"/>
                  </a:lnTo>
                  <a:lnTo>
                    <a:pt x="300" y="608"/>
                  </a:lnTo>
                  <a:lnTo>
                    <a:pt x="300" y="608"/>
                  </a:lnTo>
                  <a:lnTo>
                    <a:pt x="300" y="608"/>
                  </a:lnTo>
                  <a:lnTo>
                    <a:pt x="300" y="608"/>
                  </a:lnTo>
                  <a:lnTo>
                    <a:pt x="303" y="608"/>
                  </a:lnTo>
                  <a:lnTo>
                    <a:pt x="303" y="608"/>
                  </a:lnTo>
                  <a:lnTo>
                    <a:pt x="303" y="608"/>
                  </a:lnTo>
                  <a:lnTo>
                    <a:pt x="303" y="608"/>
                  </a:lnTo>
                  <a:lnTo>
                    <a:pt x="305" y="611"/>
                  </a:lnTo>
                  <a:lnTo>
                    <a:pt x="305" y="611"/>
                  </a:lnTo>
                  <a:lnTo>
                    <a:pt x="308" y="611"/>
                  </a:lnTo>
                  <a:lnTo>
                    <a:pt x="312" y="613"/>
                  </a:lnTo>
                  <a:lnTo>
                    <a:pt x="315" y="613"/>
                  </a:lnTo>
                  <a:lnTo>
                    <a:pt x="317" y="613"/>
                  </a:lnTo>
                  <a:lnTo>
                    <a:pt x="319" y="613"/>
                  </a:lnTo>
                  <a:lnTo>
                    <a:pt x="319" y="613"/>
                  </a:lnTo>
                  <a:lnTo>
                    <a:pt x="322" y="613"/>
                  </a:lnTo>
                  <a:lnTo>
                    <a:pt x="322" y="613"/>
                  </a:lnTo>
                  <a:lnTo>
                    <a:pt x="324" y="613"/>
                  </a:lnTo>
                  <a:lnTo>
                    <a:pt x="326" y="613"/>
                  </a:lnTo>
                  <a:lnTo>
                    <a:pt x="326" y="613"/>
                  </a:lnTo>
                  <a:lnTo>
                    <a:pt x="331" y="615"/>
                  </a:lnTo>
                  <a:lnTo>
                    <a:pt x="334" y="615"/>
                  </a:lnTo>
                  <a:lnTo>
                    <a:pt x="336" y="615"/>
                  </a:lnTo>
                  <a:lnTo>
                    <a:pt x="336" y="615"/>
                  </a:lnTo>
                  <a:lnTo>
                    <a:pt x="338" y="615"/>
                  </a:lnTo>
                  <a:lnTo>
                    <a:pt x="338" y="615"/>
                  </a:lnTo>
                  <a:lnTo>
                    <a:pt x="338" y="615"/>
                  </a:lnTo>
                  <a:lnTo>
                    <a:pt x="338" y="615"/>
                  </a:lnTo>
                  <a:lnTo>
                    <a:pt x="345" y="615"/>
                  </a:lnTo>
                  <a:lnTo>
                    <a:pt x="345" y="618"/>
                  </a:lnTo>
                  <a:lnTo>
                    <a:pt x="348" y="618"/>
                  </a:lnTo>
                  <a:lnTo>
                    <a:pt x="348" y="618"/>
                  </a:lnTo>
                  <a:lnTo>
                    <a:pt x="348" y="620"/>
                  </a:lnTo>
                  <a:lnTo>
                    <a:pt x="348" y="620"/>
                  </a:lnTo>
                  <a:lnTo>
                    <a:pt x="350" y="620"/>
                  </a:lnTo>
                  <a:lnTo>
                    <a:pt x="350" y="618"/>
                  </a:lnTo>
                  <a:lnTo>
                    <a:pt x="353" y="615"/>
                  </a:lnTo>
                  <a:lnTo>
                    <a:pt x="353" y="613"/>
                  </a:lnTo>
                  <a:lnTo>
                    <a:pt x="357" y="611"/>
                  </a:lnTo>
                  <a:lnTo>
                    <a:pt x="362" y="606"/>
                  </a:lnTo>
                  <a:lnTo>
                    <a:pt x="362" y="604"/>
                  </a:lnTo>
                  <a:lnTo>
                    <a:pt x="362" y="604"/>
                  </a:lnTo>
                  <a:lnTo>
                    <a:pt x="364" y="599"/>
                  </a:lnTo>
                  <a:lnTo>
                    <a:pt x="367" y="596"/>
                  </a:lnTo>
                  <a:lnTo>
                    <a:pt x="367" y="594"/>
                  </a:lnTo>
                  <a:lnTo>
                    <a:pt x="371" y="592"/>
                  </a:lnTo>
                  <a:lnTo>
                    <a:pt x="376" y="589"/>
                  </a:lnTo>
                  <a:lnTo>
                    <a:pt x="381" y="587"/>
                  </a:lnTo>
                  <a:lnTo>
                    <a:pt x="383" y="587"/>
                  </a:lnTo>
                  <a:lnTo>
                    <a:pt x="383" y="587"/>
                  </a:lnTo>
                  <a:lnTo>
                    <a:pt x="383" y="587"/>
                  </a:lnTo>
                  <a:lnTo>
                    <a:pt x="383" y="587"/>
                  </a:lnTo>
                  <a:lnTo>
                    <a:pt x="383" y="587"/>
                  </a:lnTo>
                  <a:lnTo>
                    <a:pt x="383" y="587"/>
                  </a:lnTo>
                  <a:lnTo>
                    <a:pt x="386" y="587"/>
                  </a:lnTo>
                  <a:lnTo>
                    <a:pt x="386" y="587"/>
                  </a:lnTo>
                  <a:lnTo>
                    <a:pt x="390" y="585"/>
                  </a:lnTo>
                  <a:lnTo>
                    <a:pt x="395" y="582"/>
                  </a:lnTo>
                  <a:lnTo>
                    <a:pt x="395" y="582"/>
                  </a:lnTo>
                  <a:lnTo>
                    <a:pt x="395" y="582"/>
                  </a:lnTo>
                  <a:lnTo>
                    <a:pt x="395" y="582"/>
                  </a:lnTo>
                  <a:lnTo>
                    <a:pt x="402" y="578"/>
                  </a:lnTo>
                  <a:lnTo>
                    <a:pt x="407" y="578"/>
                  </a:lnTo>
                  <a:lnTo>
                    <a:pt x="412" y="575"/>
                  </a:lnTo>
                  <a:lnTo>
                    <a:pt x="416" y="573"/>
                  </a:lnTo>
                  <a:lnTo>
                    <a:pt x="416" y="575"/>
                  </a:lnTo>
                  <a:lnTo>
                    <a:pt x="421" y="575"/>
                  </a:lnTo>
                  <a:lnTo>
                    <a:pt x="421" y="578"/>
                  </a:lnTo>
                  <a:lnTo>
                    <a:pt x="421" y="580"/>
                  </a:lnTo>
                  <a:lnTo>
                    <a:pt x="423" y="580"/>
                  </a:lnTo>
                  <a:lnTo>
                    <a:pt x="423" y="580"/>
                  </a:lnTo>
                  <a:lnTo>
                    <a:pt x="426" y="582"/>
                  </a:lnTo>
                  <a:lnTo>
                    <a:pt x="428" y="582"/>
                  </a:lnTo>
                  <a:lnTo>
                    <a:pt x="428" y="582"/>
                  </a:lnTo>
                  <a:lnTo>
                    <a:pt x="433" y="587"/>
                  </a:lnTo>
                  <a:lnTo>
                    <a:pt x="435" y="589"/>
                  </a:lnTo>
                  <a:lnTo>
                    <a:pt x="438" y="592"/>
                  </a:lnTo>
                  <a:lnTo>
                    <a:pt x="440" y="592"/>
                  </a:lnTo>
                  <a:lnTo>
                    <a:pt x="445" y="592"/>
                  </a:lnTo>
                  <a:lnTo>
                    <a:pt x="452" y="589"/>
                  </a:lnTo>
                  <a:lnTo>
                    <a:pt x="454" y="589"/>
                  </a:lnTo>
                  <a:lnTo>
                    <a:pt x="454" y="589"/>
                  </a:lnTo>
                  <a:lnTo>
                    <a:pt x="459" y="589"/>
                  </a:lnTo>
                  <a:lnTo>
                    <a:pt x="461" y="589"/>
                  </a:lnTo>
                  <a:lnTo>
                    <a:pt x="461" y="589"/>
                  </a:lnTo>
                  <a:lnTo>
                    <a:pt x="464" y="589"/>
                  </a:lnTo>
                  <a:lnTo>
                    <a:pt x="464" y="589"/>
                  </a:lnTo>
                  <a:lnTo>
                    <a:pt x="466" y="587"/>
                  </a:lnTo>
                  <a:lnTo>
                    <a:pt x="468" y="589"/>
                  </a:lnTo>
                  <a:lnTo>
                    <a:pt x="471" y="589"/>
                  </a:lnTo>
                  <a:lnTo>
                    <a:pt x="473" y="589"/>
                  </a:lnTo>
                  <a:lnTo>
                    <a:pt x="476" y="589"/>
                  </a:lnTo>
                  <a:lnTo>
                    <a:pt x="476" y="587"/>
                  </a:lnTo>
                  <a:lnTo>
                    <a:pt x="478" y="587"/>
                  </a:lnTo>
                  <a:lnTo>
                    <a:pt x="478" y="587"/>
                  </a:lnTo>
                  <a:lnTo>
                    <a:pt x="478" y="585"/>
                  </a:lnTo>
                  <a:lnTo>
                    <a:pt x="478" y="585"/>
                  </a:lnTo>
                  <a:lnTo>
                    <a:pt x="478" y="582"/>
                  </a:lnTo>
                  <a:lnTo>
                    <a:pt x="483" y="580"/>
                  </a:lnTo>
                  <a:lnTo>
                    <a:pt x="485" y="578"/>
                  </a:lnTo>
                  <a:lnTo>
                    <a:pt x="487" y="578"/>
                  </a:lnTo>
                  <a:lnTo>
                    <a:pt x="490" y="578"/>
                  </a:lnTo>
                  <a:lnTo>
                    <a:pt x="494" y="578"/>
                  </a:lnTo>
                  <a:lnTo>
                    <a:pt x="497" y="578"/>
                  </a:lnTo>
                  <a:lnTo>
                    <a:pt x="504" y="575"/>
                  </a:lnTo>
                  <a:lnTo>
                    <a:pt x="511" y="575"/>
                  </a:lnTo>
                  <a:lnTo>
                    <a:pt x="521" y="573"/>
                  </a:lnTo>
                  <a:lnTo>
                    <a:pt x="523" y="573"/>
                  </a:lnTo>
                  <a:lnTo>
                    <a:pt x="525" y="573"/>
                  </a:lnTo>
                  <a:lnTo>
                    <a:pt x="528" y="570"/>
                  </a:lnTo>
                  <a:lnTo>
                    <a:pt x="528" y="570"/>
                  </a:lnTo>
                  <a:lnTo>
                    <a:pt x="530" y="568"/>
                  </a:lnTo>
                  <a:lnTo>
                    <a:pt x="530" y="566"/>
                  </a:lnTo>
                  <a:lnTo>
                    <a:pt x="532" y="563"/>
                  </a:lnTo>
                  <a:lnTo>
                    <a:pt x="532" y="561"/>
                  </a:lnTo>
                  <a:lnTo>
                    <a:pt x="532" y="561"/>
                  </a:lnTo>
                  <a:lnTo>
                    <a:pt x="532" y="561"/>
                  </a:lnTo>
                  <a:lnTo>
                    <a:pt x="537" y="556"/>
                  </a:lnTo>
                  <a:lnTo>
                    <a:pt x="542" y="554"/>
                  </a:lnTo>
                  <a:lnTo>
                    <a:pt x="547" y="552"/>
                  </a:lnTo>
                  <a:lnTo>
                    <a:pt x="554" y="547"/>
                  </a:lnTo>
                  <a:lnTo>
                    <a:pt x="561" y="544"/>
                  </a:lnTo>
                  <a:lnTo>
                    <a:pt x="563" y="542"/>
                  </a:lnTo>
                  <a:lnTo>
                    <a:pt x="570" y="542"/>
                  </a:lnTo>
                  <a:lnTo>
                    <a:pt x="573" y="540"/>
                  </a:lnTo>
                  <a:lnTo>
                    <a:pt x="580" y="540"/>
                  </a:lnTo>
                  <a:lnTo>
                    <a:pt x="580" y="540"/>
                  </a:lnTo>
                  <a:lnTo>
                    <a:pt x="584" y="537"/>
                  </a:lnTo>
                  <a:lnTo>
                    <a:pt x="587" y="537"/>
                  </a:lnTo>
                  <a:lnTo>
                    <a:pt x="589" y="537"/>
                  </a:lnTo>
                  <a:lnTo>
                    <a:pt x="594" y="537"/>
                  </a:lnTo>
                  <a:lnTo>
                    <a:pt x="596" y="537"/>
                  </a:lnTo>
                  <a:lnTo>
                    <a:pt x="599" y="537"/>
                  </a:lnTo>
                  <a:lnTo>
                    <a:pt x="601" y="537"/>
                  </a:lnTo>
                  <a:lnTo>
                    <a:pt x="603" y="537"/>
                  </a:lnTo>
                  <a:lnTo>
                    <a:pt x="606" y="537"/>
                  </a:lnTo>
                  <a:lnTo>
                    <a:pt x="610" y="537"/>
                  </a:lnTo>
                  <a:lnTo>
                    <a:pt x="613" y="537"/>
                  </a:lnTo>
                  <a:lnTo>
                    <a:pt x="615" y="540"/>
                  </a:lnTo>
                  <a:lnTo>
                    <a:pt x="618" y="540"/>
                  </a:lnTo>
                  <a:lnTo>
                    <a:pt x="620" y="540"/>
                  </a:lnTo>
                  <a:lnTo>
                    <a:pt x="620" y="540"/>
                  </a:lnTo>
                  <a:lnTo>
                    <a:pt x="625" y="540"/>
                  </a:lnTo>
                  <a:lnTo>
                    <a:pt x="627" y="540"/>
                  </a:lnTo>
                  <a:lnTo>
                    <a:pt x="629" y="540"/>
                  </a:lnTo>
                  <a:lnTo>
                    <a:pt x="632" y="540"/>
                  </a:lnTo>
                  <a:lnTo>
                    <a:pt x="634" y="540"/>
                  </a:lnTo>
                  <a:lnTo>
                    <a:pt x="636" y="540"/>
                  </a:lnTo>
                  <a:lnTo>
                    <a:pt x="639" y="540"/>
                  </a:lnTo>
                  <a:lnTo>
                    <a:pt x="644" y="535"/>
                  </a:lnTo>
                  <a:lnTo>
                    <a:pt x="644" y="535"/>
                  </a:lnTo>
                  <a:lnTo>
                    <a:pt x="646" y="530"/>
                  </a:lnTo>
                  <a:lnTo>
                    <a:pt x="653" y="525"/>
                  </a:lnTo>
                  <a:lnTo>
                    <a:pt x="658" y="518"/>
                  </a:lnTo>
                  <a:lnTo>
                    <a:pt x="662" y="514"/>
                  </a:lnTo>
                  <a:lnTo>
                    <a:pt x="670" y="507"/>
                  </a:lnTo>
                  <a:lnTo>
                    <a:pt x="670" y="507"/>
                  </a:lnTo>
                  <a:lnTo>
                    <a:pt x="674" y="499"/>
                  </a:lnTo>
                  <a:lnTo>
                    <a:pt x="681" y="495"/>
                  </a:lnTo>
                  <a:lnTo>
                    <a:pt x="686" y="488"/>
                  </a:lnTo>
                  <a:lnTo>
                    <a:pt x="693" y="481"/>
                  </a:lnTo>
                  <a:lnTo>
                    <a:pt x="696" y="478"/>
                  </a:lnTo>
                  <a:lnTo>
                    <a:pt x="698" y="476"/>
                  </a:lnTo>
                  <a:lnTo>
                    <a:pt x="703" y="471"/>
                  </a:lnTo>
                  <a:lnTo>
                    <a:pt x="705" y="469"/>
                  </a:lnTo>
                  <a:lnTo>
                    <a:pt x="707" y="464"/>
                  </a:lnTo>
                  <a:lnTo>
                    <a:pt x="712" y="462"/>
                  </a:lnTo>
                  <a:lnTo>
                    <a:pt x="715" y="457"/>
                  </a:lnTo>
                  <a:lnTo>
                    <a:pt x="719" y="454"/>
                  </a:lnTo>
                  <a:lnTo>
                    <a:pt x="722" y="452"/>
                  </a:lnTo>
                  <a:lnTo>
                    <a:pt x="722" y="452"/>
                  </a:lnTo>
                  <a:lnTo>
                    <a:pt x="722" y="450"/>
                  </a:lnTo>
                  <a:lnTo>
                    <a:pt x="724" y="447"/>
                  </a:lnTo>
                  <a:lnTo>
                    <a:pt x="729" y="445"/>
                  </a:lnTo>
                  <a:lnTo>
                    <a:pt x="729" y="445"/>
                  </a:lnTo>
                  <a:lnTo>
                    <a:pt x="731" y="443"/>
                  </a:lnTo>
                  <a:lnTo>
                    <a:pt x="733" y="440"/>
                  </a:lnTo>
                  <a:lnTo>
                    <a:pt x="736" y="438"/>
                  </a:lnTo>
                  <a:lnTo>
                    <a:pt x="738" y="436"/>
                  </a:lnTo>
                  <a:lnTo>
                    <a:pt x="741" y="433"/>
                  </a:lnTo>
                  <a:lnTo>
                    <a:pt x="745" y="428"/>
                  </a:lnTo>
                  <a:lnTo>
                    <a:pt x="748" y="426"/>
                  </a:lnTo>
                  <a:lnTo>
                    <a:pt x="750" y="424"/>
                  </a:lnTo>
                  <a:lnTo>
                    <a:pt x="752" y="421"/>
                  </a:lnTo>
                  <a:lnTo>
                    <a:pt x="755" y="419"/>
                  </a:lnTo>
                  <a:lnTo>
                    <a:pt x="757" y="417"/>
                  </a:lnTo>
                  <a:lnTo>
                    <a:pt x="759" y="414"/>
                  </a:lnTo>
                  <a:lnTo>
                    <a:pt x="762" y="412"/>
                  </a:lnTo>
                  <a:lnTo>
                    <a:pt x="764" y="410"/>
                  </a:lnTo>
                  <a:lnTo>
                    <a:pt x="767" y="407"/>
                  </a:lnTo>
                  <a:lnTo>
                    <a:pt x="771" y="405"/>
                  </a:lnTo>
                  <a:lnTo>
                    <a:pt x="774" y="402"/>
                  </a:lnTo>
                  <a:lnTo>
                    <a:pt x="776" y="400"/>
                  </a:lnTo>
                  <a:lnTo>
                    <a:pt x="778" y="398"/>
                  </a:lnTo>
                  <a:lnTo>
                    <a:pt x="778" y="398"/>
                  </a:lnTo>
                  <a:lnTo>
                    <a:pt x="781" y="395"/>
                  </a:lnTo>
                  <a:lnTo>
                    <a:pt x="783" y="393"/>
                  </a:lnTo>
                  <a:lnTo>
                    <a:pt x="786" y="388"/>
                  </a:lnTo>
                  <a:lnTo>
                    <a:pt x="788" y="386"/>
                  </a:lnTo>
                  <a:lnTo>
                    <a:pt x="790" y="383"/>
                  </a:lnTo>
                  <a:lnTo>
                    <a:pt x="793" y="381"/>
                  </a:lnTo>
                  <a:lnTo>
                    <a:pt x="797" y="379"/>
                  </a:lnTo>
                  <a:lnTo>
                    <a:pt x="800" y="376"/>
                  </a:lnTo>
                  <a:lnTo>
                    <a:pt x="802" y="374"/>
                  </a:lnTo>
                  <a:lnTo>
                    <a:pt x="793" y="374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09" name="Freeform 108"/>
            <p:cNvSpPr>
              <a:spLocks noEditPoints="1"/>
            </p:cNvSpPr>
            <p:nvPr/>
          </p:nvSpPr>
          <p:spPr bwMode="auto">
            <a:xfrm>
              <a:off x="10312399" y="2033154"/>
              <a:ext cx="566738" cy="496888"/>
            </a:xfrm>
            <a:custGeom>
              <a:avLst/>
              <a:gdLst>
                <a:gd name="T0" fmla="*/ 189 w 357"/>
                <a:gd name="T1" fmla="*/ 130 h 313"/>
                <a:gd name="T2" fmla="*/ 194 w 357"/>
                <a:gd name="T3" fmla="*/ 135 h 313"/>
                <a:gd name="T4" fmla="*/ 205 w 357"/>
                <a:gd name="T5" fmla="*/ 135 h 313"/>
                <a:gd name="T6" fmla="*/ 208 w 357"/>
                <a:gd name="T7" fmla="*/ 130 h 313"/>
                <a:gd name="T8" fmla="*/ 203 w 357"/>
                <a:gd name="T9" fmla="*/ 130 h 313"/>
                <a:gd name="T10" fmla="*/ 196 w 357"/>
                <a:gd name="T11" fmla="*/ 123 h 313"/>
                <a:gd name="T12" fmla="*/ 189 w 357"/>
                <a:gd name="T13" fmla="*/ 119 h 313"/>
                <a:gd name="T14" fmla="*/ 189 w 357"/>
                <a:gd name="T15" fmla="*/ 123 h 313"/>
                <a:gd name="T16" fmla="*/ 196 w 357"/>
                <a:gd name="T17" fmla="*/ 114 h 313"/>
                <a:gd name="T18" fmla="*/ 191 w 357"/>
                <a:gd name="T19" fmla="*/ 107 h 313"/>
                <a:gd name="T20" fmla="*/ 354 w 357"/>
                <a:gd name="T21" fmla="*/ 287 h 313"/>
                <a:gd name="T22" fmla="*/ 347 w 357"/>
                <a:gd name="T23" fmla="*/ 287 h 313"/>
                <a:gd name="T24" fmla="*/ 338 w 357"/>
                <a:gd name="T25" fmla="*/ 284 h 313"/>
                <a:gd name="T26" fmla="*/ 326 w 357"/>
                <a:gd name="T27" fmla="*/ 265 h 313"/>
                <a:gd name="T28" fmla="*/ 317 w 357"/>
                <a:gd name="T29" fmla="*/ 261 h 313"/>
                <a:gd name="T30" fmla="*/ 305 w 357"/>
                <a:gd name="T31" fmla="*/ 242 h 313"/>
                <a:gd name="T32" fmla="*/ 309 w 357"/>
                <a:gd name="T33" fmla="*/ 246 h 313"/>
                <a:gd name="T34" fmla="*/ 302 w 357"/>
                <a:gd name="T35" fmla="*/ 242 h 313"/>
                <a:gd name="T36" fmla="*/ 293 w 357"/>
                <a:gd name="T37" fmla="*/ 230 h 313"/>
                <a:gd name="T38" fmla="*/ 276 w 357"/>
                <a:gd name="T39" fmla="*/ 218 h 313"/>
                <a:gd name="T40" fmla="*/ 262 w 357"/>
                <a:gd name="T41" fmla="*/ 201 h 313"/>
                <a:gd name="T42" fmla="*/ 238 w 357"/>
                <a:gd name="T43" fmla="*/ 185 h 313"/>
                <a:gd name="T44" fmla="*/ 229 w 357"/>
                <a:gd name="T45" fmla="*/ 178 h 313"/>
                <a:gd name="T46" fmla="*/ 222 w 357"/>
                <a:gd name="T47" fmla="*/ 171 h 313"/>
                <a:gd name="T48" fmla="*/ 217 w 357"/>
                <a:gd name="T49" fmla="*/ 168 h 313"/>
                <a:gd name="T50" fmla="*/ 215 w 357"/>
                <a:gd name="T51" fmla="*/ 166 h 313"/>
                <a:gd name="T52" fmla="*/ 205 w 357"/>
                <a:gd name="T53" fmla="*/ 171 h 313"/>
                <a:gd name="T54" fmla="*/ 196 w 357"/>
                <a:gd name="T55" fmla="*/ 164 h 313"/>
                <a:gd name="T56" fmla="*/ 194 w 357"/>
                <a:gd name="T57" fmla="*/ 154 h 313"/>
                <a:gd name="T58" fmla="*/ 191 w 357"/>
                <a:gd name="T59" fmla="*/ 147 h 313"/>
                <a:gd name="T60" fmla="*/ 179 w 357"/>
                <a:gd name="T61" fmla="*/ 145 h 313"/>
                <a:gd name="T62" fmla="*/ 182 w 357"/>
                <a:gd name="T63" fmla="*/ 157 h 313"/>
                <a:gd name="T64" fmla="*/ 175 w 357"/>
                <a:gd name="T65" fmla="*/ 161 h 313"/>
                <a:gd name="T66" fmla="*/ 168 w 357"/>
                <a:gd name="T67" fmla="*/ 138 h 313"/>
                <a:gd name="T68" fmla="*/ 163 w 357"/>
                <a:gd name="T69" fmla="*/ 133 h 313"/>
                <a:gd name="T70" fmla="*/ 160 w 357"/>
                <a:gd name="T71" fmla="*/ 123 h 313"/>
                <a:gd name="T72" fmla="*/ 146 w 357"/>
                <a:gd name="T73" fmla="*/ 93 h 313"/>
                <a:gd name="T74" fmla="*/ 144 w 357"/>
                <a:gd name="T75" fmla="*/ 81 h 313"/>
                <a:gd name="T76" fmla="*/ 137 w 357"/>
                <a:gd name="T77" fmla="*/ 50 h 313"/>
                <a:gd name="T78" fmla="*/ 118 w 357"/>
                <a:gd name="T79" fmla="*/ 7 h 313"/>
                <a:gd name="T80" fmla="*/ 94 w 357"/>
                <a:gd name="T81" fmla="*/ 29 h 313"/>
                <a:gd name="T82" fmla="*/ 87 w 357"/>
                <a:gd name="T83" fmla="*/ 26 h 313"/>
                <a:gd name="T84" fmla="*/ 56 w 357"/>
                <a:gd name="T85" fmla="*/ 38 h 313"/>
                <a:gd name="T86" fmla="*/ 35 w 357"/>
                <a:gd name="T87" fmla="*/ 55 h 313"/>
                <a:gd name="T88" fmla="*/ 28 w 357"/>
                <a:gd name="T89" fmla="*/ 59 h 313"/>
                <a:gd name="T90" fmla="*/ 23 w 357"/>
                <a:gd name="T91" fmla="*/ 76 h 313"/>
                <a:gd name="T92" fmla="*/ 28 w 357"/>
                <a:gd name="T93" fmla="*/ 95 h 313"/>
                <a:gd name="T94" fmla="*/ 4 w 357"/>
                <a:gd name="T95" fmla="*/ 154 h 313"/>
                <a:gd name="T96" fmla="*/ 9 w 357"/>
                <a:gd name="T97" fmla="*/ 206 h 313"/>
                <a:gd name="T98" fmla="*/ 30 w 357"/>
                <a:gd name="T99" fmla="*/ 209 h 313"/>
                <a:gd name="T100" fmla="*/ 40 w 357"/>
                <a:gd name="T101" fmla="*/ 197 h 313"/>
                <a:gd name="T102" fmla="*/ 54 w 357"/>
                <a:gd name="T103" fmla="*/ 211 h 313"/>
                <a:gd name="T104" fmla="*/ 75 w 357"/>
                <a:gd name="T105" fmla="*/ 180 h 313"/>
                <a:gd name="T106" fmla="*/ 82 w 357"/>
                <a:gd name="T107" fmla="*/ 180 h 313"/>
                <a:gd name="T108" fmla="*/ 99 w 357"/>
                <a:gd name="T109" fmla="*/ 190 h 313"/>
                <a:gd name="T110" fmla="*/ 118 w 357"/>
                <a:gd name="T111" fmla="*/ 197 h 313"/>
                <a:gd name="T112" fmla="*/ 137 w 357"/>
                <a:gd name="T113" fmla="*/ 187 h 313"/>
                <a:gd name="T114" fmla="*/ 156 w 357"/>
                <a:gd name="T115" fmla="*/ 197 h 313"/>
                <a:gd name="T116" fmla="*/ 179 w 357"/>
                <a:gd name="T117" fmla="*/ 194 h 313"/>
                <a:gd name="T118" fmla="*/ 208 w 357"/>
                <a:gd name="T119" fmla="*/ 204 h 313"/>
                <a:gd name="T120" fmla="*/ 281 w 357"/>
                <a:gd name="T121" fmla="*/ 263 h 313"/>
                <a:gd name="T122" fmla="*/ 324 w 357"/>
                <a:gd name="T123" fmla="*/ 303 h 313"/>
                <a:gd name="T124" fmla="*/ 345 w 357"/>
                <a:gd name="T125" fmla="*/ 299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7" h="313">
                  <a:moveTo>
                    <a:pt x="186" y="126"/>
                  </a:moveTo>
                  <a:lnTo>
                    <a:pt x="189" y="126"/>
                  </a:lnTo>
                  <a:lnTo>
                    <a:pt x="191" y="126"/>
                  </a:lnTo>
                  <a:lnTo>
                    <a:pt x="191" y="128"/>
                  </a:lnTo>
                  <a:lnTo>
                    <a:pt x="194" y="128"/>
                  </a:lnTo>
                  <a:lnTo>
                    <a:pt x="194" y="130"/>
                  </a:lnTo>
                  <a:lnTo>
                    <a:pt x="191" y="130"/>
                  </a:lnTo>
                  <a:lnTo>
                    <a:pt x="191" y="130"/>
                  </a:lnTo>
                  <a:lnTo>
                    <a:pt x="191" y="130"/>
                  </a:lnTo>
                  <a:lnTo>
                    <a:pt x="191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6" y="130"/>
                  </a:lnTo>
                  <a:lnTo>
                    <a:pt x="186" y="128"/>
                  </a:lnTo>
                  <a:lnTo>
                    <a:pt x="186" y="128"/>
                  </a:lnTo>
                  <a:lnTo>
                    <a:pt x="186" y="128"/>
                  </a:lnTo>
                  <a:lnTo>
                    <a:pt x="186" y="128"/>
                  </a:lnTo>
                  <a:lnTo>
                    <a:pt x="186" y="128"/>
                  </a:lnTo>
                  <a:lnTo>
                    <a:pt x="186" y="128"/>
                  </a:lnTo>
                  <a:lnTo>
                    <a:pt x="189" y="133"/>
                  </a:lnTo>
                  <a:lnTo>
                    <a:pt x="189" y="133"/>
                  </a:lnTo>
                  <a:lnTo>
                    <a:pt x="189" y="133"/>
                  </a:lnTo>
                  <a:lnTo>
                    <a:pt x="189" y="133"/>
                  </a:lnTo>
                  <a:lnTo>
                    <a:pt x="189" y="133"/>
                  </a:lnTo>
                  <a:lnTo>
                    <a:pt x="191" y="133"/>
                  </a:lnTo>
                  <a:lnTo>
                    <a:pt x="191" y="133"/>
                  </a:lnTo>
                  <a:lnTo>
                    <a:pt x="194" y="135"/>
                  </a:lnTo>
                  <a:lnTo>
                    <a:pt x="194" y="135"/>
                  </a:lnTo>
                  <a:lnTo>
                    <a:pt x="196" y="135"/>
                  </a:lnTo>
                  <a:lnTo>
                    <a:pt x="196" y="135"/>
                  </a:lnTo>
                  <a:lnTo>
                    <a:pt x="196" y="133"/>
                  </a:lnTo>
                  <a:lnTo>
                    <a:pt x="196" y="133"/>
                  </a:lnTo>
                  <a:lnTo>
                    <a:pt x="196" y="133"/>
                  </a:lnTo>
                  <a:lnTo>
                    <a:pt x="196" y="133"/>
                  </a:lnTo>
                  <a:lnTo>
                    <a:pt x="196" y="133"/>
                  </a:lnTo>
                  <a:lnTo>
                    <a:pt x="198" y="135"/>
                  </a:lnTo>
                  <a:lnTo>
                    <a:pt x="198" y="135"/>
                  </a:lnTo>
                  <a:lnTo>
                    <a:pt x="198" y="135"/>
                  </a:lnTo>
                  <a:lnTo>
                    <a:pt x="198" y="135"/>
                  </a:lnTo>
                  <a:lnTo>
                    <a:pt x="201" y="135"/>
                  </a:lnTo>
                  <a:lnTo>
                    <a:pt x="203" y="135"/>
                  </a:lnTo>
                  <a:lnTo>
                    <a:pt x="203" y="135"/>
                  </a:lnTo>
                  <a:lnTo>
                    <a:pt x="205" y="135"/>
                  </a:lnTo>
                  <a:lnTo>
                    <a:pt x="205" y="135"/>
                  </a:lnTo>
                  <a:lnTo>
                    <a:pt x="208" y="135"/>
                  </a:lnTo>
                  <a:lnTo>
                    <a:pt x="210" y="135"/>
                  </a:lnTo>
                  <a:lnTo>
                    <a:pt x="210" y="135"/>
                  </a:lnTo>
                  <a:lnTo>
                    <a:pt x="210" y="135"/>
                  </a:lnTo>
                  <a:lnTo>
                    <a:pt x="210" y="135"/>
                  </a:lnTo>
                  <a:lnTo>
                    <a:pt x="212" y="135"/>
                  </a:lnTo>
                  <a:lnTo>
                    <a:pt x="212" y="135"/>
                  </a:lnTo>
                  <a:lnTo>
                    <a:pt x="212" y="133"/>
                  </a:lnTo>
                  <a:lnTo>
                    <a:pt x="210" y="133"/>
                  </a:lnTo>
                  <a:lnTo>
                    <a:pt x="210" y="133"/>
                  </a:lnTo>
                  <a:lnTo>
                    <a:pt x="210" y="133"/>
                  </a:lnTo>
                  <a:lnTo>
                    <a:pt x="208" y="130"/>
                  </a:lnTo>
                  <a:lnTo>
                    <a:pt x="208" y="130"/>
                  </a:lnTo>
                  <a:lnTo>
                    <a:pt x="208" y="130"/>
                  </a:lnTo>
                  <a:lnTo>
                    <a:pt x="208" y="130"/>
                  </a:lnTo>
                  <a:lnTo>
                    <a:pt x="208" y="130"/>
                  </a:lnTo>
                  <a:lnTo>
                    <a:pt x="208" y="128"/>
                  </a:lnTo>
                  <a:lnTo>
                    <a:pt x="208" y="128"/>
                  </a:lnTo>
                  <a:lnTo>
                    <a:pt x="205" y="128"/>
                  </a:lnTo>
                  <a:lnTo>
                    <a:pt x="205" y="128"/>
                  </a:lnTo>
                  <a:lnTo>
                    <a:pt x="205" y="128"/>
                  </a:lnTo>
                  <a:lnTo>
                    <a:pt x="205" y="128"/>
                  </a:lnTo>
                  <a:lnTo>
                    <a:pt x="203" y="128"/>
                  </a:lnTo>
                  <a:lnTo>
                    <a:pt x="203" y="128"/>
                  </a:lnTo>
                  <a:lnTo>
                    <a:pt x="203" y="128"/>
                  </a:lnTo>
                  <a:lnTo>
                    <a:pt x="201" y="130"/>
                  </a:lnTo>
                  <a:lnTo>
                    <a:pt x="201" y="130"/>
                  </a:lnTo>
                  <a:lnTo>
                    <a:pt x="203" y="130"/>
                  </a:lnTo>
                  <a:lnTo>
                    <a:pt x="203" y="130"/>
                  </a:lnTo>
                  <a:lnTo>
                    <a:pt x="203" y="130"/>
                  </a:lnTo>
                  <a:lnTo>
                    <a:pt x="203" y="130"/>
                  </a:lnTo>
                  <a:lnTo>
                    <a:pt x="203" y="130"/>
                  </a:lnTo>
                  <a:lnTo>
                    <a:pt x="203" y="133"/>
                  </a:lnTo>
                  <a:lnTo>
                    <a:pt x="198" y="133"/>
                  </a:lnTo>
                  <a:lnTo>
                    <a:pt x="198" y="133"/>
                  </a:lnTo>
                  <a:lnTo>
                    <a:pt x="198" y="130"/>
                  </a:lnTo>
                  <a:lnTo>
                    <a:pt x="198" y="130"/>
                  </a:lnTo>
                  <a:lnTo>
                    <a:pt x="198" y="130"/>
                  </a:lnTo>
                  <a:lnTo>
                    <a:pt x="196" y="128"/>
                  </a:lnTo>
                  <a:lnTo>
                    <a:pt x="196" y="128"/>
                  </a:lnTo>
                  <a:lnTo>
                    <a:pt x="198" y="123"/>
                  </a:lnTo>
                  <a:lnTo>
                    <a:pt x="198" y="123"/>
                  </a:lnTo>
                  <a:lnTo>
                    <a:pt x="196" y="123"/>
                  </a:lnTo>
                  <a:lnTo>
                    <a:pt x="196" y="123"/>
                  </a:lnTo>
                  <a:lnTo>
                    <a:pt x="196" y="123"/>
                  </a:lnTo>
                  <a:lnTo>
                    <a:pt x="196" y="123"/>
                  </a:lnTo>
                  <a:lnTo>
                    <a:pt x="196" y="123"/>
                  </a:lnTo>
                  <a:lnTo>
                    <a:pt x="196" y="123"/>
                  </a:lnTo>
                  <a:lnTo>
                    <a:pt x="196" y="123"/>
                  </a:lnTo>
                  <a:lnTo>
                    <a:pt x="196" y="123"/>
                  </a:lnTo>
                  <a:lnTo>
                    <a:pt x="196" y="123"/>
                  </a:lnTo>
                  <a:lnTo>
                    <a:pt x="196" y="123"/>
                  </a:lnTo>
                  <a:lnTo>
                    <a:pt x="194" y="123"/>
                  </a:lnTo>
                  <a:lnTo>
                    <a:pt x="194" y="123"/>
                  </a:lnTo>
                  <a:lnTo>
                    <a:pt x="196" y="123"/>
                  </a:lnTo>
                  <a:lnTo>
                    <a:pt x="196" y="121"/>
                  </a:lnTo>
                  <a:lnTo>
                    <a:pt x="196" y="121"/>
                  </a:lnTo>
                  <a:lnTo>
                    <a:pt x="196" y="121"/>
                  </a:lnTo>
                  <a:lnTo>
                    <a:pt x="194" y="121"/>
                  </a:lnTo>
                  <a:lnTo>
                    <a:pt x="194" y="121"/>
                  </a:lnTo>
                  <a:lnTo>
                    <a:pt x="194" y="119"/>
                  </a:lnTo>
                  <a:lnTo>
                    <a:pt x="191" y="119"/>
                  </a:lnTo>
                  <a:lnTo>
                    <a:pt x="189" y="119"/>
                  </a:lnTo>
                  <a:lnTo>
                    <a:pt x="186" y="119"/>
                  </a:lnTo>
                  <a:lnTo>
                    <a:pt x="186" y="119"/>
                  </a:lnTo>
                  <a:lnTo>
                    <a:pt x="189" y="119"/>
                  </a:lnTo>
                  <a:lnTo>
                    <a:pt x="189" y="119"/>
                  </a:lnTo>
                  <a:lnTo>
                    <a:pt x="191" y="119"/>
                  </a:lnTo>
                  <a:lnTo>
                    <a:pt x="191" y="119"/>
                  </a:lnTo>
                  <a:lnTo>
                    <a:pt x="191" y="119"/>
                  </a:lnTo>
                  <a:lnTo>
                    <a:pt x="191" y="121"/>
                  </a:lnTo>
                  <a:lnTo>
                    <a:pt x="191" y="121"/>
                  </a:lnTo>
                  <a:lnTo>
                    <a:pt x="191" y="121"/>
                  </a:lnTo>
                  <a:lnTo>
                    <a:pt x="191" y="121"/>
                  </a:lnTo>
                  <a:lnTo>
                    <a:pt x="191" y="121"/>
                  </a:lnTo>
                  <a:lnTo>
                    <a:pt x="191" y="121"/>
                  </a:lnTo>
                  <a:lnTo>
                    <a:pt x="189" y="121"/>
                  </a:lnTo>
                  <a:lnTo>
                    <a:pt x="189" y="123"/>
                  </a:lnTo>
                  <a:lnTo>
                    <a:pt x="189" y="123"/>
                  </a:lnTo>
                  <a:lnTo>
                    <a:pt x="189" y="123"/>
                  </a:lnTo>
                  <a:lnTo>
                    <a:pt x="189" y="123"/>
                  </a:lnTo>
                  <a:lnTo>
                    <a:pt x="189" y="123"/>
                  </a:lnTo>
                  <a:lnTo>
                    <a:pt x="189" y="126"/>
                  </a:lnTo>
                  <a:lnTo>
                    <a:pt x="189" y="126"/>
                  </a:lnTo>
                  <a:lnTo>
                    <a:pt x="189" y="123"/>
                  </a:lnTo>
                  <a:lnTo>
                    <a:pt x="186" y="123"/>
                  </a:lnTo>
                  <a:lnTo>
                    <a:pt x="186" y="123"/>
                  </a:lnTo>
                  <a:lnTo>
                    <a:pt x="186" y="123"/>
                  </a:lnTo>
                  <a:lnTo>
                    <a:pt x="186" y="126"/>
                  </a:lnTo>
                  <a:lnTo>
                    <a:pt x="186" y="126"/>
                  </a:lnTo>
                  <a:lnTo>
                    <a:pt x="186" y="126"/>
                  </a:lnTo>
                  <a:close/>
                  <a:moveTo>
                    <a:pt x="191" y="112"/>
                  </a:moveTo>
                  <a:lnTo>
                    <a:pt x="194" y="112"/>
                  </a:lnTo>
                  <a:lnTo>
                    <a:pt x="196" y="114"/>
                  </a:lnTo>
                  <a:lnTo>
                    <a:pt x="196" y="114"/>
                  </a:lnTo>
                  <a:lnTo>
                    <a:pt x="196" y="112"/>
                  </a:lnTo>
                  <a:lnTo>
                    <a:pt x="196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09"/>
                  </a:lnTo>
                  <a:lnTo>
                    <a:pt x="196" y="109"/>
                  </a:lnTo>
                  <a:lnTo>
                    <a:pt x="196" y="109"/>
                  </a:lnTo>
                  <a:lnTo>
                    <a:pt x="196" y="109"/>
                  </a:lnTo>
                  <a:lnTo>
                    <a:pt x="196" y="107"/>
                  </a:lnTo>
                  <a:lnTo>
                    <a:pt x="196" y="107"/>
                  </a:lnTo>
                  <a:lnTo>
                    <a:pt x="194" y="107"/>
                  </a:lnTo>
                  <a:lnTo>
                    <a:pt x="194" y="107"/>
                  </a:lnTo>
                  <a:lnTo>
                    <a:pt x="194" y="107"/>
                  </a:lnTo>
                  <a:lnTo>
                    <a:pt x="191" y="107"/>
                  </a:lnTo>
                  <a:lnTo>
                    <a:pt x="191" y="107"/>
                  </a:lnTo>
                  <a:lnTo>
                    <a:pt x="191" y="107"/>
                  </a:lnTo>
                  <a:lnTo>
                    <a:pt x="191" y="109"/>
                  </a:lnTo>
                  <a:lnTo>
                    <a:pt x="191" y="109"/>
                  </a:lnTo>
                  <a:lnTo>
                    <a:pt x="191" y="109"/>
                  </a:lnTo>
                  <a:lnTo>
                    <a:pt x="191" y="109"/>
                  </a:lnTo>
                  <a:lnTo>
                    <a:pt x="189" y="109"/>
                  </a:lnTo>
                  <a:lnTo>
                    <a:pt x="189" y="109"/>
                  </a:lnTo>
                  <a:lnTo>
                    <a:pt x="189" y="112"/>
                  </a:lnTo>
                  <a:lnTo>
                    <a:pt x="189" y="112"/>
                  </a:lnTo>
                  <a:lnTo>
                    <a:pt x="191" y="112"/>
                  </a:lnTo>
                  <a:close/>
                  <a:moveTo>
                    <a:pt x="354" y="289"/>
                  </a:moveTo>
                  <a:lnTo>
                    <a:pt x="354" y="289"/>
                  </a:lnTo>
                  <a:lnTo>
                    <a:pt x="354" y="287"/>
                  </a:lnTo>
                  <a:lnTo>
                    <a:pt x="354" y="287"/>
                  </a:lnTo>
                  <a:lnTo>
                    <a:pt x="354" y="287"/>
                  </a:lnTo>
                  <a:lnTo>
                    <a:pt x="354" y="287"/>
                  </a:lnTo>
                  <a:lnTo>
                    <a:pt x="352" y="284"/>
                  </a:lnTo>
                  <a:lnTo>
                    <a:pt x="352" y="284"/>
                  </a:lnTo>
                  <a:lnTo>
                    <a:pt x="352" y="284"/>
                  </a:lnTo>
                  <a:lnTo>
                    <a:pt x="352" y="284"/>
                  </a:lnTo>
                  <a:lnTo>
                    <a:pt x="350" y="282"/>
                  </a:lnTo>
                  <a:lnTo>
                    <a:pt x="350" y="282"/>
                  </a:lnTo>
                  <a:lnTo>
                    <a:pt x="350" y="282"/>
                  </a:lnTo>
                  <a:lnTo>
                    <a:pt x="350" y="284"/>
                  </a:lnTo>
                  <a:lnTo>
                    <a:pt x="350" y="284"/>
                  </a:lnTo>
                  <a:lnTo>
                    <a:pt x="350" y="284"/>
                  </a:lnTo>
                  <a:lnTo>
                    <a:pt x="350" y="284"/>
                  </a:lnTo>
                  <a:lnTo>
                    <a:pt x="350" y="284"/>
                  </a:lnTo>
                  <a:lnTo>
                    <a:pt x="350" y="287"/>
                  </a:lnTo>
                  <a:lnTo>
                    <a:pt x="350" y="287"/>
                  </a:lnTo>
                  <a:lnTo>
                    <a:pt x="347" y="287"/>
                  </a:lnTo>
                  <a:lnTo>
                    <a:pt x="347" y="287"/>
                  </a:lnTo>
                  <a:lnTo>
                    <a:pt x="347" y="287"/>
                  </a:lnTo>
                  <a:lnTo>
                    <a:pt x="347" y="287"/>
                  </a:lnTo>
                  <a:lnTo>
                    <a:pt x="347" y="289"/>
                  </a:lnTo>
                  <a:lnTo>
                    <a:pt x="347" y="289"/>
                  </a:lnTo>
                  <a:lnTo>
                    <a:pt x="345" y="289"/>
                  </a:lnTo>
                  <a:lnTo>
                    <a:pt x="347" y="287"/>
                  </a:lnTo>
                  <a:lnTo>
                    <a:pt x="347" y="287"/>
                  </a:lnTo>
                  <a:lnTo>
                    <a:pt x="345" y="287"/>
                  </a:lnTo>
                  <a:lnTo>
                    <a:pt x="343" y="287"/>
                  </a:lnTo>
                  <a:lnTo>
                    <a:pt x="343" y="287"/>
                  </a:lnTo>
                  <a:lnTo>
                    <a:pt x="340" y="284"/>
                  </a:lnTo>
                  <a:lnTo>
                    <a:pt x="340" y="284"/>
                  </a:lnTo>
                  <a:lnTo>
                    <a:pt x="340" y="284"/>
                  </a:lnTo>
                  <a:lnTo>
                    <a:pt x="340" y="284"/>
                  </a:lnTo>
                  <a:lnTo>
                    <a:pt x="338" y="284"/>
                  </a:lnTo>
                  <a:lnTo>
                    <a:pt x="338" y="284"/>
                  </a:lnTo>
                  <a:lnTo>
                    <a:pt x="338" y="284"/>
                  </a:lnTo>
                  <a:lnTo>
                    <a:pt x="338" y="282"/>
                  </a:lnTo>
                  <a:lnTo>
                    <a:pt x="338" y="282"/>
                  </a:lnTo>
                  <a:lnTo>
                    <a:pt x="336" y="280"/>
                  </a:lnTo>
                  <a:lnTo>
                    <a:pt x="336" y="275"/>
                  </a:lnTo>
                  <a:lnTo>
                    <a:pt x="336" y="275"/>
                  </a:lnTo>
                  <a:lnTo>
                    <a:pt x="336" y="275"/>
                  </a:lnTo>
                  <a:lnTo>
                    <a:pt x="336" y="275"/>
                  </a:lnTo>
                  <a:lnTo>
                    <a:pt x="333" y="272"/>
                  </a:lnTo>
                  <a:lnTo>
                    <a:pt x="333" y="272"/>
                  </a:lnTo>
                  <a:lnTo>
                    <a:pt x="331" y="272"/>
                  </a:lnTo>
                  <a:lnTo>
                    <a:pt x="331" y="270"/>
                  </a:lnTo>
                  <a:lnTo>
                    <a:pt x="326" y="268"/>
                  </a:lnTo>
                  <a:lnTo>
                    <a:pt x="326" y="268"/>
                  </a:lnTo>
                  <a:lnTo>
                    <a:pt x="326" y="265"/>
                  </a:lnTo>
                  <a:lnTo>
                    <a:pt x="326" y="265"/>
                  </a:lnTo>
                  <a:lnTo>
                    <a:pt x="326" y="265"/>
                  </a:lnTo>
                  <a:lnTo>
                    <a:pt x="326" y="265"/>
                  </a:lnTo>
                  <a:lnTo>
                    <a:pt x="326" y="265"/>
                  </a:lnTo>
                  <a:lnTo>
                    <a:pt x="326" y="265"/>
                  </a:lnTo>
                  <a:lnTo>
                    <a:pt x="326" y="263"/>
                  </a:lnTo>
                  <a:lnTo>
                    <a:pt x="324" y="263"/>
                  </a:lnTo>
                  <a:lnTo>
                    <a:pt x="324" y="265"/>
                  </a:lnTo>
                  <a:lnTo>
                    <a:pt x="324" y="265"/>
                  </a:lnTo>
                  <a:lnTo>
                    <a:pt x="324" y="265"/>
                  </a:lnTo>
                  <a:lnTo>
                    <a:pt x="321" y="265"/>
                  </a:lnTo>
                  <a:lnTo>
                    <a:pt x="319" y="265"/>
                  </a:lnTo>
                  <a:lnTo>
                    <a:pt x="319" y="265"/>
                  </a:lnTo>
                  <a:lnTo>
                    <a:pt x="317" y="265"/>
                  </a:lnTo>
                  <a:lnTo>
                    <a:pt x="317" y="265"/>
                  </a:lnTo>
                  <a:lnTo>
                    <a:pt x="317" y="265"/>
                  </a:lnTo>
                  <a:lnTo>
                    <a:pt x="317" y="261"/>
                  </a:lnTo>
                  <a:lnTo>
                    <a:pt x="317" y="261"/>
                  </a:lnTo>
                  <a:lnTo>
                    <a:pt x="314" y="254"/>
                  </a:lnTo>
                  <a:lnTo>
                    <a:pt x="314" y="254"/>
                  </a:lnTo>
                  <a:lnTo>
                    <a:pt x="314" y="251"/>
                  </a:lnTo>
                  <a:lnTo>
                    <a:pt x="314" y="251"/>
                  </a:lnTo>
                  <a:lnTo>
                    <a:pt x="314" y="251"/>
                  </a:lnTo>
                  <a:lnTo>
                    <a:pt x="312" y="249"/>
                  </a:lnTo>
                  <a:lnTo>
                    <a:pt x="312" y="246"/>
                  </a:lnTo>
                  <a:lnTo>
                    <a:pt x="312" y="246"/>
                  </a:lnTo>
                  <a:lnTo>
                    <a:pt x="312" y="244"/>
                  </a:lnTo>
                  <a:lnTo>
                    <a:pt x="309" y="244"/>
                  </a:lnTo>
                  <a:lnTo>
                    <a:pt x="309" y="242"/>
                  </a:lnTo>
                  <a:lnTo>
                    <a:pt x="307" y="239"/>
                  </a:lnTo>
                  <a:lnTo>
                    <a:pt x="305" y="239"/>
                  </a:lnTo>
                  <a:lnTo>
                    <a:pt x="305" y="242"/>
                  </a:lnTo>
                  <a:lnTo>
                    <a:pt x="305" y="242"/>
                  </a:lnTo>
                  <a:lnTo>
                    <a:pt x="305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9" y="242"/>
                  </a:lnTo>
                  <a:lnTo>
                    <a:pt x="309" y="244"/>
                  </a:lnTo>
                  <a:lnTo>
                    <a:pt x="307" y="244"/>
                  </a:lnTo>
                  <a:lnTo>
                    <a:pt x="307" y="244"/>
                  </a:lnTo>
                  <a:lnTo>
                    <a:pt x="307" y="244"/>
                  </a:lnTo>
                  <a:lnTo>
                    <a:pt x="307" y="244"/>
                  </a:lnTo>
                  <a:lnTo>
                    <a:pt x="307" y="244"/>
                  </a:lnTo>
                  <a:lnTo>
                    <a:pt x="307" y="244"/>
                  </a:lnTo>
                  <a:lnTo>
                    <a:pt x="307" y="244"/>
                  </a:lnTo>
                  <a:lnTo>
                    <a:pt x="307" y="244"/>
                  </a:lnTo>
                  <a:lnTo>
                    <a:pt x="309" y="246"/>
                  </a:lnTo>
                  <a:lnTo>
                    <a:pt x="309" y="246"/>
                  </a:lnTo>
                  <a:lnTo>
                    <a:pt x="309" y="246"/>
                  </a:lnTo>
                  <a:lnTo>
                    <a:pt x="309" y="246"/>
                  </a:lnTo>
                  <a:lnTo>
                    <a:pt x="307" y="246"/>
                  </a:lnTo>
                  <a:lnTo>
                    <a:pt x="307" y="246"/>
                  </a:lnTo>
                  <a:lnTo>
                    <a:pt x="307" y="246"/>
                  </a:lnTo>
                  <a:lnTo>
                    <a:pt x="307" y="244"/>
                  </a:lnTo>
                  <a:lnTo>
                    <a:pt x="307" y="244"/>
                  </a:lnTo>
                  <a:lnTo>
                    <a:pt x="307" y="244"/>
                  </a:lnTo>
                  <a:lnTo>
                    <a:pt x="305" y="242"/>
                  </a:lnTo>
                  <a:lnTo>
                    <a:pt x="305" y="242"/>
                  </a:lnTo>
                  <a:lnTo>
                    <a:pt x="305" y="242"/>
                  </a:lnTo>
                  <a:lnTo>
                    <a:pt x="305" y="242"/>
                  </a:lnTo>
                  <a:lnTo>
                    <a:pt x="305" y="242"/>
                  </a:lnTo>
                  <a:lnTo>
                    <a:pt x="305" y="242"/>
                  </a:lnTo>
                  <a:lnTo>
                    <a:pt x="302" y="242"/>
                  </a:lnTo>
                  <a:lnTo>
                    <a:pt x="302" y="242"/>
                  </a:lnTo>
                  <a:lnTo>
                    <a:pt x="302" y="242"/>
                  </a:lnTo>
                  <a:lnTo>
                    <a:pt x="302" y="239"/>
                  </a:lnTo>
                  <a:lnTo>
                    <a:pt x="302" y="239"/>
                  </a:lnTo>
                  <a:lnTo>
                    <a:pt x="302" y="239"/>
                  </a:lnTo>
                  <a:lnTo>
                    <a:pt x="300" y="239"/>
                  </a:lnTo>
                  <a:lnTo>
                    <a:pt x="300" y="239"/>
                  </a:lnTo>
                  <a:lnTo>
                    <a:pt x="300" y="237"/>
                  </a:lnTo>
                  <a:lnTo>
                    <a:pt x="300" y="237"/>
                  </a:lnTo>
                  <a:lnTo>
                    <a:pt x="300" y="237"/>
                  </a:lnTo>
                  <a:lnTo>
                    <a:pt x="298" y="235"/>
                  </a:lnTo>
                  <a:lnTo>
                    <a:pt x="295" y="235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295" y="230"/>
                  </a:lnTo>
                  <a:lnTo>
                    <a:pt x="295" y="230"/>
                  </a:lnTo>
                  <a:lnTo>
                    <a:pt x="295" y="230"/>
                  </a:lnTo>
                  <a:lnTo>
                    <a:pt x="293" y="230"/>
                  </a:lnTo>
                  <a:lnTo>
                    <a:pt x="291" y="228"/>
                  </a:lnTo>
                  <a:lnTo>
                    <a:pt x="291" y="230"/>
                  </a:lnTo>
                  <a:lnTo>
                    <a:pt x="291" y="230"/>
                  </a:lnTo>
                  <a:lnTo>
                    <a:pt x="291" y="230"/>
                  </a:lnTo>
                  <a:lnTo>
                    <a:pt x="288" y="230"/>
                  </a:lnTo>
                  <a:lnTo>
                    <a:pt x="288" y="228"/>
                  </a:lnTo>
                  <a:lnTo>
                    <a:pt x="288" y="228"/>
                  </a:lnTo>
                  <a:lnTo>
                    <a:pt x="286" y="225"/>
                  </a:lnTo>
                  <a:lnTo>
                    <a:pt x="286" y="225"/>
                  </a:lnTo>
                  <a:lnTo>
                    <a:pt x="286" y="225"/>
                  </a:lnTo>
                  <a:lnTo>
                    <a:pt x="283" y="228"/>
                  </a:lnTo>
                  <a:lnTo>
                    <a:pt x="283" y="228"/>
                  </a:lnTo>
                  <a:lnTo>
                    <a:pt x="279" y="225"/>
                  </a:lnTo>
                  <a:lnTo>
                    <a:pt x="279" y="225"/>
                  </a:lnTo>
                  <a:lnTo>
                    <a:pt x="279" y="223"/>
                  </a:lnTo>
                  <a:lnTo>
                    <a:pt x="276" y="218"/>
                  </a:lnTo>
                  <a:lnTo>
                    <a:pt x="276" y="218"/>
                  </a:lnTo>
                  <a:lnTo>
                    <a:pt x="274" y="216"/>
                  </a:lnTo>
                  <a:lnTo>
                    <a:pt x="274" y="216"/>
                  </a:lnTo>
                  <a:lnTo>
                    <a:pt x="272" y="216"/>
                  </a:lnTo>
                  <a:lnTo>
                    <a:pt x="272" y="216"/>
                  </a:lnTo>
                  <a:lnTo>
                    <a:pt x="272" y="213"/>
                  </a:lnTo>
                  <a:lnTo>
                    <a:pt x="272" y="213"/>
                  </a:lnTo>
                  <a:lnTo>
                    <a:pt x="272" y="211"/>
                  </a:lnTo>
                  <a:lnTo>
                    <a:pt x="269" y="211"/>
                  </a:lnTo>
                  <a:lnTo>
                    <a:pt x="269" y="209"/>
                  </a:lnTo>
                  <a:lnTo>
                    <a:pt x="267" y="206"/>
                  </a:lnTo>
                  <a:lnTo>
                    <a:pt x="265" y="206"/>
                  </a:lnTo>
                  <a:lnTo>
                    <a:pt x="265" y="204"/>
                  </a:lnTo>
                  <a:lnTo>
                    <a:pt x="265" y="201"/>
                  </a:lnTo>
                  <a:lnTo>
                    <a:pt x="265" y="201"/>
                  </a:lnTo>
                  <a:lnTo>
                    <a:pt x="262" y="201"/>
                  </a:lnTo>
                  <a:lnTo>
                    <a:pt x="262" y="201"/>
                  </a:lnTo>
                  <a:lnTo>
                    <a:pt x="262" y="199"/>
                  </a:lnTo>
                  <a:lnTo>
                    <a:pt x="260" y="199"/>
                  </a:lnTo>
                  <a:lnTo>
                    <a:pt x="260" y="197"/>
                  </a:lnTo>
                  <a:lnTo>
                    <a:pt x="260" y="194"/>
                  </a:lnTo>
                  <a:lnTo>
                    <a:pt x="257" y="194"/>
                  </a:lnTo>
                  <a:lnTo>
                    <a:pt x="257" y="192"/>
                  </a:lnTo>
                  <a:lnTo>
                    <a:pt x="255" y="192"/>
                  </a:lnTo>
                  <a:lnTo>
                    <a:pt x="253" y="190"/>
                  </a:lnTo>
                  <a:lnTo>
                    <a:pt x="253" y="187"/>
                  </a:lnTo>
                  <a:lnTo>
                    <a:pt x="253" y="187"/>
                  </a:lnTo>
                  <a:lnTo>
                    <a:pt x="253" y="187"/>
                  </a:lnTo>
                  <a:lnTo>
                    <a:pt x="246" y="185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38" y="185"/>
                  </a:lnTo>
                  <a:lnTo>
                    <a:pt x="236" y="183"/>
                  </a:lnTo>
                  <a:lnTo>
                    <a:pt x="234" y="183"/>
                  </a:lnTo>
                  <a:lnTo>
                    <a:pt x="234" y="183"/>
                  </a:lnTo>
                  <a:lnTo>
                    <a:pt x="234" y="183"/>
                  </a:lnTo>
                  <a:lnTo>
                    <a:pt x="231" y="183"/>
                  </a:lnTo>
                  <a:lnTo>
                    <a:pt x="231" y="183"/>
                  </a:lnTo>
                  <a:lnTo>
                    <a:pt x="231" y="183"/>
                  </a:lnTo>
                  <a:lnTo>
                    <a:pt x="231" y="185"/>
                  </a:lnTo>
                  <a:lnTo>
                    <a:pt x="231" y="183"/>
                  </a:lnTo>
                  <a:lnTo>
                    <a:pt x="231" y="183"/>
                  </a:lnTo>
                  <a:lnTo>
                    <a:pt x="229" y="180"/>
                  </a:lnTo>
                  <a:lnTo>
                    <a:pt x="229" y="180"/>
                  </a:lnTo>
                  <a:lnTo>
                    <a:pt x="229" y="180"/>
                  </a:lnTo>
                  <a:lnTo>
                    <a:pt x="229" y="178"/>
                  </a:lnTo>
                  <a:lnTo>
                    <a:pt x="229" y="178"/>
                  </a:lnTo>
                  <a:lnTo>
                    <a:pt x="229" y="178"/>
                  </a:lnTo>
                  <a:lnTo>
                    <a:pt x="229" y="175"/>
                  </a:lnTo>
                  <a:lnTo>
                    <a:pt x="229" y="175"/>
                  </a:lnTo>
                  <a:lnTo>
                    <a:pt x="229" y="175"/>
                  </a:lnTo>
                  <a:lnTo>
                    <a:pt x="229" y="175"/>
                  </a:lnTo>
                  <a:lnTo>
                    <a:pt x="227" y="173"/>
                  </a:lnTo>
                  <a:lnTo>
                    <a:pt x="227" y="173"/>
                  </a:lnTo>
                  <a:lnTo>
                    <a:pt x="227" y="173"/>
                  </a:lnTo>
                  <a:lnTo>
                    <a:pt x="227" y="173"/>
                  </a:lnTo>
                  <a:lnTo>
                    <a:pt x="227" y="173"/>
                  </a:lnTo>
                  <a:lnTo>
                    <a:pt x="227" y="173"/>
                  </a:lnTo>
                  <a:lnTo>
                    <a:pt x="224" y="173"/>
                  </a:lnTo>
                  <a:lnTo>
                    <a:pt x="224" y="173"/>
                  </a:lnTo>
                  <a:lnTo>
                    <a:pt x="224" y="173"/>
                  </a:lnTo>
                  <a:lnTo>
                    <a:pt x="224" y="173"/>
                  </a:lnTo>
                  <a:lnTo>
                    <a:pt x="224" y="173"/>
                  </a:lnTo>
                  <a:lnTo>
                    <a:pt x="222" y="171"/>
                  </a:lnTo>
                  <a:lnTo>
                    <a:pt x="222" y="171"/>
                  </a:lnTo>
                  <a:lnTo>
                    <a:pt x="222" y="171"/>
                  </a:lnTo>
                  <a:lnTo>
                    <a:pt x="222" y="171"/>
                  </a:lnTo>
                  <a:lnTo>
                    <a:pt x="220" y="171"/>
                  </a:lnTo>
                  <a:lnTo>
                    <a:pt x="220" y="171"/>
                  </a:lnTo>
                  <a:lnTo>
                    <a:pt x="220" y="171"/>
                  </a:lnTo>
                  <a:lnTo>
                    <a:pt x="220" y="171"/>
                  </a:lnTo>
                  <a:lnTo>
                    <a:pt x="220" y="168"/>
                  </a:lnTo>
                  <a:lnTo>
                    <a:pt x="220" y="168"/>
                  </a:lnTo>
                  <a:lnTo>
                    <a:pt x="220" y="168"/>
                  </a:lnTo>
                  <a:lnTo>
                    <a:pt x="220" y="168"/>
                  </a:lnTo>
                  <a:lnTo>
                    <a:pt x="217" y="168"/>
                  </a:lnTo>
                  <a:lnTo>
                    <a:pt x="217" y="166"/>
                  </a:lnTo>
                  <a:lnTo>
                    <a:pt x="217" y="166"/>
                  </a:lnTo>
                  <a:lnTo>
                    <a:pt x="217" y="166"/>
                  </a:lnTo>
                  <a:lnTo>
                    <a:pt x="217" y="168"/>
                  </a:lnTo>
                  <a:lnTo>
                    <a:pt x="217" y="168"/>
                  </a:lnTo>
                  <a:lnTo>
                    <a:pt x="217" y="168"/>
                  </a:lnTo>
                  <a:lnTo>
                    <a:pt x="217" y="168"/>
                  </a:lnTo>
                  <a:lnTo>
                    <a:pt x="217" y="168"/>
                  </a:lnTo>
                  <a:lnTo>
                    <a:pt x="217" y="168"/>
                  </a:lnTo>
                  <a:lnTo>
                    <a:pt x="217" y="168"/>
                  </a:lnTo>
                  <a:lnTo>
                    <a:pt x="215" y="168"/>
                  </a:lnTo>
                  <a:lnTo>
                    <a:pt x="215" y="168"/>
                  </a:lnTo>
                  <a:lnTo>
                    <a:pt x="215" y="168"/>
                  </a:lnTo>
                  <a:lnTo>
                    <a:pt x="215" y="168"/>
                  </a:lnTo>
                  <a:lnTo>
                    <a:pt x="215" y="168"/>
                  </a:lnTo>
                  <a:lnTo>
                    <a:pt x="215" y="168"/>
                  </a:lnTo>
                  <a:lnTo>
                    <a:pt x="215" y="168"/>
                  </a:lnTo>
                  <a:lnTo>
                    <a:pt x="215" y="168"/>
                  </a:lnTo>
                  <a:lnTo>
                    <a:pt x="215" y="166"/>
                  </a:lnTo>
                  <a:lnTo>
                    <a:pt x="215" y="166"/>
                  </a:lnTo>
                  <a:lnTo>
                    <a:pt x="212" y="166"/>
                  </a:lnTo>
                  <a:lnTo>
                    <a:pt x="212" y="168"/>
                  </a:lnTo>
                  <a:lnTo>
                    <a:pt x="212" y="168"/>
                  </a:lnTo>
                  <a:lnTo>
                    <a:pt x="212" y="168"/>
                  </a:lnTo>
                  <a:lnTo>
                    <a:pt x="212" y="168"/>
                  </a:lnTo>
                  <a:lnTo>
                    <a:pt x="210" y="168"/>
                  </a:lnTo>
                  <a:lnTo>
                    <a:pt x="210" y="168"/>
                  </a:lnTo>
                  <a:lnTo>
                    <a:pt x="210" y="168"/>
                  </a:lnTo>
                  <a:lnTo>
                    <a:pt x="210" y="166"/>
                  </a:lnTo>
                  <a:lnTo>
                    <a:pt x="210" y="168"/>
                  </a:lnTo>
                  <a:lnTo>
                    <a:pt x="210" y="168"/>
                  </a:lnTo>
                  <a:lnTo>
                    <a:pt x="208" y="171"/>
                  </a:lnTo>
                  <a:lnTo>
                    <a:pt x="208" y="171"/>
                  </a:lnTo>
                  <a:lnTo>
                    <a:pt x="205" y="171"/>
                  </a:lnTo>
                  <a:lnTo>
                    <a:pt x="205" y="173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3" y="171"/>
                  </a:lnTo>
                  <a:lnTo>
                    <a:pt x="201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6"/>
                  </a:lnTo>
                  <a:lnTo>
                    <a:pt x="198" y="166"/>
                  </a:lnTo>
                  <a:lnTo>
                    <a:pt x="198" y="166"/>
                  </a:lnTo>
                  <a:lnTo>
                    <a:pt x="198" y="166"/>
                  </a:lnTo>
                  <a:lnTo>
                    <a:pt x="198" y="166"/>
                  </a:lnTo>
                  <a:lnTo>
                    <a:pt x="198" y="166"/>
                  </a:lnTo>
                  <a:lnTo>
                    <a:pt x="198" y="164"/>
                  </a:lnTo>
                  <a:lnTo>
                    <a:pt x="198" y="164"/>
                  </a:lnTo>
                  <a:lnTo>
                    <a:pt x="196" y="164"/>
                  </a:lnTo>
                  <a:lnTo>
                    <a:pt x="196" y="164"/>
                  </a:lnTo>
                  <a:lnTo>
                    <a:pt x="196" y="164"/>
                  </a:lnTo>
                  <a:lnTo>
                    <a:pt x="196" y="164"/>
                  </a:lnTo>
                  <a:lnTo>
                    <a:pt x="196" y="161"/>
                  </a:lnTo>
                  <a:lnTo>
                    <a:pt x="196" y="161"/>
                  </a:lnTo>
                  <a:lnTo>
                    <a:pt x="196" y="161"/>
                  </a:lnTo>
                  <a:lnTo>
                    <a:pt x="196" y="161"/>
                  </a:lnTo>
                  <a:lnTo>
                    <a:pt x="194" y="159"/>
                  </a:lnTo>
                  <a:lnTo>
                    <a:pt x="194" y="159"/>
                  </a:lnTo>
                  <a:lnTo>
                    <a:pt x="194" y="157"/>
                  </a:lnTo>
                  <a:lnTo>
                    <a:pt x="194" y="157"/>
                  </a:lnTo>
                  <a:lnTo>
                    <a:pt x="191" y="157"/>
                  </a:lnTo>
                  <a:lnTo>
                    <a:pt x="191" y="157"/>
                  </a:lnTo>
                  <a:lnTo>
                    <a:pt x="191" y="157"/>
                  </a:lnTo>
                  <a:lnTo>
                    <a:pt x="191" y="157"/>
                  </a:lnTo>
                  <a:lnTo>
                    <a:pt x="191" y="157"/>
                  </a:lnTo>
                  <a:lnTo>
                    <a:pt x="194" y="154"/>
                  </a:lnTo>
                  <a:lnTo>
                    <a:pt x="194" y="154"/>
                  </a:lnTo>
                  <a:lnTo>
                    <a:pt x="194" y="154"/>
                  </a:lnTo>
                  <a:lnTo>
                    <a:pt x="191" y="154"/>
                  </a:lnTo>
                  <a:lnTo>
                    <a:pt x="191" y="154"/>
                  </a:lnTo>
                  <a:lnTo>
                    <a:pt x="191" y="154"/>
                  </a:lnTo>
                  <a:lnTo>
                    <a:pt x="191" y="152"/>
                  </a:lnTo>
                  <a:lnTo>
                    <a:pt x="191" y="152"/>
                  </a:lnTo>
                  <a:lnTo>
                    <a:pt x="194" y="152"/>
                  </a:lnTo>
                  <a:lnTo>
                    <a:pt x="194" y="149"/>
                  </a:lnTo>
                  <a:lnTo>
                    <a:pt x="194" y="149"/>
                  </a:lnTo>
                  <a:lnTo>
                    <a:pt x="194" y="149"/>
                  </a:lnTo>
                  <a:lnTo>
                    <a:pt x="194" y="149"/>
                  </a:lnTo>
                  <a:lnTo>
                    <a:pt x="194" y="147"/>
                  </a:lnTo>
                  <a:lnTo>
                    <a:pt x="194" y="147"/>
                  </a:lnTo>
                  <a:lnTo>
                    <a:pt x="194" y="147"/>
                  </a:lnTo>
                  <a:lnTo>
                    <a:pt x="191" y="147"/>
                  </a:lnTo>
                  <a:lnTo>
                    <a:pt x="191" y="147"/>
                  </a:lnTo>
                  <a:lnTo>
                    <a:pt x="191" y="147"/>
                  </a:lnTo>
                  <a:lnTo>
                    <a:pt x="184" y="142"/>
                  </a:lnTo>
                  <a:lnTo>
                    <a:pt x="184" y="140"/>
                  </a:lnTo>
                  <a:lnTo>
                    <a:pt x="184" y="140"/>
                  </a:lnTo>
                  <a:lnTo>
                    <a:pt x="182" y="140"/>
                  </a:lnTo>
                  <a:lnTo>
                    <a:pt x="182" y="142"/>
                  </a:lnTo>
                  <a:lnTo>
                    <a:pt x="182" y="142"/>
                  </a:lnTo>
                  <a:lnTo>
                    <a:pt x="182" y="142"/>
                  </a:lnTo>
                  <a:lnTo>
                    <a:pt x="182" y="140"/>
                  </a:lnTo>
                  <a:lnTo>
                    <a:pt x="182" y="140"/>
                  </a:lnTo>
                  <a:lnTo>
                    <a:pt x="182" y="142"/>
                  </a:lnTo>
                  <a:lnTo>
                    <a:pt x="182" y="142"/>
                  </a:lnTo>
                  <a:lnTo>
                    <a:pt x="179" y="142"/>
                  </a:lnTo>
                  <a:lnTo>
                    <a:pt x="179" y="142"/>
                  </a:lnTo>
                  <a:lnTo>
                    <a:pt x="179" y="142"/>
                  </a:lnTo>
                  <a:lnTo>
                    <a:pt x="179" y="145"/>
                  </a:lnTo>
                  <a:lnTo>
                    <a:pt x="179" y="145"/>
                  </a:lnTo>
                  <a:lnTo>
                    <a:pt x="177" y="145"/>
                  </a:lnTo>
                  <a:lnTo>
                    <a:pt x="177" y="145"/>
                  </a:lnTo>
                  <a:lnTo>
                    <a:pt x="177" y="145"/>
                  </a:lnTo>
                  <a:lnTo>
                    <a:pt x="177" y="147"/>
                  </a:lnTo>
                  <a:lnTo>
                    <a:pt x="177" y="147"/>
                  </a:lnTo>
                  <a:lnTo>
                    <a:pt x="177" y="147"/>
                  </a:lnTo>
                  <a:lnTo>
                    <a:pt x="177" y="152"/>
                  </a:lnTo>
                  <a:lnTo>
                    <a:pt x="177" y="152"/>
                  </a:lnTo>
                  <a:lnTo>
                    <a:pt x="179" y="154"/>
                  </a:lnTo>
                  <a:lnTo>
                    <a:pt x="179" y="152"/>
                  </a:lnTo>
                  <a:lnTo>
                    <a:pt x="179" y="152"/>
                  </a:lnTo>
                  <a:lnTo>
                    <a:pt x="179" y="152"/>
                  </a:lnTo>
                  <a:lnTo>
                    <a:pt x="179" y="152"/>
                  </a:lnTo>
                  <a:lnTo>
                    <a:pt x="182" y="154"/>
                  </a:lnTo>
                  <a:lnTo>
                    <a:pt x="182" y="157"/>
                  </a:lnTo>
                  <a:lnTo>
                    <a:pt x="182" y="157"/>
                  </a:lnTo>
                  <a:lnTo>
                    <a:pt x="182" y="159"/>
                  </a:lnTo>
                  <a:lnTo>
                    <a:pt x="179" y="159"/>
                  </a:lnTo>
                  <a:lnTo>
                    <a:pt x="179" y="161"/>
                  </a:lnTo>
                  <a:lnTo>
                    <a:pt x="179" y="161"/>
                  </a:lnTo>
                  <a:lnTo>
                    <a:pt x="179" y="161"/>
                  </a:lnTo>
                  <a:lnTo>
                    <a:pt x="179" y="161"/>
                  </a:lnTo>
                  <a:lnTo>
                    <a:pt x="179" y="164"/>
                  </a:lnTo>
                  <a:lnTo>
                    <a:pt x="179" y="164"/>
                  </a:lnTo>
                  <a:lnTo>
                    <a:pt x="179" y="164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1"/>
                  </a:lnTo>
                  <a:lnTo>
                    <a:pt x="175" y="164"/>
                  </a:lnTo>
                  <a:lnTo>
                    <a:pt x="175" y="164"/>
                  </a:lnTo>
                  <a:lnTo>
                    <a:pt x="175" y="161"/>
                  </a:lnTo>
                  <a:lnTo>
                    <a:pt x="175" y="161"/>
                  </a:lnTo>
                  <a:lnTo>
                    <a:pt x="175" y="161"/>
                  </a:lnTo>
                  <a:lnTo>
                    <a:pt x="175" y="161"/>
                  </a:lnTo>
                  <a:lnTo>
                    <a:pt x="175" y="161"/>
                  </a:lnTo>
                  <a:lnTo>
                    <a:pt x="175" y="157"/>
                  </a:lnTo>
                  <a:lnTo>
                    <a:pt x="175" y="152"/>
                  </a:lnTo>
                  <a:lnTo>
                    <a:pt x="175" y="152"/>
                  </a:lnTo>
                  <a:lnTo>
                    <a:pt x="175" y="152"/>
                  </a:lnTo>
                  <a:lnTo>
                    <a:pt x="172" y="149"/>
                  </a:lnTo>
                  <a:lnTo>
                    <a:pt x="172" y="149"/>
                  </a:lnTo>
                  <a:lnTo>
                    <a:pt x="172" y="149"/>
                  </a:lnTo>
                  <a:lnTo>
                    <a:pt x="172" y="149"/>
                  </a:lnTo>
                  <a:lnTo>
                    <a:pt x="172" y="149"/>
                  </a:lnTo>
                  <a:lnTo>
                    <a:pt x="170" y="140"/>
                  </a:lnTo>
                  <a:lnTo>
                    <a:pt x="168" y="138"/>
                  </a:lnTo>
                  <a:lnTo>
                    <a:pt x="168" y="138"/>
                  </a:lnTo>
                  <a:lnTo>
                    <a:pt x="165" y="138"/>
                  </a:lnTo>
                  <a:lnTo>
                    <a:pt x="165" y="138"/>
                  </a:lnTo>
                  <a:lnTo>
                    <a:pt x="165" y="138"/>
                  </a:lnTo>
                  <a:lnTo>
                    <a:pt x="163" y="138"/>
                  </a:lnTo>
                  <a:lnTo>
                    <a:pt x="163" y="138"/>
                  </a:lnTo>
                  <a:lnTo>
                    <a:pt x="160" y="138"/>
                  </a:lnTo>
                  <a:lnTo>
                    <a:pt x="160" y="138"/>
                  </a:lnTo>
                  <a:lnTo>
                    <a:pt x="160" y="138"/>
                  </a:lnTo>
                  <a:lnTo>
                    <a:pt x="160" y="135"/>
                  </a:lnTo>
                  <a:lnTo>
                    <a:pt x="160" y="135"/>
                  </a:lnTo>
                  <a:lnTo>
                    <a:pt x="160" y="133"/>
                  </a:lnTo>
                  <a:lnTo>
                    <a:pt x="160" y="133"/>
                  </a:lnTo>
                  <a:lnTo>
                    <a:pt x="160" y="133"/>
                  </a:lnTo>
                  <a:lnTo>
                    <a:pt x="163" y="133"/>
                  </a:lnTo>
                  <a:lnTo>
                    <a:pt x="163" y="133"/>
                  </a:lnTo>
                  <a:lnTo>
                    <a:pt x="163" y="133"/>
                  </a:lnTo>
                  <a:lnTo>
                    <a:pt x="160" y="133"/>
                  </a:lnTo>
                  <a:lnTo>
                    <a:pt x="160" y="133"/>
                  </a:lnTo>
                  <a:lnTo>
                    <a:pt x="160" y="133"/>
                  </a:lnTo>
                  <a:lnTo>
                    <a:pt x="160" y="133"/>
                  </a:lnTo>
                  <a:lnTo>
                    <a:pt x="160" y="130"/>
                  </a:lnTo>
                  <a:lnTo>
                    <a:pt x="160" y="130"/>
                  </a:lnTo>
                  <a:lnTo>
                    <a:pt x="163" y="130"/>
                  </a:lnTo>
                  <a:lnTo>
                    <a:pt x="160" y="128"/>
                  </a:lnTo>
                  <a:lnTo>
                    <a:pt x="160" y="128"/>
                  </a:lnTo>
                  <a:lnTo>
                    <a:pt x="160" y="126"/>
                  </a:lnTo>
                  <a:lnTo>
                    <a:pt x="160" y="126"/>
                  </a:lnTo>
                  <a:lnTo>
                    <a:pt x="158" y="126"/>
                  </a:lnTo>
                  <a:lnTo>
                    <a:pt x="158" y="126"/>
                  </a:lnTo>
                  <a:lnTo>
                    <a:pt x="158" y="123"/>
                  </a:lnTo>
                  <a:lnTo>
                    <a:pt x="160" y="123"/>
                  </a:lnTo>
                  <a:lnTo>
                    <a:pt x="160" y="123"/>
                  </a:lnTo>
                  <a:lnTo>
                    <a:pt x="160" y="123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6" y="121"/>
                  </a:lnTo>
                  <a:lnTo>
                    <a:pt x="156" y="121"/>
                  </a:lnTo>
                  <a:lnTo>
                    <a:pt x="153" y="119"/>
                  </a:lnTo>
                  <a:lnTo>
                    <a:pt x="151" y="116"/>
                  </a:lnTo>
                  <a:lnTo>
                    <a:pt x="151" y="109"/>
                  </a:lnTo>
                  <a:lnTo>
                    <a:pt x="149" y="107"/>
                  </a:lnTo>
                  <a:lnTo>
                    <a:pt x="149" y="104"/>
                  </a:lnTo>
                  <a:lnTo>
                    <a:pt x="149" y="102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3"/>
                  </a:lnTo>
                  <a:lnTo>
                    <a:pt x="146" y="93"/>
                  </a:lnTo>
                  <a:lnTo>
                    <a:pt x="146" y="93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88"/>
                  </a:lnTo>
                  <a:lnTo>
                    <a:pt x="146" y="88"/>
                  </a:lnTo>
                  <a:lnTo>
                    <a:pt x="146" y="86"/>
                  </a:lnTo>
                  <a:lnTo>
                    <a:pt x="146" y="86"/>
                  </a:lnTo>
                  <a:lnTo>
                    <a:pt x="146" y="86"/>
                  </a:lnTo>
                  <a:lnTo>
                    <a:pt x="146" y="86"/>
                  </a:lnTo>
                  <a:lnTo>
                    <a:pt x="146" y="83"/>
                  </a:lnTo>
                  <a:lnTo>
                    <a:pt x="146" y="83"/>
                  </a:lnTo>
                  <a:lnTo>
                    <a:pt x="144" y="83"/>
                  </a:lnTo>
                  <a:lnTo>
                    <a:pt x="144" y="83"/>
                  </a:lnTo>
                  <a:lnTo>
                    <a:pt x="144" y="81"/>
                  </a:lnTo>
                  <a:lnTo>
                    <a:pt x="144" y="83"/>
                  </a:lnTo>
                  <a:lnTo>
                    <a:pt x="144" y="81"/>
                  </a:lnTo>
                  <a:lnTo>
                    <a:pt x="144" y="78"/>
                  </a:lnTo>
                  <a:lnTo>
                    <a:pt x="144" y="78"/>
                  </a:lnTo>
                  <a:lnTo>
                    <a:pt x="144" y="76"/>
                  </a:lnTo>
                  <a:lnTo>
                    <a:pt x="144" y="74"/>
                  </a:lnTo>
                  <a:lnTo>
                    <a:pt x="144" y="71"/>
                  </a:lnTo>
                  <a:lnTo>
                    <a:pt x="144" y="71"/>
                  </a:lnTo>
                  <a:lnTo>
                    <a:pt x="144" y="69"/>
                  </a:lnTo>
                  <a:lnTo>
                    <a:pt x="141" y="64"/>
                  </a:lnTo>
                  <a:lnTo>
                    <a:pt x="141" y="64"/>
                  </a:lnTo>
                  <a:lnTo>
                    <a:pt x="141" y="62"/>
                  </a:lnTo>
                  <a:lnTo>
                    <a:pt x="139" y="59"/>
                  </a:lnTo>
                  <a:lnTo>
                    <a:pt x="139" y="57"/>
                  </a:lnTo>
                  <a:lnTo>
                    <a:pt x="139" y="55"/>
                  </a:lnTo>
                  <a:lnTo>
                    <a:pt x="139" y="55"/>
                  </a:lnTo>
                  <a:lnTo>
                    <a:pt x="137" y="52"/>
                  </a:lnTo>
                  <a:lnTo>
                    <a:pt x="137" y="50"/>
                  </a:lnTo>
                  <a:lnTo>
                    <a:pt x="137" y="48"/>
                  </a:lnTo>
                  <a:lnTo>
                    <a:pt x="137" y="45"/>
                  </a:lnTo>
                  <a:lnTo>
                    <a:pt x="134" y="45"/>
                  </a:lnTo>
                  <a:lnTo>
                    <a:pt x="134" y="43"/>
                  </a:lnTo>
                  <a:lnTo>
                    <a:pt x="134" y="41"/>
                  </a:lnTo>
                  <a:lnTo>
                    <a:pt x="134" y="38"/>
                  </a:lnTo>
                  <a:lnTo>
                    <a:pt x="132" y="33"/>
                  </a:lnTo>
                  <a:lnTo>
                    <a:pt x="130" y="29"/>
                  </a:lnTo>
                  <a:lnTo>
                    <a:pt x="125" y="19"/>
                  </a:lnTo>
                  <a:lnTo>
                    <a:pt x="120" y="12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18" y="10"/>
                  </a:lnTo>
                  <a:lnTo>
                    <a:pt x="118" y="7"/>
                  </a:lnTo>
                  <a:lnTo>
                    <a:pt x="118" y="7"/>
                  </a:lnTo>
                  <a:lnTo>
                    <a:pt x="118" y="7"/>
                  </a:lnTo>
                  <a:lnTo>
                    <a:pt x="115" y="3"/>
                  </a:lnTo>
                  <a:lnTo>
                    <a:pt x="115" y="3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08" y="7"/>
                  </a:lnTo>
                  <a:lnTo>
                    <a:pt x="106" y="10"/>
                  </a:lnTo>
                  <a:lnTo>
                    <a:pt x="104" y="17"/>
                  </a:lnTo>
                  <a:lnTo>
                    <a:pt x="101" y="19"/>
                  </a:lnTo>
                  <a:lnTo>
                    <a:pt x="101" y="22"/>
                  </a:lnTo>
                  <a:lnTo>
                    <a:pt x="97" y="22"/>
                  </a:lnTo>
                  <a:lnTo>
                    <a:pt x="97" y="24"/>
                  </a:lnTo>
                  <a:lnTo>
                    <a:pt x="97" y="24"/>
                  </a:lnTo>
                  <a:lnTo>
                    <a:pt x="97" y="26"/>
                  </a:lnTo>
                  <a:lnTo>
                    <a:pt x="97" y="26"/>
                  </a:lnTo>
                  <a:lnTo>
                    <a:pt x="94" y="26"/>
                  </a:lnTo>
                  <a:lnTo>
                    <a:pt x="94" y="29"/>
                  </a:lnTo>
                  <a:lnTo>
                    <a:pt x="94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29"/>
                  </a:lnTo>
                  <a:lnTo>
                    <a:pt x="89" y="29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7" y="29"/>
                  </a:lnTo>
                  <a:lnTo>
                    <a:pt x="87" y="29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85" y="26"/>
                  </a:lnTo>
                  <a:lnTo>
                    <a:pt x="85" y="26"/>
                  </a:lnTo>
                  <a:lnTo>
                    <a:pt x="80" y="29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5" y="33"/>
                  </a:lnTo>
                  <a:lnTo>
                    <a:pt x="75" y="31"/>
                  </a:lnTo>
                  <a:lnTo>
                    <a:pt x="73" y="31"/>
                  </a:lnTo>
                  <a:lnTo>
                    <a:pt x="73" y="31"/>
                  </a:lnTo>
                  <a:lnTo>
                    <a:pt x="71" y="31"/>
                  </a:lnTo>
                  <a:lnTo>
                    <a:pt x="68" y="36"/>
                  </a:lnTo>
                  <a:lnTo>
                    <a:pt x="66" y="36"/>
                  </a:lnTo>
                  <a:lnTo>
                    <a:pt x="63" y="36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41"/>
                  </a:lnTo>
                  <a:lnTo>
                    <a:pt x="56" y="43"/>
                  </a:lnTo>
                  <a:lnTo>
                    <a:pt x="56" y="43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4" y="52"/>
                  </a:lnTo>
                  <a:lnTo>
                    <a:pt x="52" y="55"/>
                  </a:lnTo>
                  <a:lnTo>
                    <a:pt x="47" y="52"/>
                  </a:lnTo>
                  <a:lnTo>
                    <a:pt x="44" y="55"/>
                  </a:lnTo>
                  <a:lnTo>
                    <a:pt x="42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37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30" y="57"/>
                  </a:lnTo>
                  <a:lnTo>
                    <a:pt x="28" y="57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0" y="67"/>
                  </a:lnTo>
                  <a:lnTo>
                    <a:pt x="28" y="67"/>
                  </a:lnTo>
                  <a:lnTo>
                    <a:pt x="28" y="67"/>
                  </a:lnTo>
                  <a:lnTo>
                    <a:pt x="28" y="69"/>
                  </a:lnTo>
                  <a:lnTo>
                    <a:pt x="28" y="74"/>
                  </a:lnTo>
                  <a:lnTo>
                    <a:pt x="26" y="74"/>
                  </a:lnTo>
                  <a:lnTo>
                    <a:pt x="26" y="76"/>
                  </a:lnTo>
                  <a:lnTo>
                    <a:pt x="23" y="76"/>
                  </a:lnTo>
                  <a:lnTo>
                    <a:pt x="23" y="76"/>
                  </a:lnTo>
                  <a:lnTo>
                    <a:pt x="23" y="78"/>
                  </a:lnTo>
                  <a:lnTo>
                    <a:pt x="23" y="78"/>
                  </a:lnTo>
                  <a:lnTo>
                    <a:pt x="23" y="81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23" y="86"/>
                  </a:lnTo>
                  <a:lnTo>
                    <a:pt x="23" y="86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6" y="90"/>
                  </a:lnTo>
                  <a:lnTo>
                    <a:pt x="26" y="90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8" y="95"/>
                  </a:lnTo>
                  <a:lnTo>
                    <a:pt x="28" y="97"/>
                  </a:lnTo>
                  <a:lnTo>
                    <a:pt x="26" y="97"/>
                  </a:lnTo>
                  <a:lnTo>
                    <a:pt x="23" y="100"/>
                  </a:lnTo>
                  <a:lnTo>
                    <a:pt x="23" y="102"/>
                  </a:lnTo>
                  <a:lnTo>
                    <a:pt x="21" y="107"/>
                  </a:lnTo>
                  <a:lnTo>
                    <a:pt x="18" y="114"/>
                  </a:lnTo>
                  <a:lnTo>
                    <a:pt x="16" y="121"/>
                  </a:lnTo>
                  <a:lnTo>
                    <a:pt x="16" y="123"/>
                  </a:lnTo>
                  <a:lnTo>
                    <a:pt x="11" y="126"/>
                  </a:lnTo>
                  <a:lnTo>
                    <a:pt x="11" y="128"/>
                  </a:lnTo>
                  <a:lnTo>
                    <a:pt x="9" y="138"/>
                  </a:lnTo>
                  <a:lnTo>
                    <a:pt x="9" y="140"/>
                  </a:lnTo>
                  <a:lnTo>
                    <a:pt x="9" y="142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4" y="154"/>
                  </a:lnTo>
                  <a:lnTo>
                    <a:pt x="2" y="154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61"/>
                  </a:lnTo>
                  <a:lnTo>
                    <a:pt x="0" y="166"/>
                  </a:lnTo>
                  <a:lnTo>
                    <a:pt x="0" y="175"/>
                  </a:lnTo>
                  <a:lnTo>
                    <a:pt x="0" y="178"/>
                  </a:lnTo>
                  <a:lnTo>
                    <a:pt x="2" y="185"/>
                  </a:lnTo>
                  <a:lnTo>
                    <a:pt x="2" y="190"/>
                  </a:lnTo>
                  <a:lnTo>
                    <a:pt x="2" y="197"/>
                  </a:lnTo>
                  <a:lnTo>
                    <a:pt x="4" y="209"/>
                  </a:lnTo>
                  <a:lnTo>
                    <a:pt x="4" y="209"/>
                  </a:lnTo>
                  <a:lnTo>
                    <a:pt x="7" y="206"/>
                  </a:lnTo>
                  <a:lnTo>
                    <a:pt x="7" y="206"/>
                  </a:lnTo>
                  <a:lnTo>
                    <a:pt x="7" y="206"/>
                  </a:lnTo>
                  <a:lnTo>
                    <a:pt x="9" y="206"/>
                  </a:lnTo>
                  <a:lnTo>
                    <a:pt x="9" y="206"/>
                  </a:lnTo>
                  <a:lnTo>
                    <a:pt x="11" y="204"/>
                  </a:lnTo>
                  <a:lnTo>
                    <a:pt x="11" y="204"/>
                  </a:lnTo>
                  <a:lnTo>
                    <a:pt x="14" y="204"/>
                  </a:lnTo>
                  <a:lnTo>
                    <a:pt x="14" y="204"/>
                  </a:lnTo>
                  <a:lnTo>
                    <a:pt x="16" y="204"/>
                  </a:lnTo>
                  <a:lnTo>
                    <a:pt x="16" y="204"/>
                  </a:lnTo>
                  <a:lnTo>
                    <a:pt x="18" y="204"/>
                  </a:lnTo>
                  <a:lnTo>
                    <a:pt x="21" y="204"/>
                  </a:lnTo>
                  <a:lnTo>
                    <a:pt x="26" y="206"/>
                  </a:lnTo>
                  <a:lnTo>
                    <a:pt x="26" y="206"/>
                  </a:lnTo>
                  <a:lnTo>
                    <a:pt x="28" y="206"/>
                  </a:lnTo>
                  <a:lnTo>
                    <a:pt x="28" y="206"/>
                  </a:lnTo>
                  <a:lnTo>
                    <a:pt x="28" y="206"/>
                  </a:lnTo>
                  <a:lnTo>
                    <a:pt x="28" y="209"/>
                  </a:lnTo>
                  <a:lnTo>
                    <a:pt x="30" y="209"/>
                  </a:lnTo>
                  <a:lnTo>
                    <a:pt x="30" y="209"/>
                  </a:lnTo>
                  <a:lnTo>
                    <a:pt x="30" y="209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1"/>
                  </a:lnTo>
                  <a:lnTo>
                    <a:pt x="35" y="201"/>
                  </a:lnTo>
                  <a:lnTo>
                    <a:pt x="35" y="199"/>
                  </a:lnTo>
                  <a:lnTo>
                    <a:pt x="35" y="199"/>
                  </a:lnTo>
                  <a:lnTo>
                    <a:pt x="37" y="197"/>
                  </a:lnTo>
                  <a:lnTo>
                    <a:pt x="40" y="197"/>
                  </a:lnTo>
                  <a:lnTo>
                    <a:pt x="42" y="197"/>
                  </a:lnTo>
                  <a:lnTo>
                    <a:pt x="44" y="197"/>
                  </a:lnTo>
                  <a:lnTo>
                    <a:pt x="44" y="197"/>
                  </a:lnTo>
                  <a:lnTo>
                    <a:pt x="47" y="199"/>
                  </a:lnTo>
                  <a:lnTo>
                    <a:pt x="47" y="199"/>
                  </a:lnTo>
                  <a:lnTo>
                    <a:pt x="49" y="201"/>
                  </a:lnTo>
                  <a:lnTo>
                    <a:pt x="49" y="201"/>
                  </a:lnTo>
                  <a:lnTo>
                    <a:pt x="52" y="204"/>
                  </a:lnTo>
                  <a:lnTo>
                    <a:pt x="52" y="204"/>
                  </a:lnTo>
                  <a:lnTo>
                    <a:pt x="52" y="204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4" y="209"/>
                  </a:lnTo>
                  <a:lnTo>
                    <a:pt x="54" y="209"/>
                  </a:lnTo>
                  <a:lnTo>
                    <a:pt x="54" y="209"/>
                  </a:lnTo>
                  <a:lnTo>
                    <a:pt x="54" y="211"/>
                  </a:lnTo>
                  <a:lnTo>
                    <a:pt x="54" y="211"/>
                  </a:lnTo>
                  <a:lnTo>
                    <a:pt x="56" y="211"/>
                  </a:lnTo>
                  <a:lnTo>
                    <a:pt x="56" y="211"/>
                  </a:lnTo>
                  <a:lnTo>
                    <a:pt x="56" y="211"/>
                  </a:lnTo>
                  <a:lnTo>
                    <a:pt x="56" y="213"/>
                  </a:lnTo>
                  <a:lnTo>
                    <a:pt x="56" y="213"/>
                  </a:lnTo>
                  <a:lnTo>
                    <a:pt x="56" y="213"/>
                  </a:lnTo>
                  <a:lnTo>
                    <a:pt x="56" y="216"/>
                  </a:lnTo>
                  <a:lnTo>
                    <a:pt x="59" y="216"/>
                  </a:lnTo>
                  <a:lnTo>
                    <a:pt x="59" y="216"/>
                  </a:lnTo>
                  <a:lnTo>
                    <a:pt x="59" y="216"/>
                  </a:lnTo>
                  <a:lnTo>
                    <a:pt x="61" y="211"/>
                  </a:lnTo>
                  <a:lnTo>
                    <a:pt x="63" y="204"/>
                  </a:lnTo>
                  <a:lnTo>
                    <a:pt x="68" y="197"/>
                  </a:lnTo>
                  <a:lnTo>
                    <a:pt x="71" y="187"/>
                  </a:lnTo>
                  <a:lnTo>
                    <a:pt x="75" y="180"/>
                  </a:lnTo>
                  <a:lnTo>
                    <a:pt x="78" y="173"/>
                  </a:lnTo>
                  <a:lnTo>
                    <a:pt x="78" y="175"/>
                  </a:lnTo>
                  <a:lnTo>
                    <a:pt x="78" y="175"/>
                  </a:lnTo>
                  <a:lnTo>
                    <a:pt x="80" y="178"/>
                  </a:lnTo>
                  <a:lnTo>
                    <a:pt x="80" y="178"/>
                  </a:lnTo>
                  <a:lnTo>
                    <a:pt x="80" y="178"/>
                  </a:lnTo>
                  <a:lnTo>
                    <a:pt x="80" y="178"/>
                  </a:lnTo>
                  <a:lnTo>
                    <a:pt x="80" y="178"/>
                  </a:lnTo>
                  <a:lnTo>
                    <a:pt x="80" y="178"/>
                  </a:lnTo>
                  <a:lnTo>
                    <a:pt x="80" y="180"/>
                  </a:lnTo>
                  <a:lnTo>
                    <a:pt x="80" y="180"/>
                  </a:lnTo>
                  <a:lnTo>
                    <a:pt x="80" y="180"/>
                  </a:lnTo>
                  <a:lnTo>
                    <a:pt x="80" y="180"/>
                  </a:lnTo>
                  <a:lnTo>
                    <a:pt x="82" y="180"/>
                  </a:lnTo>
                  <a:lnTo>
                    <a:pt x="82" y="180"/>
                  </a:lnTo>
                  <a:lnTo>
                    <a:pt x="82" y="180"/>
                  </a:lnTo>
                  <a:lnTo>
                    <a:pt x="82" y="183"/>
                  </a:lnTo>
                  <a:lnTo>
                    <a:pt x="82" y="183"/>
                  </a:lnTo>
                  <a:lnTo>
                    <a:pt x="82" y="183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4" y="185"/>
                  </a:lnTo>
                  <a:lnTo>
                    <a:pt x="94" y="185"/>
                  </a:lnTo>
                  <a:lnTo>
                    <a:pt x="94" y="185"/>
                  </a:lnTo>
                  <a:lnTo>
                    <a:pt x="97" y="185"/>
                  </a:lnTo>
                  <a:lnTo>
                    <a:pt x="97" y="187"/>
                  </a:lnTo>
                  <a:lnTo>
                    <a:pt x="97" y="187"/>
                  </a:lnTo>
                  <a:lnTo>
                    <a:pt x="97" y="187"/>
                  </a:lnTo>
                  <a:lnTo>
                    <a:pt x="97" y="190"/>
                  </a:lnTo>
                  <a:lnTo>
                    <a:pt x="97" y="190"/>
                  </a:lnTo>
                  <a:lnTo>
                    <a:pt x="99" y="190"/>
                  </a:lnTo>
                  <a:lnTo>
                    <a:pt x="99" y="190"/>
                  </a:lnTo>
                  <a:lnTo>
                    <a:pt x="99" y="190"/>
                  </a:lnTo>
                  <a:lnTo>
                    <a:pt x="99" y="192"/>
                  </a:lnTo>
                  <a:lnTo>
                    <a:pt x="99" y="194"/>
                  </a:lnTo>
                  <a:lnTo>
                    <a:pt x="101" y="194"/>
                  </a:lnTo>
                  <a:lnTo>
                    <a:pt x="101" y="194"/>
                  </a:lnTo>
                  <a:lnTo>
                    <a:pt x="104" y="197"/>
                  </a:lnTo>
                  <a:lnTo>
                    <a:pt x="104" y="197"/>
                  </a:lnTo>
                  <a:lnTo>
                    <a:pt x="104" y="199"/>
                  </a:lnTo>
                  <a:lnTo>
                    <a:pt x="106" y="199"/>
                  </a:lnTo>
                  <a:lnTo>
                    <a:pt x="106" y="199"/>
                  </a:lnTo>
                  <a:lnTo>
                    <a:pt x="106" y="199"/>
                  </a:lnTo>
                  <a:lnTo>
                    <a:pt x="106" y="199"/>
                  </a:lnTo>
                  <a:lnTo>
                    <a:pt x="108" y="199"/>
                  </a:lnTo>
                  <a:lnTo>
                    <a:pt x="113" y="199"/>
                  </a:lnTo>
                  <a:lnTo>
                    <a:pt x="115" y="199"/>
                  </a:lnTo>
                  <a:lnTo>
                    <a:pt x="118" y="197"/>
                  </a:lnTo>
                  <a:lnTo>
                    <a:pt x="120" y="197"/>
                  </a:lnTo>
                  <a:lnTo>
                    <a:pt x="120" y="197"/>
                  </a:lnTo>
                  <a:lnTo>
                    <a:pt x="123" y="197"/>
                  </a:lnTo>
                  <a:lnTo>
                    <a:pt x="123" y="197"/>
                  </a:lnTo>
                  <a:lnTo>
                    <a:pt x="123" y="197"/>
                  </a:lnTo>
                  <a:lnTo>
                    <a:pt x="127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2" y="192"/>
                  </a:lnTo>
                  <a:lnTo>
                    <a:pt x="134" y="192"/>
                  </a:lnTo>
                  <a:lnTo>
                    <a:pt x="134" y="192"/>
                  </a:lnTo>
                  <a:lnTo>
                    <a:pt x="137" y="190"/>
                  </a:lnTo>
                  <a:lnTo>
                    <a:pt x="137" y="190"/>
                  </a:lnTo>
                  <a:lnTo>
                    <a:pt x="137" y="187"/>
                  </a:lnTo>
                  <a:lnTo>
                    <a:pt x="137" y="187"/>
                  </a:lnTo>
                  <a:lnTo>
                    <a:pt x="137" y="187"/>
                  </a:lnTo>
                  <a:lnTo>
                    <a:pt x="137" y="187"/>
                  </a:lnTo>
                  <a:lnTo>
                    <a:pt x="139" y="187"/>
                  </a:lnTo>
                  <a:lnTo>
                    <a:pt x="141" y="187"/>
                  </a:lnTo>
                  <a:lnTo>
                    <a:pt x="141" y="187"/>
                  </a:lnTo>
                  <a:lnTo>
                    <a:pt x="141" y="187"/>
                  </a:lnTo>
                  <a:lnTo>
                    <a:pt x="144" y="190"/>
                  </a:lnTo>
                  <a:lnTo>
                    <a:pt x="144" y="190"/>
                  </a:lnTo>
                  <a:lnTo>
                    <a:pt x="144" y="192"/>
                  </a:lnTo>
                  <a:lnTo>
                    <a:pt x="146" y="197"/>
                  </a:lnTo>
                  <a:lnTo>
                    <a:pt x="149" y="199"/>
                  </a:lnTo>
                  <a:lnTo>
                    <a:pt x="149" y="199"/>
                  </a:lnTo>
                  <a:lnTo>
                    <a:pt x="151" y="197"/>
                  </a:lnTo>
                  <a:lnTo>
                    <a:pt x="151" y="194"/>
                  </a:lnTo>
                  <a:lnTo>
                    <a:pt x="151" y="194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60" y="194"/>
                  </a:lnTo>
                  <a:lnTo>
                    <a:pt x="163" y="194"/>
                  </a:lnTo>
                  <a:lnTo>
                    <a:pt x="163" y="192"/>
                  </a:lnTo>
                  <a:lnTo>
                    <a:pt x="163" y="192"/>
                  </a:lnTo>
                  <a:lnTo>
                    <a:pt x="165" y="192"/>
                  </a:lnTo>
                  <a:lnTo>
                    <a:pt x="165" y="192"/>
                  </a:lnTo>
                  <a:lnTo>
                    <a:pt x="168" y="192"/>
                  </a:lnTo>
                  <a:lnTo>
                    <a:pt x="168" y="194"/>
                  </a:lnTo>
                  <a:lnTo>
                    <a:pt x="168" y="194"/>
                  </a:lnTo>
                  <a:lnTo>
                    <a:pt x="168" y="194"/>
                  </a:lnTo>
                  <a:lnTo>
                    <a:pt x="172" y="194"/>
                  </a:lnTo>
                  <a:lnTo>
                    <a:pt x="172" y="194"/>
                  </a:lnTo>
                  <a:lnTo>
                    <a:pt x="175" y="194"/>
                  </a:lnTo>
                  <a:lnTo>
                    <a:pt x="175" y="194"/>
                  </a:lnTo>
                  <a:lnTo>
                    <a:pt x="177" y="194"/>
                  </a:lnTo>
                  <a:lnTo>
                    <a:pt x="179" y="194"/>
                  </a:lnTo>
                  <a:lnTo>
                    <a:pt x="179" y="197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6" y="199"/>
                  </a:lnTo>
                  <a:lnTo>
                    <a:pt x="189" y="197"/>
                  </a:lnTo>
                  <a:lnTo>
                    <a:pt x="189" y="197"/>
                  </a:lnTo>
                  <a:lnTo>
                    <a:pt x="189" y="197"/>
                  </a:lnTo>
                  <a:lnTo>
                    <a:pt x="191" y="197"/>
                  </a:lnTo>
                  <a:lnTo>
                    <a:pt x="191" y="197"/>
                  </a:lnTo>
                  <a:lnTo>
                    <a:pt x="194" y="197"/>
                  </a:lnTo>
                  <a:lnTo>
                    <a:pt x="196" y="197"/>
                  </a:lnTo>
                  <a:lnTo>
                    <a:pt x="201" y="197"/>
                  </a:lnTo>
                  <a:lnTo>
                    <a:pt x="203" y="199"/>
                  </a:lnTo>
                  <a:lnTo>
                    <a:pt x="205" y="199"/>
                  </a:lnTo>
                  <a:lnTo>
                    <a:pt x="208" y="204"/>
                  </a:lnTo>
                  <a:lnTo>
                    <a:pt x="212" y="206"/>
                  </a:lnTo>
                  <a:lnTo>
                    <a:pt x="215" y="209"/>
                  </a:lnTo>
                  <a:lnTo>
                    <a:pt x="222" y="211"/>
                  </a:lnTo>
                  <a:lnTo>
                    <a:pt x="222" y="211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4" y="216"/>
                  </a:lnTo>
                  <a:lnTo>
                    <a:pt x="241" y="223"/>
                  </a:lnTo>
                  <a:lnTo>
                    <a:pt x="246" y="230"/>
                  </a:lnTo>
                  <a:lnTo>
                    <a:pt x="250" y="237"/>
                  </a:lnTo>
                  <a:lnTo>
                    <a:pt x="253" y="244"/>
                  </a:lnTo>
                  <a:lnTo>
                    <a:pt x="255" y="244"/>
                  </a:lnTo>
                  <a:lnTo>
                    <a:pt x="262" y="249"/>
                  </a:lnTo>
                  <a:lnTo>
                    <a:pt x="272" y="256"/>
                  </a:lnTo>
                  <a:lnTo>
                    <a:pt x="276" y="261"/>
                  </a:lnTo>
                  <a:lnTo>
                    <a:pt x="281" y="263"/>
                  </a:lnTo>
                  <a:lnTo>
                    <a:pt x="283" y="265"/>
                  </a:lnTo>
                  <a:lnTo>
                    <a:pt x="286" y="268"/>
                  </a:lnTo>
                  <a:lnTo>
                    <a:pt x="286" y="270"/>
                  </a:lnTo>
                  <a:lnTo>
                    <a:pt x="291" y="280"/>
                  </a:lnTo>
                  <a:lnTo>
                    <a:pt x="293" y="284"/>
                  </a:lnTo>
                  <a:lnTo>
                    <a:pt x="298" y="287"/>
                  </a:lnTo>
                  <a:lnTo>
                    <a:pt x="300" y="287"/>
                  </a:lnTo>
                  <a:lnTo>
                    <a:pt x="305" y="289"/>
                  </a:lnTo>
                  <a:lnTo>
                    <a:pt x="307" y="291"/>
                  </a:lnTo>
                  <a:lnTo>
                    <a:pt x="309" y="296"/>
                  </a:lnTo>
                  <a:lnTo>
                    <a:pt x="314" y="303"/>
                  </a:lnTo>
                  <a:lnTo>
                    <a:pt x="317" y="306"/>
                  </a:lnTo>
                  <a:lnTo>
                    <a:pt x="319" y="303"/>
                  </a:lnTo>
                  <a:lnTo>
                    <a:pt x="321" y="303"/>
                  </a:lnTo>
                  <a:lnTo>
                    <a:pt x="321" y="303"/>
                  </a:lnTo>
                  <a:lnTo>
                    <a:pt x="324" y="303"/>
                  </a:lnTo>
                  <a:lnTo>
                    <a:pt x="333" y="313"/>
                  </a:lnTo>
                  <a:lnTo>
                    <a:pt x="333" y="310"/>
                  </a:lnTo>
                  <a:lnTo>
                    <a:pt x="333" y="310"/>
                  </a:lnTo>
                  <a:lnTo>
                    <a:pt x="336" y="310"/>
                  </a:lnTo>
                  <a:lnTo>
                    <a:pt x="336" y="308"/>
                  </a:lnTo>
                  <a:lnTo>
                    <a:pt x="338" y="308"/>
                  </a:lnTo>
                  <a:lnTo>
                    <a:pt x="338" y="308"/>
                  </a:lnTo>
                  <a:lnTo>
                    <a:pt x="340" y="308"/>
                  </a:lnTo>
                  <a:lnTo>
                    <a:pt x="340" y="306"/>
                  </a:lnTo>
                  <a:lnTo>
                    <a:pt x="338" y="306"/>
                  </a:lnTo>
                  <a:lnTo>
                    <a:pt x="338" y="303"/>
                  </a:lnTo>
                  <a:lnTo>
                    <a:pt x="340" y="301"/>
                  </a:lnTo>
                  <a:lnTo>
                    <a:pt x="343" y="299"/>
                  </a:lnTo>
                  <a:lnTo>
                    <a:pt x="343" y="296"/>
                  </a:lnTo>
                  <a:lnTo>
                    <a:pt x="343" y="296"/>
                  </a:lnTo>
                  <a:lnTo>
                    <a:pt x="345" y="299"/>
                  </a:lnTo>
                  <a:lnTo>
                    <a:pt x="345" y="299"/>
                  </a:lnTo>
                  <a:lnTo>
                    <a:pt x="357" y="294"/>
                  </a:lnTo>
                  <a:lnTo>
                    <a:pt x="357" y="291"/>
                  </a:lnTo>
                  <a:lnTo>
                    <a:pt x="354" y="289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10" name="Freeform 109"/>
            <p:cNvSpPr>
              <a:spLocks noEditPoints="1"/>
            </p:cNvSpPr>
            <p:nvPr/>
          </p:nvSpPr>
          <p:spPr bwMode="auto">
            <a:xfrm>
              <a:off x="7693024" y="3258704"/>
              <a:ext cx="488950" cy="442913"/>
            </a:xfrm>
            <a:custGeom>
              <a:avLst/>
              <a:gdLst>
                <a:gd name="T0" fmla="*/ 178 w 308"/>
                <a:gd name="T1" fmla="*/ 2 h 279"/>
                <a:gd name="T2" fmla="*/ 173 w 308"/>
                <a:gd name="T3" fmla="*/ 2 h 279"/>
                <a:gd name="T4" fmla="*/ 168 w 308"/>
                <a:gd name="T5" fmla="*/ 2 h 279"/>
                <a:gd name="T6" fmla="*/ 164 w 308"/>
                <a:gd name="T7" fmla="*/ 2 h 279"/>
                <a:gd name="T8" fmla="*/ 161 w 308"/>
                <a:gd name="T9" fmla="*/ 14 h 279"/>
                <a:gd name="T10" fmla="*/ 159 w 308"/>
                <a:gd name="T11" fmla="*/ 16 h 279"/>
                <a:gd name="T12" fmla="*/ 157 w 308"/>
                <a:gd name="T13" fmla="*/ 16 h 279"/>
                <a:gd name="T14" fmla="*/ 154 w 308"/>
                <a:gd name="T15" fmla="*/ 19 h 279"/>
                <a:gd name="T16" fmla="*/ 152 w 308"/>
                <a:gd name="T17" fmla="*/ 24 h 279"/>
                <a:gd name="T18" fmla="*/ 152 w 308"/>
                <a:gd name="T19" fmla="*/ 26 h 279"/>
                <a:gd name="T20" fmla="*/ 157 w 308"/>
                <a:gd name="T21" fmla="*/ 28 h 279"/>
                <a:gd name="T22" fmla="*/ 159 w 308"/>
                <a:gd name="T23" fmla="*/ 31 h 279"/>
                <a:gd name="T24" fmla="*/ 164 w 308"/>
                <a:gd name="T25" fmla="*/ 31 h 279"/>
                <a:gd name="T26" fmla="*/ 166 w 308"/>
                <a:gd name="T27" fmla="*/ 31 h 279"/>
                <a:gd name="T28" fmla="*/ 171 w 308"/>
                <a:gd name="T29" fmla="*/ 24 h 279"/>
                <a:gd name="T30" fmla="*/ 173 w 308"/>
                <a:gd name="T31" fmla="*/ 19 h 279"/>
                <a:gd name="T32" fmla="*/ 175 w 308"/>
                <a:gd name="T33" fmla="*/ 14 h 279"/>
                <a:gd name="T34" fmla="*/ 180 w 308"/>
                <a:gd name="T35" fmla="*/ 9 h 279"/>
                <a:gd name="T36" fmla="*/ 180 w 308"/>
                <a:gd name="T37" fmla="*/ 7 h 279"/>
                <a:gd name="T38" fmla="*/ 0 w 308"/>
                <a:gd name="T39" fmla="*/ 277 h 279"/>
                <a:gd name="T40" fmla="*/ 0 w 308"/>
                <a:gd name="T41" fmla="*/ 279 h 279"/>
                <a:gd name="T42" fmla="*/ 3 w 308"/>
                <a:gd name="T43" fmla="*/ 277 h 279"/>
                <a:gd name="T44" fmla="*/ 308 w 308"/>
                <a:gd name="T45" fmla="*/ 121 h 279"/>
                <a:gd name="T46" fmla="*/ 306 w 308"/>
                <a:gd name="T47" fmla="*/ 87 h 279"/>
                <a:gd name="T48" fmla="*/ 258 w 308"/>
                <a:gd name="T49" fmla="*/ 87 h 279"/>
                <a:gd name="T50" fmla="*/ 235 w 308"/>
                <a:gd name="T51" fmla="*/ 85 h 279"/>
                <a:gd name="T52" fmla="*/ 227 w 308"/>
                <a:gd name="T53" fmla="*/ 83 h 279"/>
                <a:gd name="T54" fmla="*/ 225 w 308"/>
                <a:gd name="T55" fmla="*/ 78 h 279"/>
                <a:gd name="T56" fmla="*/ 223 w 308"/>
                <a:gd name="T57" fmla="*/ 78 h 279"/>
                <a:gd name="T58" fmla="*/ 223 w 308"/>
                <a:gd name="T59" fmla="*/ 90 h 279"/>
                <a:gd name="T60" fmla="*/ 223 w 308"/>
                <a:gd name="T61" fmla="*/ 90 h 279"/>
                <a:gd name="T62" fmla="*/ 225 w 308"/>
                <a:gd name="T63" fmla="*/ 97 h 279"/>
                <a:gd name="T64" fmla="*/ 223 w 308"/>
                <a:gd name="T65" fmla="*/ 104 h 279"/>
                <a:gd name="T66" fmla="*/ 223 w 308"/>
                <a:gd name="T67" fmla="*/ 104 h 279"/>
                <a:gd name="T68" fmla="*/ 220 w 308"/>
                <a:gd name="T69" fmla="*/ 106 h 279"/>
                <a:gd name="T70" fmla="*/ 218 w 308"/>
                <a:gd name="T71" fmla="*/ 109 h 279"/>
                <a:gd name="T72" fmla="*/ 216 w 308"/>
                <a:gd name="T73" fmla="*/ 113 h 279"/>
                <a:gd name="T74" fmla="*/ 220 w 308"/>
                <a:gd name="T75" fmla="*/ 116 h 279"/>
                <a:gd name="T76" fmla="*/ 218 w 308"/>
                <a:gd name="T77" fmla="*/ 118 h 279"/>
                <a:gd name="T78" fmla="*/ 216 w 308"/>
                <a:gd name="T79" fmla="*/ 118 h 279"/>
                <a:gd name="T80" fmla="*/ 213 w 308"/>
                <a:gd name="T81" fmla="*/ 121 h 279"/>
                <a:gd name="T82" fmla="*/ 211 w 308"/>
                <a:gd name="T83" fmla="*/ 123 h 279"/>
                <a:gd name="T84" fmla="*/ 206 w 308"/>
                <a:gd name="T85" fmla="*/ 128 h 279"/>
                <a:gd name="T86" fmla="*/ 206 w 308"/>
                <a:gd name="T87" fmla="*/ 132 h 279"/>
                <a:gd name="T88" fmla="*/ 201 w 308"/>
                <a:gd name="T89" fmla="*/ 137 h 279"/>
                <a:gd name="T90" fmla="*/ 201 w 308"/>
                <a:gd name="T91" fmla="*/ 139 h 279"/>
                <a:gd name="T92" fmla="*/ 204 w 308"/>
                <a:gd name="T93" fmla="*/ 142 h 279"/>
                <a:gd name="T94" fmla="*/ 209 w 308"/>
                <a:gd name="T95" fmla="*/ 142 h 279"/>
                <a:gd name="T96" fmla="*/ 211 w 308"/>
                <a:gd name="T97" fmla="*/ 142 h 279"/>
                <a:gd name="T98" fmla="*/ 213 w 308"/>
                <a:gd name="T99" fmla="*/ 147 h 279"/>
                <a:gd name="T100" fmla="*/ 218 w 308"/>
                <a:gd name="T101" fmla="*/ 144 h 279"/>
                <a:gd name="T102" fmla="*/ 220 w 308"/>
                <a:gd name="T103" fmla="*/ 142 h 279"/>
                <a:gd name="T104" fmla="*/ 220 w 308"/>
                <a:gd name="T105" fmla="*/ 144 h 279"/>
                <a:gd name="T106" fmla="*/ 225 w 308"/>
                <a:gd name="T107" fmla="*/ 144 h 279"/>
                <a:gd name="T108" fmla="*/ 227 w 308"/>
                <a:gd name="T109" fmla="*/ 144 h 279"/>
                <a:gd name="T110" fmla="*/ 225 w 308"/>
                <a:gd name="T111" fmla="*/ 144 h 279"/>
                <a:gd name="T112" fmla="*/ 225 w 308"/>
                <a:gd name="T113" fmla="*/ 149 h 279"/>
                <a:gd name="T114" fmla="*/ 227 w 308"/>
                <a:gd name="T115" fmla="*/ 149 h 279"/>
                <a:gd name="T116" fmla="*/ 232 w 308"/>
                <a:gd name="T117" fmla="*/ 151 h 279"/>
                <a:gd name="T118" fmla="*/ 235 w 308"/>
                <a:gd name="T119" fmla="*/ 149 h 279"/>
                <a:gd name="T120" fmla="*/ 244 w 308"/>
                <a:gd name="T121" fmla="*/ 149 h 279"/>
                <a:gd name="T122" fmla="*/ 287 w 308"/>
                <a:gd name="T123" fmla="*/ 14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" h="279">
                  <a:moveTo>
                    <a:pt x="180" y="5"/>
                  </a:moveTo>
                  <a:lnTo>
                    <a:pt x="178" y="2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75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0"/>
                  </a:lnTo>
                  <a:lnTo>
                    <a:pt x="166" y="2"/>
                  </a:lnTo>
                  <a:lnTo>
                    <a:pt x="164" y="2"/>
                  </a:lnTo>
                  <a:lnTo>
                    <a:pt x="164" y="5"/>
                  </a:lnTo>
                  <a:lnTo>
                    <a:pt x="161" y="7"/>
                  </a:lnTo>
                  <a:lnTo>
                    <a:pt x="161" y="12"/>
                  </a:lnTo>
                  <a:lnTo>
                    <a:pt x="161" y="14"/>
                  </a:lnTo>
                  <a:lnTo>
                    <a:pt x="161" y="14"/>
                  </a:lnTo>
                  <a:lnTo>
                    <a:pt x="159" y="14"/>
                  </a:lnTo>
                  <a:lnTo>
                    <a:pt x="159" y="14"/>
                  </a:lnTo>
                  <a:lnTo>
                    <a:pt x="159" y="16"/>
                  </a:lnTo>
                  <a:lnTo>
                    <a:pt x="159" y="16"/>
                  </a:lnTo>
                  <a:lnTo>
                    <a:pt x="159" y="16"/>
                  </a:lnTo>
                  <a:lnTo>
                    <a:pt x="159" y="19"/>
                  </a:lnTo>
                  <a:lnTo>
                    <a:pt x="157" y="16"/>
                  </a:lnTo>
                  <a:lnTo>
                    <a:pt x="157" y="16"/>
                  </a:lnTo>
                  <a:lnTo>
                    <a:pt x="154" y="19"/>
                  </a:lnTo>
                  <a:lnTo>
                    <a:pt x="154" y="16"/>
                  </a:lnTo>
                  <a:lnTo>
                    <a:pt x="154" y="19"/>
                  </a:lnTo>
                  <a:lnTo>
                    <a:pt x="152" y="19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2" y="24"/>
                  </a:lnTo>
                  <a:lnTo>
                    <a:pt x="152" y="24"/>
                  </a:lnTo>
                  <a:lnTo>
                    <a:pt x="152" y="24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28"/>
                  </a:lnTo>
                  <a:lnTo>
                    <a:pt x="154" y="28"/>
                  </a:lnTo>
                  <a:lnTo>
                    <a:pt x="154" y="28"/>
                  </a:lnTo>
                  <a:lnTo>
                    <a:pt x="157" y="28"/>
                  </a:lnTo>
                  <a:lnTo>
                    <a:pt x="157" y="28"/>
                  </a:lnTo>
                  <a:lnTo>
                    <a:pt x="159" y="31"/>
                  </a:lnTo>
                  <a:lnTo>
                    <a:pt x="159" y="31"/>
                  </a:lnTo>
                  <a:lnTo>
                    <a:pt x="159" y="31"/>
                  </a:lnTo>
                  <a:lnTo>
                    <a:pt x="161" y="31"/>
                  </a:lnTo>
                  <a:lnTo>
                    <a:pt x="161" y="28"/>
                  </a:lnTo>
                  <a:lnTo>
                    <a:pt x="161" y="31"/>
                  </a:lnTo>
                  <a:lnTo>
                    <a:pt x="164" y="31"/>
                  </a:lnTo>
                  <a:lnTo>
                    <a:pt x="164" y="31"/>
                  </a:lnTo>
                  <a:lnTo>
                    <a:pt x="164" y="31"/>
                  </a:lnTo>
                  <a:lnTo>
                    <a:pt x="166" y="31"/>
                  </a:lnTo>
                  <a:lnTo>
                    <a:pt x="166" y="31"/>
                  </a:lnTo>
                  <a:lnTo>
                    <a:pt x="166" y="31"/>
                  </a:lnTo>
                  <a:lnTo>
                    <a:pt x="168" y="28"/>
                  </a:lnTo>
                  <a:lnTo>
                    <a:pt x="171" y="26"/>
                  </a:lnTo>
                  <a:lnTo>
                    <a:pt x="171" y="24"/>
                  </a:lnTo>
                  <a:lnTo>
                    <a:pt x="171" y="21"/>
                  </a:lnTo>
                  <a:lnTo>
                    <a:pt x="171" y="21"/>
                  </a:lnTo>
                  <a:lnTo>
                    <a:pt x="173" y="21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5" y="14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80" y="9"/>
                  </a:lnTo>
                  <a:lnTo>
                    <a:pt x="180" y="9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5"/>
                  </a:lnTo>
                  <a:lnTo>
                    <a:pt x="180" y="5"/>
                  </a:lnTo>
                  <a:close/>
                  <a:moveTo>
                    <a:pt x="3" y="277"/>
                  </a:moveTo>
                  <a:lnTo>
                    <a:pt x="0" y="277"/>
                  </a:lnTo>
                  <a:lnTo>
                    <a:pt x="0" y="279"/>
                  </a:lnTo>
                  <a:lnTo>
                    <a:pt x="3" y="279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3" y="279"/>
                  </a:lnTo>
                  <a:lnTo>
                    <a:pt x="3" y="279"/>
                  </a:lnTo>
                  <a:lnTo>
                    <a:pt x="3" y="277"/>
                  </a:lnTo>
                  <a:lnTo>
                    <a:pt x="3" y="277"/>
                  </a:lnTo>
                  <a:lnTo>
                    <a:pt x="3" y="277"/>
                  </a:lnTo>
                  <a:close/>
                  <a:moveTo>
                    <a:pt x="308" y="135"/>
                  </a:moveTo>
                  <a:lnTo>
                    <a:pt x="308" y="121"/>
                  </a:lnTo>
                  <a:lnTo>
                    <a:pt x="308" y="109"/>
                  </a:lnTo>
                  <a:lnTo>
                    <a:pt x="308" y="106"/>
                  </a:lnTo>
                  <a:lnTo>
                    <a:pt x="308" y="92"/>
                  </a:lnTo>
                  <a:lnTo>
                    <a:pt x="306" y="87"/>
                  </a:lnTo>
                  <a:lnTo>
                    <a:pt x="306" y="87"/>
                  </a:lnTo>
                  <a:lnTo>
                    <a:pt x="291" y="87"/>
                  </a:lnTo>
                  <a:lnTo>
                    <a:pt x="275" y="87"/>
                  </a:lnTo>
                  <a:lnTo>
                    <a:pt x="258" y="87"/>
                  </a:lnTo>
                  <a:lnTo>
                    <a:pt x="246" y="87"/>
                  </a:lnTo>
                  <a:lnTo>
                    <a:pt x="242" y="87"/>
                  </a:lnTo>
                  <a:lnTo>
                    <a:pt x="235" y="87"/>
                  </a:lnTo>
                  <a:lnTo>
                    <a:pt x="235" y="85"/>
                  </a:lnTo>
                  <a:lnTo>
                    <a:pt x="230" y="85"/>
                  </a:lnTo>
                  <a:lnTo>
                    <a:pt x="230" y="85"/>
                  </a:lnTo>
                  <a:lnTo>
                    <a:pt x="230" y="85"/>
                  </a:lnTo>
                  <a:lnTo>
                    <a:pt x="227" y="83"/>
                  </a:lnTo>
                  <a:lnTo>
                    <a:pt x="225" y="83"/>
                  </a:lnTo>
                  <a:lnTo>
                    <a:pt x="225" y="80"/>
                  </a:lnTo>
                  <a:lnTo>
                    <a:pt x="225" y="80"/>
                  </a:lnTo>
                  <a:lnTo>
                    <a:pt x="225" y="78"/>
                  </a:lnTo>
                  <a:lnTo>
                    <a:pt x="225" y="78"/>
                  </a:lnTo>
                  <a:lnTo>
                    <a:pt x="225" y="78"/>
                  </a:lnTo>
                  <a:lnTo>
                    <a:pt x="223" y="78"/>
                  </a:lnTo>
                  <a:lnTo>
                    <a:pt x="223" y="78"/>
                  </a:lnTo>
                  <a:lnTo>
                    <a:pt x="223" y="80"/>
                  </a:lnTo>
                  <a:lnTo>
                    <a:pt x="225" y="80"/>
                  </a:lnTo>
                  <a:lnTo>
                    <a:pt x="225" y="83"/>
                  </a:lnTo>
                  <a:lnTo>
                    <a:pt x="223" y="90"/>
                  </a:lnTo>
                  <a:lnTo>
                    <a:pt x="223" y="90"/>
                  </a:lnTo>
                  <a:lnTo>
                    <a:pt x="223" y="90"/>
                  </a:lnTo>
                  <a:lnTo>
                    <a:pt x="223" y="90"/>
                  </a:lnTo>
                  <a:lnTo>
                    <a:pt x="223" y="90"/>
                  </a:lnTo>
                  <a:lnTo>
                    <a:pt x="223" y="90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5" y="97"/>
                  </a:lnTo>
                  <a:lnTo>
                    <a:pt x="225" y="99"/>
                  </a:lnTo>
                  <a:lnTo>
                    <a:pt x="225" y="102"/>
                  </a:lnTo>
                  <a:lnTo>
                    <a:pt x="223" y="102"/>
                  </a:lnTo>
                  <a:lnTo>
                    <a:pt x="223" y="104"/>
                  </a:lnTo>
                  <a:lnTo>
                    <a:pt x="223" y="104"/>
                  </a:lnTo>
                  <a:lnTo>
                    <a:pt x="223" y="104"/>
                  </a:lnTo>
                  <a:lnTo>
                    <a:pt x="223" y="104"/>
                  </a:lnTo>
                  <a:lnTo>
                    <a:pt x="223" y="104"/>
                  </a:lnTo>
                  <a:lnTo>
                    <a:pt x="223" y="106"/>
                  </a:lnTo>
                  <a:lnTo>
                    <a:pt x="220" y="106"/>
                  </a:lnTo>
                  <a:lnTo>
                    <a:pt x="220" y="106"/>
                  </a:lnTo>
                  <a:lnTo>
                    <a:pt x="220" y="106"/>
                  </a:lnTo>
                  <a:lnTo>
                    <a:pt x="220" y="106"/>
                  </a:lnTo>
                  <a:lnTo>
                    <a:pt x="220" y="109"/>
                  </a:lnTo>
                  <a:lnTo>
                    <a:pt x="218" y="109"/>
                  </a:lnTo>
                  <a:lnTo>
                    <a:pt x="218" y="109"/>
                  </a:lnTo>
                  <a:lnTo>
                    <a:pt x="218" y="109"/>
                  </a:lnTo>
                  <a:lnTo>
                    <a:pt x="218" y="109"/>
                  </a:lnTo>
                  <a:lnTo>
                    <a:pt x="216" y="113"/>
                  </a:lnTo>
                  <a:lnTo>
                    <a:pt x="216" y="113"/>
                  </a:lnTo>
                  <a:lnTo>
                    <a:pt x="216" y="116"/>
                  </a:lnTo>
                  <a:lnTo>
                    <a:pt x="218" y="118"/>
                  </a:lnTo>
                  <a:lnTo>
                    <a:pt x="218" y="118"/>
                  </a:lnTo>
                  <a:lnTo>
                    <a:pt x="220" y="116"/>
                  </a:lnTo>
                  <a:lnTo>
                    <a:pt x="223" y="116"/>
                  </a:lnTo>
                  <a:lnTo>
                    <a:pt x="220" y="118"/>
                  </a:lnTo>
                  <a:lnTo>
                    <a:pt x="220" y="118"/>
                  </a:lnTo>
                  <a:lnTo>
                    <a:pt x="218" y="118"/>
                  </a:lnTo>
                  <a:lnTo>
                    <a:pt x="218" y="118"/>
                  </a:lnTo>
                  <a:lnTo>
                    <a:pt x="216" y="118"/>
                  </a:lnTo>
                  <a:lnTo>
                    <a:pt x="216" y="118"/>
                  </a:lnTo>
                  <a:lnTo>
                    <a:pt x="216" y="118"/>
                  </a:lnTo>
                  <a:lnTo>
                    <a:pt x="213" y="118"/>
                  </a:lnTo>
                  <a:lnTo>
                    <a:pt x="213" y="121"/>
                  </a:lnTo>
                  <a:lnTo>
                    <a:pt x="213" y="121"/>
                  </a:lnTo>
                  <a:lnTo>
                    <a:pt x="213" y="121"/>
                  </a:lnTo>
                  <a:lnTo>
                    <a:pt x="211" y="123"/>
                  </a:lnTo>
                  <a:lnTo>
                    <a:pt x="211" y="123"/>
                  </a:lnTo>
                  <a:lnTo>
                    <a:pt x="211" y="123"/>
                  </a:lnTo>
                  <a:lnTo>
                    <a:pt x="211" y="123"/>
                  </a:lnTo>
                  <a:lnTo>
                    <a:pt x="211" y="123"/>
                  </a:lnTo>
                  <a:lnTo>
                    <a:pt x="209" y="125"/>
                  </a:lnTo>
                  <a:lnTo>
                    <a:pt x="206" y="125"/>
                  </a:lnTo>
                  <a:lnTo>
                    <a:pt x="206" y="128"/>
                  </a:lnTo>
                  <a:lnTo>
                    <a:pt x="206" y="130"/>
                  </a:lnTo>
                  <a:lnTo>
                    <a:pt x="206" y="130"/>
                  </a:lnTo>
                  <a:lnTo>
                    <a:pt x="206" y="132"/>
                  </a:lnTo>
                  <a:lnTo>
                    <a:pt x="206" y="132"/>
                  </a:lnTo>
                  <a:lnTo>
                    <a:pt x="204" y="132"/>
                  </a:lnTo>
                  <a:lnTo>
                    <a:pt x="204" y="132"/>
                  </a:lnTo>
                  <a:lnTo>
                    <a:pt x="204" y="135"/>
                  </a:lnTo>
                  <a:lnTo>
                    <a:pt x="201" y="137"/>
                  </a:lnTo>
                  <a:lnTo>
                    <a:pt x="201" y="137"/>
                  </a:lnTo>
                  <a:lnTo>
                    <a:pt x="201" y="139"/>
                  </a:lnTo>
                  <a:lnTo>
                    <a:pt x="201" y="139"/>
                  </a:lnTo>
                  <a:lnTo>
                    <a:pt x="201" y="139"/>
                  </a:lnTo>
                  <a:lnTo>
                    <a:pt x="201" y="139"/>
                  </a:lnTo>
                  <a:lnTo>
                    <a:pt x="201" y="139"/>
                  </a:lnTo>
                  <a:lnTo>
                    <a:pt x="201" y="142"/>
                  </a:lnTo>
                  <a:lnTo>
                    <a:pt x="204" y="142"/>
                  </a:lnTo>
                  <a:lnTo>
                    <a:pt x="204" y="142"/>
                  </a:lnTo>
                  <a:lnTo>
                    <a:pt x="204" y="142"/>
                  </a:lnTo>
                  <a:lnTo>
                    <a:pt x="206" y="142"/>
                  </a:lnTo>
                  <a:lnTo>
                    <a:pt x="209" y="142"/>
                  </a:lnTo>
                  <a:lnTo>
                    <a:pt x="209" y="142"/>
                  </a:lnTo>
                  <a:lnTo>
                    <a:pt x="209" y="142"/>
                  </a:lnTo>
                  <a:lnTo>
                    <a:pt x="211" y="142"/>
                  </a:lnTo>
                  <a:lnTo>
                    <a:pt x="211" y="142"/>
                  </a:lnTo>
                  <a:lnTo>
                    <a:pt x="211" y="142"/>
                  </a:lnTo>
                  <a:lnTo>
                    <a:pt x="211" y="142"/>
                  </a:lnTo>
                  <a:lnTo>
                    <a:pt x="213" y="147"/>
                  </a:lnTo>
                  <a:lnTo>
                    <a:pt x="213" y="147"/>
                  </a:lnTo>
                  <a:lnTo>
                    <a:pt x="216" y="147"/>
                  </a:lnTo>
                  <a:lnTo>
                    <a:pt x="216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8" y="142"/>
                  </a:lnTo>
                  <a:lnTo>
                    <a:pt x="220" y="142"/>
                  </a:lnTo>
                  <a:lnTo>
                    <a:pt x="220" y="142"/>
                  </a:lnTo>
                  <a:lnTo>
                    <a:pt x="220" y="142"/>
                  </a:lnTo>
                  <a:lnTo>
                    <a:pt x="220" y="142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3" y="142"/>
                  </a:lnTo>
                  <a:lnTo>
                    <a:pt x="223" y="142"/>
                  </a:lnTo>
                  <a:lnTo>
                    <a:pt x="225" y="144"/>
                  </a:lnTo>
                  <a:lnTo>
                    <a:pt x="225" y="144"/>
                  </a:lnTo>
                  <a:lnTo>
                    <a:pt x="225" y="144"/>
                  </a:lnTo>
                  <a:lnTo>
                    <a:pt x="227" y="144"/>
                  </a:lnTo>
                  <a:lnTo>
                    <a:pt x="227" y="144"/>
                  </a:lnTo>
                  <a:lnTo>
                    <a:pt x="227" y="144"/>
                  </a:lnTo>
                  <a:lnTo>
                    <a:pt x="227" y="144"/>
                  </a:lnTo>
                  <a:lnTo>
                    <a:pt x="225" y="144"/>
                  </a:lnTo>
                  <a:lnTo>
                    <a:pt x="225" y="144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5" y="147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30" y="151"/>
                  </a:lnTo>
                  <a:lnTo>
                    <a:pt x="230" y="151"/>
                  </a:lnTo>
                  <a:lnTo>
                    <a:pt x="232" y="151"/>
                  </a:lnTo>
                  <a:lnTo>
                    <a:pt x="232" y="151"/>
                  </a:lnTo>
                  <a:lnTo>
                    <a:pt x="235" y="151"/>
                  </a:lnTo>
                  <a:lnTo>
                    <a:pt x="235" y="151"/>
                  </a:lnTo>
                  <a:lnTo>
                    <a:pt x="235" y="151"/>
                  </a:lnTo>
                  <a:lnTo>
                    <a:pt x="235" y="149"/>
                  </a:lnTo>
                  <a:lnTo>
                    <a:pt x="235" y="149"/>
                  </a:lnTo>
                  <a:lnTo>
                    <a:pt x="235" y="149"/>
                  </a:lnTo>
                  <a:lnTo>
                    <a:pt x="237" y="149"/>
                  </a:lnTo>
                  <a:lnTo>
                    <a:pt x="244" y="149"/>
                  </a:lnTo>
                  <a:lnTo>
                    <a:pt x="258" y="149"/>
                  </a:lnTo>
                  <a:lnTo>
                    <a:pt x="258" y="149"/>
                  </a:lnTo>
                  <a:lnTo>
                    <a:pt x="275" y="149"/>
                  </a:lnTo>
                  <a:lnTo>
                    <a:pt x="287" y="149"/>
                  </a:lnTo>
                  <a:lnTo>
                    <a:pt x="291" y="149"/>
                  </a:lnTo>
                  <a:lnTo>
                    <a:pt x="308" y="149"/>
                  </a:lnTo>
                  <a:lnTo>
                    <a:pt x="308" y="135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11" name="Freeform 110"/>
            <p:cNvSpPr>
              <a:spLocks noEditPoints="1"/>
            </p:cNvSpPr>
            <p:nvPr/>
          </p:nvSpPr>
          <p:spPr bwMode="auto">
            <a:xfrm>
              <a:off x="9312274" y="759979"/>
              <a:ext cx="1036638" cy="915988"/>
            </a:xfrm>
            <a:custGeom>
              <a:avLst/>
              <a:gdLst>
                <a:gd name="T0" fmla="*/ 622 w 653"/>
                <a:gd name="T1" fmla="*/ 549 h 577"/>
                <a:gd name="T2" fmla="*/ 592 w 653"/>
                <a:gd name="T3" fmla="*/ 525 h 577"/>
                <a:gd name="T4" fmla="*/ 577 w 653"/>
                <a:gd name="T5" fmla="*/ 473 h 577"/>
                <a:gd name="T6" fmla="*/ 592 w 653"/>
                <a:gd name="T7" fmla="*/ 462 h 577"/>
                <a:gd name="T8" fmla="*/ 556 w 653"/>
                <a:gd name="T9" fmla="*/ 417 h 577"/>
                <a:gd name="T10" fmla="*/ 521 w 653"/>
                <a:gd name="T11" fmla="*/ 350 h 577"/>
                <a:gd name="T12" fmla="*/ 499 w 653"/>
                <a:gd name="T13" fmla="*/ 293 h 577"/>
                <a:gd name="T14" fmla="*/ 490 w 653"/>
                <a:gd name="T15" fmla="*/ 267 h 577"/>
                <a:gd name="T16" fmla="*/ 476 w 653"/>
                <a:gd name="T17" fmla="*/ 244 h 577"/>
                <a:gd name="T18" fmla="*/ 471 w 653"/>
                <a:gd name="T19" fmla="*/ 234 h 577"/>
                <a:gd name="T20" fmla="*/ 462 w 653"/>
                <a:gd name="T21" fmla="*/ 215 h 577"/>
                <a:gd name="T22" fmla="*/ 445 w 653"/>
                <a:gd name="T23" fmla="*/ 194 h 577"/>
                <a:gd name="T24" fmla="*/ 428 w 653"/>
                <a:gd name="T25" fmla="*/ 156 h 577"/>
                <a:gd name="T26" fmla="*/ 419 w 653"/>
                <a:gd name="T27" fmla="*/ 111 h 577"/>
                <a:gd name="T28" fmla="*/ 421 w 653"/>
                <a:gd name="T29" fmla="*/ 104 h 577"/>
                <a:gd name="T30" fmla="*/ 428 w 653"/>
                <a:gd name="T31" fmla="*/ 123 h 577"/>
                <a:gd name="T32" fmla="*/ 435 w 653"/>
                <a:gd name="T33" fmla="*/ 142 h 577"/>
                <a:gd name="T34" fmla="*/ 452 w 653"/>
                <a:gd name="T35" fmla="*/ 161 h 577"/>
                <a:gd name="T36" fmla="*/ 457 w 653"/>
                <a:gd name="T37" fmla="*/ 185 h 577"/>
                <a:gd name="T38" fmla="*/ 478 w 653"/>
                <a:gd name="T39" fmla="*/ 211 h 577"/>
                <a:gd name="T40" fmla="*/ 490 w 653"/>
                <a:gd name="T41" fmla="*/ 227 h 577"/>
                <a:gd name="T42" fmla="*/ 511 w 653"/>
                <a:gd name="T43" fmla="*/ 239 h 577"/>
                <a:gd name="T44" fmla="*/ 518 w 653"/>
                <a:gd name="T45" fmla="*/ 230 h 577"/>
                <a:gd name="T46" fmla="*/ 521 w 653"/>
                <a:gd name="T47" fmla="*/ 206 h 577"/>
                <a:gd name="T48" fmla="*/ 533 w 653"/>
                <a:gd name="T49" fmla="*/ 180 h 577"/>
                <a:gd name="T50" fmla="*/ 535 w 653"/>
                <a:gd name="T51" fmla="*/ 156 h 577"/>
                <a:gd name="T52" fmla="*/ 544 w 653"/>
                <a:gd name="T53" fmla="*/ 137 h 577"/>
                <a:gd name="T54" fmla="*/ 528 w 653"/>
                <a:gd name="T55" fmla="*/ 78 h 577"/>
                <a:gd name="T56" fmla="*/ 471 w 653"/>
                <a:gd name="T57" fmla="*/ 33 h 577"/>
                <a:gd name="T58" fmla="*/ 457 w 653"/>
                <a:gd name="T59" fmla="*/ 36 h 577"/>
                <a:gd name="T60" fmla="*/ 452 w 653"/>
                <a:gd name="T61" fmla="*/ 28 h 577"/>
                <a:gd name="T62" fmla="*/ 445 w 653"/>
                <a:gd name="T63" fmla="*/ 36 h 577"/>
                <a:gd name="T64" fmla="*/ 433 w 653"/>
                <a:gd name="T65" fmla="*/ 38 h 577"/>
                <a:gd name="T66" fmla="*/ 417 w 653"/>
                <a:gd name="T67" fmla="*/ 31 h 577"/>
                <a:gd name="T68" fmla="*/ 407 w 653"/>
                <a:gd name="T69" fmla="*/ 31 h 577"/>
                <a:gd name="T70" fmla="*/ 398 w 653"/>
                <a:gd name="T71" fmla="*/ 36 h 577"/>
                <a:gd name="T72" fmla="*/ 395 w 653"/>
                <a:gd name="T73" fmla="*/ 31 h 577"/>
                <a:gd name="T74" fmla="*/ 391 w 653"/>
                <a:gd name="T75" fmla="*/ 28 h 577"/>
                <a:gd name="T76" fmla="*/ 386 w 653"/>
                <a:gd name="T77" fmla="*/ 26 h 577"/>
                <a:gd name="T78" fmla="*/ 381 w 653"/>
                <a:gd name="T79" fmla="*/ 19 h 577"/>
                <a:gd name="T80" fmla="*/ 383 w 653"/>
                <a:gd name="T81" fmla="*/ 14 h 577"/>
                <a:gd name="T82" fmla="*/ 383 w 653"/>
                <a:gd name="T83" fmla="*/ 9 h 577"/>
                <a:gd name="T84" fmla="*/ 395 w 653"/>
                <a:gd name="T85" fmla="*/ 17 h 577"/>
                <a:gd name="T86" fmla="*/ 386 w 653"/>
                <a:gd name="T87" fmla="*/ 7 h 577"/>
                <a:gd name="T88" fmla="*/ 343 w 653"/>
                <a:gd name="T89" fmla="*/ 9 h 577"/>
                <a:gd name="T90" fmla="*/ 331 w 653"/>
                <a:gd name="T91" fmla="*/ 14 h 577"/>
                <a:gd name="T92" fmla="*/ 315 w 653"/>
                <a:gd name="T93" fmla="*/ 17 h 577"/>
                <a:gd name="T94" fmla="*/ 303 w 653"/>
                <a:gd name="T95" fmla="*/ 12 h 577"/>
                <a:gd name="T96" fmla="*/ 298 w 653"/>
                <a:gd name="T97" fmla="*/ 24 h 577"/>
                <a:gd name="T98" fmla="*/ 289 w 653"/>
                <a:gd name="T99" fmla="*/ 19 h 577"/>
                <a:gd name="T100" fmla="*/ 265 w 653"/>
                <a:gd name="T101" fmla="*/ 40 h 577"/>
                <a:gd name="T102" fmla="*/ 197 w 653"/>
                <a:gd name="T103" fmla="*/ 38 h 577"/>
                <a:gd name="T104" fmla="*/ 149 w 653"/>
                <a:gd name="T105" fmla="*/ 26 h 577"/>
                <a:gd name="T106" fmla="*/ 126 w 653"/>
                <a:gd name="T107" fmla="*/ 14 h 577"/>
                <a:gd name="T108" fmla="*/ 29 w 653"/>
                <a:gd name="T109" fmla="*/ 7 h 577"/>
                <a:gd name="T110" fmla="*/ 5 w 653"/>
                <a:gd name="T111" fmla="*/ 83 h 577"/>
                <a:gd name="T112" fmla="*/ 85 w 653"/>
                <a:gd name="T113" fmla="*/ 577 h 577"/>
                <a:gd name="T114" fmla="*/ 357 w 653"/>
                <a:gd name="T115" fmla="*/ 566 h 577"/>
                <a:gd name="T116" fmla="*/ 450 w 653"/>
                <a:gd name="T117" fmla="*/ 26 h 577"/>
                <a:gd name="T118" fmla="*/ 471 w 653"/>
                <a:gd name="T119" fmla="*/ 31 h 577"/>
                <a:gd name="T120" fmla="*/ 528 w 653"/>
                <a:gd name="T121" fmla="*/ 225 h 577"/>
                <a:gd name="T122" fmla="*/ 499 w 653"/>
                <a:gd name="T123" fmla="*/ 253 h 577"/>
                <a:gd name="T124" fmla="*/ 499 w 653"/>
                <a:gd name="T125" fmla="*/ 253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53" h="577">
                  <a:moveTo>
                    <a:pt x="653" y="573"/>
                  </a:moveTo>
                  <a:lnTo>
                    <a:pt x="653" y="573"/>
                  </a:lnTo>
                  <a:lnTo>
                    <a:pt x="651" y="570"/>
                  </a:lnTo>
                  <a:lnTo>
                    <a:pt x="648" y="570"/>
                  </a:lnTo>
                  <a:lnTo>
                    <a:pt x="648" y="570"/>
                  </a:lnTo>
                  <a:lnTo>
                    <a:pt x="648" y="568"/>
                  </a:lnTo>
                  <a:lnTo>
                    <a:pt x="648" y="568"/>
                  </a:lnTo>
                  <a:lnTo>
                    <a:pt x="648" y="568"/>
                  </a:lnTo>
                  <a:lnTo>
                    <a:pt x="646" y="566"/>
                  </a:lnTo>
                  <a:lnTo>
                    <a:pt x="646" y="566"/>
                  </a:lnTo>
                  <a:lnTo>
                    <a:pt x="646" y="566"/>
                  </a:lnTo>
                  <a:lnTo>
                    <a:pt x="646" y="568"/>
                  </a:lnTo>
                  <a:lnTo>
                    <a:pt x="646" y="568"/>
                  </a:lnTo>
                  <a:lnTo>
                    <a:pt x="646" y="568"/>
                  </a:lnTo>
                  <a:lnTo>
                    <a:pt x="644" y="566"/>
                  </a:lnTo>
                  <a:lnTo>
                    <a:pt x="639" y="563"/>
                  </a:lnTo>
                  <a:lnTo>
                    <a:pt x="637" y="559"/>
                  </a:lnTo>
                  <a:lnTo>
                    <a:pt x="634" y="559"/>
                  </a:lnTo>
                  <a:lnTo>
                    <a:pt x="632" y="559"/>
                  </a:lnTo>
                  <a:lnTo>
                    <a:pt x="630" y="556"/>
                  </a:lnTo>
                  <a:lnTo>
                    <a:pt x="630" y="554"/>
                  </a:lnTo>
                  <a:lnTo>
                    <a:pt x="630" y="551"/>
                  </a:lnTo>
                  <a:lnTo>
                    <a:pt x="627" y="551"/>
                  </a:lnTo>
                  <a:lnTo>
                    <a:pt x="627" y="551"/>
                  </a:lnTo>
                  <a:lnTo>
                    <a:pt x="627" y="551"/>
                  </a:lnTo>
                  <a:lnTo>
                    <a:pt x="627" y="551"/>
                  </a:lnTo>
                  <a:lnTo>
                    <a:pt x="625" y="551"/>
                  </a:lnTo>
                  <a:lnTo>
                    <a:pt x="625" y="549"/>
                  </a:lnTo>
                  <a:lnTo>
                    <a:pt x="622" y="549"/>
                  </a:lnTo>
                  <a:lnTo>
                    <a:pt x="622" y="547"/>
                  </a:lnTo>
                  <a:lnTo>
                    <a:pt x="622" y="544"/>
                  </a:lnTo>
                  <a:lnTo>
                    <a:pt x="620" y="542"/>
                  </a:lnTo>
                  <a:lnTo>
                    <a:pt x="618" y="540"/>
                  </a:lnTo>
                  <a:lnTo>
                    <a:pt x="615" y="540"/>
                  </a:lnTo>
                  <a:lnTo>
                    <a:pt x="613" y="537"/>
                  </a:lnTo>
                  <a:lnTo>
                    <a:pt x="608" y="537"/>
                  </a:lnTo>
                  <a:lnTo>
                    <a:pt x="606" y="537"/>
                  </a:lnTo>
                  <a:lnTo>
                    <a:pt x="603" y="537"/>
                  </a:lnTo>
                  <a:lnTo>
                    <a:pt x="603" y="535"/>
                  </a:lnTo>
                  <a:lnTo>
                    <a:pt x="603" y="535"/>
                  </a:lnTo>
                  <a:lnTo>
                    <a:pt x="603" y="535"/>
                  </a:lnTo>
                  <a:lnTo>
                    <a:pt x="601" y="535"/>
                  </a:lnTo>
                  <a:lnTo>
                    <a:pt x="599" y="535"/>
                  </a:lnTo>
                  <a:lnTo>
                    <a:pt x="599" y="533"/>
                  </a:lnTo>
                  <a:lnTo>
                    <a:pt x="596" y="533"/>
                  </a:lnTo>
                  <a:lnTo>
                    <a:pt x="596" y="530"/>
                  </a:lnTo>
                  <a:lnTo>
                    <a:pt x="596" y="530"/>
                  </a:lnTo>
                  <a:lnTo>
                    <a:pt x="596" y="530"/>
                  </a:lnTo>
                  <a:lnTo>
                    <a:pt x="594" y="528"/>
                  </a:lnTo>
                  <a:lnTo>
                    <a:pt x="594" y="528"/>
                  </a:lnTo>
                  <a:lnTo>
                    <a:pt x="594" y="525"/>
                  </a:lnTo>
                  <a:lnTo>
                    <a:pt x="594" y="525"/>
                  </a:lnTo>
                  <a:lnTo>
                    <a:pt x="592" y="523"/>
                  </a:lnTo>
                  <a:lnTo>
                    <a:pt x="592" y="523"/>
                  </a:lnTo>
                  <a:lnTo>
                    <a:pt x="592" y="523"/>
                  </a:lnTo>
                  <a:lnTo>
                    <a:pt x="592" y="525"/>
                  </a:lnTo>
                  <a:lnTo>
                    <a:pt x="594" y="525"/>
                  </a:lnTo>
                  <a:lnTo>
                    <a:pt x="592" y="525"/>
                  </a:lnTo>
                  <a:lnTo>
                    <a:pt x="589" y="523"/>
                  </a:lnTo>
                  <a:lnTo>
                    <a:pt x="589" y="521"/>
                  </a:lnTo>
                  <a:lnTo>
                    <a:pt x="587" y="521"/>
                  </a:lnTo>
                  <a:lnTo>
                    <a:pt x="587" y="514"/>
                  </a:lnTo>
                  <a:lnTo>
                    <a:pt x="587" y="514"/>
                  </a:lnTo>
                  <a:lnTo>
                    <a:pt x="585" y="511"/>
                  </a:lnTo>
                  <a:lnTo>
                    <a:pt x="582" y="506"/>
                  </a:lnTo>
                  <a:lnTo>
                    <a:pt x="582" y="504"/>
                  </a:lnTo>
                  <a:lnTo>
                    <a:pt x="582" y="502"/>
                  </a:lnTo>
                  <a:lnTo>
                    <a:pt x="582" y="499"/>
                  </a:lnTo>
                  <a:lnTo>
                    <a:pt x="582" y="497"/>
                  </a:lnTo>
                  <a:lnTo>
                    <a:pt x="582" y="497"/>
                  </a:lnTo>
                  <a:lnTo>
                    <a:pt x="582" y="495"/>
                  </a:lnTo>
                  <a:lnTo>
                    <a:pt x="580" y="495"/>
                  </a:lnTo>
                  <a:lnTo>
                    <a:pt x="580" y="492"/>
                  </a:lnTo>
                  <a:lnTo>
                    <a:pt x="580" y="490"/>
                  </a:lnTo>
                  <a:lnTo>
                    <a:pt x="577" y="490"/>
                  </a:lnTo>
                  <a:lnTo>
                    <a:pt x="580" y="490"/>
                  </a:lnTo>
                  <a:lnTo>
                    <a:pt x="580" y="488"/>
                  </a:lnTo>
                  <a:lnTo>
                    <a:pt x="580" y="488"/>
                  </a:lnTo>
                  <a:lnTo>
                    <a:pt x="580" y="483"/>
                  </a:lnTo>
                  <a:lnTo>
                    <a:pt x="580" y="480"/>
                  </a:lnTo>
                  <a:lnTo>
                    <a:pt x="580" y="478"/>
                  </a:lnTo>
                  <a:lnTo>
                    <a:pt x="580" y="478"/>
                  </a:lnTo>
                  <a:lnTo>
                    <a:pt x="580" y="476"/>
                  </a:lnTo>
                  <a:lnTo>
                    <a:pt x="580" y="476"/>
                  </a:lnTo>
                  <a:lnTo>
                    <a:pt x="580" y="476"/>
                  </a:lnTo>
                  <a:lnTo>
                    <a:pt x="580" y="473"/>
                  </a:lnTo>
                  <a:lnTo>
                    <a:pt x="577" y="473"/>
                  </a:lnTo>
                  <a:lnTo>
                    <a:pt x="577" y="473"/>
                  </a:lnTo>
                  <a:lnTo>
                    <a:pt x="577" y="471"/>
                  </a:lnTo>
                  <a:lnTo>
                    <a:pt x="577" y="469"/>
                  </a:lnTo>
                  <a:lnTo>
                    <a:pt x="577" y="466"/>
                  </a:lnTo>
                  <a:lnTo>
                    <a:pt x="580" y="464"/>
                  </a:lnTo>
                  <a:lnTo>
                    <a:pt x="580" y="462"/>
                  </a:lnTo>
                  <a:lnTo>
                    <a:pt x="580" y="462"/>
                  </a:lnTo>
                  <a:lnTo>
                    <a:pt x="582" y="462"/>
                  </a:lnTo>
                  <a:lnTo>
                    <a:pt x="582" y="464"/>
                  </a:lnTo>
                  <a:lnTo>
                    <a:pt x="582" y="464"/>
                  </a:lnTo>
                  <a:lnTo>
                    <a:pt x="582" y="464"/>
                  </a:lnTo>
                  <a:lnTo>
                    <a:pt x="582" y="464"/>
                  </a:lnTo>
                  <a:lnTo>
                    <a:pt x="585" y="464"/>
                  </a:lnTo>
                  <a:lnTo>
                    <a:pt x="585" y="464"/>
                  </a:lnTo>
                  <a:lnTo>
                    <a:pt x="585" y="466"/>
                  </a:lnTo>
                  <a:lnTo>
                    <a:pt x="587" y="466"/>
                  </a:lnTo>
                  <a:lnTo>
                    <a:pt x="587" y="466"/>
                  </a:lnTo>
                  <a:lnTo>
                    <a:pt x="587" y="466"/>
                  </a:lnTo>
                  <a:lnTo>
                    <a:pt x="589" y="466"/>
                  </a:lnTo>
                  <a:lnTo>
                    <a:pt x="589" y="466"/>
                  </a:lnTo>
                  <a:lnTo>
                    <a:pt x="592" y="464"/>
                  </a:lnTo>
                  <a:lnTo>
                    <a:pt x="592" y="464"/>
                  </a:lnTo>
                  <a:lnTo>
                    <a:pt x="594" y="466"/>
                  </a:lnTo>
                  <a:lnTo>
                    <a:pt x="594" y="466"/>
                  </a:lnTo>
                  <a:lnTo>
                    <a:pt x="594" y="466"/>
                  </a:lnTo>
                  <a:lnTo>
                    <a:pt x="594" y="466"/>
                  </a:lnTo>
                  <a:lnTo>
                    <a:pt x="592" y="464"/>
                  </a:lnTo>
                  <a:lnTo>
                    <a:pt x="592" y="462"/>
                  </a:lnTo>
                  <a:lnTo>
                    <a:pt x="592" y="462"/>
                  </a:lnTo>
                  <a:lnTo>
                    <a:pt x="589" y="462"/>
                  </a:lnTo>
                  <a:lnTo>
                    <a:pt x="587" y="462"/>
                  </a:lnTo>
                  <a:lnTo>
                    <a:pt x="587" y="462"/>
                  </a:lnTo>
                  <a:lnTo>
                    <a:pt x="585" y="459"/>
                  </a:lnTo>
                  <a:lnTo>
                    <a:pt x="585" y="459"/>
                  </a:lnTo>
                  <a:lnTo>
                    <a:pt x="585" y="457"/>
                  </a:lnTo>
                  <a:lnTo>
                    <a:pt x="582" y="454"/>
                  </a:lnTo>
                  <a:lnTo>
                    <a:pt x="580" y="454"/>
                  </a:lnTo>
                  <a:lnTo>
                    <a:pt x="580" y="452"/>
                  </a:lnTo>
                  <a:lnTo>
                    <a:pt x="580" y="452"/>
                  </a:lnTo>
                  <a:lnTo>
                    <a:pt x="580" y="454"/>
                  </a:lnTo>
                  <a:lnTo>
                    <a:pt x="580" y="454"/>
                  </a:lnTo>
                  <a:lnTo>
                    <a:pt x="580" y="454"/>
                  </a:lnTo>
                  <a:lnTo>
                    <a:pt x="577" y="452"/>
                  </a:lnTo>
                  <a:lnTo>
                    <a:pt x="575" y="450"/>
                  </a:lnTo>
                  <a:lnTo>
                    <a:pt x="573" y="445"/>
                  </a:lnTo>
                  <a:lnTo>
                    <a:pt x="573" y="443"/>
                  </a:lnTo>
                  <a:lnTo>
                    <a:pt x="566" y="438"/>
                  </a:lnTo>
                  <a:lnTo>
                    <a:pt x="563" y="433"/>
                  </a:lnTo>
                  <a:lnTo>
                    <a:pt x="561" y="431"/>
                  </a:lnTo>
                  <a:lnTo>
                    <a:pt x="561" y="431"/>
                  </a:lnTo>
                  <a:lnTo>
                    <a:pt x="561" y="428"/>
                  </a:lnTo>
                  <a:lnTo>
                    <a:pt x="561" y="428"/>
                  </a:lnTo>
                  <a:lnTo>
                    <a:pt x="561" y="426"/>
                  </a:lnTo>
                  <a:lnTo>
                    <a:pt x="559" y="426"/>
                  </a:lnTo>
                  <a:lnTo>
                    <a:pt x="559" y="424"/>
                  </a:lnTo>
                  <a:lnTo>
                    <a:pt x="559" y="424"/>
                  </a:lnTo>
                  <a:lnTo>
                    <a:pt x="556" y="419"/>
                  </a:lnTo>
                  <a:lnTo>
                    <a:pt x="556" y="417"/>
                  </a:lnTo>
                  <a:lnTo>
                    <a:pt x="554" y="414"/>
                  </a:lnTo>
                  <a:lnTo>
                    <a:pt x="554" y="414"/>
                  </a:lnTo>
                  <a:lnTo>
                    <a:pt x="554" y="414"/>
                  </a:lnTo>
                  <a:lnTo>
                    <a:pt x="551" y="414"/>
                  </a:lnTo>
                  <a:lnTo>
                    <a:pt x="551" y="412"/>
                  </a:lnTo>
                  <a:lnTo>
                    <a:pt x="551" y="412"/>
                  </a:lnTo>
                  <a:lnTo>
                    <a:pt x="551" y="409"/>
                  </a:lnTo>
                  <a:lnTo>
                    <a:pt x="551" y="407"/>
                  </a:lnTo>
                  <a:lnTo>
                    <a:pt x="551" y="407"/>
                  </a:lnTo>
                  <a:lnTo>
                    <a:pt x="549" y="405"/>
                  </a:lnTo>
                  <a:lnTo>
                    <a:pt x="549" y="405"/>
                  </a:lnTo>
                  <a:lnTo>
                    <a:pt x="549" y="402"/>
                  </a:lnTo>
                  <a:lnTo>
                    <a:pt x="544" y="395"/>
                  </a:lnTo>
                  <a:lnTo>
                    <a:pt x="542" y="391"/>
                  </a:lnTo>
                  <a:lnTo>
                    <a:pt x="542" y="388"/>
                  </a:lnTo>
                  <a:lnTo>
                    <a:pt x="540" y="386"/>
                  </a:lnTo>
                  <a:lnTo>
                    <a:pt x="540" y="383"/>
                  </a:lnTo>
                  <a:lnTo>
                    <a:pt x="540" y="383"/>
                  </a:lnTo>
                  <a:lnTo>
                    <a:pt x="540" y="381"/>
                  </a:lnTo>
                  <a:lnTo>
                    <a:pt x="537" y="379"/>
                  </a:lnTo>
                  <a:lnTo>
                    <a:pt x="535" y="376"/>
                  </a:lnTo>
                  <a:lnTo>
                    <a:pt x="535" y="374"/>
                  </a:lnTo>
                  <a:lnTo>
                    <a:pt x="533" y="372"/>
                  </a:lnTo>
                  <a:lnTo>
                    <a:pt x="533" y="369"/>
                  </a:lnTo>
                  <a:lnTo>
                    <a:pt x="528" y="360"/>
                  </a:lnTo>
                  <a:lnTo>
                    <a:pt x="528" y="360"/>
                  </a:lnTo>
                  <a:lnTo>
                    <a:pt x="525" y="357"/>
                  </a:lnTo>
                  <a:lnTo>
                    <a:pt x="523" y="353"/>
                  </a:lnTo>
                  <a:lnTo>
                    <a:pt x="521" y="350"/>
                  </a:lnTo>
                  <a:lnTo>
                    <a:pt x="521" y="350"/>
                  </a:lnTo>
                  <a:lnTo>
                    <a:pt x="516" y="343"/>
                  </a:lnTo>
                  <a:lnTo>
                    <a:pt x="516" y="338"/>
                  </a:lnTo>
                  <a:lnTo>
                    <a:pt x="514" y="336"/>
                  </a:lnTo>
                  <a:lnTo>
                    <a:pt x="509" y="324"/>
                  </a:lnTo>
                  <a:lnTo>
                    <a:pt x="506" y="322"/>
                  </a:lnTo>
                  <a:lnTo>
                    <a:pt x="506" y="322"/>
                  </a:lnTo>
                  <a:lnTo>
                    <a:pt x="506" y="320"/>
                  </a:lnTo>
                  <a:lnTo>
                    <a:pt x="504" y="317"/>
                  </a:lnTo>
                  <a:lnTo>
                    <a:pt x="502" y="312"/>
                  </a:lnTo>
                  <a:lnTo>
                    <a:pt x="502" y="312"/>
                  </a:lnTo>
                  <a:lnTo>
                    <a:pt x="499" y="310"/>
                  </a:lnTo>
                  <a:lnTo>
                    <a:pt x="499" y="308"/>
                  </a:lnTo>
                  <a:lnTo>
                    <a:pt x="499" y="305"/>
                  </a:lnTo>
                  <a:lnTo>
                    <a:pt x="499" y="305"/>
                  </a:lnTo>
                  <a:lnTo>
                    <a:pt x="497" y="305"/>
                  </a:lnTo>
                  <a:lnTo>
                    <a:pt x="495" y="305"/>
                  </a:lnTo>
                  <a:lnTo>
                    <a:pt x="495" y="303"/>
                  </a:lnTo>
                  <a:lnTo>
                    <a:pt x="497" y="301"/>
                  </a:lnTo>
                  <a:lnTo>
                    <a:pt x="497" y="298"/>
                  </a:lnTo>
                  <a:lnTo>
                    <a:pt x="497" y="298"/>
                  </a:lnTo>
                  <a:lnTo>
                    <a:pt x="497" y="296"/>
                  </a:lnTo>
                  <a:lnTo>
                    <a:pt x="497" y="296"/>
                  </a:lnTo>
                  <a:lnTo>
                    <a:pt x="497" y="293"/>
                  </a:lnTo>
                  <a:lnTo>
                    <a:pt x="497" y="293"/>
                  </a:lnTo>
                  <a:lnTo>
                    <a:pt x="497" y="293"/>
                  </a:lnTo>
                  <a:lnTo>
                    <a:pt x="497" y="293"/>
                  </a:lnTo>
                  <a:lnTo>
                    <a:pt x="499" y="293"/>
                  </a:lnTo>
                  <a:lnTo>
                    <a:pt x="499" y="293"/>
                  </a:lnTo>
                  <a:lnTo>
                    <a:pt x="499" y="291"/>
                  </a:lnTo>
                  <a:lnTo>
                    <a:pt x="499" y="291"/>
                  </a:lnTo>
                  <a:lnTo>
                    <a:pt x="499" y="289"/>
                  </a:lnTo>
                  <a:lnTo>
                    <a:pt x="497" y="289"/>
                  </a:lnTo>
                  <a:lnTo>
                    <a:pt x="497" y="289"/>
                  </a:lnTo>
                  <a:lnTo>
                    <a:pt x="497" y="289"/>
                  </a:lnTo>
                  <a:lnTo>
                    <a:pt x="495" y="286"/>
                  </a:lnTo>
                  <a:lnTo>
                    <a:pt x="495" y="286"/>
                  </a:lnTo>
                  <a:lnTo>
                    <a:pt x="495" y="284"/>
                  </a:lnTo>
                  <a:lnTo>
                    <a:pt x="495" y="284"/>
                  </a:lnTo>
                  <a:lnTo>
                    <a:pt x="492" y="282"/>
                  </a:lnTo>
                  <a:lnTo>
                    <a:pt x="492" y="282"/>
                  </a:lnTo>
                  <a:lnTo>
                    <a:pt x="495" y="282"/>
                  </a:lnTo>
                  <a:lnTo>
                    <a:pt x="495" y="282"/>
                  </a:lnTo>
                  <a:lnTo>
                    <a:pt x="492" y="279"/>
                  </a:lnTo>
                  <a:lnTo>
                    <a:pt x="492" y="279"/>
                  </a:lnTo>
                  <a:lnTo>
                    <a:pt x="490" y="277"/>
                  </a:lnTo>
                  <a:lnTo>
                    <a:pt x="490" y="277"/>
                  </a:lnTo>
                  <a:lnTo>
                    <a:pt x="490" y="277"/>
                  </a:lnTo>
                  <a:lnTo>
                    <a:pt x="490" y="275"/>
                  </a:lnTo>
                  <a:lnTo>
                    <a:pt x="490" y="275"/>
                  </a:lnTo>
                  <a:lnTo>
                    <a:pt x="490" y="275"/>
                  </a:lnTo>
                  <a:lnTo>
                    <a:pt x="490" y="272"/>
                  </a:lnTo>
                  <a:lnTo>
                    <a:pt x="490" y="272"/>
                  </a:lnTo>
                  <a:lnTo>
                    <a:pt x="490" y="272"/>
                  </a:lnTo>
                  <a:lnTo>
                    <a:pt x="490" y="272"/>
                  </a:lnTo>
                  <a:lnTo>
                    <a:pt x="490" y="270"/>
                  </a:lnTo>
                  <a:lnTo>
                    <a:pt x="490" y="270"/>
                  </a:lnTo>
                  <a:lnTo>
                    <a:pt x="490" y="267"/>
                  </a:lnTo>
                  <a:lnTo>
                    <a:pt x="488" y="267"/>
                  </a:lnTo>
                  <a:lnTo>
                    <a:pt x="485" y="267"/>
                  </a:lnTo>
                  <a:lnTo>
                    <a:pt x="485" y="265"/>
                  </a:lnTo>
                  <a:lnTo>
                    <a:pt x="483" y="263"/>
                  </a:lnTo>
                  <a:lnTo>
                    <a:pt x="483" y="263"/>
                  </a:lnTo>
                  <a:lnTo>
                    <a:pt x="483" y="260"/>
                  </a:lnTo>
                  <a:lnTo>
                    <a:pt x="480" y="258"/>
                  </a:lnTo>
                  <a:lnTo>
                    <a:pt x="480" y="258"/>
                  </a:lnTo>
                  <a:lnTo>
                    <a:pt x="480" y="258"/>
                  </a:lnTo>
                  <a:lnTo>
                    <a:pt x="480" y="258"/>
                  </a:lnTo>
                  <a:lnTo>
                    <a:pt x="480" y="256"/>
                  </a:lnTo>
                  <a:lnTo>
                    <a:pt x="480" y="256"/>
                  </a:lnTo>
                  <a:lnTo>
                    <a:pt x="480" y="256"/>
                  </a:lnTo>
                  <a:lnTo>
                    <a:pt x="478" y="253"/>
                  </a:lnTo>
                  <a:lnTo>
                    <a:pt x="476" y="253"/>
                  </a:lnTo>
                  <a:lnTo>
                    <a:pt x="476" y="251"/>
                  </a:lnTo>
                  <a:lnTo>
                    <a:pt x="476" y="251"/>
                  </a:lnTo>
                  <a:lnTo>
                    <a:pt x="476" y="251"/>
                  </a:lnTo>
                  <a:lnTo>
                    <a:pt x="476" y="251"/>
                  </a:lnTo>
                  <a:lnTo>
                    <a:pt x="476" y="251"/>
                  </a:lnTo>
                  <a:lnTo>
                    <a:pt x="473" y="246"/>
                  </a:lnTo>
                  <a:lnTo>
                    <a:pt x="473" y="246"/>
                  </a:lnTo>
                  <a:lnTo>
                    <a:pt x="471" y="246"/>
                  </a:lnTo>
                  <a:lnTo>
                    <a:pt x="473" y="244"/>
                  </a:lnTo>
                  <a:lnTo>
                    <a:pt x="473" y="244"/>
                  </a:lnTo>
                  <a:lnTo>
                    <a:pt x="476" y="244"/>
                  </a:lnTo>
                  <a:lnTo>
                    <a:pt x="476" y="244"/>
                  </a:lnTo>
                  <a:lnTo>
                    <a:pt x="476" y="244"/>
                  </a:lnTo>
                  <a:lnTo>
                    <a:pt x="476" y="244"/>
                  </a:lnTo>
                  <a:lnTo>
                    <a:pt x="476" y="244"/>
                  </a:lnTo>
                  <a:lnTo>
                    <a:pt x="476" y="244"/>
                  </a:lnTo>
                  <a:lnTo>
                    <a:pt x="476" y="244"/>
                  </a:lnTo>
                  <a:lnTo>
                    <a:pt x="476" y="244"/>
                  </a:lnTo>
                  <a:lnTo>
                    <a:pt x="478" y="246"/>
                  </a:lnTo>
                  <a:lnTo>
                    <a:pt x="478" y="246"/>
                  </a:lnTo>
                  <a:lnTo>
                    <a:pt x="476" y="244"/>
                  </a:lnTo>
                  <a:lnTo>
                    <a:pt x="476" y="244"/>
                  </a:lnTo>
                  <a:lnTo>
                    <a:pt x="476" y="244"/>
                  </a:lnTo>
                  <a:lnTo>
                    <a:pt x="476" y="244"/>
                  </a:lnTo>
                  <a:lnTo>
                    <a:pt x="476" y="241"/>
                  </a:lnTo>
                  <a:lnTo>
                    <a:pt x="476" y="241"/>
                  </a:lnTo>
                  <a:lnTo>
                    <a:pt x="473" y="241"/>
                  </a:lnTo>
                  <a:lnTo>
                    <a:pt x="473" y="241"/>
                  </a:lnTo>
                  <a:lnTo>
                    <a:pt x="476" y="241"/>
                  </a:lnTo>
                  <a:lnTo>
                    <a:pt x="476" y="241"/>
                  </a:lnTo>
                  <a:lnTo>
                    <a:pt x="476" y="239"/>
                  </a:lnTo>
                  <a:lnTo>
                    <a:pt x="476" y="239"/>
                  </a:lnTo>
                  <a:lnTo>
                    <a:pt x="476" y="239"/>
                  </a:lnTo>
                  <a:lnTo>
                    <a:pt x="473" y="239"/>
                  </a:lnTo>
                  <a:lnTo>
                    <a:pt x="473" y="239"/>
                  </a:lnTo>
                  <a:lnTo>
                    <a:pt x="473" y="239"/>
                  </a:lnTo>
                  <a:lnTo>
                    <a:pt x="473" y="237"/>
                  </a:lnTo>
                  <a:lnTo>
                    <a:pt x="473" y="237"/>
                  </a:lnTo>
                  <a:lnTo>
                    <a:pt x="471" y="237"/>
                  </a:lnTo>
                  <a:lnTo>
                    <a:pt x="471" y="234"/>
                  </a:lnTo>
                  <a:lnTo>
                    <a:pt x="471" y="234"/>
                  </a:lnTo>
                  <a:lnTo>
                    <a:pt x="471" y="234"/>
                  </a:lnTo>
                  <a:lnTo>
                    <a:pt x="471" y="234"/>
                  </a:lnTo>
                  <a:lnTo>
                    <a:pt x="471" y="234"/>
                  </a:lnTo>
                  <a:lnTo>
                    <a:pt x="473" y="234"/>
                  </a:lnTo>
                  <a:lnTo>
                    <a:pt x="473" y="234"/>
                  </a:lnTo>
                  <a:lnTo>
                    <a:pt x="476" y="234"/>
                  </a:lnTo>
                  <a:lnTo>
                    <a:pt x="476" y="237"/>
                  </a:lnTo>
                  <a:lnTo>
                    <a:pt x="478" y="237"/>
                  </a:lnTo>
                  <a:lnTo>
                    <a:pt x="478" y="237"/>
                  </a:lnTo>
                  <a:lnTo>
                    <a:pt x="476" y="237"/>
                  </a:lnTo>
                  <a:lnTo>
                    <a:pt x="476" y="234"/>
                  </a:lnTo>
                  <a:lnTo>
                    <a:pt x="476" y="234"/>
                  </a:lnTo>
                  <a:lnTo>
                    <a:pt x="476" y="234"/>
                  </a:lnTo>
                  <a:lnTo>
                    <a:pt x="476" y="234"/>
                  </a:lnTo>
                  <a:lnTo>
                    <a:pt x="476" y="230"/>
                  </a:lnTo>
                  <a:lnTo>
                    <a:pt x="476" y="230"/>
                  </a:lnTo>
                  <a:lnTo>
                    <a:pt x="473" y="230"/>
                  </a:lnTo>
                  <a:lnTo>
                    <a:pt x="473" y="227"/>
                  </a:lnTo>
                  <a:lnTo>
                    <a:pt x="469" y="222"/>
                  </a:lnTo>
                  <a:lnTo>
                    <a:pt x="466" y="222"/>
                  </a:lnTo>
                  <a:lnTo>
                    <a:pt x="466" y="222"/>
                  </a:lnTo>
                  <a:lnTo>
                    <a:pt x="464" y="220"/>
                  </a:lnTo>
                  <a:lnTo>
                    <a:pt x="464" y="220"/>
                  </a:lnTo>
                  <a:lnTo>
                    <a:pt x="464" y="220"/>
                  </a:lnTo>
                  <a:lnTo>
                    <a:pt x="464" y="220"/>
                  </a:lnTo>
                  <a:lnTo>
                    <a:pt x="464" y="220"/>
                  </a:lnTo>
                  <a:lnTo>
                    <a:pt x="464" y="220"/>
                  </a:lnTo>
                  <a:lnTo>
                    <a:pt x="464" y="220"/>
                  </a:lnTo>
                  <a:lnTo>
                    <a:pt x="464" y="220"/>
                  </a:lnTo>
                  <a:lnTo>
                    <a:pt x="462" y="218"/>
                  </a:lnTo>
                  <a:lnTo>
                    <a:pt x="462" y="215"/>
                  </a:lnTo>
                  <a:lnTo>
                    <a:pt x="459" y="215"/>
                  </a:lnTo>
                  <a:lnTo>
                    <a:pt x="459" y="215"/>
                  </a:lnTo>
                  <a:lnTo>
                    <a:pt x="459" y="215"/>
                  </a:lnTo>
                  <a:lnTo>
                    <a:pt x="459" y="215"/>
                  </a:lnTo>
                  <a:lnTo>
                    <a:pt x="459" y="213"/>
                  </a:lnTo>
                  <a:lnTo>
                    <a:pt x="457" y="213"/>
                  </a:lnTo>
                  <a:lnTo>
                    <a:pt x="457" y="213"/>
                  </a:lnTo>
                  <a:lnTo>
                    <a:pt x="457" y="213"/>
                  </a:lnTo>
                  <a:lnTo>
                    <a:pt x="457" y="211"/>
                  </a:lnTo>
                  <a:lnTo>
                    <a:pt x="454" y="208"/>
                  </a:lnTo>
                  <a:lnTo>
                    <a:pt x="452" y="206"/>
                  </a:lnTo>
                  <a:lnTo>
                    <a:pt x="452" y="206"/>
                  </a:lnTo>
                  <a:lnTo>
                    <a:pt x="452" y="206"/>
                  </a:lnTo>
                  <a:lnTo>
                    <a:pt x="452" y="206"/>
                  </a:lnTo>
                  <a:lnTo>
                    <a:pt x="452" y="206"/>
                  </a:lnTo>
                  <a:lnTo>
                    <a:pt x="452" y="204"/>
                  </a:lnTo>
                  <a:lnTo>
                    <a:pt x="452" y="204"/>
                  </a:lnTo>
                  <a:lnTo>
                    <a:pt x="450" y="201"/>
                  </a:lnTo>
                  <a:lnTo>
                    <a:pt x="447" y="199"/>
                  </a:lnTo>
                  <a:lnTo>
                    <a:pt x="447" y="199"/>
                  </a:lnTo>
                  <a:lnTo>
                    <a:pt x="447" y="199"/>
                  </a:lnTo>
                  <a:lnTo>
                    <a:pt x="447" y="199"/>
                  </a:lnTo>
                  <a:lnTo>
                    <a:pt x="447" y="199"/>
                  </a:lnTo>
                  <a:lnTo>
                    <a:pt x="447" y="199"/>
                  </a:lnTo>
                  <a:lnTo>
                    <a:pt x="447" y="196"/>
                  </a:lnTo>
                  <a:lnTo>
                    <a:pt x="445" y="194"/>
                  </a:lnTo>
                  <a:lnTo>
                    <a:pt x="445" y="194"/>
                  </a:lnTo>
                  <a:lnTo>
                    <a:pt x="445" y="194"/>
                  </a:lnTo>
                  <a:lnTo>
                    <a:pt x="445" y="194"/>
                  </a:lnTo>
                  <a:lnTo>
                    <a:pt x="445" y="194"/>
                  </a:lnTo>
                  <a:lnTo>
                    <a:pt x="443" y="192"/>
                  </a:lnTo>
                  <a:lnTo>
                    <a:pt x="443" y="192"/>
                  </a:lnTo>
                  <a:lnTo>
                    <a:pt x="443" y="192"/>
                  </a:lnTo>
                  <a:lnTo>
                    <a:pt x="438" y="189"/>
                  </a:lnTo>
                  <a:lnTo>
                    <a:pt x="438" y="189"/>
                  </a:lnTo>
                  <a:lnTo>
                    <a:pt x="438" y="187"/>
                  </a:lnTo>
                  <a:lnTo>
                    <a:pt x="435" y="180"/>
                  </a:lnTo>
                  <a:lnTo>
                    <a:pt x="435" y="178"/>
                  </a:lnTo>
                  <a:lnTo>
                    <a:pt x="433" y="175"/>
                  </a:lnTo>
                  <a:lnTo>
                    <a:pt x="433" y="175"/>
                  </a:lnTo>
                  <a:lnTo>
                    <a:pt x="431" y="173"/>
                  </a:lnTo>
                  <a:lnTo>
                    <a:pt x="431" y="173"/>
                  </a:lnTo>
                  <a:lnTo>
                    <a:pt x="428" y="170"/>
                  </a:lnTo>
                  <a:lnTo>
                    <a:pt x="428" y="170"/>
                  </a:lnTo>
                  <a:lnTo>
                    <a:pt x="428" y="168"/>
                  </a:lnTo>
                  <a:lnTo>
                    <a:pt x="428" y="168"/>
                  </a:lnTo>
                  <a:lnTo>
                    <a:pt x="428" y="168"/>
                  </a:lnTo>
                  <a:lnTo>
                    <a:pt x="426" y="166"/>
                  </a:lnTo>
                  <a:lnTo>
                    <a:pt x="426" y="166"/>
                  </a:lnTo>
                  <a:lnTo>
                    <a:pt x="426" y="163"/>
                  </a:lnTo>
                  <a:lnTo>
                    <a:pt x="426" y="161"/>
                  </a:lnTo>
                  <a:lnTo>
                    <a:pt x="426" y="161"/>
                  </a:lnTo>
                  <a:lnTo>
                    <a:pt x="426" y="161"/>
                  </a:lnTo>
                  <a:lnTo>
                    <a:pt x="426" y="161"/>
                  </a:lnTo>
                  <a:lnTo>
                    <a:pt x="426" y="159"/>
                  </a:lnTo>
                  <a:lnTo>
                    <a:pt x="426" y="159"/>
                  </a:lnTo>
                  <a:lnTo>
                    <a:pt x="428" y="159"/>
                  </a:lnTo>
                  <a:lnTo>
                    <a:pt x="428" y="156"/>
                  </a:lnTo>
                  <a:lnTo>
                    <a:pt x="426" y="156"/>
                  </a:lnTo>
                  <a:lnTo>
                    <a:pt x="426" y="149"/>
                  </a:lnTo>
                  <a:lnTo>
                    <a:pt x="426" y="149"/>
                  </a:lnTo>
                  <a:lnTo>
                    <a:pt x="426" y="149"/>
                  </a:lnTo>
                  <a:lnTo>
                    <a:pt x="426" y="147"/>
                  </a:lnTo>
                  <a:lnTo>
                    <a:pt x="424" y="147"/>
                  </a:lnTo>
                  <a:lnTo>
                    <a:pt x="424" y="144"/>
                  </a:lnTo>
                  <a:lnTo>
                    <a:pt x="424" y="142"/>
                  </a:lnTo>
                  <a:lnTo>
                    <a:pt x="424" y="142"/>
                  </a:lnTo>
                  <a:lnTo>
                    <a:pt x="421" y="140"/>
                  </a:lnTo>
                  <a:lnTo>
                    <a:pt x="421" y="137"/>
                  </a:lnTo>
                  <a:lnTo>
                    <a:pt x="419" y="137"/>
                  </a:lnTo>
                  <a:lnTo>
                    <a:pt x="417" y="135"/>
                  </a:lnTo>
                  <a:lnTo>
                    <a:pt x="417" y="133"/>
                  </a:lnTo>
                  <a:lnTo>
                    <a:pt x="412" y="133"/>
                  </a:lnTo>
                  <a:lnTo>
                    <a:pt x="412" y="130"/>
                  </a:lnTo>
                  <a:lnTo>
                    <a:pt x="412" y="130"/>
                  </a:lnTo>
                  <a:lnTo>
                    <a:pt x="412" y="128"/>
                  </a:lnTo>
                  <a:lnTo>
                    <a:pt x="409" y="128"/>
                  </a:lnTo>
                  <a:lnTo>
                    <a:pt x="409" y="128"/>
                  </a:lnTo>
                  <a:lnTo>
                    <a:pt x="409" y="128"/>
                  </a:lnTo>
                  <a:lnTo>
                    <a:pt x="412" y="125"/>
                  </a:lnTo>
                  <a:lnTo>
                    <a:pt x="412" y="125"/>
                  </a:lnTo>
                  <a:lnTo>
                    <a:pt x="412" y="123"/>
                  </a:lnTo>
                  <a:lnTo>
                    <a:pt x="412" y="121"/>
                  </a:lnTo>
                  <a:lnTo>
                    <a:pt x="412" y="118"/>
                  </a:lnTo>
                  <a:lnTo>
                    <a:pt x="414" y="118"/>
                  </a:lnTo>
                  <a:lnTo>
                    <a:pt x="414" y="118"/>
                  </a:lnTo>
                  <a:lnTo>
                    <a:pt x="419" y="111"/>
                  </a:lnTo>
                  <a:lnTo>
                    <a:pt x="419" y="111"/>
                  </a:lnTo>
                  <a:lnTo>
                    <a:pt x="419" y="111"/>
                  </a:lnTo>
                  <a:lnTo>
                    <a:pt x="417" y="109"/>
                  </a:lnTo>
                  <a:lnTo>
                    <a:pt x="417" y="109"/>
                  </a:lnTo>
                  <a:lnTo>
                    <a:pt x="417" y="107"/>
                  </a:lnTo>
                  <a:lnTo>
                    <a:pt x="417" y="107"/>
                  </a:lnTo>
                  <a:lnTo>
                    <a:pt x="419" y="107"/>
                  </a:lnTo>
                  <a:lnTo>
                    <a:pt x="419" y="104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1" y="107"/>
                  </a:lnTo>
                  <a:lnTo>
                    <a:pt x="424" y="107"/>
                  </a:lnTo>
                  <a:lnTo>
                    <a:pt x="424" y="104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4" y="102"/>
                  </a:lnTo>
                  <a:lnTo>
                    <a:pt x="424" y="102"/>
                  </a:lnTo>
                  <a:lnTo>
                    <a:pt x="424" y="102"/>
                  </a:lnTo>
                  <a:lnTo>
                    <a:pt x="424" y="102"/>
                  </a:lnTo>
                  <a:lnTo>
                    <a:pt x="424" y="104"/>
                  </a:lnTo>
                  <a:lnTo>
                    <a:pt x="424" y="104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4" y="104"/>
                  </a:lnTo>
                  <a:lnTo>
                    <a:pt x="424" y="104"/>
                  </a:lnTo>
                  <a:lnTo>
                    <a:pt x="424" y="104"/>
                  </a:lnTo>
                  <a:lnTo>
                    <a:pt x="424" y="107"/>
                  </a:lnTo>
                  <a:lnTo>
                    <a:pt x="424" y="107"/>
                  </a:lnTo>
                  <a:lnTo>
                    <a:pt x="424" y="107"/>
                  </a:lnTo>
                  <a:lnTo>
                    <a:pt x="424" y="107"/>
                  </a:lnTo>
                  <a:lnTo>
                    <a:pt x="424" y="107"/>
                  </a:lnTo>
                  <a:lnTo>
                    <a:pt x="424" y="107"/>
                  </a:lnTo>
                  <a:lnTo>
                    <a:pt x="424" y="107"/>
                  </a:lnTo>
                  <a:lnTo>
                    <a:pt x="424" y="109"/>
                  </a:lnTo>
                  <a:lnTo>
                    <a:pt x="426" y="111"/>
                  </a:lnTo>
                  <a:lnTo>
                    <a:pt x="426" y="111"/>
                  </a:lnTo>
                  <a:lnTo>
                    <a:pt x="426" y="111"/>
                  </a:lnTo>
                  <a:lnTo>
                    <a:pt x="424" y="114"/>
                  </a:lnTo>
                  <a:lnTo>
                    <a:pt x="424" y="114"/>
                  </a:lnTo>
                  <a:lnTo>
                    <a:pt x="426" y="114"/>
                  </a:lnTo>
                  <a:lnTo>
                    <a:pt x="426" y="116"/>
                  </a:lnTo>
                  <a:lnTo>
                    <a:pt x="426" y="116"/>
                  </a:lnTo>
                  <a:lnTo>
                    <a:pt x="426" y="116"/>
                  </a:lnTo>
                  <a:lnTo>
                    <a:pt x="428" y="118"/>
                  </a:lnTo>
                  <a:lnTo>
                    <a:pt x="428" y="118"/>
                  </a:lnTo>
                  <a:lnTo>
                    <a:pt x="428" y="118"/>
                  </a:lnTo>
                  <a:lnTo>
                    <a:pt x="428" y="118"/>
                  </a:lnTo>
                  <a:lnTo>
                    <a:pt x="428" y="121"/>
                  </a:lnTo>
                  <a:lnTo>
                    <a:pt x="428" y="121"/>
                  </a:lnTo>
                  <a:lnTo>
                    <a:pt x="428" y="123"/>
                  </a:lnTo>
                  <a:lnTo>
                    <a:pt x="428" y="123"/>
                  </a:lnTo>
                  <a:lnTo>
                    <a:pt x="428" y="123"/>
                  </a:lnTo>
                  <a:lnTo>
                    <a:pt x="428" y="125"/>
                  </a:lnTo>
                  <a:lnTo>
                    <a:pt x="428" y="125"/>
                  </a:lnTo>
                  <a:lnTo>
                    <a:pt x="428" y="125"/>
                  </a:lnTo>
                  <a:lnTo>
                    <a:pt x="428" y="128"/>
                  </a:lnTo>
                  <a:lnTo>
                    <a:pt x="431" y="128"/>
                  </a:lnTo>
                  <a:lnTo>
                    <a:pt x="431" y="130"/>
                  </a:lnTo>
                  <a:lnTo>
                    <a:pt x="431" y="133"/>
                  </a:lnTo>
                  <a:lnTo>
                    <a:pt x="431" y="135"/>
                  </a:lnTo>
                  <a:lnTo>
                    <a:pt x="431" y="135"/>
                  </a:lnTo>
                  <a:lnTo>
                    <a:pt x="431" y="135"/>
                  </a:lnTo>
                  <a:lnTo>
                    <a:pt x="431" y="135"/>
                  </a:lnTo>
                  <a:lnTo>
                    <a:pt x="431" y="135"/>
                  </a:lnTo>
                  <a:lnTo>
                    <a:pt x="431" y="135"/>
                  </a:lnTo>
                  <a:lnTo>
                    <a:pt x="431" y="135"/>
                  </a:lnTo>
                  <a:lnTo>
                    <a:pt x="431" y="135"/>
                  </a:lnTo>
                  <a:lnTo>
                    <a:pt x="431" y="135"/>
                  </a:lnTo>
                  <a:lnTo>
                    <a:pt x="431" y="135"/>
                  </a:lnTo>
                  <a:lnTo>
                    <a:pt x="431" y="135"/>
                  </a:lnTo>
                  <a:lnTo>
                    <a:pt x="431" y="135"/>
                  </a:lnTo>
                  <a:lnTo>
                    <a:pt x="431" y="135"/>
                  </a:lnTo>
                  <a:lnTo>
                    <a:pt x="431" y="135"/>
                  </a:lnTo>
                  <a:lnTo>
                    <a:pt x="433" y="135"/>
                  </a:lnTo>
                  <a:lnTo>
                    <a:pt x="431" y="135"/>
                  </a:lnTo>
                  <a:lnTo>
                    <a:pt x="433" y="137"/>
                  </a:lnTo>
                  <a:lnTo>
                    <a:pt x="435" y="137"/>
                  </a:lnTo>
                  <a:lnTo>
                    <a:pt x="435" y="140"/>
                  </a:lnTo>
                  <a:lnTo>
                    <a:pt x="435" y="142"/>
                  </a:lnTo>
                  <a:lnTo>
                    <a:pt x="435" y="142"/>
                  </a:lnTo>
                  <a:lnTo>
                    <a:pt x="438" y="144"/>
                  </a:lnTo>
                  <a:lnTo>
                    <a:pt x="438" y="144"/>
                  </a:lnTo>
                  <a:lnTo>
                    <a:pt x="438" y="144"/>
                  </a:lnTo>
                  <a:lnTo>
                    <a:pt x="438" y="144"/>
                  </a:lnTo>
                  <a:lnTo>
                    <a:pt x="438" y="147"/>
                  </a:lnTo>
                  <a:lnTo>
                    <a:pt x="440" y="147"/>
                  </a:lnTo>
                  <a:lnTo>
                    <a:pt x="440" y="149"/>
                  </a:lnTo>
                  <a:lnTo>
                    <a:pt x="440" y="149"/>
                  </a:lnTo>
                  <a:lnTo>
                    <a:pt x="440" y="151"/>
                  </a:lnTo>
                  <a:lnTo>
                    <a:pt x="443" y="151"/>
                  </a:lnTo>
                  <a:lnTo>
                    <a:pt x="443" y="151"/>
                  </a:lnTo>
                  <a:lnTo>
                    <a:pt x="445" y="154"/>
                  </a:lnTo>
                  <a:lnTo>
                    <a:pt x="445" y="154"/>
                  </a:lnTo>
                  <a:lnTo>
                    <a:pt x="445" y="154"/>
                  </a:lnTo>
                  <a:lnTo>
                    <a:pt x="445" y="154"/>
                  </a:lnTo>
                  <a:lnTo>
                    <a:pt x="445" y="154"/>
                  </a:lnTo>
                  <a:lnTo>
                    <a:pt x="447" y="154"/>
                  </a:lnTo>
                  <a:lnTo>
                    <a:pt x="447" y="156"/>
                  </a:lnTo>
                  <a:lnTo>
                    <a:pt x="447" y="156"/>
                  </a:lnTo>
                  <a:lnTo>
                    <a:pt x="447" y="156"/>
                  </a:lnTo>
                  <a:lnTo>
                    <a:pt x="447" y="156"/>
                  </a:lnTo>
                  <a:lnTo>
                    <a:pt x="450" y="159"/>
                  </a:lnTo>
                  <a:lnTo>
                    <a:pt x="450" y="159"/>
                  </a:lnTo>
                  <a:lnTo>
                    <a:pt x="450" y="159"/>
                  </a:lnTo>
                  <a:lnTo>
                    <a:pt x="450" y="159"/>
                  </a:lnTo>
                  <a:lnTo>
                    <a:pt x="450" y="161"/>
                  </a:lnTo>
                  <a:lnTo>
                    <a:pt x="452" y="161"/>
                  </a:lnTo>
                  <a:lnTo>
                    <a:pt x="452" y="161"/>
                  </a:lnTo>
                  <a:lnTo>
                    <a:pt x="452" y="161"/>
                  </a:lnTo>
                  <a:lnTo>
                    <a:pt x="452" y="161"/>
                  </a:lnTo>
                  <a:lnTo>
                    <a:pt x="454" y="163"/>
                  </a:lnTo>
                  <a:lnTo>
                    <a:pt x="454" y="163"/>
                  </a:lnTo>
                  <a:lnTo>
                    <a:pt x="454" y="163"/>
                  </a:lnTo>
                  <a:lnTo>
                    <a:pt x="454" y="163"/>
                  </a:lnTo>
                  <a:lnTo>
                    <a:pt x="454" y="163"/>
                  </a:lnTo>
                  <a:lnTo>
                    <a:pt x="454" y="166"/>
                  </a:lnTo>
                  <a:lnTo>
                    <a:pt x="454" y="166"/>
                  </a:lnTo>
                  <a:lnTo>
                    <a:pt x="454" y="166"/>
                  </a:lnTo>
                  <a:lnTo>
                    <a:pt x="454" y="166"/>
                  </a:lnTo>
                  <a:lnTo>
                    <a:pt x="454" y="168"/>
                  </a:lnTo>
                  <a:lnTo>
                    <a:pt x="454" y="168"/>
                  </a:lnTo>
                  <a:lnTo>
                    <a:pt x="454" y="168"/>
                  </a:lnTo>
                  <a:lnTo>
                    <a:pt x="454" y="170"/>
                  </a:lnTo>
                  <a:lnTo>
                    <a:pt x="454" y="170"/>
                  </a:lnTo>
                  <a:lnTo>
                    <a:pt x="454" y="170"/>
                  </a:lnTo>
                  <a:lnTo>
                    <a:pt x="454" y="173"/>
                  </a:lnTo>
                  <a:lnTo>
                    <a:pt x="454" y="175"/>
                  </a:lnTo>
                  <a:lnTo>
                    <a:pt x="454" y="175"/>
                  </a:lnTo>
                  <a:lnTo>
                    <a:pt x="457" y="175"/>
                  </a:lnTo>
                  <a:lnTo>
                    <a:pt x="457" y="175"/>
                  </a:lnTo>
                  <a:lnTo>
                    <a:pt x="457" y="178"/>
                  </a:lnTo>
                  <a:lnTo>
                    <a:pt x="457" y="178"/>
                  </a:lnTo>
                  <a:lnTo>
                    <a:pt x="457" y="178"/>
                  </a:lnTo>
                  <a:lnTo>
                    <a:pt x="457" y="180"/>
                  </a:lnTo>
                  <a:lnTo>
                    <a:pt x="457" y="182"/>
                  </a:lnTo>
                  <a:lnTo>
                    <a:pt x="457" y="182"/>
                  </a:lnTo>
                  <a:lnTo>
                    <a:pt x="457" y="185"/>
                  </a:lnTo>
                  <a:lnTo>
                    <a:pt x="457" y="187"/>
                  </a:lnTo>
                  <a:lnTo>
                    <a:pt x="457" y="189"/>
                  </a:lnTo>
                  <a:lnTo>
                    <a:pt x="457" y="189"/>
                  </a:lnTo>
                  <a:lnTo>
                    <a:pt x="459" y="189"/>
                  </a:lnTo>
                  <a:lnTo>
                    <a:pt x="459" y="192"/>
                  </a:lnTo>
                  <a:lnTo>
                    <a:pt x="459" y="189"/>
                  </a:lnTo>
                  <a:lnTo>
                    <a:pt x="459" y="189"/>
                  </a:lnTo>
                  <a:lnTo>
                    <a:pt x="459" y="189"/>
                  </a:lnTo>
                  <a:lnTo>
                    <a:pt x="459" y="192"/>
                  </a:lnTo>
                  <a:lnTo>
                    <a:pt x="459" y="192"/>
                  </a:lnTo>
                  <a:lnTo>
                    <a:pt x="459" y="192"/>
                  </a:lnTo>
                  <a:lnTo>
                    <a:pt x="459" y="192"/>
                  </a:lnTo>
                  <a:lnTo>
                    <a:pt x="459" y="192"/>
                  </a:lnTo>
                  <a:lnTo>
                    <a:pt x="462" y="192"/>
                  </a:lnTo>
                  <a:lnTo>
                    <a:pt x="462" y="194"/>
                  </a:lnTo>
                  <a:lnTo>
                    <a:pt x="462" y="194"/>
                  </a:lnTo>
                  <a:lnTo>
                    <a:pt x="462" y="194"/>
                  </a:lnTo>
                  <a:lnTo>
                    <a:pt x="462" y="194"/>
                  </a:lnTo>
                  <a:lnTo>
                    <a:pt x="466" y="196"/>
                  </a:lnTo>
                  <a:lnTo>
                    <a:pt x="466" y="196"/>
                  </a:lnTo>
                  <a:lnTo>
                    <a:pt x="466" y="199"/>
                  </a:lnTo>
                  <a:lnTo>
                    <a:pt x="466" y="199"/>
                  </a:lnTo>
                  <a:lnTo>
                    <a:pt x="469" y="201"/>
                  </a:lnTo>
                  <a:lnTo>
                    <a:pt x="469" y="201"/>
                  </a:lnTo>
                  <a:lnTo>
                    <a:pt x="469" y="201"/>
                  </a:lnTo>
                  <a:lnTo>
                    <a:pt x="476" y="206"/>
                  </a:lnTo>
                  <a:lnTo>
                    <a:pt x="476" y="208"/>
                  </a:lnTo>
                  <a:lnTo>
                    <a:pt x="478" y="208"/>
                  </a:lnTo>
                  <a:lnTo>
                    <a:pt x="478" y="211"/>
                  </a:lnTo>
                  <a:lnTo>
                    <a:pt x="478" y="211"/>
                  </a:lnTo>
                  <a:lnTo>
                    <a:pt x="478" y="211"/>
                  </a:lnTo>
                  <a:lnTo>
                    <a:pt x="480" y="213"/>
                  </a:lnTo>
                  <a:lnTo>
                    <a:pt x="480" y="213"/>
                  </a:lnTo>
                  <a:lnTo>
                    <a:pt x="480" y="213"/>
                  </a:lnTo>
                  <a:lnTo>
                    <a:pt x="480" y="213"/>
                  </a:lnTo>
                  <a:lnTo>
                    <a:pt x="480" y="213"/>
                  </a:lnTo>
                  <a:lnTo>
                    <a:pt x="480" y="213"/>
                  </a:lnTo>
                  <a:lnTo>
                    <a:pt x="480" y="213"/>
                  </a:lnTo>
                  <a:lnTo>
                    <a:pt x="480" y="213"/>
                  </a:lnTo>
                  <a:lnTo>
                    <a:pt x="480" y="213"/>
                  </a:lnTo>
                  <a:lnTo>
                    <a:pt x="480" y="215"/>
                  </a:lnTo>
                  <a:lnTo>
                    <a:pt x="480" y="215"/>
                  </a:lnTo>
                  <a:lnTo>
                    <a:pt x="480" y="215"/>
                  </a:lnTo>
                  <a:lnTo>
                    <a:pt x="483" y="218"/>
                  </a:lnTo>
                  <a:lnTo>
                    <a:pt x="483" y="218"/>
                  </a:lnTo>
                  <a:lnTo>
                    <a:pt x="483" y="218"/>
                  </a:lnTo>
                  <a:lnTo>
                    <a:pt x="483" y="220"/>
                  </a:lnTo>
                  <a:lnTo>
                    <a:pt x="485" y="220"/>
                  </a:lnTo>
                  <a:lnTo>
                    <a:pt x="485" y="222"/>
                  </a:lnTo>
                  <a:lnTo>
                    <a:pt x="488" y="222"/>
                  </a:lnTo>
                  <a:lnTo>
                    <a:pt x="488" y="222"/>
                  </a:lnTo>
                  <a:lnTo>
                    <a:pt x="488" y="222"/>
                  </a:lnTo>
                  <a:lnTo>
                    <a:pt x="488" y="222"/>
                  </a:lnTo>
                  <a:lnTo>
                    <a:pt x="488" y="225"/>
                  </a:lnTo>
                  <a:lnTo>
                    <a:pt x="488" y="225"/>
                  </a:lnTo>
                  <a:lnTo>
                    <a:pt x="488" y="225"/>
                  </a:lnTo>
                  <a:lnTo>
                    <a:pt x="490" y="225"/>
                  </a:lnTo>
                  <a:lnTo>
                    <a:pt x="490" y="227"/>
                  </a:lnTo>
                  <a:lnTo>
                    <a:pt x="492" y="227"/>
                  </a:lnTo>
                  <a:lnTo>
                    <a:pt x="492" y="227"/>
                  </a:lnTo>
                  <a:lnTo>
                    <a:pt x="492" y="227"/>
                  </a:lnTo>
                  <a:lnTo>
                    <a:pt x="492" y="227"/>
                  </a:lnTo>
                  <a:lnTo>
                    <a:pt x="495" y="227"/>
                  </a:lnTo>
                  <a:lnTo>
                    <a:pt x="495" y="227"/>
                  </a:lnTo>
                  <a:lnTo>
                    <a:pt x="497" y="232"/>
                  </a:lnTo>
                  <a:lnTo>
                    <a:pt x="497" y="232"/>
                  </a:lnTo>
                  <a:lnTo>
                    <a:pt x="499" y="232"/>
                  </a:lnTo>
                  <a:lnTo>
                    <a:pt x="502" y="234"/>
                  </a:lnTo>
                  <a:lnTo>
                    <a:pt x="504" y="237"/>
                  </a:lnTo>
                  <a:lnTo>
                    <a:pt x="509" y="237"/>
                  </a:lnTo>
                  <a:lnTo>
                    <a:pt x="509" y="237"/>
                  </a:lnTo>
                  <a:lnTo>
                    <a:pt x="509" y="237"/>
                  </a:lnTo>
                  <a:lnTo>
                    <a:pt x="511" y="237"/>
                  </a:lnTo>
                  <a:lnTo>
                    <a:pt x="511" y="239"/>
                  </a:lnTo>
                  <a:lnTo>
                    <a:pt x="511" y="239"/>
                  </a:lnTo>
                  <a:lnTo>
                    <a:pt x="511" y="241"/>
                  </a:lnTo>
                  <a:lnTo>
                    <a:pt x="514" y="241"/>
                  </a:lnTo>
                  <a:lnTo>
                    <a:pt x="514" y="239"/>
                  </a:lnTo>
                  <a:lnTo>
                    <a:pt x="514" y="239"/>
                  </a:lnTo>
                  <a:lnTo>
                    <a:pt x="511" y="239"/>
                  </a:lnTo>
                  <a:lnTo>
                    <a:pt x="511" y="239"/>
                  </a:lnTo>
                  <a:lnTo>
                    <a:pt x="511" y="239"/>
                  </a:lnTo>
                  <a:lnTo>
                    <a:pt x="514" y="239"/>
                  </a:lnTo>
                  <a:lnTo>
                    <a:pt x="514" y="239"/>
                  </a:lnTo>
                  <a:lnTo>
                    <a:pt x="514" y="239"/>
                  </a:lnTo>
                  <a:lnTo>
                    <a:pt x="514" y="239"/>
                  </a:lnTo>
                  <a:lnTo>
                    <a:pt x="511" y="239"/>
                  </a:lnTo>
                  <a:lnTo>
                    <a:pt x="511" y="239"/>
                  </a:lnTo>
                  <a:lnTo>
                    <a:pt x="514" y="239"/>
                  </a:lnTo>
                  <a:lnTo>
                    <a:pt x="514" y="239"/>
                  </a:lnTo>
                  <a:lnTo>
                    <a:pt x="511" y="239"/>
                  </a:lnTo>
                  <a:lnTo>
                    <a:pt x="511" y="237"/>
                  </a:lnTo>
                  <a:lnTo>
                    <a:pt x="511" y="237"/>
                  </a:lnTo>
                  <a:lnTo>
                    <a:pt x="511" y="237"/>
                  </a:lnTo>
                  <a:lnTo>
                    <a:pt x="511" y="237"/>
                  </a:lnTo>
                  <a:lnTo>
                    <a:pt x="511" y="237"/>
                  </a:lnTo>
                  <a:lnTo>
                    <a:pt x="514" y="237"/>
                  </a:lnTo>
                  <a:lnTo>
                    <a:pt x="514" y="234"/>
                  </a:lnTo>
                  <a:lnTo>
                    <a:pt x="514" y="234"/>
                  </a:lnTo>
                  <a:lnTo>
                    <a:pt x="514" y="234"/>
                  </a:lnTo>
                  <a:lnTo>
                    <a:pt x="514" y="232"/>
                  </a:lnTo>
                  <a:lnTo>
                    <a:pt x="514" y="232"/>
                  </a:lnTo>
                  <a:lnTo>
                    <a:pt x="514" y="232"/>
                  </a:lnTo>
                  <a:lnTo>
                    <a:pt x="516" y="232"/>
                  </a:lnTo>
                  <a:lnTo>
                    <a:pt x="516" y="232"/>
                  </a:lnTo>
                  <a:lnTo>
                    <a:pt x="516" y="232"/>
                  </a:lnTo>
                  <a:lnTo>
                    <a:pt x="516" y="232"/>
                  </a:lnTo>
                  <a:lnTo>
                    <a:pt x="516" y="230"/>
                  </a:lnTo>
                  <a:lnTo>
                    <a:pt x="516" y="230"/>
                  </a:lnTo>
                  <a:lnTo>
                    <a:pt x="516" y="230"/>
                  </a:lnTo>
                  <a:lnTo>
                    <a:pt x="516" y="230"/>
                  </a:lnTo>
                  <a:lnTo>
                    <a:pt x="516" y="230"/>
                  </a:lnTo>
                  <a:lnTo>
                    <a:pt x="516" y="230"/>
                  </a:lnTo>
                  <a:lnTo>
                    <a:pt x="518" y="230"/>
                  </a:lnTo>
                  <a:lnTo>
                    <a:pt x="518" y="230"/>
                  </a:lnTo>
                  <a:lnTo>
                    <a:pt x="518" y="230"/>
                  </a:lnTo>
                  <a:lnTo>
                    <a:pt x="518" y="230"/>
                  </a:lnTo>
                  <a:lnTo>
                    <a:pt x="518" y="227"/>
                  </a:lnTo>
                  <a:lnTo>
                    <a:pt x="521" y="227"/>
                  </a:lnTo>
                  <a:lnTo>
                    <a:pt x="521" y="227"/>
                  </a:lnTo>
                  <a:lnTo>
                    <a:pt x="521" y="227"/>
                  </a:lnTo>
                  <a:lnTo>
                    <a:pt x="521" y="225"/>
                  </a:lnTo>
                  <a:lnTo>
                    <a:pt x="521" y="225"/>
                  </a:lnTo>
                  <a:lnTo>
                    <a:pt x="523" y="225"/>
                  </a:lnTo>
                  <a:lnTo>
                    <a:pt x="521" y="225"/>
                  </a:lnTo>
                  <a:lnTo>
                    <a:pt x="523" y="220"/>
                  </a:lnTo>
                  <a:lnTo>
                    <a:pt x="521" y="220"/>
                  </a:lnTo>
                  <a:lnTo>
                    <a:pt x="523" y="218"/>
                  </a:lnTo>
                  <a:lnTo>
                    <a:pt x="523" y="215"/>
                  </a:lnTo>
                  <a:lnTo>
                    <a:pt x="523" y="215"/>
                  </a:lnTo>
                  <a:lnTo>
                    <a:pt x="523" y="215"/>
                  </a:lnTo>
                  <a:lnTo>
                    <a:pt x="523" y="215"/>
                  </a:lnTo>
                  <a:lnTo>
                    <a:pt x="523" y="213"/>
                  </a:lnTo>
                  <a:lnTo>
                    <a:pt x="523" y="213"/>
                  </a:lnTo>
                  <a:lnTo>
                    <a:pt x="523" y="213"/>
                  </a:lnTo>
                  <a:lnTo>
                    <a:pt x="523" y="213"/>
                  </a:lnTo>
                  <a:lnTo>
                    <a:pt x="523" y="211"/>
                  </a:lnTo>
                  <a:lnTo>
                    <a:pt x="521" y="211"/>
                  </a:lnTo>
                  <a:lnTo>
                    <a:pt x="521" y="211"/>
                  </a:lnTo>
                  <a:lnTo>
                    <a:pt x="521" y="208"/>
                  </a:lnTo>
                  <a:lnTo>
                    <a:pt x="521" y="208"/>
                  </a:lnTo>
                  <a:lnTo>
                    <a:pt x="521" y="208"/>
                  </a:lnTo>
                  <a:lnTo>
                    <a:pt x="521" y="208"/>
                  </a:lnTo>
                  <a:lnTo>
                    <a:pt x="521" y="206"/>
                  </a:lnTo>
                  <a:lnTo>
                    <a:pt x="521" y="206"/>
                  </a:lnTo>
                  <a:lnTo>
                    <a:pt x="521" y="206"/>
                  </a:lnTo>
                  <a:lnTo>
                    <a:pt x="521" y="204"/>
                  </a:lnTo>
                  <a:lnTo>
                    <a:pt x="521" y="204"/>
                  </a:lnTo>
                  <a:lnTo>
                    <a:pt x="523" y="204"/>
                  </a:lnTo>
                  <a:lnTo>
                    <a:pt x="523" y="201"/>
                  </a:lnTo>
                  <a:lnTo>
                    <a:pt x="523" y="201"/>
                  </a:lnTo>
                  <a:lnTo>
                    <a:pt x="523" y="199"/>
                  </a:lnTo>
                  <a:lnTo>
                    <a:pt x="523" y="196"/>
                  </a:lnTo>
                  <a:lnTo>
                    <a:pt x="525" y="196"/>
                  </a:lnTo>
                  <a:lnTo>
                    <a:pt x="523" y="196"/>
                  </a:lnTo>
                  <a:lnTo>
                    <a:pt x="523" y="196"/>
                  </a:lnTo>
                  <a:lnTo>
                    <a:pt x="523" y="196"/>
                  </a:lnTo>
                  <a:lnTo>
                    <a:pt x="525" y="196"/>
                  </a:lnTo>
                  <a:lnTo>
                    <a:pt x="525" y="194"/>
                  </a:lnTo>
                  <a:lnTo>
                    <a:pt x="528" y="194"/>
                  </a:lnTo>
                  <a:lnTo>
                    <a:pt x="525" y="192"/>
                  </a:lnTo>
                  <a:lnTo>
                    <a:pt x="525" y="192"/>
                  </a:lnTo>
                  <a:lnTo>
                    <a:pt x="525" y="192"/>
                  </a:lnTo>
                  <a:lnTo>
                    <a:pt x="525" y="192"/>
                  </a:lnTo>
                  <a:lnTo>
                    <a:pt x="528" y="192"/>
                  </a:lnTo>
                  <a:lnTo>
                    <a:pt x="528" y="189"/>
                  </a:lnTo>
                  <a:lnTo>
                    <a:pt x="530" y="187"/>
                  </a:lnTo>
                  <a:lnTo>
                    <a:pt x="530" y="185"/>
                  </a:lnTo>
                  <a:lnTo>
                    <a:pt x="533" y="182"/>
                  </a:lnTo>
                  <a:lnTo>
                    <a:pt x="533" y="180"/>
                  </a:lnTo>
                  <a:lnTo>
                    <a:pt x="533" y="180"/>
                  </a:lnTo>
                  <a:lnTo>
                    <a:pt x="533" y="180"/>
                  </a:lnTo>
                  <a:lnTo>
                    <a:pt x="533" y="180"/>
                  </a:lnTo>
                  <a:lnTo>
                    <a:pt x="533" y="180"/>
                  </a:lnTo>
                  <a:lnTo>
                    <a:pt x="533" y="178"/>
                  </a:lnTo>
                  <a:lnTo>
                    <a:pt x="533" y="178"/>
                  </a:lnTo>
                  <a:lnTo>
                    <a:pt x="533" y="178"/>
                  </a:lnTo>
                  <a:lnTo>
                    <a:pt x="533" y="178"/>
                  </a:lnTo>
                  <a:lnTo>
                    <a:pt x="533" y="178"/>
                  </a:lnTo>
                  <a:lnTo>
                    <a:pt x="533" y="178"/>
                  </a:lnTo>
                  <a:lnTo>
                    <a:pt x="533" y="175"/>
                  </a:lnTo>
                  <a:lnTo>
                    <a:pt x="533" y="175"/>
                  </a:lnTo>
                  <a:lnTo>
                    <a:pt x="533" y="175"/>
                  </a:lnTo>
                  <a:lnTo>
                    <a:pt x="533" y="173"/>
                  </a:lnTo>
                  <a:lnTo>
                    <a:pt x="533" y="173"/>
                  </a:lnTo>
                  <a:lnTo>
                    <a:pt x="533" y="173"/>
                  </a:lnTo>
                  <a:lnTo>
                    <a:pt x="533" y="173"/>
                  </a:lnTo>
                  <a:lnTo>
                    <a:pt x="533" y="168"/>
                  </a:lnTo>
                  <a:lnTo>
                    <a:pt x="533" y="168"/>
                  </a:lnTo>
                  <a:lnTo>
                    <a:pt x="533" y="166"/>
                  </a:lnTo>
                  <a:lnTo>
                    <a:pt x="533" y="166"/>
                  </a:lnTo>
                  <a:lnTo>
                    <a:pt x="533" y="166"/>
                  </a:lnTo>
                  <a:lnTo>
                    <a:pt x="535" y="166"/>
                  </a:lnTo>
                  <a:lnTo>
                    <a:pt x="535" y="166"/>
                  </a:lnTo>
                  <a:lnTo>
                    <a:pt x="535" y="163"/>
                  </a:lnTo>
                  <a:lnTo>
                    <a:pt x="535" y="163"/>
                  </a:lnTo>
                  <a:lnTo>
                    <a:pt x="535" y="163"/>
                  </a:lnTo>
                  <a:lnTo>
                    <a:pt x="535" y="161"/>
                  </a:lnTo>
                  <a:lnTo>
                    <a:pt x="535" y="161"/>
                  </a:lnTo>
                  <a:lnTo>
                    <a:pt x="535" y="159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35" y="154"/>
                  </a:lnTo>
                  <a:lnTo>
                    <a:pt x="537" y="154"/>
                  </a:lnTo>
                  <a:lnTo>
                    <a:pt x="537" y="154"/>
                  </a:lnTo>
                  <a:lnTo>
                    <a:pt x="537" y="154"/>
                  </a:lnTo>
                  <a:lnTo>
                    <a:pt x="537" y="151"/>
                  </a:lnTo>
                  <a:lnTo>
                    <a:pt x="537" y="151"/>
                  </a:lnTo>
                  <a:lnTo>
                    <a:pt x="537" y="149"/>
                  </a:lnTo>
                  <a:lnTo>
                    <a:pt x="537" y="147"/>
                  </a:lnTo>
                  <a:lnTo>
                    <a:pt x="540" y="147"/>
                  </a:lnTo>
                  <a:lnTo>
                    <a:pt x="540" y="147"/>
                  </a:lnTo>
                  <a:lnTo>
                    <a:pt x="537" y="144"/>
                  </a:lnTo>
                  <a:lnTo>
                    <a:pt x="537" y="144"/>
                  </a:lnTo>
                  <a:lnTo>
                    <a:pt x="540" y="144"/>
                  </a:lnTo>
                  <a:lnTo>
                    <a:pt x="540" y="144"/>
                  </a:lnTo>
                  <a:lnTo>
                    <a:pt x="540" y="144"/>
                  </a:lnTo>
                  <a:lnTo>
                    <a:pt x="540" y="144"/>
                  </a:lnTo>
                  <a:lnTo>
                    <a:pt x="540" y="142"/>
                  </a:lnTo>
                  <a:lnTo>
                    <a:pt x="540" y="142"/>
                  </a:lnTo>
                  <a:lnTo>
                    <a:pt x="540" y="142"/>
                  </a:lnTo>
                  <a:lnTo>
                    <a:pt x="542" y="140"/>
                  </a:lnTo>
                  <a:lnTo>
                    <a:pt x="542" y="140"/>
                  </a:lnTo>
                  <a:lnTo>
                    <a:pt x="542" y="140"/>
                  </a:lnTo>
                  <a:lnTo>
                    <a:pt x="542" y="140"/>
                  </a:lnTo>
                  <a:lnTo>
                    <a:pt x="542" y="140"/>
                  </a:lnTo>
                  <a:lnTo>
                    <a:pt x="542" y="140"/>
                  </a:lnTo>
                  <a:lnTo>
                    <a:pt x="542" y="140"/>
                  </a:lnTo>
                  <a:lnTo>
                    <a:pt x="542" y="140"/>
                  </a:lnTo>
                  <a:lnTo>
                    <a:pt x="542" y="137"/>
                  </a:lnTo>
                  <a:lnTo>
                    <a:pt x="544" y="137"/>
                  </a:lnTo>
                  <a:lnTo>
                    <a:pt x="544" y="137"/>
                  </a:lnTo>
                  <a:lnTo>
                    <a:pt x="544" y="137"/>
                  </a:lnTo>
                  <a:lnTo>
                    <a:pt x="544" y="137"/>
                  </a:lnTo>
                  <a:lnTo>
                    <a:pt x="542" y="137"/>
                  </a:lnTo>
                  <a:lnTo>
                    <a:pt x="544" y="137"/>
                  </a:lnTo>
                  <a:lnTo>
                    <a:pt x="544" y="137"/>
                  </a:lnTo>
                  <a:lnTo>
                    <a:pt x="544" y="137"/>
                  </a:lnTo>
                  <a:lnTo>
                    <a:pt x="544" y="135"/>
                  </a:lnTo>
                  <a:lnTo>
                    <a:pt x="544" y="135"/>
                  </a:lnTo>
                  <a:lnTo>
                    <a:pt x="544" y="135"/>
                  </a:lnTo>
                  <a:lnTo>
                    <a:pt x="547" y="135"/>
                  </a:lnTo>
                  <a:lnTo>
                    <a:pt x="547" y="133"/>
                  </a:lnTo>
                  <a:lnTo>
                    <a:pt x="547" y="133"/>
                  </a:lnTo>
                  <a:lnTo>
                    <a:pt x="544" y="130"/>
                  </a:lnTo>
                  <a:lnTo>
                    <a:pt x="544" y="128"/>
                  </a:lnTo>
                  <a:lnTo>
                    <a:pt x="544" y="125"/>
                  </a:lnTo>
                  <a:lnTo>
                    <a:pt x="542" y="118"/>
                  </a:lnTo>
                  <a:lnTo>
                    <a:pt x="542" y="114"/>
                  </a:lnTo>
                  <a:lnTo>
                    <a:pt x="540" y="107"/>
                  </a:lnTo>
                  <a:lnTo>
                    <a:pt x="537" y="102"/>
                  </a:lnTo>
                  <a:lnTo>
                    <a:pt x="537" y="102"/>
                  </a:lnTo>
                  <a:lnTo>
                    <a:pt x="537" y="102"/>
                  </a:lnTo>
                  <a:lnTo>
                    <a:pt x="537" y="102"/>
                  </a:lnTo>
                  <a:lnTo>
                    <a:pt x="537" y="102"/>
                  </a:lnTo>
                  <a:lnTo>
                    <a:pt x="535" y="95"/>
                  </a:lnTo>
                  <a:lnTo>
                    <a:pt x="533" y="85"/>
                  </a:lnTo>
                  <a:lnTo>
                    <a:pt x="530" y="80"/>
                  </a:lnTo>
                  <a:lnTo>
                    <a:pt x="530" y="80"/>
                  </a:lnTo>
                  <a:lnTo>
                    <a:pt x="528" y="78"/>
                  </a:lnTo>
                  <a:lnTo>
                    <a:pt x="528" y="78"/>
                  </a:lnTo>
                  <a:lnTo>
                    <a:pt x="528" y="76"/>
                  </a:lnTo>
                  <a:lnTo>
                    <a:pt x="528" y="76"/>
                  </a:lnTo>
                  <a:lnTo>
                    <a:pt x="528" y="73"/>
                  </a:lnTo>
                  <a:lnTo>
                    <a:pt x="528" y="73"/>
                  </a:lnTo>
                  <a:lnTo>
                    <a:pt x="528" y="71"/>
                  </a:lnTo>
                  <a:lnTo>
                    <a:pt x="528" y="71"/>
                  </a:lnTo>
                  <a:lnTo>
                    <a:pt x="525" y="71"/>
                  </a:lnTo>
                  <a:lnTo>
                    <a:pt x="525" y="69"/>
                  </a:lnTo>
                  <a:lnTo>
                    <a:pt x="525" y="66"/>
                  </a:lnTo>
                  <a:lnTo>
                    <a:pt x="525" y="62"/>
                  </a:lnTo>
                  <a:lnTo>
                    <a:pt x="521" y="54"/>
                  </a:lnTo>
                  <a:lnTo>
                    <a:pt x="518" y="47"/>
                  </a:lnTo>
                  <a:lnTo>
                    <a:pt x="516" y="40"/>
                  </a:lnTo>
                  <a:lnTo>
                    <a:pt x="516" y="36"/>
                  </a:lnTo>
                  <a:lnTo>
                    <a:pt x="514" y="28"/>
                  </a:lnTo>
                  <a:lnTo>
                    <a:pt x="511" y="28"/>
                  </a:lnTo>
                  <a:lnTo>
                    <a:pt x="511" y="24"/>
                  </a:lnTo>
                  <a:lnTo>
                    <a:pt x="511" y="24"/>
                  </a:lnTo>
                  <a:lnTo>
                    <a:pt x="509" y="21"/>
                  </a:lnTo>
                  <a:lnTo>
                    <a:pt x="509" y="21"/>
                  </a:lnTo>
                  <a:lnTo>
                    <a:pt x="502" y="26"/>
                  </a:lnTo>
                  <a:lnTo>
                    <a:pt x="492" y="31"/>
                  </a:lnTo>
                  <a:lnTo>
                    <a:pt x="480" y="33"/>
                  </a:lnTo>
                  <a:lnTo>
                    <a:pt x="478" y="33"/>
                  </a:lnTo>
                  <a:lnTo>
                    <a:pt x="478" y="33"/>
                  </a:lnTo>
                  <a:lnTo>
                    <a:pt x="478" y="33"/>
                  </a:lnTo>
                  <a:lnTo>
                    <a:pt x="476" y="33"/>
                  </a:lnTo>
                  <a:lnTo>
                    <a:pt x="471" y="33"/>
                  </a:lnTo>
                  <a:lnTo>
                    <a:pt x="471" y="33"/>
                  </a:lnTo>
                  <a:lnTo>
                    <a:pt x="469" y="31"/>
                  </a:lnTo>
                  <a:lnTo>
                    <a:pt x="469" y="31"/>
                  </a:lnTo>
                  <a:lnTo>
                    <a:pt x="469" y="31"/>
                  </a:lnTo>
                  <a:lnTo>
                    <a:pt x="469" y="31"/>
                  </a:lnTo>
                  <a:lnTo>
                    <a:pt x="466" y="31"/>
                  </a:lnTo>
                  <a:lnTo>
                    <a:pt x="466" y="33"/>
                  </a:lnTo>
                  <a:lnTo>
                    <a:pt x="466" y="33"/>
                  </a:lnTo>
                  <a:lnTo>
                    <a:pt x="466" y="33"/>
                  </a:lnTo>
                  <a:lnTo>
                    <a:pt x="466" y="33"/>
                  </a:lnTo>
                  <a:lnTo>
                    <a:pt x="459" y="33"/>
                  </a:lnTo>
                  <a:lnTo>
                    <a:pt x="462" y="33"/>
                  </a:lnTo>
                  <a:lnTo>
                    <a:pt x="462" y="33"/>
                  </a:lnTo>
                  <a:lnTo>
                    <a:pt x="462" y="33"/>
                  </a:lnTo>
                  <a:lnTo>
                    <a:pt x="462" y="36"/>
                  </a:lnTo>
                  <a:lnTo>
                    <a:pt x="462" y="36"/>
                  </a:lnTo>
                  <a:lnTo>
                    <a:pt x="462" y="36"/>
                  </a:lnTo>
                  <a:lnTo>
                    <a:pt x="462" y="36"/>
                  </a:lnTo>
                  <a:lnTo>
                    <a:pt x="462" y="36"/>
                  </a:lnTo>
                  <a:lnTo>
                    <a:pt x="462" y="36"/>
                  </a:lnTo>
                  <a:lnTo>
                    <a:pt x="462" y="36"/>
                  </a:lnTo>
                  <a:lnTo>
                    <a:pt x="462" y="36"/>
                  </a:lnTo>
                  <a:lnTo>
                    <a:pt x="459" y="36"/>
                  </a:lnTo>
                  <a:lnTo>
                    <a:pt x="459" y="36"/>
                  </a:lnTo>
                  <a:lnTo>
                    <a:pt x="459" y="36"/>
                  </a:lnTo>
                  <a:lnTo>
                    <a:pt x="459" y="36"/>
                  </a:lnTo>
                  <a:lnTo>
                    <a:pt x="459" y="36"/>
                  </a:lnTo>
                  <a:lnTo>
                    <a:pt x="459" y="36"/>
                  </a:lnTo>
                  <a:lnTo>
                    <a:pt x="457" y="36"/>
                  </a:lnTo>
                  <a:lnTo>
                    <a:pt x="457" y="36"/>
                  </a:lnTo>
                  <a:lnTo>
                    <a:pt x="457" y="36"/>
                  </a:lnTo>
                  <a:lnTo>
                    <a:pt x="457" y="36"/>
                  </a:lnTo>
                  <a:lnTo>
                    <a:pt x="457" y="36"/>
                  </a:lnTo>
                  <a:lnTo>
                    <a:pt x="457" y="36"/>
                  </a:lnTo>
                  <a:lnTo>
                    <a:pt x="457" y="38"/>
                  </a:lnTo>
                  <a:lnTo>
                    <a:pt x="457" y="38"/>
                  </a:lnTo>
                  <a:lnTo>
                    <a:pt x="457" y="38"/>
                  </a:lnTo>
                  <a:lnTo>
                    <a:pt x="457" y="38"/>
                  </a:lnTo>
                  <a:lnTo>
                    <a:pt x="454" y="38"/>
                  </a:lnTo>
                  <a:lnTo>
                    <a:pt x="454" y="38"/>
                  </a:lnTo>
                  <a:lnTo>
                    <a:pt x="452" y="38"/>
                  </a:lnTo>
                  <a:lnTo>
                    <a:pt x="452" y="38"/>
                  </a:lnTo>
                  <a:lnTo>
                    <a:pt x="452" y="36"/>
                  </a:lnTo>
                  <a:lnTo>
                    <a:pt x="452" y="36"/>
                  </a:lnTo>
                  <a:lnTo>
                    <a:pt x="452" y="36"/>
                  </a:lnTo>
                  <a:lnTo>
                    <a:pt x="452" y="33"/>
                  </a:lnTo>
                  <a:lnTo>
                    <a:pt x="452" y="33"/>
                  </a:lnTo>
                  <a:lnTo>
                    <a:pt x="452" y="33"/>
                  </a:lnTo>
                  <a:lnTo>
                    <a:pt x="452" y="33"/>
                  </a:lnTo>
                  <a:lnTo>
                    <a:pt x="452" y="36"/>
                  </a:lnTo>
                  <a:lnTo>
                    <a:pt x="452" y="33"/>
                  </a:lnTo>
                  <a:lnTo>
                    <a:pt x="454" y="33"/>
                  </a:lnTo>
                  <a:lnTo>
                    <a:pt x="454" y="33"/>
                  </a:lnTo>
                  <a:lnTo>
                    <a:pt x="454" y="33"/>
                  </a:lnTo>
                  <a:lnTo>
                    <a:pt x="452" y="31"/>
                  </a:lnTo>
                  <a:lnTo>
                    <a:pt x="450" y="28"/>
                  </a:lnTo>
                  <a:lnTo>
                    <a:pt x="450" y="28"/>
                  </a:lnTo>
                  <a:lnTo>
                    <a:pt x="452" y="28"/>
                  </a:lnTo>
                  <a:lnTo>
                    <a:pt x="452" y="28"/>
                  </a:lnTo>
                  <a:lnTo>
                    <a:pt x="452" y="28"/>
                  </a:lnTo>
                  <a:lnTo>
                    <a:pt x="450" y="28"/>
                  </a:lnTo>
                  <a:lnTo>
                    <a:pt x="450" y="31"/>
                  </a:lnTo>
                  <a:lnTo>
                    <a:pt x="450" y="31"/>
                  </a:lnTo>
                  <a:lnTo>
                    <a:pt x="447" y="31"/>
                  </a:lnTo>
                  <a:lnTo>
                    <a:pt x="447" y="31"/>
                  </a:lnTo>
                  <a:lnTo>
                    <a:pt x="447" y="31"/>
                  </a:lnTo>
                  <a:lnTo>
                    <a:pt x="445" y="33"/>
                  </a:lnTo>
                  <a:lnTo>
                    <a:pt x="445" y="33"/>
                  </a:lnTo>
                  <a:lnTo>
                    <a:pt x="443" y="33"/>
                  </a:lnTo>
                  <a:lnTo>
                    <a:pt x="445" y="36"/>
                  </a:lnTo>
                  <a:lnTo>
                    <a:pt x="445" y="36"/>
                  </a:lnTo>
                  <a:lnTo>
                    <a:pt x="447" y="36"/>
                  </a:lnTo>
                  <a:lnTo>
                    <a:pt x="447" y="36"/>
                  </a:lnTo>
                  <a:lnTo>
                    <a:pt x="447" y="33"/>
                  </a:lnTo>
                  <a:lnTo>
                    <a:pt x="447" y="33"/>
                  </a:lnTo>
                  <a:lnTo>
                    <a:pt x="447" y="33"/>
                  </a:lnTo>
                  <a:lnTo>
                    <a:pt x="447" y="33"/>
                  </a:lnTo>
                  <a:lnTo>
                    <a:pt x="447" y="33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447" y="33"/>
                  </a:lnTo>
                  <a:lnTo>
                    <a:pt x="447" y="33"/>
                  </a:lnTo>
                  <a:lnTo>
                    <a:pt x="450" y="36"/>
                  </a:lnTo>
                  <a:lnTo>
                    <a:pt x="447" y="36"/>
                  </a:lnTo>
                  <a:lnTo>
                    <a:pt x="445" y="36"/>
                  </a:lnTo>
                  <a:lnTo>
                    <a:pt x="445" y="36"/>
                  </a:lnTo>
                  <a:lnTo>
                    <a:pt x="447" y="36"/>
                  </a:lnTo>
                  <a:lnTo>
                    <a:pt x="447" y="36"/>
                  </a:lnTo>
                  <a:lnTo>
                    <a:pt x="447" y="36"/>
                  </a:lnTo>
                  <a:lnTo>
                    <a:pt x="445" y="38"/>
                  </a:lnTo>
                  <a:lnTo>
                    <a:pt x="445" y="38"/>
                  </a:lnTo>
                  <a:lnTo>
                    <a:pt x="443" y="36"/>
                  </a:lnTo>
                  <a:lnTo>
                    <a:pt x="445" y="36"/>
                  </a:lnTo>
                  <a:lnTo>
                    <a:pt x="445" y="36"/>
                  </a:lnTo>
                  <a:lnTo>
                    <a:pt x="445" y="36"/>
                  </a:lnTo>
                  <a:lnTo>
                    <a:pt x="445" y="36"/>
                  </a:lnTo>
                  <a:lnTo>
                    <a:pt x="443" y="36"/>
                  </a:lnTo>
                  <a:lnTo>
                    <a:pt x="443" y="33"/>
                  </a:lnTo>
                  <a:lnTo>
                    <a:pt x="443" y="33"/>
                  </a:lnTo>
                  <a:lnTo>
                    <a:pt x="440" y="33"/>
                  </a:lnTo>
                  <a:lnTo>
                    <a:pt x="440" y="36"/>
                  </a:lnTo>
                  <a:lnTo>
                    <a:pt x="443" y="36"/>
                  </a:lnTo>
                  <a:lnTo>
                    <a:pt x="443" y="36"/>
                  </a:lnTo>
                  <a:lnTo>
                    <a:pt x="440" y="36"/>
                  </a:lnTo>
                  <a:lnTo>
                    <a:pt x="440" y="36"/>
                  </a:lnTo>
                  <a:lnTo>
                    <a:pt x="440" y="36"/>
                  </a:lnTo>
                  <a:lnTo>
                    <a:pt x="440" y="36"/>
                  </a:lnTo>
                  <a:lnTo>
                    <a:pt x="440" y="36"/>
                  </a:lnTo>
                  <a:lnTo>
                    <a:pt x="440" y="36"/>
                  </a:lnTo>
                  <a:lnTo>
                    <a:pt x="440" y="36"/>
                  </a:lnTo>
                  <a:lnTo>
                    <a:pt x="440" y="36"/>
                  </a:lnTo>
                  <a:lnTo>
                    <a:pt x="440" y="36"/>
                  </a:lnTo>
                  <a:lnTo>
                    <a:pt x="435" y="36"/>
                  </a:lnTo>
                  <a:lnTo>
                    <a:pt x="433" y="38"/>
                  </a:lnTo>
                  <a:lnTo>
                    <a:pt x="433" y="38"/>
                  </a:lnTo>
                  <a:lnTo>
                    <a:pt x="433" y="38"/>
                  </a:lnTo>
                  <a:lnTo>
                    <a:pt x="433" y="38"/>
                  </a:lnTo>
                  <a:lnTo>
                    <a:pt x="433" y="38"/>
                  </a:lnTo>
                  <a:lnTo>
                    <a:pt x="433" y="38"/>
                  </a:lnTo>
                  <a:lnTo>
                    <a:pt x="431" y="38"/>
                  </a:lnTo>
                  <a:lnTo>
                    <a:pt x="431" y="38"/>
                  </a:lnTo>
                  <a:lnTo>
                    <a:pt x="428" y="38"/>
                  </a:lnTo>
                  <a:lnTo>
                    <a:pt x="431" y="38"/>
                  </a:lnTo>
                  <a:lnTo>
                    <a:pt x="431" y="38"/>
                  </a:lnTo>
                  <a:lnTo>
                    <a:pt x="428" y="38"/>
                  </a:lnTo>
                  <a:lnTo>
                    <a:pt x="433" y="36"/>
                  </a:lnTo>
                  <a:lnTo>
                    <a:pt x="435" y="36"/>
                  </a:lnTo>
                  <a:lnTo>
                    <a:pt x="438" y="36"/>
                  </a:lnTo>
                  <a:lnTo>
                    <a:pt x="440" y="33"/>
                  </a:lnTo>
                  <a:lnTo>
                    <a:pt x="443" y="31"/>
                  </a:lnTo>
                  <a:lnTo>
                    <a:pt x="443" y="31"/>
                  </a:lnTo>
                  <a:lnTo>
                    <a:pt x="440" y="31"/>
                  </a:lnTo>
                  <a:lnTo>
                    <a:pt x="440" y="31"/>
                  </a:lnTo>
                  <a:lnTo>
                    <a:pt x="438" y="33"/>
                  </a:lnTo>
                  <a:lnTo>
                    <a:pt x="438" y="33"/>
                  </a:lnTo>
                  <a:lnTo>
                    <a:pt x="433" y="36"/>
                  </a:lnTo>
                  <a:lnTo>
                    <a:pt x="428" y="38"/>
                  </a:lnTo>
                  <a:lnTo>
                    <a:pt x="426" y="38"/>
                  </a:lnTo>
                  <a:lnTo>
                    <a:pt x="424" y="38"/>
                  </a:lnTo>
                  <a:lnTo>
                    <a:pt x="424" y="38"/>
                  </a:lnTo>
                  <a:lnTo>
                    <a:pt x="421" y="36"/>
                  </a:lnTo>
                  <a:lnTo>
                    <a:pt x="421" y="36"/>
                  </a:lnTo>
                  <a:lnTo>
                    <a:pt x="419" y="33"/>
                  </a:lnTo>
                  <a:lnTo>
                    <a:pt x="417" y="31"/>
                  </a:lnTo>
                  <a:lnTo>
                    <a:pt x="417" y="31"/>
                  </a:lnTo>
                  <a:lnTo>
                    <a:pt x="414" y="28"/>
                  </a:lnTo>
                  <a:lnTo>
                    <a:pt x="414" y="26"/>
                  </a:lnTo>
                  <a:lnTo>
                    <a:pt x="412" y="26"/>
                  </a:lnTo>
                  <a:lnTo>
                    <a:pt x="412" y="26"/>
                  </a:lnTo>
                  <a:lnTo>
                    <a:pt x="409" y="26"/>
                  </a:lnTo>
                  <a:lnTo>
                    <a:pt x="409" y="26"/>
                  </a:lnTo>
                  <a:lnTo>
                    <a:pt x="409" y="24"/>
                  </a:lnTo>
                  <a:lnTo>
                    <a:pt x="409" y="24"/>
                  </a:lnTo>
                  <a:lnTo>
                    <a:pt x="409" y="24"/>
                  </a:lnTo>
                  <a:lnTo>
                    <a:pt x="407" y="24"/>
                  </a:lnTo>
                  <a:lnTo>
                    <a:pt x="405" y="24"/>
                  </a:lnTo>
                  <a:lnTo>
                    <a:pt x="405" y="21"/>
                  </a:lnTo>
                  <a:lnTo>
                    <a:pt x="405" y="21"/>
                  </a:lnTo>
                  <a:lnTo>
                    <a:pt x="402" y="21"/>
                  </a:lnTo>
                  <a:lnTo>
                    <a:pt x="402" y="24"/>
                  </a:lnTo>
                  <a:lnTo>
                    <a:pt x="405" y="24"/>
                  </a:lnTo>
                  <a:lnTo>
                    <a:pt x="405" y="24"/>
                  </a:lnTo>
                  <a:lnTo>
                    <a:pt x="407" y="24"/>
                  </a:lnTo>
                  <a:lnTo>
                    <a:pt x="407" y="24"/>
                  </a:lnTo>
                  <a:lnTo>
                    <a:pt x="407" y="24"/>
                  </a:lnTo>
                  <a:lnTo>
                    <a:pt x="407" y="26"/>
                  </a:lnTo>
                  <a:lnTo>
                    <a:pt x="407" y="26"/>
                  </a:lnTo>
                  <a:lnTo>
                    <a:pt x="407" y="28"/>
                  </a:lnTo>
                  <a:lnTo>
                    <a:pt x="407" y="28"/>
                  </a:lnTo>
                  <a:lnTo>
                    <a:pt x="407" y="31"/>
                  </a:lnTo>
                  <a:lnTo>
                    <a:pt x="407" y="31"/>
                  </a:lnTo>
                  <a:lnTo>
                    <a:pt x="407" y="31"/>
                  </a:lnTo>
                  <a:lnTo>
                    <a:pt x="407" y="31"/>
                  </a:lnTo>
                  <a:lnTo>
                    <a:pt x="407" y="31"/>
                  </a:lnTo>
                  <a:lnTo>
                    <a:pt x="407" y="33"/>
                  </a:lnTo>
                  <a:lnTo>
                    <a:pt x="407" y="33"/>
                  </a:lnTo>
                  <a:lnTo>
                    <a:pt x="405" y="33"/>
                  </a:lnTo>
                  <a:lnTo>
                    <a:pt x="405" y="33"/>
                  </a:lnTo>
                  <a:lnTo>
                    <a:pt x="405" y="33"/>
                  </a:lnTo>
                  <a:lnTo>
                    <a:pt x="402" y="33"/>
                  </a:lnTo>
                  <a:lnTo>
                    <a:pt x="402" y="33"/>
                  </a:lnTo>
                  <a:lnTo>
                    <a:pt x="402" y="33"/>
                  </a:lnTo>
                  <a:lnTo>
                    <a:pt x="402" y="33"/>
                  </a:lnTo>
                  <a:lnTo>
                    <a:pt x="402" y="33"/>
                  </a:lnTo>
                  <a:lnTo>
                    <a:pt x="402" y="33"/>
                  </a:lnTo>
                  <a:lnTo>
                    <a:pt x="400" y="33"/>
                  </a:lnTo>
                  <a:lnTo>
                    <a:pt x="400" y="33"/>
                  </a:lnTo>
                  <a:lnTo>
                    <a:pt x="400" y="33"/>
                  </a:lnTo>
                  <a:lnTo>
                    <a:pt x="400" y="33"/>
                  </a:lnTo>
                  <a:lnTo>
                    <a:pt x="400" y="33"/>
                  </a:lnTo>
                  <a:lnTo>
                    <a:pt x="400" y="33"/>
                  </a:lnTo>
                  <a:lnTo>
                    <a:pt x="400" y="36"/>
                  </a:lnTo>
                  <a:lnTo>
                    <a:pt x="400" y="36"/>
                  </a:lnTo>
                  <a:lnTo>
                    <a:pt x="400" y="36"/>
                  </a:lnTo>
                  <a:lnTo>
                    <a:pt x="400" y="36"/>
                  </a:lnTo>
                  <a:lnTo>
                    <a:pt x="400" y="36"/>
                  </a:lnTo>
                  <a:lnTo>
                    <a:pt x="400" y="36"/>
                  </a:lnTo>
                  <a:lnTo>
                    <a:pt x="400" y="36"/>
                  </a:lnTo>
                  <a:lnTo>
                    <a:pt x="400" y="36"/>
                  </a:lnTo>
                  <a:lnTo>
                    <a:pt x="400" y="36"/>
                  </a:lnTo>
                  <a:lnTo>
                    <a:pt x="398" y="36"/>
                  </a:lnTo>
                  <a:lnTo>
                    <a:pt x="398" y="36"/>
                  </a:lnTo>
                  <a:lnTo>
                    <a:pt x="398" y="36"/>
                  </a:lnTo>
                  <a:lnTo>
                    <a:pt x="398" y="36"/>
                  </a:lnTo>
                  <a:lnTo>
                    <a:pt x="398" y="36"/>
                  </a:lnTo>
                  <a:lnTo>
                    <a:pt x="400" y="36"/>
                  </a:lnTo>
                  <a:lnTo>
                    <a:pt x="400" y="38"/>
                  </a:lnTo>
                  <a:lnTo>
                    <a:pt x="398" y="38"/>
                  </a:lnTo>
                  <a:lnTo>
                    <a:pt x="398" y="38"/>
                  </a:lnTo>
                  <a:lnTo>
                    <a:pt x="398" y="38"/>
                  </a:lnTo>
                  <a:lnTo>
                    <a:pt x="398" y="36"/>
                  </a:lnTo>
                  <a:lnTo>
                    <a:pt x="398" y="36"/>
                  </a:lnTo>
                  <a:lnTo>
                    <a:pt x="398" y="36"/>
                  </a:lnTo>
                  <a:lnTo>
                    <a:pt x="398" y="36"/>
                  </a:lnTo>
                  <a:lnTo>
                    <a:pt x="398" y="36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95" y="36"/>
                  </a:lnTo>
                  <a:lnTo>
                    <a:pt x="395" y="33"/>
                  </a:lnTo>
                  <a:lnTo>
                    <a:pt x="395" y="33"/>
                  </a:lnTo>
                  <a:lnTo>
                    <a:pt x="395" y="33"/>
                  </a:lnTo>
                  <a:lnTo>
                    <a:pt x="395" y="33"/>
                  </a:lnTo>
                  <a:lnTo>
                    <a:pt x="395" y="33"/>
                  </a:lnTo>
                  <a:lnTo>
                    <a:pt x="395" y="33"/>
                  </a:lnTo>
                  <a:lnTo>
                    <a:pt x="395" y="33"/>
                  </a:lnTo>
                  <a:lnTo>
                    <a:pt x="395" y="31"/>
                  </a:lnTo>
                  <a:lnTo>
                    <a:pt x="395" y="31"/>
                  </a:lnTo>
                  <a:lnTo>
                    <a:pt x="395" y="33"/>
                  </a:lnTo>
                  <a:lnTo>
                    <a:pt x="393" y="33"/>
                  </a:lnTo>
                  <a:lnTo>
                    <a:pt x="393" y="33"/>
                  </a:lnTo>
                  <a:lnTo>
                    <a:pt x="393" y="33"/>
                  </a:lnTo>
                  <a:lnTo>
                    <a:pt x="393" y="33"/>
                  </a:lnTo>
                  <a:lnTo>
                    <a:pt x="393" y="31"/>
                  </a:lnTo>
                  <a:lnTo>
                    <a:pt x="393" y="31"/>
                  </a:lnTo>
                  <a:lnTo>
                    <a:pt x="393" y="31"/>
                  </a:lnTo>
                  <a:lnTo>
                    <a:pt x="393" y="31"/>
                  </a:lnTo>
                  <a:lnTo>
                    <a:pt x="393" y="31"/>
                  </a:lnTo>
                  <a:lnTo>
                    <a:pt x="395" y="28"/>
                  </a:lnTo>
                  <a:lnTo>
                    <a:pt x="395" y="28"/>
                  </a:lnTo>
                  <a:lnTo>
                    <a:pt x="395" y="28"/>
                  </a:lnTo>
                  <a:lnTo>
                    <a:pt x="395" y="28"/>
                  </a:lnTo>
                  <a:lnTo>
                    <a:pt x="393" y="28"/>
                  </a:lnTo>
                  <a:lnTo>
                    <a:pt x="393" y="28"/>
                  </a:lnTo>
                  <a:lnTo>
                    <a:pt x="393" y="28"/>
                  </a:lnTo>
                  <a:lnTo>
                    <a:pt x="393" y="28"/>
                  </a:lnTo>
                  <a:lnTo>
                    <a:pt x="393" y="26"/>
                  </a:lnTo>
                  <a:lnTo>
                    <a:pt x="393" y="26"/>
                  </a:lnTo>
                  <a:lnTo>
                    <a:pt x="393" y="26"/>
                  </a:lnTo>
                  <a:lnTo>
                    <a:pt x="393" y="28"/>
                  </a:lnTo>
                  <a:lnTo>
                    <a:pt x="393" y="28"/>
                  </a:lnTo>
                  <a:lnTo>
                    <a:pt x="391" y="26"/>
                  </a:lnTo>
                  <a:lnTo>
                    <a:pt x="391" y="26"/>
                  </a:lnTo>
                  <a:lnTo>
                    <a:pt x="393" y="26"/>
                  </a:lnTo>
                  <a:lnTo>
                    <a:pt x="391" y="26"/>
                  </a:lnTo>
                  <a:lnTo>
                    <a:pt x="391" y="26"/>
                  </a:lnTo>
                  <a:lnTo>
                    <a:pt x="391" y="28"/>
                  </a:lnTo>
                  <a:lnTo>
                    <a:pt x="388" y="28"/>
                  </a:lnTo>
                  <a:lnTo>
                    <a:pt x="388" y="28"/>
                  </a:lnTo>
                  <a:lnTo>
                    <a:pt x="388" y="28"/>
                  </a:lnTo>
                  <a:lnTo>
                    <a:pt x="388" y="28"/>
                  </a:lnTo>
                  <a:lnTo>
                    <a:pt x="388" y="28"/>
                  </a:lnTo>
                  <a:lnTo>
                    <a:pt x="388" y="28"/>
                  </a:lnTo>
                  <a:lnTo>
                    <a:pt x="388" y="28"/>
                  </a:lnTo>
                  <a:lnTo>
                    <a:pt x="388" y="28"/>
                  </a:lnTo>
                  <a:lnTo>
                    <a:pt x="388" y="28"/>
                  </a:lnTo>
                  <a:lnTo>
                    <a:pt x="388" y="28"/>
                  </a:lnTo>
                  <a:lnTo>
                    <a:pt x="388" y="28"/>
                  </a:lnTo>
                  <a:lnTo>
                    <a:pt x="388" y="28"/>
                  </a:lnTo>
                  <a:lnTo>
                    <a:pt x="388" y="28"/>
                  </a:lnTo>
                  <a:lnTo>
                    <a:pt x="386" y="28"/>
                  </a:lnTo>
                  <a:lnTo>
                    <a:pt x="386" y="28"/>
                  </a:lnTo>
                  <a:lnTo>
                    <a:pt x="386" y="28"/>
                  </a:lnTo>
                  <a:lnTo>
                    <a:pt x="386" y="28"/>
                  </a:lnTo>
                  <a:lnTo>
                    <a:pt x="386" y="28"/>
                  </a:lnTo>
                  <a:lnTo>
                    <a:pt x="386" y="26"/>
                  </a:lnTo>
                  <a:lnTo>
                    <a:pt x="386" y="26"/>
                  </a:lnTo>
                  <a:lnTo>
                    <a:pt x="386" y="26"/>
                  </a:lnTo>
                  <a:lnTo>
                    <a:pt x="386" y="26"/>
                  </a:lnTo>
                  <a:lnTo>
                    <a:pt x="386" y="26"/>
                  </a:lnTo>
                  <a:lnTo>
                    <a:pt x="386" y="26"/>
                  </a:lnTo>
                  <a:lnTo>
                    <a:pt x="386" y="26"/>
                  </a:lnTo>
                  <a:lnTo>
                    <a:pt x="386" y="26"/>
                  </a:lnTo>
                  <a:lnTo>
                    <a:pt x="386" y="26"/>
                  </a:lnTo>
                  <a:lnTo>
                    <a:pt x="386" y="26"/>
                  </a:lnTo>
                  <a:lnTo>
                    <a:pt x="386" y="26"/>
                  </a:lnTo>
                  <a:lnTo>
                    <a:pt x="386" y="26"/>
                  </a:lnTo>
                  <a:lnTo>
                    <a:pt x="383" y="26"/>
                  </a:lnTo>
                  <a:lnTo>
                    <a:pt x="383" y="26"/>
                  </a:lnTo>
                  <a:lnTo>
                    <a:pt x="383" y="26"/>
                  </a:lnTo>
                  <a:lnTo>
                    <a:pt x="383" y="24"/>
                  </a:lnTo>
                  <a:lnTo>
                    <a:pt x="383" y="24"/>
                  </a:lnTo>
                  <a:lnTo>
                    <a:pt x="383" y="24"/>
                  </a:lnTo>
                  <a:lnTo>
                    <a:pt x="383" y="24"/>
                  </a:lnTo>
                  <a:lnTo>
                    <a:pt x="381" y="24"/>
                  </a:lnTo>
                  <a:lnTo>
                    <a:pt x="381" y="24"/>
                  </a:lnTo>
                  <a:lnTo>
                    <a:pt x="381" y="24"/>
                  </a:lnTo>
                  <a:lnTo>
                    <a:pt x="381" y="24"/>
                  </a:lnTo>
                  <a:lnTo>
                    <a:pt x="381" y="24"/>
                  </a:lnTo>
                  <a:lnTo>
                    <a:pt x="381" y="24"/>
                  </a:lnTo>
                  <a:lnTo>
                    <a:pt x="381" y="24"/>
                  </a:lnTo>
                  <a:lnTo>
                    <a:pt x="381" y="24"/>
                  </a:lnTo>
                  <a:lnTo>
                    <a:pt x="381" y="24"/>
                  </a:lnTo>
                  <a:lnTo>
                    <a:pt x="379" y="24"/>
                  </a:lnTo>
                  <a:lnTo>
                    <a:pt x="379" y="24"/>
                  </a:lnTo>
                  <a:lnTo>
                    <a:pt x="379" y="21"/>
                  </a:lnTo>
                  <a:lnTo>
                    <a:pt x="381" y="21"/>
                  </a:lnTo>
                  <a:lnTo>
                    <a:pt x="381" y="21"/>
                  </a:lnTo>
                  <a:lnTo>
                    <a:pt x="381" y="21"/>
                  </a:lnTo>
                  <a:lnTo>
                    <a:pt x="381" y="21"/>
                  </a:lnTo>
                  <a:lnTo>
                    <a:pt x="381" y="21"/>
                  </a:lnTo>
                  <a:lnTo>
                    <a:pt x="381" y="19"/>
                  </a:lnTo>
                  <a:lnTo>
                    <a:pt x="381" y="19"/>
                  </a:lnTo>
                  <a:lnTo>
                    <a:pt x="381" y="19"/>
                  </a:lnTo>
                  <a:lnTo>
                    <a:pt x="381" y="19"/>
                  </a:lnTo>
                  <a:lnTo>
                    <a:pt x="381" y="19"/>
                  </a:lnTo>
                  <a:lnTo>
                    <a:pt x="381" y="19"/>
                  </a:lnTo>
                  <a:lnTo>
                    <a:pt x="381" y="19"/>
                  </a:lnTo>
                  <a:lnTo>
                    <a:pt x="381" y="19"/>
                  </a:lnTo>
                  <a:lnTo>
                    <a:pt x="381" y="19"/>
                  </a:lnTo>
                  <a:lnTo>
                    <a:pt x="383" y="19"/>
                  </a:lnTo>
                  <a:lnTo>
                    <a:pt x="383" y="19"/>
                  </a:lnTo>
                  <a:lnTo>
                    <a:pt x="383" y="19"/>
                  </a:lnTo>
                  <a:lnTo>
                    <a:pt x="383" y="19"/>
                  </a:lnTo>
                  <a:lnTo>
                    <a:pt x="383" y="19"/>
                  </a:lnTo>
                  <a:lnTo>
                    <a:pt x="383" y="19"/>
                  </a:lnTo>
                  <a:lnTo>
                    <a:pt x="383" y="19"/>
                  </a:lnTo>
                  <a:lnTo>
                    <a:pt x="383" y="17"/>
                  </a:lnTo>
                  <a:lnTo>
                    <a:pt x="383" y="17"/>
                  </a:lnTo>
                  <a:lnTo>
                    <a:pt x="383" y="17"/>
                  </a:lnTo>
                  <a:lnTo>
                    <a:pt x="383" y="17"/>
                  </a:lnTo>
                  <a:lnTo>
                    <a:pt x="383" y="14"/>
                  </a:lnTo>
                  <a:lnTo>
                    <a:pt x="383" y="14"/>
                  </a:lnTo>
                  <a:lnTo>
                    <a:pt x="383" y="14"/>
                  </a:lnTo>
                  <a:lnTo>
                    <a:pt x="383" y="14"/>
                  </a:lnTo>
                  <a:lnTo>
                    <a:pt x="383" y="14"/>
                  </a:lnTo>
                  <a:lnTo>
                    <a:pt x="383" y="14"/>
                  </a:lnTo>
                  <a:lnTo>
                    <a:pt x="383" y="14"/>
                  </a:lnTo>
                  <a:lnTo>
                    <a:pt x="383" y="14"/>
                  </a:lnTo>
                  <a:lnTo>
                    <a:pt x="386" y="14"/>
                  </a:lnTo>
                  <a:lnTo>
                    <a:pt x="386" y="14"/>
                  </a:lnTo>
                  <a:lnTo>
                    <a:pt x="386" y="14"/>
                  </a:lnTo>
                  <a:lnTo>
                    <a:pt x="383" y="14"/>
                  </a:lnTo>
                  <a:lnTo>
                    <a:pt x="383" y="14"/>
                  </a:lnTo>
                  <a:lnTo>
                    <a:pt x="383" y="14"/>
                  </a:lnTo>
                  <a:lnTo>
                    <a:pt x="383" y="14"/>
                  </a:lnTo>
                  <a:lnTo>
                    <a:pt x="383" y="14"/>
                  </a:lnTo>
                  <a:lnTo>
                    <a:pt x="383" y="14"/>
                  </a:lnTo>
                  <a:lnTo>
                    <a:pt x="383" y="14"/>
                  </a:lnTo>
                  <a:lnTo>
                    <a:pt x="383" y="12"/>
                  </a:lnTo>
                  <a:lnTo>
                    <a:pt x="383" y="12"/>
                  </a:lnTo>
                  <a:lnTo>
                    <a:pt x="383" y="14"/>
                  </a:lnTo>
                  <a:lnTo>
                    <a:pt x="383" y="14"/>
                  </a:lnTo>
                  <a:lnTo>
                    <a:pt x="383" y="14"/>
                  </a:lnTo>
                  <a:lnTo>
                    <a:pt x="383" y="12"/>
                  </a:lnTo>
                  <a:lnTo>
                    <a:pt x="383" y="12"/>
                  </a:lnTo>
                  <a:lnTo>
                    <a:pt x="383" y="12"/>
                  </a:lnTo>
                  <a:lnTo>
                    <a:pt x="383" y="12"/>
                  </a:lnTo>
                  <a:lnTo>
                    <a:pt x="383" y="12"/>
                  </a:lnTo>
                  <a:lnTo>
                    <a:pt x="383" y="12"/>
                  </a:lnTo>
                  <a:lnTo>
                    <a:pt x="386" y="14"/>
                  </a:lnTo>
                  <a:lnTo>
                    <a:pt x="386" y="14"/>
                  </a:lnTo>
                  <a:lnTo>
                    <a:pt x="386" y="14"/>
                  </a:lnTo>
                  <a:lnTo>
                    <a:pt x="386" y="14"/>
                  </a:lnTo>
                  <a:lnTo>
                    <a:pt x="386" y="14"/>
                  </a:lnTo>
                  <a:lnTo>
                    <a:pt x="386" y="14"/>
                  </a:lnTo>
                  <a:lnTo>
                    <a:pt x="386" y="14"/>
                  </a:lnTo>
                  <a:lnTo>
                    <a:pt x="386" y="12"/>
                  </a:lnTo>
                  <a:lnTo>
                    <a:pt x="386" y="12"/>
                  </a:lnTo>
                  <a:lnTo>
                    <a:pt x="386" y="12"/>
                  </a:lnTo>
                  <a:lnTo>
                    <a:pt x="383" y="9"/>
                  </a:lnTo>
                  <a:lnTo>
                    <a:pt x="386" y="9"/>
                  </a:lnTo>
                  <a:lnTo>
                    <a:pt x="383" y="9"/>
                  </a:lnTo>
                  <a:lnTo>
                    <a:pt x="383" y="9"/>
                  </a:lnTo>
                  <a:lnTo>
                    <a:pt x="383" y="9"/>
                  </a:lnTo>
                  <a:lnTo>
                    <a:pt x="383" y="9"/>
                  </a:lnTo>
                  <a:lnTo>
                    <a:pt x="383" y="9"/>
                  </a:lnTo>
                  <a:lnTo>
                    <a:pt x="383" y="9"/>
                  </a:lnTo>
                  <a:lnTo>
                    <a:pt x="386" y="9"/>
                  </a:lnTo>
                  <a:lnTo>
                    <a:pt x="386" y="9"/>
                  </a:lnTo>
                  <a:lnTo>
                    <a:pt x="386" y="7"/>
                  </a:lnTo>
                  <a:lnTo>
                    <a:pt x="386" y="7"/>
                  </a:lnTo>
                  <a:lnTo>
                    <a:pt x="386" y="9"/>
                  </a:lnTo>
                  <a:lnTo>
                    <a:pt x="386" y="7"/>
                  </a:lnTo>
                  <a:lnTo>
                    <a:pt x="386" y="7"/>
                  </a:lnTo>
                  <a:lnTo>
                    <a:pt x="386" y="7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8" y="9"/>
                  </a:lnTo>
                  <a:lnTo>
                    <a:pt x="388" y="9"/>
                  </a:lnTo>
                  <a:lnTo>
                    <a:pt x="391" y="14"/>
                  </a:lnTo>
                  <a:lnTo>
                    <a:pt x="391" y="14"/>
                  </a:lnTo>
                  <a:lnTo>
                    <a:pt x="391" y="14"/>
                  </a:lnTo>
                  <a:lnTo>
                    <a:pt x="391" y="14"/>
                  </a:lnTo>
                  <a:lnTo>
                    <a:pt x="391" y="14"/>
                  </a:lnTo>
                  <a:lnTo>
                    <a:pt x="391" y="14"/>
                  </a:lnTo>
                  <a:lnTo>
                    <a:pt x="391" y="17"/>
                  </a:lnTo>
                  <a:lnTo>
                    <a:pt x="393" y="17"/>
                  </a:lnTo>
                  <a:lnTo>
                    <a:pt x="393" y="17"/>
                  </a:lnTo>
                  <a:lnTo>
                    <a:pt x="393" y="17"/>
                  </a:lnTo>
                  <a:lnTo>
                    <a:pt x="395" y="17"/>
                  </a:lnTo>
                  <a:lnTo>
                    <a:pt x="395" y="17"/>
                  </a:lnTo>
                  <a:lnTo>
                    <a:pt x="395" y="19"/>
                  </a:lnTo>
                  <a:lnTo>
                    <a:pt x="395" y="19"/>
                  </a:lnTo>
                  <a:lnTo>
                    <a:pt x="395" y="19"/>
                  </a:lnTo>
                  <a:lnTo>
                    <a:pt x="395" y="19"/>
                  </a:lnTo>
                  <a:lnTo>
                    <a:pt x="398" y="19"/>
                  </a:lnTo>
                  <a:lnTo>
                    <a:pt x="398" y="19"/>
                  </a:lnTo>
                  <a:lnTo>
                    <a:pt x="395" y="19"/>
                  </a:lnTo>
                  <a:lnTo>
                    <a:pt x="395" y="19"/>
                  </a:lnTo>
                  <a:lnTo>
                    <a:pt x="395" y="19"/>
                  </a:lnTo>
                  <a:lnTo>
                    <a:pt x="395" y="19"/>
                  </a:lnTo>
                  <a:lnTo>
                    <a:pt x="400" y="21"/>
                  </a:lnTo>
                  <a:lnTo>
                    <a:pt x="402" y="21"/>
                  </a:lnTo>
                  <a:lnTo>
                    <a:pt x="402" y="21"/>
                  </a:lnTo>
                  <a:lnTo>
                    <a:pt x="400" y="21"/>
                  </a:lnTo>
                  <a:lnTo>
                    <a:pt x="400" y="19"/>
                  </a:lnTo>
                  <a:lnTo>
                    <a:pt x="400" y="19"/>
                  </a:lnTo>
                  <a:lnTo>
                    <a:pt x="398" y="19"/>
                  </a:lnTo>
                  <a:lnTo>
                    <a:pt x="398" y="19"/>
                  </a:lnTo>
                  <a:lnTo>
                    <a:pt x="398" y="19"/>
                  </a:lnTo>
                  <a:lnTo>
                    <a:pt x="395" y="17"/>
                  </a:lnTo>
                  <a:lnTo>
                    <a:pt x="395" y="17"/>
                  </a:lnTo>
                  <a:lnTo>
                    <a:pt x="393" y="17"/>
                  </a:lnTo>
                  <a:lnTo>
                    <a:pt x="393" y="14"/>
                  </a:lnTo>
                  <a:lnTo>
                    <a:pt x="393" y="12"/>
                  </a:lnTo>
                  <a:lnTo>
                    <a:pt x="391" y="12"/>
                  </a:lnTo>
                  <a:lnTo>
                    <a:pt x="391" y="9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6" y="7"/>
                  </a:lnTo>
                  <a:lnTo>
                    <a:pt x="383" y="7"/>
                  </a:lnTo>
                  <a:lnTo>
                    <a:pt x="379" y="12"/>
                  </a:lnTo>
                  <a:lnTo>
                    <a:pt x="372" y="14"/>
                  </a:lnTo>
                  <a:lnTo>
                    <a:pt x="369" y="14"/>
                  </a:lnTo>
                  <a:lnTo>
                    <a:pt x="369" y="14"/>
                  </a:lnTo>
                  <a:lnTo>
                    <a:pt x="367" y="12"/>
                  </a:lnTo>
                  <a:lnTo>
                    <a:pt x="360" y="9"/>
                  </a:lnTo>
                  <a:lnTo>
                    <a:pt x="360" y="9"/>
                  </a:lnTo>
                  <a:lnTo>
                    <a:pt x="357" y="7"/>
                  </a:lnTo>
                  <a:lnTo>
                    <a:pt x="350" y="5"/>
                  </a:lnTo>
                  <a:lnTo>
                    <a:pt x="346" y="2"/>
                  </a:lnTo>
                  <a:lnTo>
                    <a:pt x="343" y="2"/>
                  </a:lnTo>
                  <a:lnTo>
                    <a:pt x="338" y="2"/>
                  </a:lnTo>
                  <a:lnTo>
                    <a:pt x="338" y="5"/>
                  </a:lnTo>
                  <a:lnTo>
                    <a:pt x="338" y="5"/>
                  </a:lnTo>
                  <a:lnTo>
                    <a:pt x="341" y="5"/>
                  </a:lnTo>
                  <a:lnTo>
                    <a:pt x="343" y="5"/>
                  </a:lnTo>
                  <a:lnTo>
                    <a:pt x="346" y="7"/>
                  </a:lnTo>
                  <a:lnTo>
                    <a:pt x="346" y="9"/>
                  </a:lnTo>
                  <a:lnTo>
                    <a:pt x="346" y="9"/>
                  </a:lnTo>
                  <a:lnTo>
                    <a:pt x="346" y="9"/>
                  </a:lnTo>
                  <a:lnTo>
                    <a:pt x="346" y="9"/>
                  </a:lnTo>
                  <a:lnTo>
                    <a:pt x="346" y="9"/>
                  </a:lnTo>
                  <a:lnTo>
                    <a:pt x="346" y="9"/>
                  </a:lnTo>
                  <a:lnTo>
                    <a:pt x="346" y="9"/>
                  </a:lnTo>
                  <a:lnTo>
                    <a:pt x="346" y="9"/>
                  </a:lnTo>
                  <a:lnTo>
                    <a:pt x="343" y="9"/>
                  </a:lnTo>
                  <a:lnTo>
                    <a:pt x="343" y="9"/>
                  </a:lnTo>
                  <a:lnTo>
                    <a:pt x="343" y="9"/>
                  </a:lnTo>
                  <a:lnTo>
                    <a:pt x="343" y="9"/>
                  </a:lnTo>
                  <a:lnTo>
                    <a:pt x="343" y="9"/>
                  </a:lnTo>
                  <a:lnTo>
                    <a:pt x="343" y="9"/>
                  </a:lnTo>
                  <a:lnTo>
                    <a:pt x="341" y="9"/>
                  </a:lnTo>
                  <a:lnTo>
                    <a:pt x="341" y="9"/>
                  </a:lnTo>
                  <a:lnTo>
                    <a:pt x="341" y="9"/>
                  </a:lnTo>
                  <a:lnTo>
                    <a:pt x="341" y="9"/>
                  </a:lnTo>
                  <a:lnTo>
                    <a:pt x="341" y="9"/>
                  </a:lnTo>
                  <a:lnTo>
                    <a:pt x="341" y="9"/>
                  </a:lnTo>
                  <a:lnTo>
                    <a:pt x="338" y="9"/>
                  </a:lnTo>
                  <a:lnTo>
                    <a:pt x="338" y="12"/>
                  </a:lnTo>
                  <a:lnTo>
                    <a:pt x="338" y="12"/>
                  </a:lnTo>
                  <a:lnTo>
                    <a:pt x="338" y="12"/>
                  </a:lnTo>
                  <a:lnTo>
                    <a:pt x="338" y="14"/>
                  </a:lnTo>
                  <a:lnTo>
                    <a:pt x="338" y="14"/>
                  </a:lnTo>
                  <a:lnTo>
                    <a:pt x="336" y="14"/>
                  </a:lnTo>
                  <a:lnTo>
                    <a:pt x="336" y="12"/>
                  </a:lnTo>
                  <a:lnTo>
                    <a:pt x="336" y="12"/>
                  </a:lnTo>
                  <a:lnTo>
                    <a:pt x="336" y="12"/>
                  </a:lnTo>
                  <a:lnTo>
                    <a:pt x="336" y="12"/>
                  </a:lnTo>
                  <a:lnTo>
                    <a:pt x="336" y="12"/>
                  </a:lnTo>
                  <a:lnTo>
                    <a:pt x="336" y="12"/>
                  </a:lnTo>
                  <a:lnTo>
                    <a:pt x="336" y="14"/>
                  </a:lnTo>
                  <a:lnTo>
                    <a:pt x="336" y="14"/>
                  </a:lnTo>
                  <a:lnTo>
                    <a:pt x="336" y="14"/>
                  </a:lnTo>
                  <a:lnTo>
                    <a:pt x="334" y="14"/>
                  </a:lnTo>
                  <a:lnTo>
                    <a:pt x="334" y="14"/>
                  </a:lnTo>
                  <a:lnTo>
                    <a:pt x="334" y="14"/>
                  </a:lnTo>
                  <a:lnTo>
                    <a:pt x="331" y="14"/>
                  </a:lnTo>
                  <a:lnTo>
                    <a:pt x="331" y="14"/>
                  </a:lnTo>
                  <a:lnTo>
                    <a:pt x="331" y="14"/>
                  </a:lnTo>
                  <a:lnTo>
                    <a:pt x="331" y="14"/>
                  </a:lnTo>
                  <a:lnTo>
                    <a:pt x="331" y="14"/>
                  </a:lnTo>
                  <a:lnTo>
                    <a:pt x="331" y="14"/>
                  </a:lnTo>
                  <a:lnTo>
                    <a:pt x="331" y="14"/>
                  </a:lnTo>
                  <a:lnTo>
                    <a:pt x="331" y="14"/>
                  </a:lnTo>
                  <a:lnTo>
                    <a:pt x="329" y="14"/>
                  </a:lnTo>
                  <a:lnTo>
                    <a:pt x="329" y="14"/>
                  </a:lnTo>
                  <a:lnTo>
                    <a:pt x="329" y="14"/>
                  </a:lnTo>
                  <a:lnTo>
                    <a:pt x="327" y="12"/>
                  </a:lnTo>
                  <a:lnTo>
                    <a:pt x="327" y="14"/>
                  </a:lnTo>
                  <a:lnTo>
                    <a:pt x="327" y="14"/>
                  </a:lnTo>
                  <a:lnTo>
                    <a:pt x="327" y="14"/>
                  </a:lnTo>
                  <a:lnTo>
                    <a:pt x="324" y="17"/>
                  </a:lnTo>
                  <a:lnTo>
                    <a:pt x="324" y="17"/>
                  </a:lnTo>
                  <a:lnTo>
                    <a:pt x="324" y="17"/>
                  </a:lnTo>
                  <a:lnTo>
                    <a:pt x="324" y="17"/>
                  </a:lnTo>
                  <a:lnTo>
                    <a:pt x="322" y="14"/>
                  </a:lnTo>
                  <a:lnTo>
                    <a:pt x="322" y="14"/>
                  </a:lnTo>
                  <a:lnTo>
                    <a:pt x="320" y="17"/>
                  </a:lnTo>
                  <a:lnTo>
                    <a:pt x="320" y="17"/>
                  </a:lnTo>
                  <a:lnTo>
                    <a:pt x="320" y="17"/>
                  </a:lnTo>
                  <a:lnTo>
                    <a:pt x="317" y="17"/>
                  </a:lnTo>
                  <a:lnTo>
                    <a:pt x="317" y="17"/>
                  </a:lnTo>
                  <a:lnTo>
                    <a:pt x="315" y="17"/>
                  </a:lnTo>
                  <a:lnTo>
                    <a:pt x="315" y="17"/>
                  </a:lnTo>
                  <a:lnTo>
                    <a:pt x="315" y="17"/>
                  </a:lnTo>
                  <a:lnTo>
                    <a:pt x="315" y="17"/>
                  </a:lnTo>
                  <a:lnTo>
                    <a:pt x="315" y="17"/>
                  </a:lnTo>
                  <a:lnTo>
                    <a:pt x="315" y="14"/>
                  </a:lnTo>
                  <a:lnTo>
                    <a:pt x="315" y="14"/>
                  </a:lnTo>
                  <a:lnTo>
                    <a:pt x="315" y="14"/>
                  </a:lnTo>
                  <a:lnTo>
                    <a:pt x="317" y="14"/>
                  </a:lnTo>
                  <a:lnTo>
                    <a:pt x="320" y="14"/>
                  </a:lnTo>
                  <a:lnTo>
                    <a:pt x="320" y="12"/>
                  </a:lnTo>
                  <a:lnTo>
                    <a:pt x="322" y="12"/>
                  </a:lnTo>
                  <a:lnTo>
                    <a:pt x="322" y="12"/>
                  </a:lnTo>
                  <a:lnTo>
                    <a:pt x="322" y="12"/>
                  </a:lnTo>
                  <a:lnTo>
                    <a:pt x="324" y="9"/>
                  </a:lnTo>
                  <a:lnTo>
                    <a:pt x="327" y="9"/>
                  </a:lnTo>
                  <a:lnTo>
                    <a:pt x="331" y="7"/>
                  </a:lnTo>
                  <a:lnTo>
                    <a:pt x="336" y="5"/>
                  </a:lnTo>
                  <a:lnTo>
                    <a:pt x="336" y="5"/>
                  </a:lnTo>
                  <a:lnTo>
                    <a:pt x="336" y="5"/>
                  </a:lnTo>
                  <a:lnTo>
                    <a:pt x="322" y="9"/>
                  </a:lnTo>
                  <a:lnTo>
                    <a:pt x="315" y="12"/>
                  </a:lnTo>
                  <a:lnTo>
                    <a:pt x="312" y="12"/>
                  </a:lnTo>
                  <a:lnTo>
                    <a:pt x="310" y="12"/>
                  </a:lnTo>
                  <a:lnTo>
                    <a:pt x="308" y="12"/>
                  </a:lnTo>
                  <a:lnTo>
                    <a:pt x="305" y="9"/>
                  </a:lnTo>
                  <a:lnTo>
                    <a:pt x="305" y="9"/>
                  </a:lnTo>
                  <a:lnTo>
                    <a:pt x="303" y="9"/>
                  </a:lnTo>
                  <a:lnTo>
                    <a:pt x="305" y="12"/>
                  </a:lnTo>
                  <a:lnTo>
                    <a:pt x="305" y="14"/>
                  </a:lnTo>
                  <a:lnTo>
                    <a:pt x="305" y="12"/>
                  </a:lnTo>
                  <a:lnTo>
                    <a:pt x="305" y="12"/>
                  </a:lnTo>
                  <a:lnTo>
                    <a:pt x="303" y="12"/>
                  </a:lnTo>
                  <a:lnTo>
                    <a:pt x="303" y="9"/>
                  </a:lnTo>
                  <a:lnTo>
                    <a:pt x="303" y="9"/>
                  </a:lnTo>
                  <a:lnTo>
                    <a:pt x="303" y="12"/>
                  </a:lnTo>
                  <a:lnTo>
                    <a:pt x="303" y="14"/>
                  </a:lnTo>
                  <a:lnTo>
                    <a:pt x="303" y="17"/>
                  </a:lnTo>
                  <a:lnTo>
                    <a:pt x="301" y="19"/>
                  </a:lnTo>
                  <a:lnTo>
                    <a:pt x="298" y="21"/>
                  </a:lnTo>
                  <a:lnTo>
                    <a:pt x="296" y="24"/>
                  </a:lnTo>
                  <a:lnTo>
                    <a:pt x="294" y="24"/>
                  </a:lnTo>
                  <a:lnTo>
                    <a:pt x="294" y="24"/>
                  </a:lnTo>
                  <a:lnTo>
                    <a:pt x="298" y="24"/>
                  </a:lnTo>
                  <a:lnTo>
                    <a:pt x="298" y="24"/>
                  </a:lnTo>
                  <a:lnTo>
                    <a:pt x="298" y="24"/>
                  </a:lnTo>
                  <a:lnTo>
                    <a:pt x="298" y="24"/>
                  </a:lnTo>
                  <a:lnTo>
                    <a:pt x="298" y="24"/>
                  </a:lnTo>
                  <a:lnTo>
                    <a:pt x="298" y="24"/>
                  </a:lnTo>
                  <a:lnTo>
                    <a:pt x="298" y="24"/>
                  </a:lnTo>
                  <a:lnTo>
                    <a:pt x="298" y="24"/>
                  </a:lnTo>
                  <a:lnTo>
                    <a:pt x="301" y="24"/>
                  </a:lnTo>
                  <a:lnTo>
                    <a:pt x="301" y="24"/>
                  </a:lnTo>
                  <a:lnTo>
                    <a:pt x="301" y="24"/>
                  </a:lnTo>
                  <a:lnTo>
                    <a:pt x="301" y="26"/>
                  </a:lnTo>
                  <a:lnTo>
                    <a:pt x="301" y="26"/>
                  </a:lnTo>
                  <a:lnTo>
                    <a:pt x="301" y="26"/>
                  </a:lnTo>
                  <a:lnTo>
                    <a:pt x="301" y="26"/>
                  </a:lnTo>
                  <a:lnTo>
                    <a:pt x="301" y="26"/>
                  </a:lnTo>
                  <a:lnTo>
                    <a:pt x="301" y="24"/>
                  </a:lnTo>
                  <a:lnTo>
                    <a:pt x="298" y="24"/>
                  </a:lnTo>
                  <a:lnTo>
                    <a:pt x="298" y="24"/>
                  </a:lnTo>
                  <a:lnTo>
                    <a:pt x="298" y="26"/>
                  </a:lnTo>
                  <a:lnTo>
                    <a:pt x="298" y="26"/>
                  </a:lnTo>
                  <a:lnTo>
                    <a:pt x="298" y="26"/>
                  </a:lnTo>
                  <a:lnTo>
                    <a:pt x="298" y="26"/>
                  </a:lnTo>
                  <a:lnTo>
                    <a:pt x="298" y="26"/>
                  </a:lnTo>
                  <a:lnTo>
                    <a:pt x="298" y="26"/>
                  </a:lnTo>
                  <a:lnTo>
                    <a:pt x="296" y="26"/>
                  </a:lnTo>
                  <a:lnTo>
                    <a:pt x="296" y="26"/>
                  </a:lnTo>
                  <a:lnTo>
                    <a:pt x="296" y="26"/>
                  </a:lnTo>
                  <a:lnTo>
                    <a:pt x="296" y="26"/>
                  </a:lnTo>
                  <a:lnTo>
                    <a:pt x="296" y="26"/>
                  </a:lnTo>
                  <a:lnTo>
                    <a:pt x="296" y="26"/>
                  </a:lnTo>
                  <a:lnTo>
                    <a:pt x="294" y="26"/>
                  </a:lnTo>
                  <a:lnTo>
                    <a:pt x="294" y="26"/>
                  </a:lnTo>
                  <a:lnTo>
                    <a:pt x="294" y="26"/>
                  </a:lnTo>
                  <a:lnTo>
                    <a:pt x="294" y="26"/>
                  </a:lnTo>
                  <a:lnTo>
                    <a:pt x="294" y="26"/>
                  </a:lnTo>
                  <a:lnTo>
                    <a:pt x="294" y="26"/>
                  </a:lnTo>
                  <a:lnTo>
                    <a:pt x="294" y="26"/>
                  </a:lnTo>
                  <a:lnTo>
                    <a:pt x="294" y="26"/>
                  </a:lnTo>
                  <a:lnTo>
                    <a:pt x="294" y="26"/>
                  </a:lnTo>
                  <a:lnTo>
                    <a:pt x="294" y="24"/>
                  </a:lnTo>
                  <a:lnTo>
                    <a:pt x="294" y="24"/>
                  </a:lnTo>
                  <a:lnTo>
                    <a:pt x="294" y="24"/>
                  </a:lnTo>
                  <a:lnTo>
                    <a:pt x="291" y="24"/>
                  </a:lnTo>
                  <a:lnTo>
                    <a:pt x="291" y="24"/>
                  </a:lnTo>
                  <a:lnTo>
                    <a:pt x="291" y="24"/>
                  </a:lnTo>
                  <a:lnTo>
                    <a:pt x="289" y="21"/>
                  </a:lnTo>
                  <a:lnTo>
                    <a:pt x="289" y="19"/>
                  </a:lnTo>
                  <a:lnTo>
                    <a:pt x="286" y="21"/>
                  </a:lnTo>
                  <a:lnTo>
                    <a:pt x="286" y="21"/>
                  </a:lnTo>
                  <a:lnTo>
                    <a:pt x="286" y="21"/>
                  </a:lnTo>
                  <a:lnTo>
                    <a:pt x="286" y="21"/>
                  </a:lnTo>
                  <a:lnTo>
                    <a:pt x="289" y="21"/>
                  </a:lnTo>
                  <a:lnTo>
                    <a:pt x="286" y="21"/>
                  </a:lnTo>
                  <a:lnTo>
                    <a:pt x="286" y="21"/>
                  </a:lnTo>
                  <a:lnTo>
                    <a:pt x="286" y="21"/>
                  </a:lnTo>
                  <a:lnTo>
                    <a:pt x="286" y="24"/>
                  </a:lnTo>
                  <a:lnTo>
                    <a:pt x="284" y="24"/>
                  </a:lnTo>
                  <a:lnTo>
                    <a:pt x="284" y="24"/>
                  </a:lnTo>
                  <a:lnTo>
                    <a:pt x="284" y="24"/>
                  </a:lnTo>
                  <a:lnTo>
                    <a:pt x="282" y="26"/>
                  </a:lnTo>
                  <a:lnTo>
                    <a:pt x="279" y="28"/>
                  </a:lnTo>
                  <a:lnTo>
                    <a:pt x="279" y="28"/>
                  </a:lnTo>
                  <a:lnTo>
                    <a:pt x="279" y="28"/>
                  </a:lnTo>
                  <a:lnTo>
                    <a:pt x="279" y="28"/>
                  </a:lnTo>
                  <a:lnTo>
                    <a:pt x="279" y="28"/>
                  </a:lnTo>
                  <a:lnTo>
                    <a:pt x="277" y="28"/>
                  </a:lnTo>
                  <a:lnTo>
                    <a:pt x="277" y="28"/>
                  </a:lnTo>
                  <a:lnTo>
                    <a:pt x="279" y="28"/>
                  </a:lnTo>
                  <a:lnTo>
                    <a:pt x="279" y="28"/>
                  </a:lnTo>
                  <a:lnTo>
                    <a:pt x="279" y="28"/>
                  </a:lnTo>
                  <a:lnTo>
                    <a:pt x="277" y="31"/>
                  </a:lnTo>
                  <a:lnTo>
                    <a:pt x="275" y="31"/>
                  </a:lnTo>
                  <a:lnTo>
                    <a:pt x="272" y="31"/>
                  </a:lnTo>
                  <a:lnTo>
                    <a:pt x="272" y="33"/>
                  </a:lnTo>
                  <a:lnTo>
                    <a:pt x="265" y="38"/>
                  </a:lnTo>
                  <a:lnTo>
                    <a:pt x="265" y="40"/>
                  </a:lnTo>
                  <a:lnTo>
                    <a:pt x="263" y="40"/>
                  </a:lnTo>
                  <a:lnTo>
                    <a:pt x="263" y="40"/>
                  </a:lnTo>
                  <a:lnTo>
                    <a:pt x="260" y="40"/>
                  </a:lnTo>
                  <a:lnTo>
                    <a:pt x="258" y="43"/>
                  </a:lnTo>
                  <a:lnTo>
                    <a:pt x="251" y="47"/>
                  </a:lnTo>
                  <a:lnTo>
                    <a:pt x="244" y="50"/>
                  </a:lnTo>
                  <a:lnTo>
                    <a:pt x="241" y="52"/>
                  </a:lnTo>
                  <a:lnTo>
                    <a:pt x="232" y="52"/>
                  </a:lnTo>
                  <a:lnTo>
                    <a:pt x="225" y="47"/>
                  </a:lnTo>
                  <a:lnTo>
                    <a:pt x="223" y="47"/>
                  </a:lnTo>
                  <a:lnTo>
                    <a:pt x="223" y="45"/>
                  </a:lnTo>
                  <a:lnTo>
                    <a:pt x="223" y="45"/>
                  </a:lnTo>
                  <a:lnTo>
                    <a:pt x="223" y="43"/>
                  </a:lnTo>
                  <a:lnTo>
                    <a:pt x="223" y="43"/>
                  </a:lnTo>
                  <a:lnTo>
                    <a:pt x="220" y="43"/>
                  </a:lnTo>
                  <a:lnTo>
                    <a:pt x="220" y="43"/>
                  </a:lnTo>
                  <a:lnTo>
                    <a:pt x="218" y="43"/>
                  </a:lnTo>
                  <a:lnTo>
                    <a:pt x="208" y="38"/>
                  </a:lnTo>
                  <a:lnTo>
                    <a:pt x="206" y="38"/>
                  </a:lnTo>
                  <a:lnTo>
                    <a:pt x="206" y="38"/>
                  </a:lnTo>
                  <a:lnTo>
                    <a:pt x="206" y="38"/>
                  </a:lnTo>
                  <a:lnTo>
                    <a:pt x="204" y="38"/>
                  </a:lnTo>
                  <a:lnTo>
                    <a:pt x="204" y="38"/>
                  </a:lnTo>
                  <a:lnTo>
                    <a:pt x="204" y="36"/>
                  </a:lnTo>
                  <a:lnTo>
                    <a:pt x="201" y="36"/>
                  </a:lnTo>
                  <a:lnTo>
                    <a:pt x="201" y="36"/>
                  </a:lnTo>
                  <a:lnTo>
                    <a:pt x="199" y="36"/>
                  </a:lnTo>
                  <a:lnTo>
                    <a:pt x="199" y="36"/>
                  </a:lnTo>
                  <a:lnTo>
                    <a:pt x="197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2" y="36"/>
                  </a:lnTo>
                  <a:lnTo>
                    <a:pt x="189" y="36"/>
                  </a:lnTo>
                  <a:lnTo>
                    <a:pt x="189" y="36"/>
                  </a:lnTo>
                  <a:lnTo>
                    <a:pt x="189" y="36"/>
                  </a:lnTo>
                  <a:lnTo>
                    <a:pt x="187" y="36"/>
                  </a:lnTo>
                  <a:lnTo>
                    <a:pt x="187" y="36"/>
                  </a:lnTo>
                  <a:lnTo>
                    <a:pt x="187" y="36"/>
                  </a:lnTo>
                  <a:lnTo>
                    <a:pt x="187" y="36"/>
                  </a:lnTo>
                  <a:lnTo>
                    <a:pt x="178" y="36"/>
                  </a:lnTo>
                  <a:lnTo>
                    <a:pt x="175" y="36"/>
                  </a:lnTo>
                  <a:lnTo>
                    <a:pt x="173" y="33"/>
                  </a:lnTo>
                  <a:lnTo>
                    <a:pt x="173" y="33"/>
                  </a:lnTo>
                  <a:lnTo>
                    <a:pt x="173" y="31"/>
                  </a:lnTo>
                  <a:lnTo>
                    <a:pt x="170" y="28"/>
                  </a:lnTo>
                  <a:lnTo>
                    <a:pt x="170" y="28"/>
                  </a:lnTo>
                  <a:lnTo>
                    <a:pt x="170" y="26"/>
                  </a:lnTo>
                  <a:lnTo>
                    <a:pt x="170" y="26"/>
                  </a:lnTo>
                  <a:lnTo>
                    <a:pt x="170" y="26"/>
                  </a:lnTo>
                  <a:lnTo>
                    <a:pt x="170" y="26"/>
                  </a:lnTo>
                  <a:lnTo>
                    <a:pt x="163" y="28"/>
                  </a:lnTo>
                  <a:lnTo>
                    <a:pt x="161" y="28"/>
                  </a:lnTo>
                  <a:lnTo>
                    <a:pt x="156" y="28"/>
                  </a:lnTo>
                  <a:lnTo>
                    <a:pt x="156" y="28"/>
                  </a:lnTo>
                  <a:lnTo>
                    <a:pt x="154" y="28"/>
                  </a:lnTo>
                  <a:lnTo>
                    <a:pt x="154" y="28"/>
                  </a:lnTo>
                  <a:lnTo>
                    <a:pt x="149" y="28"/>
                  </a:lnTo>
                  <a:lnTo>
                    <a:pt x="149" y="26"/>
                  </a:lnTo>
                  <a:lnTo>
                    <a:pt x="147" y="26"/>
                  </a:lnTo>
                  <a:lnTo>
                    <a:pt x="147" y="26"/>
                  </a:lnTo>
                  <a:lnTo>
                    <a:pt x="144" y="24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7"/>
                  </a:lnTo>
                  <a:lnTo>
                    <a:pt x="142" y="17"/>
                  </a:lnTo>
                  <a:lnTo>
                    <a:pt x="142" y="17"/>
                  </a:lnTo>
                  <a:lnTo>
                    <a:pt x="137" y="17"/>
                  </a:lnTo>
                  <a:lnTo>
                    <a:pt x="137" y="17"/>
                  </a:lnTo>
                  <a:lnTo>
                    <a:pt x="137" y="17"/>
                  </a:lnTo>
                  <a:lnTo>
                    <a:pt x="137" y="17"/>
                  </a:lnTo>
                  <a:lnTo>
                    <a:pt x="137" y="19"/>
                  </a:lnTo>
                  <a:lnTo>
                    <a:pt x="135" y="17"/>
                  </a:lnTo>
                  <a:lnTo>
                    <a:pt x="135" y="17"/>
                  </a:lnTo>
                  <a:lnTo>
                    <a:pt x="130" y="17"/>
                  </a:lnTo>
                  <a:lnTo>
                    <a:pt x="128" y="14"/>
                  </a:lnTo>
                  <a:lnTo>
                    <a:pt x="126" y="14"/>
                  </a:lnTo>
                  <a:lnTo>
                    <a:pt x="126" y="14"/>
                  </a:lnTo>
                  <a:lnTo>
                    <a:pt x="126" y="14"/>
                  </a:lnTo>
                  <a:lnTo>
                    <a:pt x="126" y="14"/>
                  </a:lnTo>
                  <a:lnTo>
                    <a:pt x="123" y="14"/>
                  </a:lnTo>
                  <a:lnTo>
                    <a:pt x="123" y="12"/>
                  </a:lnTo>
                  <a:lnTo>
                    <a:pt x="121" y="12"/>
                  </a:lnTo>
                  <a:lnTo>
                    <a:pt x="121" y="14"/>
                  </a:lnTo>
                  <a:lnTo>
                    <a:pt x="118" y="14"/>
                  </a:lnTo>
                  <a:lnTo>
                    <a:pt x="116" y="12"/>
                  </a:lnTo>
                  <a:lnTo>
                    <a:pt x="111" y="12"/>
                  </a:lnTo>
                  <a:lnTo>
                    <a:pt x="111" y="12"/>
                  </a:lnTo>
                  <a:lnTo>
                    <a:pt x="107" y="12"/>
                  </a:lnTo>
                  <a:lnTo>
                    <a:pt x="107" y="12"/>
                  </a:lnTo>
                  <a:lnTo>
                    <a:pt x="107" y="9"/>
                  </a:lnTo>
                  <a:lnTo>
                    <a:pt x="90" y="7"/>
                  </a:lnTo>
                  <a:lnTo>
                    <a:pt x="69" y="2"/>
                  </a:lnTo>
                  <a:lnTo>
                    <a:pt x="64" y="2"/>
                  </a:lnTo>
                  <a:lnTo>
                    <a:pt x="62" y="2"/>
                  </a:lnTo>
                  <a:lnTo>
                    <a:pt x="52" y="5"/>
                  </a:lnTo>
                  <a:lnTo>
                    <a:pt x="43" y="7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6" y="9"/>
                  </a:lnTo>
                  <a:lnTo>
                    <a:pt x="33" y="9"/>
                  </a:lnTo>
                  <a:lnTo>
                    <a:pt x="31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6" y="7"/>
                  </a:lnTo>
                  <a:lnTo>
                    <a:pt x="26" y="5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2"/>
                  </a:lnTo>
                  <a:lnTo>
                    <a:pt x="21" y="5"/>
                  </a:lnTo>
                  <a:lnTo>
                    <a:pt x="19" y="9"/>
                  </a:lnTo>
                  <a:lnTo>
                    <a:pt x="10" y="17"/>
                  </a:lnTo>
                  <a:lnTo>
                    <a:pt x="10" y="19"/>
                  </a:lnTo>
                  <a:lnTo>
                    <a:pt x="10" y="21"/>
                  </a:lnTo>
                  <a:lnTo>
                    <a:pt x="10" y="26"/>
                  </a:lnTo>
                  <a:lnTo>
                    <a:pt x="10" y="31"/>
                  </a:lnTo>
                  <a:lnTo>
                    <a:pt x="12" y="38"/>
                  </a:lnTo>
                  <a:lnTo>
                    <a:pt x="12" y="40"/>
                  </a:lnTo>
                  <a:lnTo>
                    <a:pt x="14" y="43"/>
                  </a:lnTo>
                  <a:lnTo>
                    <a:pt x="14" y="47"/>
                  </a:lnTo>
                  <a:lnTo>
                    <a:pt x="17" y="52"/>
                  </a:lnTo>
                  <a:lnTo>
                    <a:pt x="17" y="54"/>
                  </a:lnTo>
                  <a:lnTo>
                    <a:pt x="17" y="57"/>
                  </a:lnTo>
                  <a:lnTo>
                    <a:pt x="17" y="59"/>
                  </a:lnTo>
                  <a:lnTo>
                    <a:pt x="17" y="62"/>
                  </a:lnTo>
                  <a:lnTo>
                    <a:pt x="14" y="64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2" y="71"/>
                  </a:lnTo>
                  <a:lnTo>
                    <a:pt x="12" y="73"/>
                  </a:lnTo>
                  <a:lnTo>
                    <a:pt x="10" y="78"/>
                  </a:lnTo>
                  <a:lnTo>
                    <a:pt x="7" y="80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5" y="85"/>
                  </a:lnTo>
                  <a:lnTo>
                    <a:pt x="2" y="90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2" y="95"/>
                  </a:lnTo>
                  <a:lnTo>
                    <a:pt x="2" y="97"/>
                  </a:lnTo>
                  <a:lnTo>
                    <a:pt x="7" y="109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6"/>
                  </a:lnTo>
                  <a:lnTo>
                    <a:pt x="7" y="118"/>
                  </a:lnTo>
                  <a:lnTo>
                    <a:pt x="10" y="123"/>
                  </a:lnTo>
                  <a:lnTo>
                    <a:pt x="10" y="125"/>
                  </a:lnTo>
                  <a:lnTo>
                    <a:pt x="10" y="125"/>
                  </a:lnTo>
                  <a:lnTo>
                    <a:pt x="10" y="130"/>
                  </a:lnTo>
                  <a:lnTo>
                    <a:pt x="10" y="133"/>
                  </a:lnTo>
                  <a:lnTo>
                    <a:pt x="12" y="135"/>
                  </a:lnTo>
                  <a:lnTo>
                    <a:pt x="14" y="147"/>
                  </a:lnTo>
                  <a:lnTo>
                    <a:pt x="17" y="149"/>
                  </a:lnTo>
                  <a:lnTo>
                    <a:pt x="17" y="151"/>
                  </a:lnTo>
                  <a:lnTo>
                    <a:pt x="17" y="577"/>
                  </a:lnTo>
                  <a:lnTo>
                    <a:pt x="21" y="577"/>
                  </a:lnTo>
                  <a:lnTo>
                    <a:pt x="43" y="577"/>
                  </a:lnTo>
                  <a:lnTo>
                    <a:pt x="47" y="577"/>
                  </a:lnTo>
                  <a:lnTo>
                    <a:pt x="64" y="577"/>
                  </a:lnTo>
                  <a:lnTo>
                    <a:pt x="69" y="577"/>
                  </a:lnTo>
                  <a:lnTo>
                    <a:pt x="73" y="577"/>
                  </a:lnTo>
                  <a:lnTo>
                    <a:pt x="85" y="577"/>
                  </a:lnTo>
                  <a:lnTo>
                    <a:pt x="90" y="577"/>
                  </a:lnTo>
                  <a:lnTo>
                    <a:pt x="104" y="577"/>
                  </a:lnTo>
                  <a:lnTo>
                    <a:pt x="111" y="577"/>
                  </a:lnTo>
                  <a:lnTo>
                    <a:pt x="116" y="577"/>
                  </a:lnTo>
                  <a:lnTo>
                    <a:pt x="137" y="577"/>
                  </a:lnTo>
                  <a:lnTo>
                    <a:pt x="142" y="577"/>
                  </a:lnTo>
                  <a:lnTo>
                    <a:pt x="168" y="577"/>
                  </a:lnTo>
                  <a:lnTo>
                    <a:pt x="173" y="577"/>
                  </a:lnTo>
                  <a:lnTo>
                    <a:pt x="178" y="577"/>
                  </a:lnTo>
                  <a:lnTo>
                    <a:pt x="189" y="577"/>
                  </a:lnTo>
                  <a:lnTo>
                    <a:pt x="194" y="577"/>
                  </a:lnTo>
                  <a:lnTo>
                    <a:pt x="220" y="577"/>
                  </a:lnTo>
                  <a:lnTo>
                    <a:pt x="225" y="577"/>
                  </a:lnTo>
                  <a:lnTo>
                    <a:pt x="230" y="577"/>
                  </a:lnTo>
                  <a:lnTo>
                    <a:pt x="251" y="577"/>
                  </a:lnTo>
                  <a:lnTo>
                    <a:pt x="256" y="577"/>
                  </a:lnTo>
                  <a:lnTo>
                    <a:pt x="272" y="577"/>
                  </a:lnTo>
                  <a:lnTo>
                    <a:pt x="277" y="577"/>
                  </a:lnTo>
                  <a:lnTo>
                    <a:pt x="282" y="577"/>
                  </a:lnTo>
                  <a:lnTo>
                    <a:pt x="303" y="577"/>
                  </a:lnTo>
                  <a:lnTo>
                    <a:pt x="308" y="577"/>
                  </a:lnTo>
                  <a:lnTo>
                    <a:pt x="334" y="577"/>
                  </a:lnTo>
                  <a:lnTo>
                    <a:pt x="338" y="577"/>
                  </a:lnTo>
                  <a:lnTo>
                    <a:pt x="346" y="577"/>
                  </a:lnTo>
                  <a:lnTo>
                    <a:pt x="353" y="577"/>
                  </a:lnTo>
                  <a:lnTo>
                    <a:pt x="353" y="577"/>
                  </a:lnTo>
                  <a:lnTo>
                    <a:pt x="355" y="570"/>
                  </a:lnTo>
                  <a:lnTo>
                    <a:pt x="355" y="570"/>
                  </a:lnTo>
                  <a:lnTo>
                    <a:pt x="357" y="566"/>
                  </a:lnTo>
                  <a:lnTo>
                    <a:pt x="360" y="563"/>
                  </a:lnTo>
                  <a:lnTo>
                    <a:pt x="360" y="563"/>
                  </a:lnTo>
                  <a:lnTo>
                    <a:pt x="362" y="563"/>
                  </a:lnTo>
                  <a:lnTo>
                    <a:pt x="362" y="563"/>
                  </a:lnTo>
                  <a:lnTo>
                    <a:pt x="362" y="563"/>
                  </a:lnTo>
                  <a:lnTo>
                    <a:pt x="365" y="566"/>
                  </a:lnTo>
                  <a:lnTo>
                    <a:pt x="365" y="566"/>
                  </a:lnTo>
                  <a:lnTo>
                    <a:pt x="365" y="568"/>
                  </a:lnTo>
                  <a:lnTo>
                    <a:pt x="365" y="573"/>
                  </a:lnTo>
                  <a:lnTo>
                    <a:pt x="362" y="577"/>
                  </a:lnTo>
                  <a:lnTo>
                    <a:pt x="365" y="577"/>
                  </a:lnTo>
                  <a:lnTo>
                    <a:pt x="367" y="577"/>
                  </a:lnTo>
                  <a:lnTo>
                    <a:pt x="454" y="577"/>
                  </a:lnTo>
                  <a:lnTo>
                    <a:pt x="466" y="577"/>
                  </a:lnTo>
                  <a:lnTo>
                    <a:pt x="516" y="577"/>
                  </a:lnTo>
                  <a:lnTo>
                    <a:pt x="528" y="577"/>
                  </a:lnTo>
                  <a:lnTo>
                    <a:pt x="542" y="577"/>
                  </a:lnTo>
                  <a:lnTo>
                    <a:pt x="577" y="577"/>
                  </a:lnTo>
                  <a:lnTo>
                    <a:pt x="592" y="577"/>
                  </a:lnTo>
                  <a:lnTo>
                    <a:pt x="615" y="577"/>
                  </a:lnTo>
                  <a:lnTo>
                    <a:pt x="627" y="577"/>
                  </a:lnTo>
                  <a:lnTo>
                    <a:pt x="641" y="577"/>
                  </a:lnTo>
                  <a:lnTo>
                    <a:pt x="653" y="577"/>
                  </a:lnTo>
                  <a:lnTo>
                    <a:pt x="653" y="577"/>
                  </a:lnTo>
                  <a:lnTo>
                    <a:pt x="653" y="575"/>
                  </a:lnTo>
                  <a:lnTo>
                    <a:pt x="653" y="575"/>
                  </a:lnTo>
                  <a:lnTo>
                    <a:pt x="653" y="575"/>
                  </a:lnTo>
                  <a:lnTo>
                    <a:pt x="653" y="573"/>
                  </a:lnTo>
                  <a:close/>
                  <a:moveTo>
                    <a:pt x="450" y="26"/>
                  </a:moveTo>
                  <a:lnTo>
                    <a:pt x="452" y="26"/>
                  </a:lnTo>
                  <a:lnTo>
                    <a:pt x="452" y="26"/>
                  </a:lnTo>
                  <a:lnTo>
                    <a:pt x="454" y="26"/>
                  </a:lnTo>
                  <a:lnTo>
                    <a:pt x="454" y="26"/>
                  </a:lnTo>
                  <a:lnTo>
                    <a:pt x="457" y="26"/>
                  </a:lnTo>
                  <a:lnTo>
                    <a:pt x="459" y="26"/>
                  </a:lnTo>
                  <a:lnTo>
                    <a:pt x="459" y="26"/>
                  </a:lnTo>
                  <a:lnTo>
                    <a:pt x="459" y="26"/>
                  </a:lnTo>
                  <a:lnTo>
                    <a:pt x="452" y="26"/>
                  </a:lnTo>
                  <a:lnTo>
                    <a:pt x="450" y="26"/>
                  </a:lnTo>
                  <a:lnTo>
                    <a:pt x="450" y="26"/>
                  </a:lnTo>
                  <a:lnTo>
                    <a:pt x="447" y="28"/>
                  </a:lnTo>
                  <a:lnTo>
                    <a:pt x="445" y="28"/>
                  </a:lnTo>
                  <a:lnTo>
                    <a:pt x="445" y="28"/>
                  </a:lnTo>
                  <a:lnTo>
                    <a:pt x="445" y="31"/>
                  </a:lnTo>
                  <a:lnTo>
                    <a:pt x="443" y="31"/>
                  </a:lnTo>
                  <a:lnTo>
                    <a:pt x="443" y="31"/>
                  </a:lnTo>
                  <a:lnTo>
                    <a:pt x="443" y="31"/>
                  </a:lnTo>
                  <a:lnTo>
                    <a:pt x="450" y="26"/>
                  </a:lnTo>
                  <a:close/>
                  <a:moveTo>
                    <a:pt x="445" y="36"/>
                  </a:moveTo>
                  <a:lnTo>
                    <a:pt x="445" y="36"/>
                  </a:lnTo>
                  <a:lnTo>
                    <a:pt x="445" y="36"/>
                  </a:lnTo>
                  <a:lnTo>
                    <a:pt x="445" y="36"/>
                  </a:lnTo>
                  <a:lnTo>
                    <a:pt x="445" y="36"/>
                  </a:lnTo>
                  <a:lnTo>
                    <a:pt x="445" y="36"/>
                  </a:lnTo>
                  <a:lnTo>
                    <a:pt x="445" y="36"/>
                  </a:lnTo>
                  <a:lnTo>
                    <a:pt x="445" y="36"/>
                  </a:lnTo>
                  <a:close/>
                  <a:moveTo>
                    <a:pt x="469" y="31"/>
                  </a:moveTo>
                  <a:lnTo>
                    <a:pt x="471" y="31"/>
                  </a:lnTo>
                  <a:lnTo>
                    <a:pt x="469" y="31"/>
                  </a:lnTo>
                  <a:lnTo>
                    <a:pt x="466" y="28"/>
                  </a:lnTo>
                  <a:lnTo>
                    <a:pt x="466" y="28"/>
                  </a:lnTo>
                  <a:lnTo>
                    <a:pt x="464" y="28"/>
                  </a:lnTo>
                  <a:lnTo>
                    <a:pt x="462" y="28"/>
                  </a:lnTo>
                  <a:lnTo>
                    <a:pt x="459" y="26"/>
                  </a:lnTo>
                  <a:lnTo>
                    <a:pt x="462" y="28"/>
                  </a:lnTo>
                  <a:lnTo>
                    <a:pt x="469" y="31"/>
                  </a:lnTo>
                  <a:close/>
                  <a:moveTo>
                    <a:pt x="525" y="227"/>
                  </a:moveTo>
                  <a:lnTo>
                    <a:pt x="528" y="227"/>
                  </a:lnTo>
                  <a:lnTo>
                    <a:pt x="528" y="230"/>
                  </a:lnTo>
                  <a:lnTo>
                    <a:pt x="530" y="230"/>
                  </a:lnTo>
                  <a:lnTo>
                    <a:pt x="533" y="230"/>
                  </a:lnTo>
                  <a:lnTo>
                    <a:pt x="533" y="230"/>
                  </a:lnTo>
                  <a:lnTo>
                    <a:pt x="530" y="227"/>
                  </a:lnTo>
                  <a:lnTo>
                    <a:pt x="530" y="227"/>
                  </a:lnTo>
                  <a:lnTo>
                    <a:pt x="530" y="227"/>
                  </a:lnTo>
                  <a:lnTo>
                    <a:pt x="530" y="227"/>
                  </a:lnTo>
                  <a:lnTo>
                    <a:pt x="530" y="227"/>
                  </a:lnTo>
                  <a:lnTo>
                    <a:pt x="530" y="225"/>
                  </a:lnTo>
                  <a:lnTo>
                    <a:pt x="530" y="225"/>
                  </a:lnTo>
                  <a:lnTo>
                    <a:pt x="530" y="225"/>
                  </a:lnTo>
                  <a:lnTo>
                    <a:pt x="528" y="225"/>
                  </a:lnTo>
                  <a:lnTo>
                    <a:pt x="528" y="227"/>
                  </a:lnTo>
                  <a:lnTo>
                    <a:pt x="525" y="227"/>
                  </a:lnTo>
                  <a:lnTo>
                    <a:pt x="525" y="225"/>
                  </a:lnTo>
                  <a:lnTo>
                    <a:pt x="525" y="225"/>
                  </a:lnTo>
                  <a:lnTo>
                    <a:pt x="525" y="225"/>
                  </a:lnTo>
                  <a:lnTo>
                    <a:pt x="528" y="225"/>
                  </a:lnTo>
                  <a:lnTo>
                    <a:pt x="528" y="225"/>
                  </a:lnTo>
                  <a:lnTo>
                    <a:pt x="528" y="225"/>
                  </a:lnTo>
                  <a:lnTo>
                    <a:pt x="528" y="222"/>
                  </a:lnTo>
                  <a:lnTo>
                    <a:pt x="528" y="222"/>
                  </a:lnTo>
                  <a:lnTo>
                    <a:pt x="528" y="222"/>
                  </a:lnTo>
                  <a:lnTo>
                    <a:pt x="525" y="222"/>
                  </a:lnTo>
                  <a:lnTo>
                    <a:pt x="525" y="222"/>
                  </a:lnTo>
                  <a:lnTo>
                    <a:pt x="525" y="225"/>
                  </a:lnTo>
                  <a:lnTo>
                    <a:pt x="525" y="225"/>
                  </a:lnTo>
                  <a:lnTo>
                    <a:pt x="525" y="225"/>
                  </a:lnTo>
                  <a:lnTo>
                    <a:pt x="525" y="225"/>
                  </a:lnTo>
                  <a:lnTo>
                    <a:pt x="525" y="225"/>
                  </a:lnTo>
                  <a:lnTo>
                    <a:pt x="525" y="225"/>
                  </a:lnTo>
                  <a:lnTo>
                    <a:pt x="525" y="225"/>
                  </a:lnTo>
                  <a:lnTo>
                    <a:pt x="525" y="225"/>
                  </a:lnTo>
                  <a:lnTo>
                    <a:pt x="525" y="225"/>
                  </a:lnTo>
                  <a:lnTo>
                    <a:pt x="525" y="227"/>
                  </a:lnTo>
                  <a:lnTo>
                    <a:pt x="525" y="227"/>
                  </a:lnTo>
                  <a:close/>
                  <a:moveTo>
                    <a:pt x="497" y="296"/>
                  </a:moveTo>
                  <a:lnTo>
                    <a:pt x="497" y="296"/>
                  </a:lnTo>
                  <a:lnTo>
                    <a:pt x="497" y="296"/>
                  </a:lnTo>
                  <a:lnTo>
                    <a:pt x="497" y="296"/>
                  </a:lnTo>
                  <a:lnTo>
                    <a:pt x="497" y="301"/>
                  </a:lnTo>
                  <a:lnTo>
                    <a:pt x="499" y="301"/>
                  </a:lnTo>
                  <a:lnTo>
                    <a:pt x="499" y="301"/>
                  </a:lnTo>
                  <a:lnTo>
                    <a:pt x="499" y="301"/>
                  </a:lnTo>
                  <a:lnTo>
                    <a:pt x="499" y="298"/>
                  </a:lnTo>
                  <a:lnTo>
                    <a:pt x="497" y="296"/>
                  </a:lnTo>
                  <a:close/>
                  <a:moveTo>
                    <a:pt x="499" y="253"/>
                  </a:moveTo>
                  <a:lnTo>
                    <a:pt x="499" y="253"/>
                  </a:lnTo>
                  <a:lnTo>
                    <a:pt x="499" y="253"/>
                  </a:lnTo>
                  <a:lnTo>
                    <a:pt x="499" y="253"/>
                  </a:lnTo>
                  <a:lnTo>
                    <a:pt x="497" y="253"/>
                  </a:lnTo>
                  <a:lnTo>
                    <a:pt x="497" y="253"/>
                  </a:lnTo>
                  <a:lnTo>
                    <a:pt x="497" y="253"/>
                  </a:lnTo>
                  <a:lnTo>
                    <a:pt x="495" y="251"/>
                  </a:lnTo>
                  <a:lnTo>
                    <a:pt x="495" y="251"/>
                  </a:lnTo>
                  <a:lnTo>
                    <a:pt x="495" y="253"/>
                  </a:lnTo>
                  <a:lnTo>
                    <a:pt x="495" y="253"/>
                  </a:lnTo>
                  <a:lnTo>
                    <a:pt x="495" y="253"/>
                  </a:lnTo>
                  <a:lnTo>
                    <a:pt x="495" y="253"/>
                  </a:lnTo>
                  <a:lnTo>
                    <a:pt x="495" y="253"/>
                  </a:lnTo>
                  <a:lnTo>
                    <a:pt x="495" y="253"/>
                  </a:lnTo>
                  <a:lnTo>
                    <a:pt x="495" y="256"/>
                  </a:lnTo>
                  <a:lnTo>
                    <a:pt x="497" y="253"/>
                  </a:lnTo>
                  <a:lnTo>
                    <a:pt x="497" y="253"/>
                  </a:lnTo>
                  <a:lnTo>
                    <a:pt x="497" y="253"/>
                  </a:lnTo>
                  <a:lnTo>
                    <a:pt x="497" y="256"/>
                  </a:lnTo>
                  <a:lnTo>
                    <a:pt x="497" y="256"/>
                  </a:lnTo>
                  <a:lnTo>
                    <a:pt x="499" y="256"/>
                  </a:lnTo>
                  <a:lnTo>
                    <a:pt x="499" y="256"/>
                  </a:lnTo>
                  <a:lnTo>
                    <a:pt x="502" y="258"/>
                  </a:lnTo>
                  <a:lnTo>
                    <a:pt x="502" y="258"/>
                  </a:lnTo>
                  <a:lnTo>
                    <a:pt x="502" y="258"/>
                  </a:lnTo>
                  <a:lnTo>
                    <a:pt x="502" y="258"/>
                  </a:lnTo>
                  <a:lnTo>
                    <a:pt x="502" y="256"/>
                  </a:lnTo>
                  <a:lnTo>
                    <a:pt x="502" y="256"/>
                  </a:lnTo>
                  <a:lnTo>
                    <a:pt x="499" y="253"/>
                  </a:lnTo>
                  <a:close/>
                  <a:moveTo>
                    <a:pt x="535" y="227"/>
                  </a:moveTo>
                  <a:lnTo>
                    <a:pt x="535" y="230"/>
                  </a:lnTo>
                  <a:lnTo>
                    <a:pt x="537" y="230"/>
                  </a:lnTo>
                  <a:lnTo>
                    <a:pt x="537" y="230"/>
                  </a:lnTo>
                  <a:lnTo>
                    <a:pt x="537" y="227"/>
                  </a:lnTo>
                  <a:lnTo>
                    <a:pt x="535" y="227"/>
                  </a:lnTo>
                  <a:lnTo>
                    <a:pt x="535" y="227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12" name="Freeform 111"/>
            <p:cNvSpPr>
              <a:spLocks noEditPoints="1"/>
            </p:cNvSpPr>
            <p:nvPr/>
          </p:nvSpPr>
          <p:spPr bwMode="auto">
            <a:xfrm>
              <a:off x="8253412" y="3123766"/>
              <a:ext cx="1619250" cy="1600200"/>
            </a:xfrm>
            <a:custGeom>
              <a:avLst/>
              <a:gdLst>
                <a:gd name="T0" fmla="*/ 994 w 1020"/>
                <a:gd name="T1" fmla="*/ 146 h 1008"/>
                <a:gd name="T2" fmla="*/ 994 w 1020"/>
                <a:gd name="T3" fmla="*/ 94 h 1008"/>
                <a:gd name="T4" fmla="*/ 958 w 1020"/>
                <a:gd name="T5" fmla="*/ 68 h 1008"/>
                <a:gd name="T6" fmla="*/ 927 w 1020"/>
                <a:gd name="T7" fmla="*/ 38 h 1008"/>
                <a:gd name="T8" fmla="*/ 887 w 1020"/>
                <a:gd name="T9" fmla="*/ 45 h 1008"/>
                <a:gd name="T10" fmla="*/ 845 w 1020"/>
                <a:gd name="T11" fmla="*/ 49 h 1008"/>
                <a:gd name="T12" fmla="*/ 821 w 1020"/>
                <a:gd name="T13" fmla="*/ 26 h 1008"/>
                <a:gd name="T14" fmla="*/ 783 w 1020"/>
                <a:gd name="T15" fmla="*/ 19 h 1008"/>
                <a:gd name="T16" fmla="*/ 750 w 1020"/>
                <a:gd name="T17" fmla="*/ 9 h 1008"/>
                <a:gd name="T18" fmla="*/ 731 w 1020"/>
                <a:gd name="T19" fmla="*/ 9 h 1008"/>
                <a:gd name="T20" fmla="*/ 712 w 1020"/>
                <a:gd name="T21" fmla="*/ 2 h 1008"/>
                <a:gd name="T22" fmla="*/ 688 w 1020"/>
                <a:gd name="T23" fmla="*/ 21 h 1008"/>
                <a:gd name="T24" fmla="*/ 655 w 1020"/>
                <a:gd name="T25" fmla="*/ 16 h 1008"/>
                <a:gd name="T26" fmla="*/ 627 w 1020"/>
                <a:gd name="T27" fmla="*/ 30 h 1008"/>
                <a:gd name="T28" fmla="*/ 584 w 1020"/>
                <a:gd name="T29" fmla="*/ 35 h 1008"/>
                <a:gd name="T30" fmla="*/ 561 w 1020"/>
                <a:gd name="T31" fmla="*/ 45 h 1008"/>
                <a:gd name="T32" fmla="*/ 523 w 1020"/>
                <a:gd name="T33" fmla="*/ 61 h 1008"/>
                <a:gd name="T34" fmla="*/ 483 w 1020"/>
                <a:gd name="T35" fmla="*/ 59 h 1008"/>
                <a:gd name="T36" fmla="*/ 421 w 1020"/>
                <a:gd name="T37" fmla="*/ 23 h 1008"/>
                <a:gd name="T38" fmla="*/ 360 w 1020"/>
                <a:gd name="T39" fmla="*/ 38 h 1008"/>
                <a:gd name="T40" fmla="*/ 338 w 1020"/>
                <a:gd name="T41" fmla="*/ 123 h 1008"/>
                <a:gd name="T42" fmla="*/ 305 w 1020"/>
                <a:gd name="T43" fmla="*/ 227 h 1008"/>
                <a:gd name="T44" fmla="*/ 272 w 1020"/>
                <a:gd name="T45" fmla="*/ 340 h 1008"/>
                <a:gd name="T46" fmla="*/ 218 w 1020"/>
                <a:gd name="T47" fmla="*/ 397 h 1008"/>
                <a:gd name="T48" fmla="*/ 201 w 1020"/>
                <a:gd name="T49" fmla="*/ 490 h 1008"/>
                <a:gd name="T50" fmla="*/ 128 w 1020"/>
                <a:gd name="T51" fmla="*/ 546 h 1008"/>
                <a:gd name="T52" fmla="*/ 118 w 1020"/>
                <a:gd name="T53" fmla="*/ 516 h 1008"/>
                <a:gd name="T54" fmla="*/ 78 w 1020"/>
                <a:gd name="T55" fmla="*/ 539 h 1008"/>
                <a:gd name="T56" fmla="*/ 28 w 1020"/>
                <a:gd name="T57" fmla="*/ 544 h 1008"/>
                <a:gd name="T58" fmla="*/ 12 w 1020"/>
                <a:gd name="T59" fmla="*/ 606 h 1008"/>
                <a:gd name="T60" fmla="*/ 69 w 1020"/>
                <a:gd name="T61" fmla="*/ 598 h 1008"/>
                <a:gd name="T62" fmla="*/ 225 w 1020"/>
                <a:gd name="T63" fmla="*/ 601 h 1008"/>
                <a:gd name="T64" fmla="*/ 241 w 1020"/>
                <a:gd name="T65" fmla="*/ 627 h 1008"/>
                <a:gd name="T66" fmla="*/ 255 w 1020"/>
                <a:gd name="T67" fmla="*/ 662 h 1008"/>
                <a:gd name="T68" fmla="*/ 272 w 1020"/>
                <a:gd name="T69" fmla="*/ 695 h 1008"/>
                <a:gd name="T70" fmla="*/ 286 w 1020"/>
                <a:gd name="T71" fmla="*/ 714 h 1008"/>
                <a:gd name="T72" fmla="*/ 352 w 1020"/>
                <a:gd name="T73" fmla="*/ 712 h 1008"/>
                <a:gd name="T74" fmla="*/ 449 w 1020"/>
                <a:gd name="T75" fmla="*/ 658 h 1008"/>
                <a:gd name="T76" fmla="*/ 516 w 1020"/>
                <a:gd name="T77" fmla="*/ 684 h 1008"/>
                <a:gd name="T78" fmla="*/ 518 w 1020"/>
                <a:gd name="T79" fmla="*/ 731 h 1008"/>
                <a:gd name="T80" fmla="*/ 530 w 1020"/>
                <a:gd name="T81" fmla="*/ 814 h 1008"/>
                <a:gd name="T82" fmla="*/ 535 w 1020"/>
                <a:gd name="T83" fmla="*/ 873 h 1008"/>
                <a:gd name="T84" fmla="*/ 620 w 1020"/>
                <a:gd name="T85" fmla="*/ 875 h 1008"/>
                <a:gd name="T86" fmla="*/ 653 w 1020"/>
                <a:gd name="T87" fmla="*/ 890 h 1008"/>
                <a:gd name="T88" fmla="*/ 703 w 1020"/>
                <a:gd name="T89" fmla="*/ 890 h 1008"/>
                <a:gd name="T90" fmla="*/ 714 w 1020"/>
                <a:gd name="T91" fmla="*/ 913 h 1008"/>
                <a:gd name="T92" fmla="*/ 781 w 1020"/>
                <a:gd name="T93" fmla="*/ 927 h 1008"/>
                <a:gd name="T94" fmla="*/ 842 w 1020"/>
                <a:gd name="T95" fmla="*/ 946 h 1008"/>
                <a:gd name="T96" fmla="*/ 882 w 1020"/>
                <a:gd name="T97" fmla="*/ 977 h 1008"/>
                <a:gd name="T98" fmla="*/ 923 w 1020"/>
                <a:gd name="T99" fmla="*/ 998 h 1008"/>
                <a:gd name="T100" fmla="*/ 942 w 1020"/>
                <a:gd name="T101" fmla="*/ 937 h 1008"/>
                <a:gd name="T102" fmla="*/ 913 w 1020"/>
                <a:gd name="T103" fmla="*/ 949 h 1008"/>
                <a:gd name="T104" fmla="*/ 871 w 1020"/>
                <a:gd name="T105" fmla="*/ 918 h 1008"/>
                <a:gd name="T106" fmla="*/ 875 w 1020"/>
                <a:gd name="T107" fmla="*/ 868 h 1008"/>
                <a:gd name="T108" fmla="*/ 878 w 1020"/>
                <a:gd name="T109" fmla="*/ 835 h 1008"/>
                <a:gd name="T110" fmla="*/ 871 w 1020"/>
                <a:gd name="T111" fmla="*/ 785 h 1008"/>
                <a:gd name="T112" fmla="*/ 925 w 1020"/>
                <a:gd name="T113" fmla="*/ 615 h 1008"/>
                <a:gd name="T114" fmla="*/ 911 w 1020"/>
                <a:gd name="T115" fmla="*/ 447 h 1008"/>
                <a:gd name="T116" fmla="*/ 892 w 1020"/>
                <a:gd name="T117" fmla="*/ 414 h 1008"/>
                <a:gd name="T118" fmla="*/ 930 w 1020"/>
                <a:gd name="T119" fmla="*/ 352 h 1008"/>
                <a:gd name="T120" fmla="*/ 935 w 1020"/>
                <a:gd name="T121" fmla="*/ 303 h 1008"/>
                <a:gd name="T122" fmla="*/ 963 w 1020"/>
                <a:gd name="T123" fmla="*/ 229 h 1008"/>
                <a:gd name="T124" fmla="*/ 31 w 1020"/>
                <a:gd name="T125" fmla="*/ 603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20" h="1008">
                  <a:moveTo>
                    <a:pt x="1020" y="172"/>
                  </a:moveTo>
                  <a:lnTo>
                    <a:pt x="1020" y="170"/>
                  </a:lnTo>
                  <a:lnTo>
                    <a:pt x="1017" y="170"/>
                  </a:lnTo>
                  <a:lnTo>
                    <a:pt x="1015" y="168"/>
                  </a:lnTo>
                  <a:lnTo>
                    <a:pt x="1015" y="168"/>
                  </a:lnTo>
                  <a:lnTo>
                    <a:pt x="1015" y="165"/>
                  </a:lnTo>
                  <a:lnTo>
                    <a:pt x="1015" y="163"/>
                  </a:lnTo>
                  <a:lnTo>
                    <a:pt x="1013" y="165"/>
                  </a:lnTo>
                  <a:lnTo>
                    <a:pt x="1013" y="165"/>
                  </a:lnTo>
                  <a:lnTo>
                    <a:pt x="1010" y="165"/>
                  </a:lnTo>
                  <a:lnTo>
                    <a:pt x="1008" y="165"/>
                  </a:lnTo>
                  <a:lnTo>
                    <a:pt x="1008" y="165"/>
                  </a:lnTo>
                  <a:lnTo>
                    <a:pt x="1008" y="163"/>
                  </a:lnTo>
                  <a:lnTo>
                    <a:pt x="1008" y="163"/>
                  </a:lnTo>
                  <a:lnTo>
                    <a:pt x="1008" y="163"/>
                  </a:lnTo>
                  <a:lnTo>
                    <a:pt x="1008" y="163"/>
                  </a:lnTo>
                  <a:lnTo>
                    <a:pt x="1008" y="163"/>
                  </a:lnTo>
                  <a:lnTo>
                    <a:pt x="1008" y="163"/>
                  </a:lnTo>
                  <a:lnTo>
                    <a:pt x="1005" y="158"/>
                  </a:lnTo>
                  <a:lnTo>
                    <a:pt x="1003" y="158"/>
                  </a:lnTo>
                  <a:lnTo>
                    <a:pt x="1001" y="158"/>
                  </a:lnTo>
                  <a:lnTo>
                    <a:pt x="1001" y="161"/>
                  </a:lnTo>
                  <a:lnTo>
                    <a:pt x="1001" y="163"/>
                  </a:lnTo>
                  <a:lnTo>
                    <a:pt x="998" y="163"/>
                  </a:lnTo>
                  <a:lnTo>
                    <a:pt x="998" y="163"/>
                  </a:lnTo>
                  <a:lnTo>
                    <a:pt x="996" y="161"/>
                  </a:lnTo>
                  <a:lnTo>
                    <a:pt x="996" y="161"/>
                  </a:lnTo>
                  <a:lnTo>
                    <a:pt x="996" y="158"/>
                  </a:lnTo>
                  <a:lnTo>
                    <a:pt x="996" y="158"/>
                  </a:lnTo>
                  <a:lnTo>
                    <a:pt x="996" y="158"/>
                  </a:lnTo>
                  <a:lnTo>
                    <a:pt x="996" y="158"/>
                  </a:lnTo>
                  <a:lnTo>
                    <a:pt x="994" y="156"/>
                  </a:lnTo>
                  <a:lnTo>
                    <a:pt x="991" y="156"/>
                  </a:lnTo>
                  <a:lnTo>
                    <a:pt x="989" y="156"/>
                  </a:lnTo>
                  <a:lnTo>
                    <a:pt x="989" y="156"/>
                  </a:lnTo>
                  <a:lnTo>
                    <a:pt x="991" y="153"/>
                  </a:lnTo>
                  <a:lnTo>
                    <a:pt x="991" y="153"/>
                  </a:lnTo>
                  <a:lnTo>
                    <a:pt x="991" y="153"/>
                  </a:lnTo>
                  <a:lnTo>
                    <a:pt x="991" y="151"/>
                  </a:lnTo>
                  <a:lnTo>
                    <a:pt x="991" y="149"/>
                  </a:lnTo>
                  <a:lnTo>
                    <a:pt x="991" y="149"/>
                  </a:lnTo>
                  <a:lnTo>
                    <a:pt x="991" y="149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4"/>
                  </a:lnTo>
                  <a:lnTo>
                    <a:pt x="994" y="139"/>
                  </a:lnTo>
                  <a:lnTo>
                    <a:pt x="994" y="139"/>
                  </a:lnTo>
                  <a:lnTo>
                    <a:pt x="994" y="139"/>
                  </a:lnTo>
                  <a:lnTo>
                    <a:pt x="996" y="139"/>
                  </a:lnTo>
                  <a:lnTo>
                    <a:pt x="996" y="139"/>
                  </a:lnTo>
                  <a:lnTo>
                    <a:pt x="996" y="139"/>
                  </a:lnTo>
                  <a:lnTo>
                    <a:pt x="996" y="139"/>
                  </a:lnTo>
                  <a:lnTo>
                    <a:pt x="996" y="139"/>
                  </a:lnTo>
                  <a:lnTo>
                    <a:pt x="998" y="135"/>
                  </a:lnTo>
                  <a:lnTo>
                    <a:pt x="998" y="132"/>
                  </a:lnTo>
                  <a:lnTo>
                    <a:pt x="996" y="130"/>
                  </a:lnTo>
                  <a:lnTo>
                    <a:pt x="996" y="127"/>
                  </a:lnTo>
                  <a:lnTo>
                    <a:pt x="996" y="127"/>
                  </a:lnTo>
                  <a:lnTo>
                    <a:pt x="994" y="125"/>
                  </a:lnTo>
                  <a:lnTo>
                    <a:pt x="991" y="125"/>
                  </a:lnTo>
                  <a:lnTo>
                    <a:pt x="991" y="125"/>
                  </a:lnTo>
                  <a:lnTo>
                    <a:pt x="991" y="123"/>
                  </a:lnTo>
                  <a:lnTo>
                    <a:pt x="994" y="120"/>
                  </a:lnTo>
                  <a:lnTo>
                    <a:pt x="996" y="113"/>
                  </a:lnTo>
                  <a:lnTo>
                    <a:pt x="996" y="111"/>
                  </a:lnTo>
                  <a:lnTo>
                    <a:pt x="996" y="111"/>
                  </a:lnTo>
                  <a:lnTo>
                    <a:pt x="996" y="111"/>
                  </a:lnTo>
                  <a:lnTo>
                    <a:pt x="996" y="111"/>
                  </a:lnTo>
                  <a:lnTo>
                    <a:pt x="998" y="111"/>
                  </a:lnTo>
                  <a:lnTo>
                    <a:pt x="998" y="111"/>
                  </a:lnTo>
                  <a:lnTo>
                    <a:pt x="998" y="111"/>
                  </a:lnTo>
                  <a:lnTo>
                    <a:pt x="998" y="109"/>
                  </a:lnTo>
                  <a:lnTo>
                    <a:pt x="1001" y="106"/>
                  </a:lnTo>
                  <a:lnTo>
                    <a:pt x="1001" y="106"/>
                  </a:lnTo>
                  <a:lnTo>
                    <a:pt x="1001" y="106"/>
                  </a:lnTo>
                  <a:lnTo>
                    <a:pt x="1001" y="104"/>
                  </a:lnTo>
                  <a:lnTo>
                    <a:pt x="1001" y="104"/>
                  </a:lnTo>
                  <a:lnTo>
                    <a:pt x="1001" y="104"/>
                  </a:lnTo>
                  <a:lnTo>
                    <a:pt x="1001" y="104"/>
                  </a:lnTo>
                  <a:lnTo>
                    <a:pt x="1001" y="101"/>
                  </a:lnTo>
                  <a:lnTo>
                    <a:pt x="1001" y="101"/>
                  </a:lnTo>
                  <a:lnTo>
                    <a:pt x="1001" y="99"/>
                  </a:lnTo>
                  <a:lnTo>
                    <a:pt x="998" y="99"/>
                  </a:lnTo>
                  <a:lnTo>
                    <a:pt x="998" y="101"/>
                  </a:lnTo>
                  <a:lnTo>
                    <a:pt x="996" y="101"/>
                  </a:lnTo>
                  <a:lnTo>
                    <a:pt x="996" y="99"/>
                  </a:lnTo>
                  <a:lnTo>
                    <a:pt x="996" y="97"/>
                  </a:lnTo>
                  <a:lnTo>
                    <a:pt x="996" y="97"/>
                  </a:lnTo>
                  <a:lnTo>
                    <a:pt x="994" y="94"/>
                  </a:lnTo>
                  <a:lnTo>
                    <a:pt x="994" y="94"/>
                  </a:lnTo>
                  <a:lnTo>
                    <a:pt x="994" y="94"/>
                  </a:lnTo>
                  <a:lnTo>
                    <a:pt x="994" y="92"/>
                  </a:lnTo>
                  <a:lnTo>
                    <a:pt x="994" y="92"/>
                  </a:lnTo>
                  <a:lnTo>
                    <a:pt x="991" y="92"/>
                  </a:lnTo>
                  <a:lnTo>
                    <a:pt x="991" y="92"/>
                  </a:lnTo>
                  <a:lnTo>
                    <a:pt x="991" y="92"/>
                  </a:lnTo>
                  <a:lnTo>
                    <a:pt x="989" y="94"/>
                  </a:lnTo>
                  <a:lnTo>
                    <a:pt x="987" y="94"/>
                  </a:lnTo>
                  <a:lnTo>
                    <a:pt x="987" y="94"/>
                  </a:lnTo>
                  <a:lnTo>
                    <a:pt x="987" y="94"/>
                  </a:lnTo>
                  <a:lnTo>
                    <a:pt x="984" y="94"/>
                  </a:lnTo>
                  <a:lnTo>
                    <a:pt x="984" y="94"/>
                  </a:lnTo>
                  <a:lnTo>
                    <a:pt x="982" y="94"/>
                  </a:lnTo>
                  <a:lnTo>
                    <a:pt x="982" y="94"/>
                  </a:lnTo>
                  <a:lnTo>
                    <a:pt x="982" y="94"/>
                  </a:lnTo>
                  <a:lnTo>
                    <a:pt x="982" y="94"/>
                  </a:lnTo>
                  <a:lnTo>
                    <a:pt x="982" y="94"/>
                  </a:lnTo>
                  <a:lnTo>
                    <a:pt x="982" y="94"/>
                  </a:lnTo>
                  <a:lnTo>
                    <a:pt x="982" y="94"/>
                  </a:lnTo>
                  <a:lnTo>
                    <a:pt x="982" y="92"/>
                  </a:lnTo>
                  <a:lnTo>
                    <a:pt x="982" y="90"/>
                  </a:lnTo>
                  <a:lnTo>
                    <a:pt x="982" y="82"/>
                  </a:lnTo>
                  <a:lnTo>
                    <a:pt x="979" y="80"/>
                  </a:lnTo>
                  <a:lnTo>
                    <a:pt x="979" y="80"/>
                  </a:lnTo>
                  <a:lnTo>
                    <a:pt x="979" y="80"/>
                  </a:lnTo>
                  <a:lnTo>
                    <a:pt x="979" y="80"/>
                  </a:lnTo>
                  <a:lnTo>
                    <a:pt x="977" y="80"/>
                  </a:lnTo>
                  <a:lnTo>
                    <a:pt x="977" y="80"/>
                  </a:lnTo>
                  <a:lnTo>
                    <a:pt x="977" y="80"/>
                  </a:lnTo>
                  <a:lnTo>
                    <a:pt x="975" y="80"/>
                  </a:lnTo>
                  <a:lnTo>
                    <a:pt x="970" y="78"/>
                  </a:lnTo>
                  <a:lnTo>
                    <a:pt x="968" y="75"/>
                  </a:lnTo>
                  <a:lnTo>
                    <a:pt x="963" y="75"/>
                  </a:lnTo>
                  <a:lnTo>
                    <a:pt x="963" y="75"/>
                  </a:lnTo>
                  <a:lnTo>
                    <a:pt x="963" y="75"/>
                  </a:lnTo>
                  <a:lnTo>
                    <a:pt x="961" y="75"/>
                  </a:lnTo>
                  <a:lnTo>
                    <a:pt x="961" y="75"/>
                  </a:lnTo>
                  <a:lnTo>
                    <a:pt x="961" y="73"/>
                  </a:lnTo>
                  <a:lnTo>
                    <a:pt x="961" y="73"/>
                  </a:lnTo>
                  <a:lnTo>
                    <a:pt x="961" y="73"/>
                  </a:lnTo>
                  <a:lnTo>
                    <a:pt x="961" y="71"/>
                  </a:lnTo>
                  <a:lnTo>
                    <a:pt x="958" y="68"/>
                  </a:lnTo>
                  <a:lnTo>
                    <a:pt x="958" y="68"/>
                  </a:lnTo>
                  <a:lnTo>
                    <a:pt x="958" y="68"/>
                  </a:lnTo>
                  <a:lnTo>
                    <a:pt x="956" y="68"/>
                  </a:lnTo>
                  <a:lnTo>
                    <a:pt x="953" y="66"/>
                  </a:lnTo>
                  <a:lnTo>
                    <a:pt x="953" y="66"/>
                  </a:lnTo>
                  <a:lnTo>
                    <a:pt x="953" y="64"/>
                  </a:lnTo>
                  <a:lnTo>
                    <a:pt x="951" y="61"/>
                  </a:lnTo>
                  <a:lnTo>
                    <a:pt x="951" y="61"/>
                  </a:lnTo>
                  <a:lnTo>
                    <a:pt x="949" y="61"/>
                  </a:lnTo>
                  <a:lnTo>
                    <a:pt x="949" y="61"/>
                  </a:lnTo>
                  <a:lnTo>
                    <a:pt x="949" y="61"/>
                  </a:lnTo>
                  <a:lnTo>
                    <a:pt x="949" y="61"/>
                  </a:lnTo>
                  <a:lnTo>
                    <a:pt x="949" y="61"/>
                  </a:lnTo>
                  <a:lnTo>
                    <a:pt x="949" y="59"/>
                  </a:lnTo>
                  <a:lnTo>
                    <a:pt x="949" y="59"/>
                  </a:lnTo>
                  <a:lnTo>
                    <a:pt x="949" y="59"/>
                  </a:lnTo>
                  <a:lnTo>
                    <a:pt x="949" y="56"/>
                  </a:lnTo>
                  <a:lnTo>
                    <a:pt x="946" y="56"/>
                  </a:lnTo>
                  <a:lnTo>
                    <a:pt x="946" y="56"/>
                  </a:lnTo>
                  <a:lnTo>
                    <a:pt x="944" y="56"/>
                  </a:lnTo>
                  <a:lnTo>
                    <a:pt x="942" y="56"/>
                  </a:lnTo>
                  <a:lnTo>
                    <a:pt x="942" y="54"/>
                  </a:lnTo>
                  <a:lnTo>
                    <a:pt x="939" y="52"/>
                  </a:lnTo>
                  <a:lnTo>
                    <a:pt x="939" y="49"/>
                  </a:lnTo>
                  <a:lnTo>
                    <a:pt x="942" y="49"/>
                  </a:lnTo>
                  <a:lnTo>
                    <a:pt x="942" y="47"/>
                  </a:lnTo>
                  <a:lnTo>
                    <a:pt x="942" y="47"/>
                  </a:lnTo>
                  <a:lnTo>
                    <a:pt x="939" y="47"/>
                  </a:lnTo>
                  <a:lnTo>
                    <a:pt x="939" y="47"/>
                  </a:lnTo>
                  <a:lnTo>
                    <a:pt x="942" y="45"/>
                  </a:lnTo>
                  <a:lnTo>
                    <a:pt x="942" y="45"/>
                  </a:lnTo>
                  <a:lnTo>
                    <a:pt x="942" y="45"/>
                  </a:lnTo>
                  <a:lnTo>
                    <a:pt x="942" y="45"/>
                  </a:lnTo>
                  <a:lnTo>
                    <a:pt x="942" y="45"/>
                  </a:lnTo>
                  <a:lnTo>
                    <a:pt x="939" y="45"/>
                  </a:lnTo>
                  <a:lnTo>
                    <a:pt x="939" y="42"/>
                  </a:lnTo>
                  <a:lnTo>
                    <a:pt x="939" y="42"/>
                  </a:lnTo>
                  <a:lnTo>
                    <a:pt x="937" y="42"/>
                  </a:lnTo>
                  <a:lnTo>
                    <a:pt x="937" y="42"/>
                  </a:lnTo>
                  <a:lnTo>
                    <a:pt x="937" y="42"/>
                  </a:lnTo>
                  <a:lnTo>
                    <a:pt x="935" y="42"/>
                  </a:lnTo>
                  <a:lnTo>
                    <a:pt x="935" y="40"/>
                  </a:lnTo>
                  <a:lnTo>
                    <a:pt x="932" y="40"/>
                  </a:lnTo>
                  <a:lnTo>
                    <a:pt x="932" y="40"/>
                  </a:lnTo>
                  <a:lnTo>
                    <a:pt x="930" y="40"/>
                  </a:lnTo>
                  <a:lnTo>
                    <a:pt x="927" y="40"/>
                  </a:lnTo>
                  <a:lnTo>
                    <a:pt x="927" y="38"/>
                  </a:lnTo>
                  <a:lnTo>
                    <a:pt x="927" y="38"/>
                  </a:lnTo>
                  <a:lnTo>
                    <a:pt x="925" y="40"/>
                  </a:lnTo>
                  <a:lnTo>
                    <a:pt x="925" y="40"/>
                  </a:lnTo>
                  <a:lnTo>
                    <a:pt x="925" y="38"/>
                  </a:lnTo>
                  <a:lnTo>
                    <a:pt x="925" y="38"/>
                  </a:lnTo>
                  <a:lnTo>
                    <a:pt x="923" y="38"/>
                  </a:lnTo>
                  <a:lnTo>
                    <a:pt x="923" y="38"/>
                  </a:lnTo>
                  <a:lnTo>
                    <a:pt x="923" y="40"/>
                  </a:lnTo>
                  <a:lnTo>
                    <a:pt x="923" y="40"/>
                  </a:lnTo>
                  <a:lnTo>
                    <a:pt x="923" y="42"/>
                  </a:lnTo>
                  <a:lnTo>
                    <a:pt x="923" y="42"/>
                  </a:lnTo>
                  <a:lnTo>
                    <a:pt x="923" y="42"/>
                  </a:lnTo>
                  <a:lnTo>
                    <a:pt x="920" y="45"/>
                  </a:lnTo>
                  <a:lnTo>
                    <a:pt x="920" y="45"/>
                  </a:lnTo>
                  <a:lnTo>
                    <a:pt x="920" y="45"/>
                  </a:lnTo>
                  <a:lnTo>
                    <a:pt x="920" y="47"/>
                  </a:lnTo>
                  <a:lnTo>
                    <a:pt x="920" y="47"/>
                  </a:lnTo>
                  <a:lnTo>
                    <a:pt x="916" y="49"/>
                  </a:lnTo>
                  <a:lnTo>
                    <a:pt x="916" y="52"/>
                  </a:lnTo>
                  <a:lnTo>
                    <a:pt x="916" y="52"/>
                  </a:lnTo>
                  <a:lnTo>
                    <a:pt x="916" y="54"/>
                  </a:lnTo>
                  <a:lnTo>
                    <a:pt x="913" y="54"/>
                  </a:lnTo>
                  <a:lnTo>
                    <a:pt x="913" y="54"/>
                  </a:lnTo>
                  <a:lnTo>
                    <a:pt x="911" y="54"/>
                  </a:lnTo>
                  <a:lnTo>
                    <a:pt x="911" y="54"/>
                  </a:lnTo>
                  <a:lnTo>
                    <a:pt x="911" y="54"/>
                  </a:lnTo>
                  <a:lnTo>
                    <a:pt x="911" y="56"/>
                  </a:lnTo>
                  <a:lnTo>
                    <a:pt x="908" y="56"/>
                  </a:lnTo>
                  <a:lnTo>
                    <a:pt x="908" y="54"/>
                  </a:lnTo>
                  <a:lnTo>
                    <a:pt x="904" y="52"/>
                  </a:lnTo>
                  <a:lnTo>
                    <a:pt x="904" y="52"/>
                  </a:lnTo>
                  <a:lnTo>
                    <a:pt x="901" y="49"/>
                  </a:lnTo>
                  <a:lnTo>
                    <a:pt x="901" y="52"/>
                  </a:lnTo>
                  <a:lnTo>
                    <a:pt x="901" y="49"/>
                  </a:lnTo>
                  <a:lnTo>
                    <a:pt x="901" y="49"/>
                  </a:lnTo>
                  <a:lnTo>
                    <a:pt x="899" y="47"/>
                  </a:lnTo>
                  <a:lnTo>
                    <a:pt x="899" y="47"/>
                  </a:lnTo>
                  <a:lnTo>
                    <a:pt x="894" y="49"/>
                  </a:lnTo>
                  <a:lnTo>
                    <a:pt x="894" y="49"/>
                  </a:lnTo>
                  <a:lnTo>
                    <a:pt x="892" y="47"/>
                  </a:lnTo>
                  <a:lnTo>
                    <a:pt x="890" y="49"/>
                  </a:lnTo>
                  <a:lnTo>
                    <a:pt x="890" y="49"/>
                  </a:lnTo>
                  <a:lnTo>
                    <a:pt x="887" y="47"/>
                  </a:lnTo>
                  <a:lnTo>
                    <a:pt x="887" y="47"/>
                  </a:lnTo>
                  <a:lnTo>
                    <a:pt x="887" y="45"/>
                  </a:lnTo>
                  <a:lnTo>
                    <a:pt x="887" y="45"/>
                  </a:lnTo>
                  <a:lnTo>
                    <a:pt x="885" y="45"/>
                  </a:lnTo>
                  <a:lnTo>
                    <a:pt x="885" y="45"/>
                  </a:lnTo>
                  <a:lnTo>
                    <a:pt x="885" y="45"/>
                  </a:lnTo>
                  <a:lnTo>
                    <a:pt x="885" y="45"/>
                  </a:lnTo>
                  <a:lnTo>
                    <a:pt x="882" y="45"/>
                  </a:lnTo>
                  <a:lnTo>
                    <a:pt x="882" y="45"/>
                  </a:lnTo>
                  <a:lnTo>
                    <a:pt x="880" y="49"/>
                  </a:lnTo>
                  <a:lnTo>
                    <a:pt x="880" y="52"/>
                  </a:lnTo>
                  <a:lnTo>
                    <a:pt x="878" y="52"/>
                  </a:lnTo>
                  <a:lnTo>
                    <a:pt x="875" y="52"/>
                  </a:lnTo>
                  <a:lnTo>
                    <a:pt x="875" y="52"/>
                  </a:lnTo>
                  <a:lnTo>
                    <a:pt x="875" y="52"/>
                  </a:lnTo>
                  <a:lnTo>
                    <a:pt x="875" y="54"/>
                  </a:lnTo>
                  <a:lnTo>
                    <a:pt x="875" y="54"/>
                  </a:lnTo>
                  <a:lnTo>
                    <a:pt x="875" y="54"/>
                  </a:lnTo>
                  <a:lnTo>
                    <a:pt x="873" y="54"/>
                  </a:lnTo>
                  <a:lnTo>
                    <a:pt x="873" y="54"/>
                  </a:lnTo>
                  <a:lnTo>
                    <a:pt x="873" y="54"/>
                  </a:lnTo>
                  <a:lnTo>
                    <a:pt x="871" y="54"/>
                  </a:lnTo>
                  <a:lnTo>
                    <a:pt x="871" y="54"/>
                  </a:lnTo>
                  <a:lnTo>
                    <a:pt x="868" y="56"/>
                  </a:lnTo>
                  <a:lnTo>
                    <a:pt x="868" y="59"/>
                  </a:lnTo>
                  <a:lnTo>
                    <a:pt x="866" y="59"/>
                  </a:lnTo>
                  <a:lnTo>
                    <a:pt x="866" y="59"/>
                  </a:lnTo>
                  <a:lnTo>
                    <a:pt x="864" y="59"/>
                  </a:lnTo>
                  <a:lnTo>
                    <a:pt x="864" y="59"/>
                  </a:lnTo>
                  <a:lnTo>
                    <a:pt x="864" y="56"/>
                  </a:lnTo>
                  <a:lnTo>
                    <a:pt x="864" y="56"/>
                  </a:lnTo>
                  <a:lnTo>
                    <a:pt x="861" y="54"/>
                  </a:lnTo>
                  <a:lnTo>
                    <a:pt x="859" y="54"/>
                  </a:lnTo>
                  <a:lnTo>
                    <a:pt x="856" y="56"/>
                  </a:lnTo>
                  <a:lnTo>
                    <a:pt x="854" y="56"/>
                  </a:lnTo>
                  <a:lnTo>
                    <a:pt x="854" y="54"/>
                  </a:lnTo>
                  <a:lnTo>
                    <a:pt x="852" y="54"/>
                  </a:lnTo>
                  <a:lnTo>
                    <a:pt x="852" y="52"/>
                  </a:lnTo>
                  <a:lnTo>
                    <a:pt x="852" y="52"/>
                  </a:lnTo>
                  <a:lnTo>
                    <a:pt x="852" y="49"/>
                  </a:lnTo>
                  <a:lnTo>
                    <a:pt x="849" y="49"/>
                  </a:lnTo>
                  <a:lnTo>
                    <a:pt x="849" y="49"/>
                  </a:lnTo>
                  <a:lnTo>
                    <a:pt x="849" y="52"/>
                  </a:lnTo>
                  <a:lnTo>
                    <a:pt x="847" y="52"/>
                  </a:lnTo>
                  <a:lnTo>
                    <a:pt x="847" y="49"/>
                  </a:lnTo>
                  <a:lnTo>
                    <a:pt x="847" y="49"/>
                  </a:lnTo>
                  <a:lnTo>
                    <a:pt x="845" y="49"/>
                  </a:lnTo>
                  <a:lnTo>
                    <a:pt x="845" y="47"/>
                  </a:lnTo>
                  <a:lnTo>
                    <a:pt x="845" y="47"/>
                  </a:lnTo>
                  <a:lnTo>
                    <a:pt x="845" y="47"/>
                  </a:lnTo>
                  <a:lnTo>
                    <a:pt x="847" y="45"/>
                  </a:lnTo>
                  <a:lnTo>
                    <a:pt x="847" y="45"/>
                  </a:lnTo>
                  <a:lnTo>
                    <a:pt x="842" y="45"/>
                  </a:lnTo>
                  <a:lnTo>
                    <a:pt x="842" y="45"/>
                  </a:lnTo>
                  <a:lnTo>
                    <a:pt x="842" y="45"/>
                  </a:lnTo>
                  <a:lnTo>
                    <a:pt x="842" y="45"/>
                  </a:lnTo>
                  <a:lnTo>
                    <a:pt x="842" y="42"/>
                  </a:lnTo>
                  <a:lnTo>
                    <a:pt x="840" y="45"/>
                  </a:lnTo>
                  <a:lnTo>
                    <a:pt x="840" y="45"/>
                  </a:lnTo>
                  <a:lnTo>
                    <a:pt x="840" y="45"/>
                  </a:lnTo>
                  <a:lnTo>
                    <a:pt x="840" y="45"/>
                  </a:lnTo>
                  <a:lnTo>
                    <a:pt x="840" y="45"/>
                  </a:lnTo>
                  <a:lnTo>
                    <a:pt x="840" y="45"/>
                  </a:lnTo>
                  <a:lnTo>
                    <a:pt x="840" y="45"/>
                  </a:lnTo>
                  <a:lnTo>
                    <a:pt x="840" y="45"/>
                  </a:lnTo>
                  <a:lnTo>
                    <a:pt x="840" y="45"/>
                  </a:lnTo>
                  <a:lnTo>
                    <a:pt x="837" y="45"/>
                  </a:lnTo>
                  <a:lnTo>
                    <a:pt x="837" y="45"/>
                  </a:lnTo>
                  <a:lnTo>
                    <a:pt x="837" y="45"/>
                  </a:lnTo>
                  <a:lnTo>
                    <a:pt x="835" y="42"/>
                  </a:lnTo>
                  <a:lnTo>
                    <a:pt x="835" y="42"/>
                  </a:lnTo>
                  <a:lnTo>
                    <a:pt x="835" y="42"/>
                  </a:lnTo>
                  <a:lnTo>
                    <a:pt x="833" y="42"/>
                  </a:lnTo>
                  <a:lnTo>
                    <a:pt x="833" y="42"/>
                  </a:lnTo>
                  <a:lnTo>
                    <a:pt x="833" y="42"/>
                  </a:lnTo>
                  <a:lnTo>
                    <a:pt x="833" y="40"/>
                  </a:lnTo>
                  <a:lnTo>
                    <a:pt x="833" y="38"/>
                  </a:lnTo>
                  <a:lnTo>
                    <a:pt x="833" y="35"/>
                  </a:lnTo>
                  <a:lnTo>
                    <a:pt x="833" y="33"/>
                  </a:lnTo>
                  <a:lnTo>
                    <a:pt x="833" y="33"/>
                  </a:lnTo>
                  <a:lnTo>
                    <a:pt x="833" y="33"/>
                  </a:lnTo>
                  <a:lnTo>
                    <a:pt x="830" y="33"/>
                  </a:lnTo>
                  <a:lnTo>
                    <a:pt x="830" y="30"/>
                  </a:lnTo>
                  <a:lnTo>
                    <a:pt x="830" y="30"/>
                  </a:lnTo>
                  <a:lnTo>
                    <a:pt x="830" y="33"/>
                  </a:lnTo>
                  <a:lnTo>
                    <a:pt x="828" y="33"/>
                  </a:lnTo>
                  <a:lnTo>
                    <a:pt x="828" y="30"/>
                  </a:lnTo>
                  <a:lnTo>
                    <a:pt x="828" y="30"/>
                  </a:lnTo>
                  <a:lnTo>
                    <a:pt x="828" y="28"/>
                  </a:lnTo>
                  <a:lnTo>
                    <a:pt x="828" y="28"/>
                  </a:lnTo>
                  <a:lnTo>
                    <a:pt x="826" y="26"/>
                  </a:lnTo>
                  <a:lnTo>
                    <a:pt x="821" y="26"/>
                  </a:lnTo>
                  <a:lnTo>
                    <a:pt x="821" y="26"/>
                  </a:lnTo>
                  <a:lnTo>
                    <a:pt x="819" y="26"/>
                  </a:lnTo>
                  <a:lnTo>
                    <a:pt x="819" y="23"/>
                  </a:lnTo>
                  <a:lnTo>
                    <a:pt x="819" y="23"/>
                  </a:lnTo>
                  <a:lnTo>
                    <a:pt x="819" y="23"/>
                  </a:lnTo>
                  <a:lnTo>
                    <a:pt x="819" y="21"/>
                  </a:lnTo>
                  <a:lnTo>
                    <a:pt x="816" y="21"/>
                  </a:lnTo>
                  <a:lnTo>
                    <a:pt x="816" y="21"/>
                  </a:lnTo>
                  <a:lnTo>
                    <a:pt x="816" y="21"/>
                  </a:lnTo>
                  <a:lnTo>
                    <a:pt x="816" y="21"/>
                  </a:lnTo>
                  <a:lnTo>
                    <a:pt x="814" y="21"/>
                  </a:lnTo>
                  <a:lnTo>
                    <a:pt x="816" y="19"/>
                  </a:lnTo>
                  <a:lnTo>
                    <a:pt x="816" y="16"/>
                  </a:lnTo>
                  <a:lnTo>
                    <a:pt x="814" y="16"/>
                  </a:lnTo>
                  <a:lnTo>
                    <a:pt x="814" y="16"/>
                  </a:lnTo>
                  <a:lnTo>
                    <a:pt x="811" y="16"/>
                  </a:lnTo>
                  <a:lnTo>
                    <a:pt x="811" y="16"/>
                  </a:lnTo>
                  <a:lnTo>
                    <a:pt x="811" y="16"/>
                  </a:lnTo>
                  <a:lnTo>
                    <a:pt x="811" y="16"/>
                  </a:lnTo>
                  <a:lnTo>
                    <a:pt x="809" y="16"/>
                  </a:lnTo>
                  <a:lnTo>
                    <a:pt x="809" y="14"/>
                  </a:lnTo>
                  <a:lnTo>
                    <a:pt x="809" y="14"/>
                  </a:lnTo>
                  <a:lnTo>
                    <a:pt x="807" y="14"/>
                  </a:lnTo>
                  <a:lnTo>
                    <a:pt x="807" y="14"/>
                  </a:lnTo>
                  <a:lnTo>
                    <a:pt x="807" y="14"/>
                  </a:lnTo>
                  <a:lnTo>
                    <a:pt x="804" y="14"/>
                  </a:lnTo>
                  <a:lnTo>
                    <a:pt x="800" y="11"/>
                  </a:lnTo>
                  <a:lnTo>
                    <a:pt x="797" y="9"/>
                  </a:lnTo>
                  <a:lnTo>
                    <a:pt x="795" y="9"/>
                  </a:lnTo>
                  <a:lnTo>
                    <a:pt x="793" y="11"/>
                  </a:lnTo>
                  <a:lnTo>
                    <a:pt x="790" y="11"/>
                  </a:lnTo>
                  <a:lnTo>
                    <a:pt x="790" y="11"/>
                  </a:lnTo>
                  <a:lnTo>
                    <a:pt x="788" y="14"/>
                  </a:lnTo>
                  <a:lnTo>
                    <a:pt x="785" y="16"/>
                  </a:lnTo>
                  <a:lnTo>
                    <a:pt x="785" y="16"/>
                  </a:lnTo>
                  <a:lnTo>
                    <a:pt x="785" y="16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5" y="19"/>
                  </a:lnTo>
                  <a:lnTo>
                    <a:pt x="783" y="19"/>
                  </a:lnTo>
                  <a:lnTo>
                    <a:pt x="783" y="19"/>
                  </a:lnTo>
                  <a:lnTo>
                    <a:pt x="783" y="19"/>
                  </a:lnTo>
                  <a:lnTo>
                    <a:pt x="783" y="19"/>
                  </a:lnTo>
                  <a:lnTo>
                    <a:pt x="783" y="19"/>
                  </a:lnTo>
                  <a:lnTo>
                    <a:pt x="783" y="19"/>
                  </a:lnTo>
                  <a:lnTo>
                    <a:pt x="781" y="19"/>
                  </a:lnTo>
                  <a:lnTo>
                    <a:pt x="781" y="19"/>
                  </a:lnTo>
                  <a:lnTo>
                    <a:pt x="781" y="19"/>
                  </a:lnTo>
                  <a:lnTo>
                    <a:pt x="778" y="16"/>
                  </a:lnTo>
                  <a:lnTo>
                    <a:pt x="778" y="16"/>
                  </a:lnTo>
                  <a:lnTo>
                    <a:pt x="778" y="16"/>
                  </a:lnTo>
                  <a:lnTo>
                    <a:pt x="776" y="16"/>
                  </a:lnTo>
                  <a:lnTo>
                    <a:pt x="774" y="16"/>
                  </a:lnTo>
                  <a:lnTo>
                    <a:pt x="774" y="16"/>
                  </a:lnTo>
                  <a:lnTo>
                    <a:pt x="774" y="16"/>
                  </a:lnTo>
                  <a:lnTo>
                    <a:pt x="774" y="16"/>
                  </a:lnTo>
                  <a:lnTo>
                    <a:pt x="771" y="16"/>
                  </a:lnTo>
                  <a:lnTo>
                    <a:pt x="771" y="16"/>
                  </a:lnTo>
                  <a:lnTo>
                    <a:pt x="771" y="16"/>
                  </a:lnTo>
                  <a:lnTo>
                    <a:pt x="771" y="16"/>
                  </a:lnTo>
                  <a:lnTo>
                    <a:pt x="771" y="16"/>
                  </a:lnTo>
                  <a:lnTo>
                    <a:pt x="769" y="16"/>
                  </a:lnTo>
                  <a:lnTo>
                    <a:pt x="769" y="16"/>
                  </a:lnTo>
                  <a:lnTo>
                    <a:pt x="769" y="16"/>
                  </a:lnTo>
                  <a:lnTo>
                    <a:pt x="769" y="16"/>
                  </a:lnTo>
                  <a:lnTo>
                    <a:pt x="767" y="19"/>
                  </a:lnTo>
                  <a:lnTo>
                    <a:pt x="767" y="19"/>
                  </a:lnTo>
                  <a:lnTo>
                    <a:pt x="767" y="19"/>
                  </a:lnTo>
                  <a:lnTo>
                    <a:pt x="764" y="19"/>
                  </a:lnTo>
                  <a:lnTo>
                    <a:pt x="764" y="19"/>
                  </a:lnTo>
                  <a:lnTo>
                    <a:pt x="762" y="16"/>
                  </a:lnTo>
                  <a:lnTo>
                    <a:pt x="762" y="16"/>
                  </a:lnTo>
                  <a:lnTo>
                    <a:pt x="762" y="14"/>
                  </a:lnTo>
                  <a:lnTo>
                    <a:pt x="762" y="14"/>
                  </a:lnTo>
                  <a:lnTo>
                    <a:pt x="759" y="14"/>
                  </a:lnTo>
                  <a:lnTo>
                    <a:pt x="759" y="14"/>
                  </a:lnTo>
                  <a:lnTo>
                    <a:pt x="759" y="11"/>
                  </a:lnTo>
                  <a:lnTo>
                    <a:pt x="757" y="14"/>
                  </a:lnTo>
                  <a:lnTo>
                    <a:pt x="757" y="14"/>
                  </a:lnTo>
                  <a:lnTo>
                    <a:pt x="757" y="11"/>
                  </a:lnTo>
                  <a:lnTo>
                    <a:pt x="757" y="11"/>
                  </a:lnTo>
                  <a:lnTo>
                    <a:pt x="755" y="14"/>
                  </a:lnTo>
                  <a:lnTo>
                    <a:pt x="755" y="11"/>
                  </a:lnTo>
                  <a:lnTo>
                    <a:pt x="752" y="11"/>
                  </a:lnTo>
                  <a:lnTo>
                    <a:pt x="752" y="11"/>
                  </a:lnTo>
                  <a:lnTo>
                    <a:pt x="752" y="11"/>
                  </a:lnTo>
                  <a:lnTo>
                    <a:pt x="750" y="11"/>
                  </a:lnTo>
                  <a:lnTo>
                    <a:pt x="750" y="11"/>
                  </a:lnTo>
                  <a:lnTo>
                    <a:pt x="750" y="11"/>
                  </a:lnTo>
                  <a:lnTo>
                    <a:pt x="750" y="9"/>
                  </a:lnTo>
                  <a:lnTo>
                    <a:pt x="750" y="9"/>
                  </a:lnTo>
                  <a:lnTo>
                    <a:pt x="750" y="9"/>
                  </a:lnTo>
                  <a:lnTo>
                    <a:pt x="750" y="9"/>
                  </a:lnTo>
                  <a:lnTo>
                    <a:pt x="750" y="7"/>
                  </a:lnTo>
                  <a:lnTo>
                    <a:pt x="748" y="9"/>
                  </a:lnTo>
                  <a:lnTo>
                    <a:pt x="748" y="9"/>
                  </a:lnTo>
                  <a:lnTo>
                    <a:pt x="748" y="9"/>
                  </a:lnTo>
                  <a:lnTo>
                    <a:pt x="748" y="9"/>
                  </a:lnTo>
                  <a:lnTo>
                    <a:pt x="748" y="7"/>
                  </a:lnTo>
                  <a:lnTo>
                    <a:pt x="748" y="9"/>
                  </a:lnTo>
                  <a:lnTo>
                    <a:pt x="745" y="7"/>
                  </a:lnTo>
                  <a:lnTo>
                    <a:pt x="745" y="7"/>
                  </a:lnTo>
                  <a:lnTo>
                    <a:pt x="745" y="7"/>
                  </a:lnTo>
                  <a:lnTo>
                    <a:pt x="745" y="7"/>
                  </a:lnTo>
                  <a:lnTo>
                    <a:pt x="745" y="7"/>
                  </a:lnTo>
                  <a:lnTo>
                    <a:pt x="745" y="7"/>
                  </a:lnTo>
                  <a:lnTo>
                    <a:pt x="743" y="7"/>
                  </a:lnTo>
                  <a:lnTo>
                    <a:pt x="743" y="7"/>
                  </a:lnTo>
                  <a:lnTo>
                    <a:pt x="743" y="7"/>
                  </a:lnTo>
                  <a:lnTo>
                    <a:pt x="743" y="7"/>
                  </a:lnTo>
                  <a:lnTo>
                    <a:pt x="743" y="9"/>
                  </a:lnTo>
                  <a:lnTo>
                    <a:pt x="743" y="9"/>
                  </a:lnTo>
                  <a:lnTo>
                    <a:pt x="743" y="9"/>
                  </a:lnTo>
                  <a:lnTo>
                    <a:pt x="743" y="9"/>
                  </a:lnTo>
                  <a:lnTo>
                    <a:pt x="743" y="9"/>
                  </a:lnTo>
                  <a:lnTo>
                    <a:pt x="743" y="9"/>
                  </a:lnTo>
                  <a:lnTo>
                    <a:pt x="740" y="9"/>
                  </a:lnTo>
                  <a:lnTo>
                    <a:pt x="740" y="9"/>
                  </a:lnTo>
                  <a:lnTo>
                    <a:pt x="740" y="9"/>
                  </a:lnTo>
                  <a:lnTo>
                    <a:pt x="740" y="11"/>
                  </a:lnTo>
                  <a:lnTo>
                    <a:pt x="738" y="9"/>
                  </a:lnTo>
                  <a:lnTo>
                    <a:pt x="738" y="9"/>
                  </a:lnTo>
                  <a:lnTo>
                    <a:pt x="738" y="9"/>
                  </a:lnTo>
                  <a:lnTo>
                    <a:pt x="736" y="9"/>
                  </a:lnTo>
                  <a:lnTo>
                    <a:pt x="736" y="9"/>
                  </a:lnTo>
                  <a:lnTo>
                    <a:pt x="736" y="9"/>
                  </a:lnTo>
                  <a:lnTo>
                    <a:pt x="736" y="9"/>
                  </a:lnTo>
                  <a:lnTo>
                    <a:pt x="736" y="9"/>
                  </a:lnTo>
                  <a:lnTo>
                    <a:pt x="733" y="9"/>
                  </a:lnTo>
                  <a:lnTo>
                    <a:pt x="733" y="11"/>
                  </a:lnTo>
                  <a:lnTo>
                    <a:pt x="733" y="11"/>
                  </a:lnTo>
                  <a:lnTo>
                    <a:pt x="733" y="11"/>
                  </a:lnTo>
                  <a:lnTo>
                    <a:pt x="731" y="9"/>
                  </a:lnTo>
                  <a:lnTo>
                    <a:pt x="731" y="9"/>
                  </a:lnTo>
                  <a:lnTo>
                    <a:pt x="731" y="9"/>
                  </a:lnTo>
                  <a:lnTo>
                    <a:pt x="731" y="9"/>
                  </a:lnTo>
                  <a:lnTo>
                    <a:pt x="729" y="9"/>
                  </a:lnTo>
                  <a:lnTo>
                    <a:pt x="729" y="9"/>
                  </a:lnTo>
                  <a:lnTo>
                    <a:pt x="729" y="9"/>
                  </a:lnTo>
                  <a:lnTo>
                    <a:pt x="729" y="9"/>
                  </a:lnTo>
                  <a:lnTo>
                    <a:pt x="729" y="9"/>
                  </a:lnTo>
                  <a:lnTo>
                    <a:pt x="729" y="7"/>
                  </a:lnTo>
                  <a:lnTo>
                    <a:pt x="729" y="7"/>
                  </a:lnTo>
                  <a:lnTo>
                    <a:pt x="726" y="7"/>
                  </a:lnTo>
                  <a:lnTo>
                    <a:pt x="726" y="7"/>
                  </a:lnTo>
                  <a:lnTo>
                    <a:pt x="726" y="7"/>
                  </a:lnTo>
                  <a:lnTo>
                    <a:pt x="726" y="7"/>
                  </a:lnTo>
                  <a:lnTo>
                    <a:pt x="726" y="7"/>
                  </a:lnTo>
                  <a:lnTo>
                    <a:pt x="726" y="7"/>
                  </a:lnTo>
                  <a:lnTo>
                    <a:pt x="726" y="7"/>
                  </a:lnTo>
                  <a:lnTo>
                    <a:pt x="726" y="7"/>
                  </a:lnTo>
                  <a:lnTo>
                    <a:pt x="724" y="7"/>
                  </a:lnTo>
                  <a:lnTo>
                    <a:pt x="724" y="7"/>
                  </a:lnTo>
                  <a:lnTo>
                    <a:pt x="722" y="4"/>
                  </a:lnTo>
                  <a:lnTo>
                    <a:pt x="722" y="4"/>
                  </a:lnTo>
                  <a:lnTo>
                    <a:pt x="722" y="4"/>
                  </a:lnTo>
                  <a:lnTo>
                    <a:pt x="722" y="4"/>
                  </a:lnTo>
                  <a:lnTo>
                    <a:pt x="719" y="4"/>
                  </a:lnTo>
                  <a:lnTo>
                    <a:pt x="719" y="4"/>
                  </a:lnTo>
                  <a:lnTo>
                    <a:pt x="719" y="4"/>
                  </a:lnTo>
                  <a:lnTo>
                    <a:pt x="719" y="4"/>
                  </a:lnTo>
                  <a:lnTo>
                    <a:pt x="719" y="4"/>
                  </a:lnTo>
                  <a:lnTo>
                    <a:pt x="719" y="4"/>
                  </a:lnTo>
                  <a:lnTo>
                    <a:pt x="717" y="4"/>
                  </a:lnTo>
                  <a:lnTo>
                    <a:pt x="717" y="2"/>
                  </a:lnTo>
                  <a:lnTo>
                    <a:pt x="717" y="2"/>
                  </a:lnTo>
                  <a:lnTo>
                    <a:pt x="717" y="2"/>
                  </a:lnTo>
                  <a:lnTo>
                    <a:pt x="717" y="2"/>
                  </a:lnTo>
                  <a:lnTo>
                    <a:pt x="717" y="2"/>
                  </a:lnTo>
                  <a:lnTo>
                    <a:pt x="717" y="2"/>
                  </a:lnTo>
                  <a:lnTo>
                    <a:pt x="717" y="2"/>
                  </a:lnTo>
                  <a:lnTo>
                    <a:pt x="717" y="2"/>
                  </a:lnTo>
                  <a:lnTo>
                    <a:pt x="717" y="0"/>
                  </a:lnTo>
                  <a:lnTo>
                    <a:pt x="714" y="0"/>
                  </a:lnTo>
                  <a:lnTo>
                    <a:pt x="714" y="0"/>
                  </a:lnTo>
                  <a:lnTo>
                    <a:pt x="714" y="0"/>
                  </a:lnTo>
                  <a:lnTo>
                    <a:pt x="712" y="0"/>
                  </a:lnTo>
                  <a:lnTo>
                    <a:pt x="714" y="2"/>
                  </a:lnTo>
                  <a:lnTo>
                    <a:pt x="712" y="2"/>
                  </a:lnTo>
                  <a:lnTo>
                    <a:pt x="712" y="2"/>
                  </a:lnTo>
                  <a:lnTo>
                    <a:pt x="712" y="2"/>
                  </a:lnTo>
                  <a:lnTo>
                    <a:pt x="710" y="2"/>
                  </a:lnTo>
                  <a:lnTo>
                    <a:pt x="710" y="2"/>
                  </a:lnTo>
                  <a:lnTo>
                    <a:pt x="710" y="2"/>
                  </a:lnTo>
                  <a:lnTo>
                    <a:pt x="707" y="2"/>
                  </a:lnTo>
                  <a:lnTo>
                    <a:pt x="707" y="4"/>
                  </a:lnTo>
                  <a:lnTo>
                    <a:pt x="705" y="2"/>
                  </a:lnTo>
                  <a:lnTo>
                    <a:pt x="705" y="4"/>
                  </a:lnTo>
                  <a:lnTo>
                    <a:pt x="705" y="4"/>
                  </a:lnTo>
                  <a:lnTo>
                    <a:pt x="705" y="4"/>
                  </a:lnTo>
                  <a:lnTo>
                    <a:pt x="705" y="4"/>
                  </a:lnTo>
                  <a:lnTo>
                    <a:pt x="703" y="4"/>
                  </a:lnTo>
                  <a:lnTo>
                    <a:pt x="703" y="7"/>
                  </a:lnTo>
                  <a:lnTo>
                    <a:pt x="703" y="7"/>
                  </a:lnTo>
                  <a:lnTo>
                    <a:pt x="703" y="9"/>
                  </a:lnTo>
                  <a:lnTo>
                    <a:pt x="703" y="9"/>
                  </a:lnTo>
                  <a:lnTo>
                    <a:pt x="703" y="9"/>
                  </a:lnTo>
                  <a:lnTo>
                    <a:pt x="700" y="11"/>
                  </a:lnTo>
                  <a:lnTo>
                    <a:pt x="703" y="11"/>
                  </a:lnTo>
                  <a:lnTo>
                    <a:pt x="703" y="11"/>
                  </a:lnTo>
                  <a:lnTo>
                    <a:pt x="703" y="11"/>
                  </a:lnTo>
                  <a:lnTo>
                    <a:pt x="703" y="11"/>
                  </a:lnTo>
                  <a:lnTo>
                    <a:pt x="703" y="14"/>
                  </a:lnTo>
                  <a:lnTo>
                    <a:pt x="703" y="14"/>
                  </a:lnTo>
                  <a:lnTo>
                    <a:pt x="703" y="14"/>
                  </a:lnTo>
                  <a:lnTo>
                    <a:pt x="703" y="14"/>
                  </a:lnTo>
                  <a:lnTo>
                    <a:pt x="703" y="16"/>
                  </a:lnTo>
                  <a:lnTo>
                    <a:pt x="703" y="16"/>
                  </a:lnTo>
                  <a:lnTo>
                    <a:pt x="703" y="19"/>
                  </a:lnTo>
                  <a:lnTo>
                    <a:pt x="703" y="19"/>
                  </a:lnTo>
                  <a:lnTo>
                    <a:pt x="700" y="19"/>
                  </a:lnTo>
                  <a:lnTo>
                    <a:pt x="700" y="19"/>
                  </a:lnTo>
                  <a:lnTo>
                    <a:pt x="698" y="19"/>
                  </a:lnTo>
                  <a:lnTo>
                    <a:pt x="698" y="19"/>
                  </a:lnTo>
                  <a:lnTo>
                    <a:pt x="698" y="21"/>
                  </a:lnTo>
                  <a:lnTo>
                    <a:pt x="693" y="21"/>
                  </a:lnTo>
                  <a:lnTo>
                    <a:pt x="693" y="21"/>
                  </a:lnTo>
                  <a:lnTo>
                    <a:pt x="693" y="19"/>
                  </a:lnTo>
                  <a:lnTo>
                    <a:pt x="693" y="19"/>
                  </a:lnTo>
                  <a:lnTo>
                    <a:pt x="691" y="19"/>
                  </a:lnTo>
                  <a:lnTo>
                    <a:pt x="691" y="21"/>
                  </a:lnTo>
                  <a:lnTo>
                    <a:pt x="691" y="21"/>
                  </a:lnTo>
                  <a:lnTo>
                    <a:pt x="691" y="21"/>
                  </a:lnTo>
                  <a:lnTo>
                    <a:pt x="691" y="21"/>
                  </a:lnTo>
                  <a:lnTo>
                    <a:pt x="688" y="21"/>
                  </a:lnTo>
                  <a:lnTo>
                    <a:pt x="688" y="23"/>
                  </a:lnTo>
                  <a:lnTo>
                    <a:pt x="688" y="23"/>
                  </a:lnTo>
                  <a:lnTo>
                    <a:pt x="686" y="23"/>
                  </a:lnTo>
                  <a:lnTo>
                    <a:pt x="686" y="21"/>
                  </a:lnTo>
                  <a:lnTo>
                    <a:pt x="684" y="21"/>
                  </a:lnTo>
                  <a:lnTo>
                    <a:pt x="681" y="21"/>
                  </a:lnTo>
                  <a:lnTo>
                    <a:pt x="681" y="21"/>
                  </a:lnTo>
                  <a:lnTo>
                    <a:pt x="681" y="21"/>
                  </a:lnTo>
                  <a:lnTo>
                    <a:pt x="681" y="21"/>
                  </a:lnTo>
                  <a:lnTo>
                    <a:pt x="679" y="23"/>
                  </a:lnTo>
                  <a:lnTo>
                    <a:pt x="677" y="23"/>
                  </a:lnTo>
                  <a:lnTo>
                    <a:pt x="677" y="23"/>
                  </a:lnTo>
                  <a:lnTo>
                    <a:pt x="677" y="23"/>
                  </a:lnTo>
                  <a:lnTo>
                    <a:pt x="677" y="23"/>
                  </a:lnTo>
                  <a:lnTo>
                    <a:pt x="674" y="23"/>
                  </a:lnTo>
                  <a:lnTo>
                    <a:pt x="674" y="23"/>
                  </a:lnTo>
                  <a:lnTo>
                    <a:pt x="674" y="23"/>
                  </a:lnTo>
                  <a:lnTo>
                    <a:pt x="674" y="26"/>
                  </a:lnTo>
                  <a:lnTo>
                    <a:pt x="672" y="26"/>
                  </a:lnTo>
                  <a:lnTo>
                    <a:pt x="672" y="23"/>
                  </a:lnTo>
                  <a:lnTo>
                    <a:pt x="672" y="26"/>
                  </a:lnTo>
                  <a:lnTo>
                    <a:pt x="669" y="26"/>
                  </a:lnTo>
                  <a:lnTo>
                    <a:pt x="667" y="26"/>
                  </a:lnTo>
                  <a:lnTo>
                    <a:pt x="667" y="23"/>
                  </a:lnTo>
                  <a:lnTo>
                    <a:pt x="667" y="23"/>
                  </a:lnTo>
                  <a:lnTo>
                    <a:pt x="667" y="23"/>
                  </a:lnTo>
                  <a:lnTo>
                    <a:pt x="667" y="23"/>
                  </a:lnTo>
                  <a:lnTo>
                    <a:pt x="665" y="21"/>
                  </a:lnTo>
                  <a:lnTo>
                    <a:pt x="665" y="21"/>
                  </a:lnTo>
                  <a:lnTo>
                    <a:pt x="665" y="21"/>
                  </a:lnTo>
                  <a:lnTo>
                    <a:pt x="665" y="19"/>
                  </a:lnTo>
                  <a:lnTo>
                    <a:pt x="662" y="19"/>
                  </a:lnTo>
                  <a:lnTo>
                    <a:pt x="662" y="19"/>
                  </a:lnTo>
                  <a:lnTo>
                    <a:pt x="662" y="19"/>
                  </a:lnTo>
                  <a:lnTo>
                    <a:pt x="660" y="19"/>
                  </a:lnTo>
                  <a:lnTo>
                    <a:pt x="660" y="19"/>
                  </a:lnTo>
                  <a:lnTo>
                    <a:pt x="660" y="16"/>
                  </a:lnTo>
                  <a:lnTo>
                    <a:pt x="660" y="16"/>
                  </a:lnTo>
                  <a:lnTo>
                    <a:pt x="658" y="16"/>
                  </a:lnTo>
                  <a:lnTo>
                    <a:pt x="658" y="16"/>
                  </a:lnTo>
                  <a:lnTo>
                    <a:pt x="658" y="16"/>
                  </a:lnTo>
                  <a:lnTo>
                    <a:pt x="655" y="14"/>
                  </a:lnTo>
                  <a:lnTo>
                    <a:pt x="655" y="16"/>
                  </a:lnTo>
                  <a:lnTo>
                    <a:pt x="655" y="16"/>
                  </a:lnTo>
                  <a:lnTo>
                    <a:pt x="655" y="16"/>
                  </a:lnTo>
                  <a:lnTo>
                    <a:pt x="655" y="16"/>
                  </a:lnTo>
                  <a:lnTo>
                    <a:pt x="653" y="16"/>
                  </a:lnTo>
                  <a:lnTo>
                    <a:pt x="653" y="16"/>
                  </a:lnTo>
                  <a:lnTo>
                    <a:pt x="653" y="14"/>
                  </a:lnTo>
                  <a:lnTo>
                    <a:pt x="653" y="14"/>
                  </a:lnTo>
                  <a:lnTo>
                    <a:pt x="651" y="14"/>
                  </a:lnTo>
                  <a:lnTo>
                    <a:pt x="651" y="16"/>
                  </a:lnTo>
                  <a:lnTo>
                    <a:pt x="651" y="16"/>
                  </a:lnTo>
                  <a:lnTo>
                    <a:pt x="651" y="19"/>
                  </a:lnTo>
                  <a:lnTo>
                    <a:pt x="653" y="19"/>
                  </a:lnTo>
                  <a:lnTo>
                    <a:pt x="653" y="19"/>
                  </a:lnTo>
                  <a:lnTo>
                    <a:pt x="653" y="19"/>
                  </a:lnTo>
                  <a:lnTo>
                    <a:pt x="651" y="21"/>
                  </a:lnTo>
                  <a:lnTo>
                    <a:pt x="648" y="21"/>
                  </a:lnTo>
                  <a:lnTo>
                    <a:pt x="646" y="21"/>
                  </a:lnTo>
                  <a:lnTo>
                    <a:pt x="646" y="21"/>
                  </a:lnTo>
                  <a:lnTo>
                    <a:pt x="646" y="23"/>
                  </a:lnTo>
                  <a:lnTo>
                    <a:pt x="646" y="23"/>
                  </a:lnTo>
                  <a:lnTo>
                    <a:pt x="646" y="23"/>
                  </a:lnTo>
                  <a:lnTo>
                    <a:pt x="646" y="23"/>
                  </a:lnTo>
                  <a:lnTo>
                    <a:pt x="646" y="23"/>
                  </a:lnTo>
                  <a:lnTo>
                    <a:pt x="646" y="23"/>
                  </a:lnTo>
                  <a:lnTo>
                    <a:pt x="643" y="23"/>
                  </a:lnTo>
                  <a:lnTo>
                    <a:pt x="643" y="23"/>
                  </a:lnTo>
                  <a:lnTo>
                    <a:pt x="643" y="23"/>
                  </a:lnTo>
                  <a:lnTo>
                    <a:pt x="641" y="23"/>
                  </a:lnTo>
                  <a:lnTo>
                    <a:pt x="641" y="26"/>
                  </a:lnTo>
                  <a:lnTo>
                    <a:pt x="639" y="26"/>
                  </a:lnTo>
                  <a:lnTo>
                    <a:pt x="639" y="26"/>
                  </a:lnTo>
                  <a:lnTo>
                    <a:pt x="639" y="26"/>
                  </a:lnTo>
                  <a:lnTo>
                    <a:pt x="636" y="26"/>
                  </a:lnTo>
                  <a:lnTo>
                    <a:pt x="636" y="26"/>
                  </a:lnTo>
                  <a:lnTo>
                    <a:pt x="634" y="26"/>
                  </a:lnTo>
                  <a:lnTo>
                    <a:pt x="634" y="26"/>
                  </a:lnTo>
                  <a:lnTo>
                    <a:pt x="632" y="28"/>
                  </a:lnTo>
                  <a:lnTo>
                    <a:pt x="629" y="28"/>
                  </a:lnTo>
                  <a:lnTo>
                    <a:pt x="629" y="28"/>
                  </a:lnTo>
                  <a:lnTo>
                    <a:pt x="629" y="28"/>
                  </a:lnTo>
                  <a:lnTo>
                    <a:pt x="629" y="28"/>
                  </a:lnTo>
                  <a:lnTo>
                    <a:pt x="629" y="28"/>
                  </a:lnTo>
                  <a:lnTo>
                    <a:pt x="629" y="28"/>
                  </a:lnTo>
                  <a:lnTo>
                    <a:pt x="629" y="28"/>
                  </a:lnTo>
                  <a:lnTo>
                    <a:pt x="629" y="30"/>
                  </a:lnTo>
                  <a:lnTo>
                    <a:pt x="629" y="30"/>
                  </a:lnTo>
                  <a:lnTo>
                    <a:pt x="627" y="30"/>
                  </a:lnTo>
                  <a:lnTo>
                    <a:pt x="625" y="30"/>
                  </a:lnTo>
                  <a:lnTo>
                    <a:pt x="625" y="30"/>
                  </a:lnTo>
                  <a:lnTo>
                    <a:pt x="625" y="30"/>
                  </a:lnTo>
                  <a:lnTo>
                    <a:pt x="625" y="30"/>
                  </a:lnTo>
                  <a:lnTo>
                    <a:pt x="622" y="30"/>
                  </a:lnTo>
                  <a:lnTo>
                    <a:pt x="622" y="30"/>
                  </a:lnTo>
                  <a:lnTo>
                    <a:pt x="622" y="30"/>
                  </a:lnTo>
                  <a:lnTo>
                    <a:pt x="620" y="30"/>
                  </a:lnTo>
                  <a:lnTo>
                    <a:pt x="617" y="33"/>
                  </a:lnTo>
                  <a:lnTo>
                    <a:pt x="617" y="33"/>
                  </a:lnTo>
                  <a:lnTo>
                    <a:pt x="615" y="33"/>
                  </a:lnTo>
                  <a:lnTo>
                    <a:pt x="613" y="33"/>
                  </a:lnTo>
                  <a:lnTo>
                    <a:pt x="613" y="35"/>
                  </a:lnTo>
                  <a:lnTo>
                    <a:pt x="610" y="35"/>
                  </a:lnTo>
                  <a:lnTo>
                    <a:pt x="608" y="35"/>
                  </a:lnTo>
                  <a:lnTo>
                    <a:pt x="606" y="38"/>
                  </a:lnTo>
                  <a:lnTo>
                    <a:pt x="603" y="38"/>
                  </a:lnTo>
                  <a:lnTo>
                    <a:pt x="603" y="38"/>
                  </a:lnTo>
                  <a:lnTo>
                    <a:pt x="601" y="38"/>
                  </a:lnTo>
                  <a:lnTo>
                    <a:pt x="601" y="40"/>
                  </a:lnTo>
                  <a:lnTo>
                    <a:pt x="601" y="40"/>
                  </a:lnTo>
                  <a:lnTo>
                    <a:pt x="601" y="40"/>
                  </a:lnTo>
                  <a:lnTo>
                    <a:pt x="601" y="42"/>
                  </a:lnTo>
                  <a:lnTo>
                    <a:pt x="601" y="42"/>
                  </a:lnTo>
                  <a:lnTo>
                    <a:pt x="601" y="42"/>
                  </a:lnTo>
                  <a:lnTo>
                    <a:pt x="601" y="42"/>
                  </a:lnTo>
                  <a:lnTo>
                    <a:pt x="599" y="42"/>
                  </a:lnTo>
                  <a:lnTo>
                    <a:pt x="599" y="42"/>
                  </a:lnTo>
                  <a:lnTo>
                    <a:pt x="599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94" y="40"/>
                  </a:lnTo>
                  <a:lnTo>
                    <a:pt x="594" y="40"/>
                  </a:lnTo>
                  <a:lnTo>
                    <a:pt x="594" y="40"/>
                  </a:lnTo>
                  <a:lnTo>
                    <a:pt x="591" y="40"/>
                  </a:lnTo>
                  <a:lnTo>
                    <a:pt x="591" y="40"/>
                  </a:lnTo>
                  <a:lnTo>
                    <a:pt x="591" y="38"/>
                  </a:lnTo>
                  <a:lnTo>
                    <a:pt x="589" y="38"/>
                  </a:lnTo>
                  <a:lnTo>
                    <a:pt x="589" y="38"/>
                  </a:lnTo>
                  <a:lnTo>
                    <a:pt x="589" y="38"/>
                  </a:lnTo>
                  <a:lnTo>
                    <a:pt x="587" y="35"/>
                  </a:lnTo>
                  <a:lnTo>
                    <a:pt x="587" y="35"/>
                  </a:lnTo>
                  <a:lnTo>
                    <a:pt x="584" y="35"/>
                  </a:lnTo>
                  <a:lnTo>
                    <a:pt x="582" y="35"/>
                  </a:lnTo>
                  <a:lnTo>
                    <a:pt x="582" y="35"/>
                  </a:lnTo>
                  <a:lnTo>
                    <a:pt x="582" y="35"/>
                  </a:lnTo>
                  <a:lnTo>
                    <a:pt x="580" y="35"/>
                  </a:lnTo>
                  <a:lnTo>
                    <a:pt x="580" y="35"/>
                  </a:lnTo>
                  <a:lnTo>
                    <a:pt x="580" y="35"/>
                  </a:lnTo>
                  <a:lnTo>
                    <a:pt x="580" y="33"/>
                  </a:lnTo>
                  <a:lnTo>
                    <a:pt x="577" y="33"/>
                  </a:lnTo>
                  <a:lnTo>
                    <a:pt x="577" y="33"/>
                  </a:lnTo>
                  <a:lnTo>
                    <a:pt x="577" y="30"/>
                  </a:lnTo>
                  <a:lnTo>
                    <a:pt x="577" y="30"/>
                  </a:lnTo>
                  <a:lnTo>
                    <a:pt x="577" y="30"/>
                  </a:lnTo>
                  <a:lnTo>
                    <a:pt x="575" y="30"/>
                  </a:lnTo>
                  <a:lnTo>
                    <a:pt x="575" y="30"/>
                  </a:lnTo>
                  <a:lnTo>
                    <a:pt x="575" y="30"/>
                  </a:lnTo>
                  <a:lnTo>
                    <a:pt x="575" y="30"/>
                  </a:lnTo>
                  <a:lnTo>
                    <a:pt x="572" y="30"/>
                  </a:lnTo>
                  <a:lnTo>
                    <a:pt x="572" y="30"/>
                  </a:lnTo>
                  <a:lnTo>
                    <a:pt x="572" y="30"/>
                  </a:lnTo>
                  <a:lnTo>
                    <a:pt x="572" y="30"/>
                  </a:lnTo>
                  <a:lnTo>
                    <a:pt x="572" y="30"/>
                  </a:lnTo>
                  <a:lnTo>
                    <a:pt x="572" y="33"/>
                  </a:lnTo>
                  <a:lnTo>
                    <a:pt x="572" y="33"/>
                  </a:lnTo>
                  <a:lnTo>
                    <a:pt x="572" y="33"/>
                  </a:lnTo>
                  <a:lnTo>
                    <a:pt x="572" y="33"/>
                  </a:lnTo>
                  <a:lnTo>
                    <a:pt x="570" y="35"/>
                  </a:lnTo>
                  <a:lnTo>
                    <a:pt x="570" y="35"/>
                  </a:lnTo>
                  <a:lnTo>
                    <a:pt x="570" y="35"/>
                  </a:lnTo>
                  <a:lnTo>
                    <a:pt x="568" y="35"/>
                  </a:lnTo>
                  <a:lnTo>
                    <a:pt x="568" y="35"/>
                  </a:lnTo>
                  <a:lnTo>
                    <a:pt x="565" y="35"/>
                  </a:lnTo>
                  <a:lnTo>
                    <a:pt x="565" y="35"/>
                  </a:lnTo>
                  <a:lnTo>
                    <a:pt x="565" y="38"/>
                  </a:lnTo>
                  <a:lnTo>
                    <a:pt x="565" y="38"/>
                  </a:lnTo>
                  <a:lnTo>
                    <a:pt x="565" y="40"/>
                  </a:lnTo>
                  <a:lnTo>
                    <a:pt x="563" y="40"/>
                  </a:lnTo>
                  <a:lnTo>
                    <a:pt x="563" y="40"/>
                  </a:lnTo>
                  <a:lnTo>
                    <a:pt x="563" y="40"/>
                  </a:lnTo>
                  <a:lnTo>
                    <a:pt x="563" y="42"/>
                  </a:lnTo>
                  <a:lnTo>
                    <a:pt x="563" y="42"/>
                  </a:lnTo>
                  <a:lnTo>
                    <a:pt x="563" y="42"/>
                  </a:lnTo>
                  <a:lnTo>
                    <a:pt x="563" y="45"/>
                  </a:lnTo>
                  <a:lnTo>
                    <a:pt x="563" y="45"/>
                  </a:lnTo>
                  <a:lnTo>
                    <a:pt x="563" y="45"/>
                  </a:lnTo>
                  <a:lnTo>
                    <a:pt x="561" y="45"/>
                  </a:lnTo>
                  <a:lnTo>
                    <a:pt x="561" y="45"/>
                  </a:lnTo>
                  <a:lnTo>
                    <a:pt x="561" y="47"/>
                  </a:lnTo>
                  <a:lnTo>
                    <a:pt x="561" y="47"/>
                  </a:lnTo>
                  <a:lnTo>
                    <a:pt x="561" y="47"/>
                  </a:lnTo>
                  <a:lnTo>
                    <a:pt x="561" y="47"/>
                  </a:lnTo>
                  <a:lnTo>
                    <a:pt x="558" y="47"/>
                  </a:lnTo>
                  <a:lnTo>
                    <a:pt x="556" y="47"/>
                  </a:lnTo>
                  <a:lnTo>
                    <a:pt x="556" y="49"/>
                  </a:lnTo>
                  <a:lnTo>
                    <a:pt x="556" y="49"/>
                  </a:lnTo>
                  <a:lnTo>
                    <a:pt x="556" y="52"/>
                  </a:lnTo>
                  <a:lnTo>
                    <a:pt x="556" y="52"/>
                  </a:lnTo>
                  <a:lnTo>
                    <a:pt x="556" y="54"/>
                  </a:lnTo>
                  <a:lnTo>
                    <a:pt x="556" y="54"/>
                  </a:lnTo>
                  <a:lnTo>
                    <a:pt x="556" y="54"/>
                  </a:lnTo>
                  <a:lnTo>
                    <a:pt x="556" y="54"/>
                  </a:lnTo>
                  <a:lnTo>
                    <a:pt x="556" y="56"/>
                  </a:lnTo>
                  <a:lnTo>
                    <a:pt x="556" y="56"/>
                  </a:lnTo>
                  <a:lnTo>
                    <a:pt x="554" y="56"/>
                  </a:lnTo>
                  <a:lnTo>
                    <a:pt x="554" y="59"/>
                  </a:lnTo>
                  <a:lnTo>
                    <a:pt x="554" y="59"/>
                  </a:lnTo>
                  <a:lnTo>
                    <a:pt x="554" y="61"/>
                  </a:lnTo>
                  <a:lnTo>
                    <a:pt x="554" y="61"/>
                  </a:lnTo>
                  <a:lnTo>
                    <a:pt x="554" y="61"/>
                  </a:lnTo>
                  <a:lnTo>
                    <a:pt x="551" y="64"/>
                  </a:lnTo>
                  <a:lnTo>
                    <a:pt x="551" y="64"/>
                  </a:lnTo>
                  <a:lnTo>
                    <a:pt x="551" y="64"/>
                  </a:lnTo>
                  <a:lnTo>
                    <a:pt x="551" y="64"/>
                  </a:lnTo>
                  <a:lnTo>
                    <a:pt x="549" y="66"/>
                  </a:lnTo>
                  <a:lnTo>
                    <a:pt x="549" y="66"/>
                  </a:lnTo>
                  <a:lnTo>
                    <a:pt x="546" y="66"/>
                  </a:lnTo>
                  <a:lnTo>
                    <a:pt x="546" y="66"/>
                  </a:lnTo>
                  <a:lnTo>
                    <a:pt x="539" y="66"/>
                  </a:lnTo>
                  <a:lnTo>
                    <a:pt x="535" y="66"/>
                  </a:lnTo>
                  <a:lnTo>
                    <a:pt x="535" y="66"/>
                  </a:lnTo>
                  <a:lnTo>
                    <a:pt x="532" y="64"/>
                  </a:lnTo>
                  <a:lnTo>
                    <a:pt x="532" y="64"/>
                  </a:lnTo>
                  <a:lnTo>
                    <a:pt x="532" y="64"/>
                  </a:lnTo>
                  <a:lnTo>
                    <a:pt x="532" y="64"/>
                  </a:lnTo>
                  <a:lnTo>
                    <a:pt x="530" y="64"/>
                  </a:lnTo>
                  <a:lnTo>
                    <a:pt x="528" y="61"/>
                  </a:lnTo>
                  <a:lnTo>
                    <a:pt x="525" y="61"/>
                  </a:lnTo>
                  <a:lnTo>
                    <a:pt x="525" y="61"/>
                  </a:lnTo>
                  <a:lnTo>
                    <a:pt x="525" y="61"/>
                  </a:lnTo>
                  <a:lnTo>
                    <a:pt x="523" y="61"/>
                  </a:lnTo>
                  <a:lnTo>
                    <a:pt x="523" y="61"/>
                  </a:lnTo>
                  <a:lnTo>
                    <a:pt x="523" y="61"/>
                  </a:lnTo>
                  <a:lnTo>
                    <a:pt x="523" y="61"/>
                  </a:lnTo>
                  <a:lnTo>
                    <a:pt x="520" y="61"/>
                  </a:lnTo>
                  <a:lnTo>
                    <a:pt x="518" y="61"/>
                  </a:lnTo>
                  <a:lnTo>
                    <a:pt x="518" y="61"/>
                  </a:lnTo>
                  <a:lnTo>
                    <a:pt x="516" y="61"/>
                  </a:lnTo>
                  <a:lnTo>
                    <a:pt x="516" y="59"/>
                  </a:lnTo>
                  <a:lnTo>
                    <a:pt x="516" y="59"/>
                  </a:lnTo>
                  <a:lnTo>
                    <a:pt x="513" y="59"/>
                  </a:lnTo>
                  <a:lnTo>
                    <a:pt x="513" y="59"/>
                  </a:lnTo>
                  <a:lnTo>
                    <a:pt x="511" y="59"/>
                  </a:lnTo>
                  <a:lnTo>
                    <a:pt x="511" y="59"/>
                  </a:lnTo>
                  <a:lnTo>
                    <a:pt x="511" y="59"/>
                  </a:lnTo>
                  <a:lnTo>
                    <a:pt x="511" y="59"/>
                  </a:lnTo>
                  <a:lnTo>
                    <a:pt x="511" y="59"/>
                  </a:lnTo>
                  <a:lnTo>
                    <a:pt x="509" y="59"/>
                  </a:lnTo>
                  <a:lnTo>
                    <a:pt x="509" y="59"/>
                  </a:lnTo>
                  <a:lnTo>
                    <a:pt x="506" y="59"/>
                  </a:lnTo>
                  <a:lnTo>
                    <a:pt x="504" y="59"/>
                  </a:lnTo>
                  <a:lnTo>
                    <a:pt x="499" y="61"/>
                  </a:lnTo>
                  <a:lnTo>
                    <a:pt x="499" y="61"/>
                  </a:lnTo>
                  <a:lnTo>
                    <a:pt x="499" y="61"/>
                  </a:lnTo>
                  <a:lnTo>
                    <a:pt x="497" y="61"/>
                  </a:lnTo>
                  <a:lnTo>
                    <a:pt x="497" y="61"/>
                  </a:lnTo>
                  <a:lnTo>
                    <a:pt x="497" y="59"/>
                  </a:lnTo>
                  <a:lnTo>
                    <a:pt x="497" y="59"/>
                  </a:lnTo>
                  <a:lnTo>
                    <a:pt x="494" y="59"/>
                  </a:lnTo>
                  <a:lnTo>
                    <a:pt x="492" y="59"/>
                  </a:lnTo>
                  <a:lnTo>
                    <a:pt x="492" y="59"/>
                  </a:lnTo>
                  <a:lnTo>
                    <a:pt x="492" y="59"/>
                  </a:lnTo>
                  <a:lnTo>
                    <a:pt x="490" y="59"/>
                  </a:lnTo>
                  <a:lnTo>
                    <a:pt x="487" y="56"/>
                  </a:lnTo>
                  <a:lnTo>
                    <a:pt x="487" y="56"/>
                  </a:lnTo>
                  <a:lnTo>
                    <a:pt x="487" y="56"/>
                  </a:lnTo>
                  <a:lnTo>
                    <a:pt x="487" y="56"/>
                  </a:lnTo>
                  <a:lnTo>
                    <a:pt x="485" y="56"/>
                  </a:lnTo>
                  <a:lnTo>
                    <a:pt x="485" y="56"/>
                  </a:lnTo>
                  <a:lnTo>
                    <a:pt x="485" y="56"/>
                  </a:lnTo>
                  <a:lnTo>
                    <a:pt x="485" y="56"/>
                  </a:lnTo>
                  <a:lnTo>
                    <a:pt x="485" y="56"/>
                  </a:lnTo>
                  <a:lnTo>
                    <a:pt x="483" y="56"/>
                  </a:lnTo>
                  <a:lnTo>
                    <a:pt x="483" y="59"/>
                  </a:lnTo>
                  <a:lnTo>
                    <a:pt x="483" y="59"/>
                  </a:lnTo>
                  <a:lnTo>
                    <a:pt x="483" y="59"/>
                  </a:lnTo>
                  <a:lnTo>
                    <a:pt x="483" y="59"/>
                  </a:lnTo>
                  <a:lnTo>
                    <a:pt x="480" y="59"/>
                  </a:lnTo>
                  <a:lnTo>
                    <a:pt x="480" y="56"/>
                  </a:lnTo>
                  <a:lnTo>
                    <a:pt x="480" y="56"/>
                  </a:lnTo>
                  <a:lnTo>
                    <a:pt x="480" y="56"/>
                  </a:lnTo>
                  <a:lnTo>
                    <a:pt x="478" y="56"/>
                  </a:lnTo>
                  <a:lnTo>
                    <a:pt x="478" y="56"/>
                  </a:lnTo>
                  <a:lnTo>
                    <a:pt x="478" y="56"/>
                  </a:lnTo>
                  <a:lnTo>
                    <a:pt x="475" y="54"/>
                  </a:lnTo>
                  <a:lnTo>
                    <a:pt x="475" y="54"/>
                  </a:lnTo>
                  <a:lnTo>
                    <a:pt x="475" y="52"/>
                  </a:lnTo>
                  <a:lnTo>
                    <a:pt x="473" y="52"/>
                  </a:lnTo>
                  <a:lnTo>
                    <a:pt x="468" y="52"/>
                  </a:lnTo>
                  <a:lnTo>
                    <a:pt x="464" y="49"/>
                  </a:lnTo>
                  <a:lnTo>
                    <a:pt x="461" y="49"/>
                  </a:lnTo>
                  <a:lnTo>
                    <a:pt x="461" y="49"/>
                  </a:lnTo>
                  <a:lnTo>
                    <a:pt x="461" y="52"/>
                  </a:lnTo>
                  <a:lnTo>
                    <a:pt x="459" y="52"/>
                  </a:lnTo>
                  <a:lnTo>
                    <a:pt x="459" y="52"/>
                  </a:lnTo>
                  <a:lnTo>
                    <a:pt x="454" y="52"/>
                  </a:lnTo>
                  <a:lnTo>
                    <a:pt x="449" y="52"/>
                  </a:lnTo>
                  <a:lnTo>
                    <a:pt x="449" y="52"/>
                  </a:lnTo>
                  <a:lnTo>
                    <a:pt x="447" y="52"/>
                  </a:lnTo>
                  <a:lnTo>
                    <a:pt x="442" y="47"/>
                  </a:lnTo>
                  <a:lnTo>
                    <a:pt x="442" y="45"/>
                  </a:lnTo>
                  <a:lnTo>
                    <a:pt x="440" y="45"/>
                  </a:lnTo>
                  <a:lnTo>
                    <a:pt x="442" y="45"/>
                  </a:lnTo>
                  <a:lnTo>
                    <a:pt x="442" y="42"/>
                  </a:lnTo>
                  <a:lnTo>
                    <a:pt x="442" y="42"/>
                  </a:lnTo>
                  <a:lnTo>
                    <a:pt x="442" y="40"/>
                  </a:lnTo>
                  <a:lnTo>
                    <a:pt x="440" y="40"/>
                  </a:lnTo>
                  <a:lnTo>
                    <a:pt x="440" y="38"/>
                  </a:lnTo>
                  <a:lnTo>
                    <a:pt x="440" y="38"/>
                  </a:lnTo>
                  <a:lnTo>
                    <a:pt x="438" y="38"/>
                  </a:lnTo>
                  <a:lnTo>
                    <a:pt x="438" y="35"/>
                  </a:lnTo>
                  <a:lnTo>
                    <a:pt x="435" y="33"/>
                  </a:lnTo>
                  <a:lnTo>
                    <a:pt x="435" y="33"/>
                  </a:lnTo>
                  <a:lnTo>
                    <a:pt x="435" y="33"/>
                  </a:lnTo>
                  <a:lnTo>
                    <a:pt x="433" y="33"/>
                  </a:lnTo>
                  <a:lnTo>
                    <a:pt x="431" y="30"/>
                  </a:lnTo>
                  <a:lnTo>
                    <a:pt x="431" y="30"/>
                  </a:lnTo>
                  <a:lnTo>
                    <a:pt x="428" y="30"/>
                  </a:lnTo>
                  <a:lnTo>
                    <a:pt x="426" y="28"/>
                  </a:lnTo>
                  <a:lnTo>
                    <a:pt x="426" y="26"/>
                  </a:lnTo>
                  <a:lnTo>
                    <a:pt x="421" y="26"/>
                  </a:lnTo>
                  <a:lnTo>
                    <a:pt x="421" y="23"/>
                  </a:lnTo>
                  <a:lnTo>
                    <a:pt x="419" y="23"/>
                  </a:lnTo>
                  <a:lnTo>
                    <a:pt x="419" y="21"/>
                  </a:lnTo>
                  <a:lnTo>
                    <a:pt x="414" y="21"/>
                  </a:lnTo>
                  <a:lnTo>
                    <a:pt x="412" y="21"/>
                  </a:lnTo>
                  <a:lnTo>
                    <a:pt x="412" y="19"/>
                  </a:lnTo>
                  <a:lnTo>
                    <a:pt x="412" y="19"/>
                  </a:lnTo>
                  <a:lnTo>
                    <a:pt x="409" y="16"/>
                  </a:lnTo>
                  <a:lnTo>
                    <a:pt x="409" y="16"/>
                  </a:lnTo>
                  <a:lnTo>
                    <a:pt x="409" y="16"/>
                  </a:lnTo>
                  <a:lnTo>
                    <a:pt x="407" y="16"/>
                  </a:lnTo>
                  <a:lnTo>
                    <a:pt x="404" y="14"/>
                  </a:lnTo>
                  <a:lnTo>
                    <a:pt x="404" y="14"/>
                  </a:lnTo>
                  <a:lnTo>
                    <a:pt x="402" y="14"/>
                  </a:lnTo>
                  <a:lnTo>
                    <a:pt x="402" y="14"/>
                  </a:lnTo>
                  <a:lnTo>
                    <a:pt x="397" y="14"/>
                  </a:lnTo>
                  <a:lnTo>
                    <a:pt x="395" y="11"/>
                  </a:lnTo>
                  <a:lnTo>
                    <a:pt x="393" y="11"/>
                  </a:lnTo>
                  <a:lnTo>
                    <a:pt x="393" y="14"/>
                  </a:lnTo>
                  <a:lnTo>
                    <a:pt x="390" y="14"/>
                  </a:lnTo>
                  <a:lnTo>
                    <a:pt x="388" y="14"/>
                  </a:lnTo>
                  <a:lnTo>
                    <a:pt x="386" y="14"/>
                  </a:lnTo>
                  <a:lnTo>
                    <a:pt x="386" y="14"/>
                  </a:lnTo>
                  <a:lnTo>
                    <a:pt x="383" y="16"/>
                  </a:lnTo>
                  <a:lnTo>
                    <a:pt x="378" y="19"/>
                  </a:lnTo>
                  <a:lnTo>
                    <a:pt x="376" y="21"/>
                  </a:lnTo>
                  <a:lnTo>
                    <a:pt x="376" y="21"/>
                  </a:lnTo>
                  <a:lnTo>
                    <a:pt x="376" y="21"/>
                  </a:lnTo>
                  <a:lnTo>
                    <a:pt x="374" y="23"/>
                  </a:lnTo>
                  <a:lnTo>
                    <a:pt x="374" y="23"/>
                  </a:lnTo>
                  <a:lnTo>
                    <a:pt x="371" y="23"/>
                  </a:lnTo>
                  <a:lnTo>
                    <a:pt x="369" y="23"/>
                  </a:lnTo>
                  <a:lnTo>
                    <a:pt x="369" y="23"/>
                  </a:lnTo>
                  <a:lnTo>
                    <a:pt x="369" y="26"/>
                  </a:lnTo>
                  <a:lnTo>
                    <a:pt x="367" y="26"/>
                  </a:lnTo>
                  <a:lnTo>
                    <a:pt x="367" y="28"/>
                  </a:lnTo>
                  <a:lnTo>
                    <a:pt x="367" y="28"/>
                  </a:lnTo>
                  <a:lnTo>
                    <a:pt x="367" y="30"/>
                  </a:lnTo>
                  <a:lnTo>
                    <a:pt x="367" y="30"/>
                  </a:lnTo>
                  <a:lnTo>
                    <a:pt x="364" y="30"/>
                  </a:lnTo>
                  <a:lnTo>
                    <a:pt x="364" y="30"/>
                  </a:lnTo>
                  <a:lnTo>
                    <a:pt x="364" y="33"/>
                  </a:lnTo>
                  <a:lnTo>
                    <a:pt x="364" y="33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60" y="38"/>
                  </a:lnTo>
                  <a:lnTo>
                    <a:pt x="360" y="38"/>
                  </a:lnTo>
                  <a:lnTo>
                    <a:pt x="360" y="40"/>
                  </a:lnTo>
                  <a:lnTo>
                    <a:pt x="360" y="40"/>
                  </a:lnTo>
                  <a:lnTo>
                    <a:pt x="360" y="40"/>
                  </a:lnTo>
                  <a:lnTo>
                    <a:pt x="357" y="40"/>
                  </a:lnTo>
                  <a:lnTo>
                    <a:pt x="355" y="42"/>
                  </a:lnTo>
                  <a:lnTo>
                    <a:pt x="355" y="45"/>
                  </a:lnTo>
                  <a:lnTo>
                    <a:pt x="352" y="52"/>
                  </a:lnTo>
                  <a:lnTo>
                    <a:pt x="350" y="52"/>
                  </a:lnTo>
                  <a:lnTo>
                    <a:pt x="350" y="54"/>
                  </a:lnTo>
                  <a:lnTo>
                    <a:pt x="345" y="54"/>
                  </a:lnTo>
                  <a:lnTo>
                    <a:pt x="345" y="54"/>
                  </a:lnTo>
                  <a:lnTo>
                    <a:pt x="345" y="54"/>
                  </a:lnTo>
                  <a:lnTo>
                    <a:pt x="343" y="54"/>
                  </a:lnTo>
                  <a:lnTo>
                    <a:pt x="343" y="54"/>
                  </a:lnTo>
                  <a:lnTo>
                    <a:pt x="341" y="54"/>
                  </a:lnTo>
                  <a:lnTo>
                    <a:pt x="341" y="54"/>
                  </a:lnTo>
                  <a:lnTo>
                    <a:pt x="338" y="56"/>
                  </a:lnTo>
                  <a:lnTo>
                    <a:pt x="338" y="56"/>
                  </a:lnTo>
                  <a:lnTo>
                    <a:pt x="341" y="59"/>
                  </a:lnTo>
                  <a:lnTo>
                    <a:pt x="341" y="59"/>
                  </a:lnTo>
                  <a:lnTo>
                    <a:pt x="341" y="61"/>
                  </a:lnTo>
                  <a:lnTo>
                    <a:pt x="341" y="61"/>
                  </a:lnTo>
                  <a:lnTo>
                    <a:pt x="343" y="66"/>
                  </a:lnTo>
                  <a:lnTo>
                    <a:pt x="345" y="66"/>
                  </a:lnTo>
                  <a:lnTo>
                    <a:pt x="345" y="71"/>
                  </a:lnTo>
                  <a:lnTo>
                    <a:pt x="345" y="75"/>
                  </a:lnTo>
                  <a:lnTo>
                    <a:pt x="345" y="75"/>
                  </a:lnTo>
                  <a:lnTo>
                    <a:pt x="345" y="78"/>
                  </a:lnTo>
                  <a:lnTo>
                    <a:pt x="343" y="80"/>
                  </a:lnTo>
                  <a:lnTo>
                    <a:pt x="343" y="80"/>
                  </a:lnTo>
                  <a:lnTo>
                    <a:pt x="343" y="80"/>
                  </a:lnTo>
                  <a:lnTo>
                    <a:pt x="343" y="82"/>
                  </a:lnTo>
                  <a:lnTo>
                    <a:pt x="343" y="90"/>
                  </a:lnTo>
                  <a:lnTo>
                    <a:pt x="343" y="101"/>
                  </a:lnTo>
                  <a:lnTo>
                    <a:pt x="345" y="104"/>
                  </a:lnTo>
                  <a:lnTo>
                    <a:pt x="345" y="111"/>
                  </a:lnTo>
                  <a:lnTo>
                    <a:pt x="343" y="118"/>
                  </a:lnTo>
                  <a:lnTo>
                    <a:pt x="343" y="118"/>
                  </a:lnTo>
                  <a:lnTo>
                    <a:pt x="343" y="120"/>
                  </a:lnTo>
                  <a:lnTo>
                    <a:pt x="343" y="120"/>
                  </a:lnTo>
                  <a:lnTo>
                    <a:pt x="343" y="120"/>
                  </a:lnTo>
                  <a:lnTo>
                    <a:pt x="341" y="123"/>
                  </a:lnTo>
                  <a:lnTo>
                    <a:pt x="338" y="123"/>
                  </a:lnTo>
                  <a:lnTo>
                    <a:pt x="338" y="123"/>
                  </a:lnTo>
                  <a:lnTo>
                    <a:pt x="336" y="130"/>
                  </a:lnTo>
                  <a:lnTo>
                    <a:pt x="336" y="130"/>
                  </a:lnTo>
                  <a:lnTo>
                    <a:pt x="336" y="130"/>
                  </a:lnTo>
                  <a:lnTo>
                    <a:pt x="336" y="132"/>
                  </a:lnTo>
                  <a:lnTo>
                    <a:pt x="336" y="132"/>
                  </a:lnTo>
                  <a:lnTo>
                    <a:pt x="334" y="135"/>
                  </a:lnTo>
                  <a:lnTo>
                    <a:pt x="334" y="137"/>
                  </a:lnTo>
                  <a:lnTo>
                    <a:pt x="334" y="137"/>
                  </a:lnTo>
                  <a:lnTo>
                    <a:pt x="334" y="139"/>
                  </a:lnTo>
                  <a:lnTo>
                    <a:pt x="331" y="142"/>
                  </a:lnTo>
                  <a:lnTo>
                    <a:pt x="326" y="149"/>
                  </a:lnTo>
                  <a:lnTo>
                    <a:pt x="326" y="149"/>
                  </a:lnTo>
                  <a:lnTo>
                    <a:pt x="326" y="149"/>
                  </a:lnTo>
                  <a:lnTo>
                    <a:pt x="324" y="153"/>
                  </a:lnTo>
                  <a:lnTo>
                    <a:pt x="322" y="153"/>
                  </a:lnTo>
                  <a:lnTo>
                    <a:pt x="322" y="153"/>
                  </a:lnTo>
                  <a:lnTo>
                    <a:pt x="322" y="158"/>
                  </a:lnTo>
                  <a:lnTo>
                    <a:pt x="322" y="158"/>
                  </a:lnTo>
                  <a:lnTo>
                    <a:pt x="322" y="161"/>
                  </a:lnTo>
                  <a:lnTo>
                    <a:pt x="319" y="161"/>
                  </a:lnTo>
                  <a:lnTo>
                    <a:pt x="319" y="163"/>
                  </a:lnTo>
                  <a:lnTo>
                    <a:pt x="319" y="163"/>
                  </a:lnTo>
                  <a:lnTo>
                    <a:pt x="319" y="163"/>
                  </a:lnTo>
                  <a:lnTo>
                    <a:pt x="317" y="163"/>
                  </a:lnTo>
                  <a:lnTo>
                    <a:pt x="317" y="165"/>
                  </a:lnTo>
                  <a:lnTo>
                    <a:pt x="317" y="165"/>
                  </a:lnTo>
                  <a:lnTo>
                    <a:pt x="315" y="172"/>
                  </a:lnTo>
                  <a:lnTo>
                    <a:pt x="315" y="172"/>
                  </a:lnTo>
                  <a:lnTo>
                    <a:pt x="315" y="175"/>
                  </a:lnTo>
                  <a:lnTo>
                    <a:pt x="315" y="175"/>
                  </a:lnTo>
                  <a:lnTo>
                    <a:pt x="315" y="182"/>
                  </a:lnTo>
                  <a:lnTo>
                    <a:pt x="315" y="184"/>
                  </a:lnTo>
                  <a:lnTo>
                    <a:pt x="315" y="184"/>
                  </a:lnTo>
                  <a:lnTo>
                    <a:pt x="315" y="184"/>
                  </a:lnTo>
                  <a:lnTo>
                    <a:pt x="315" y="187"/>
                  </a:lnTo>
                  <a:lnTo>
                    <a:pt x="315" y="187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2" y="210"/>
                  </a:lnTo>
                  <a:lnTo>
                    <a:pt x="310" y="213"/>
                  </a:lnTo>
                  <a:lnTo>
                    <a:pt x="310" y="215"/>
                  </a:lnTo>
                  <a:lnTo>
                    <a:pt x="307" y="220"/>
                  </a:lnTo>
                  <a:lnTo>
                    <a:pt x="307" y="222"/>
                  </a:lnTo>
                  <a:lnTo>
                    <a:pt x="307" y="224"/>
                  </a:lnTo>
                  <a:lnTo>
                    <a:pt x="305" y="227"/>
                  </a:lnTo>
                  <a:lnTo>
                    <a:pt x="305" y="229"/>
                  </a:lnTo>
                  <a:lnTo>
                    <a:pt x="303" y="232"/>
                  </a:lnTo>
                  <a:lnTo>
                    <a:pt x="303" y="232"/>
                  </a:lnTo>
                  <a:lnTo>
                    <a:pt x="303" y="236"/>
                  </a:lnTo>
                  <a:lnTo>
                    <a:pt x="303" y="241"/>
                  </a:lnTo>
                  <a:lnTo>
                    <a:pt x="305" y="248"/>
                  </a:lnTo>
                  <a:lnTo>
                    <a:pt x="305" y="248"/>
                  </a:lnTo>
                  <a:lnTo>
                    <a:pt x="305" y="253"/>
                  </a:lnTo>
                  <a:lnTo>
                    <a:pt x="305" y="255"/>
                  </a:lnTo>
                  <a:lnTo>
                    <a:pt x="305" y="255"/>
                  </a:lnTo>
                  <a:lnTo>
                    <a:pt x="305" y="258"/>
                  </a:lnTo>
                  <a:lnTo>
                    <a:pt x="307" y="258"/>
                  </a:lnTo>
                  <a:lnTo>
                    <a:pt x="307" y="260"/>
                  </a:lnTo>
                  <a:lnTo>
                    <a:pt x="307" y="260"/>
                  </a:lnTo>
                  <a:lnTo>
                    <a:pt x="307" y="262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03" y="274"/>
                  </a:lnTo>
                  <a:lnTo>
                    <a:pt x="298" y="286"/>
                  </a:lnTo>
                  <a:lnTo>
                    <a:pt x="298" y="286"/>
                  </a:lnTo>
                  <a:lnTo>
                    <a:pt x="296" y="298"/>
                  </a:lnTo>
                  <a:lnTo>
                    <a:pt x="296" y="298"/>
                  </a:lnTo>
                  <a:lnTo>
                    <a:pt x="296" y="300"/>
                  </a:lnTo>
                  <a:lnTo>
                    <a:pt x="296" y="305"/>
                  </a:lnTo>
                  <a:lnTo>
                    <a:pt x="298" y="314"/>
                  </a:lnTo>
                  <a:lnTo>
                    <a:pt x="296" y="314"/>
                  </a:lnTo>
                  <a:lnTo>
                    <a:pt x="296" y="317"/>
                  </a:lnTo>
                  <a:lnTo>
                    <a:pt x="293" y="319"/>
                  </a:lnTo>
                  <a:lnTo>
                    <a:pt x="293" y="319"/>
                  </a:lnTo>
                  <a:lnTo>
                    <a:pt x="291" y="319"/>
                  </a:lnTo>
                  <a:lnTo>
                    <a:pt x="291" y="322"/>
                  </a:lnTo>
                  <a:lnTo>
                    <a:pt x="291" y="322"/>
                  </a:lnTo>
                  <a:lnTo>
                    <a:pt x="291" y="322"/>
                  </a:lnTo>
                  <a:lnTo>
                    <a:pt x="291" y="322"/>
                  </a:lnTo>
                  <a:lnTo>
                    <a:pt x="291" y="322"/>
                  </a:lnTo>
                  <a:lnTo>
                    <a:pt x="289" y="324"/>
                  </a:lnTo>
                  <a:lnTo>
                    <a:pt x="286" y="326"/>
                  </a:lnTo>
                  <a:lnTo>
                    <a:pt x="279" y="336"/>
                  </a:lnTo>
                  <a:lnTo>
                    <a:pt x="277" y="336"/>
                  </a:lnTo>
                  <a:lnTo>
                    <a:pt x="277" y="338"/>
                  </a:lnTo>
                  <a:lnTo>
                    <a:pt x="277" y="338"/>
                  </a:lnTo>
                  <a:lnTo>
                    <a:pt x="274" y="338"/>
                  </a:lnTo>
                  <a:lnTo>
                    <a:pt x="274" y="338"/>
                  </a:lnTo>
                  <a:lnTo>
                    <a:pt x="274" y="340"/>
                  </a:lnTo>
                  <a:lnTo>
                    <a:pt x="272" y="340"/>
                  </a:lnTo>
                  <a:lnTo>
                    <a:pt x="270" y="340"/>
                  </a:lnTo>
                  <a:lnTo>
                    <a:pt x="267" y="343"/>
                  </a:lnTo>
                  <a:lnTo>
                    <a:pt x="267" y="343"/>
                  </a:lnTo>
                  <a:lnTo>
                    <a:pt x="263" y="343"/>
                  </a:lnTo>
                  <a:lnTo>
                    <a:pt x="260" y="345"/>
                  </a:lnTo>
                  <a:lnTo>
                    <a:pt x="258" y="345"/>
                  </a:lnTo>
                  <a:lnTo>
                    <a:pt x="258" y="345"/>
                  </a:lnTo>
                  <a:lnTo>
                    <a:pt x="258" y="345"/>
                  </a:lnTo>
                  <a:lnTo>
                    <a:pt x="258" y="345"/>
                  </a:lnTo>
                  <a:lnTo>
                    <a:pt x="258" y="345"/>
                  </a:lnTo>
                  <a:lnTo>
                    <a:pt x="255" y="348"/>
                  </a:lnTo>
                  <a:lnTo>
                    <a:pt x="253" y="350"/>
                  </a:lnTo>
                  <a:lnTo>
                    <a:pt x="253" y="350"/>
                  </a:lnTo>
                  <a:lnTo>
                    <a:pt x="251" y="352"/>
                  </a:lnTo>
                  <a:lnTo>
                    <a:pt x="248" y="355"/>
                  </a:lnTo>
                  <a:lnTo>
                    <a:pt x="248" y="355"/>
                  </a:lnTo>
                  <a:lnTo>
                    <a:pt x="248" y="355"/>
                  </a:lnTo>
                  <a:lnTo>
                    <a:pt x="248" y="355"/>
                  </a:lnTo>
                  <a:lnTo>
                    <a:pt x="246" y="357"/>
                  </a:lnTo>
                  <a:lnTo>
                    <a:pt x="246" y="359"/>
                  </a:lnTo>
                  <a:lnTo>
                    <a:pt x="244" y="362"/>
                  </a:lnTo>
                  <a:lnTo>
                    <a:pt x="241" y="364"/>
                  </a:lnTo>
                  <a:lnTo>
                    <a:pt x="241" y="366"/>
                  </a:lnTo>
                  <a:lnTo>
                    <a:pt x="239" y="369"/>
                  </a:lnTo>
                  <a:lnTo>
                    <a:pt x="239" y="371"/>
                  </a:lnTo>
                  <a:lnTo>
                    <a:pt x="237" y="374"/>
                  </a:lnTo>
                  <a:lnTo>
                    <a:pt x="237" y="374"/>
                  </a:lnTo>
                  <a:lnTo>
                    <a:pt x="237" y="374"/>
                  </a:lnTo>
                  <a:lnTo>
                    <a:pt x="237" y="376"/>
                  </a:lnTo>
                  <a:lnTo>
                    <a:pt x="237" y="376"/>
                  </a:lnTo>
                  <a:lnTo>
                    <a:pt x="237" y="378"/>
                  </a:lnTo>
                  <a:lnTo>
                    <a:pt x="237" y="381"/>
                  </a:lnTo>
                  <a:lnTo>
                    <a:pt x="232" y="385"/>
                  </a:lnTo>
                  <a:lnTo>
                    <a:pt x="232" y="385"/>
                  </a:lnTo>
                  <a:lnTo>
                    <a:pt x="232" y="385"/>
                  </a:lnTo>
                  <a:lnTo>
                    <a:pt x="232" y="388"/>
                  </a:lnTo>
                  <a:lnTo>
                    <a:pt x="232" y="388"/>
                  </a:lnTo>
                  <a:lnTo>
                    <a:pt x="229" y="388"/>
                  </a:lnTo>
                  <a:lnTo>
                    <a:pt x="229" y="388"/>
                  </a:lnTo>
                  <a:lnTo>
                    <a:pt x="229" y="388"/>
                  </a:lnTo>
                  <a:lnTo>
                    <a:pt x="227" y="388"/>
                  </a:lnTo>
                  <a:lnTo>
                    <a:pt x="227" y="390"/>
                  </a:lnTo>
                  <a:lnTo>
                    <a:pt x="225" y="393"/>
                  </a:lnTo>
                  <a:lnTo>
                    <a:pt x="222" y="395"/>
                  </a:lnTo>
                  <a:lnTo>
                    <a:pt x="218" y="397"/>
                  </a:lnTo>
                  <a:lnTo>
                    <a:pt x="218" y="397"/>
                  </a:lnTo>
                  <a:lnTo>
                    <a:pt x="215" y="400"/>
                  </a:lnTo>
                  <a:lnTo>
                    <a:pt x="215" y="402"/>
                  </a:lnTo>
                  <a:lnTo>
                    <a:pt x="213" y="402"/>
                  </a:lnTo>
                  <a:lnTo>
                    <a:pt x="213" y="404"/>
                  </a:lnTo>
                  <a:lnTo>
                    <a:pt x="213" y="404"/>
                  </a:lnTo>
                  <a:lnTo>
                    <a:pt x="213" y="404"/>
                  </a:lnTo>
                  <a:lnTo>
                    <a:pt x="213" y="407"/>
                  </a:lnTo>
                  <a:lnTo>
                    <a:pt x="213" y="409"/>
                  </a:lnTo>
                  <a:lnTo>
                    <a:pt x="213" y="409"/>
                  </a:lnTo>
                  <a:lnTo>
                    <a:pt x="213" y="409"/>
                  </a:lnTo>
                  <a:lnTo>
                    <a:pt x="213" y="411"/>
                  </a:lnTo>
                  <a:lnTo>
                    <a:pt x="213" y="411"/>
                  </a:lnTo>
                  <a:lnTo>
                    <a:pt x="213" y="411"/>
                  </a:lnTo>
                  <a:lnTo>
                    <a:pt x="213" y="414"/>
                  </a:lnTo>
                  <a:lnTo>
                    <a:pt x="215" y="426"/>
                  </a:lnTo>
                  <a:lnTo>
                    <a:pt x="215" y="435"/>
                  </a:lnTo>
                  <a:lnTo>
                    <a:pt x="213" y="437"/>
                  </a:lnTo>
                  <a:lnTo>
                    <a:pt x="213" y="440"/>
                  </a:lnTo>
                  <a:lnTo>
                    <a:pt x="213" y="440"/>
                  </a:lnTo>
                  <a:lnTo>
                    <a:pt x="213" y="442"/>
                  </a:lnTo>
                  <a:lnTo>
                    <a:pt x="213" y="445"/>
                  </a:lnTo>
                  <a:lnTo>
                    <a:pt x="213" y="447"/>
                  </a:lnTo>
                  <a:lnTo>
                    <a:pt x="213" y="449"/>
                  </a:lnTo>
                  <a:lnTo>
                    <a:pt x="213" y="454"/>
                  </a:lnTo>
                  <a:lnTo>
                    <a:pt x="213" y="454"/>
                  </a:lnTo>
                  <a:lnTo>
                    <a:pt x="215" y="454"/>
                  </a:lnTo>
                  <a:lnTo>
                    <a:pt x="215" y="456"/>
                  </a:lnTo>
                  <a:lnTo>
                    <a:pt x="213" y="459"/>
                  </a:lnTo>
                  <a:lnTo>
                    <a:pt x="215" y="459"/>
                  </a:lnTo>
                  <a:lnTo>
                    <a:pt x="215" y="461"/>
                  </a:lnTo>
                  <a:lnTo>
                    <a:pt x="215" y="461"/>
                  </a:lnTo>
                  <a:lnTo>
                    <a:pt x="215" y="461"/>
                  </a:lnTo>
                  <a:lnTo>
                    <a:pt x="215" y="464"/>
                  </a:lnTo>
                  <a:lnTo>
                    <a:pt x="215" y="464"/>
                  </a:lnTo>
                  <a:lnTo>
                    <a:pt x="215" y="466"/>
                  </a:lnTo>
                  <a:lnTo>
                    <a:pt x="213" y="471"/>
                  </a:lnTo>
                  <a:lnTo>
                    <a:pt x="210" y="473"/>
                  </a:lnTo>
                  <a:lnTo>
                    <a:pt x="210" y="475"/>
                  </a:lnTo>
                  <a:lnTo>
                    <a:pt x="206" y="480"/>
                  </a:lnTo>
                  <a:lnTo>
                    <a:pt x="203" y="482"/>
                  </a:lnTo>
                  <a:lnTo>
                    <a:pt x="203" y="485"/>
                  </a:lnTo>
                  <a:lnTo>
                    <a:pt x="203" y="485"/>
                  </a:lnTo>
                  <a:lnTo>
                    <a:pt x="201" y="487"/>
                  </a:lnTo>
                  <a:lnTo>
                    <a:pt x="201" y="490"/>
                  </a:lnTo>
                  <a:lnTo>
                    <a:pt x="201" y="492"/>
                  </a:lnTo>
                  <a:lnTo>
                    <a:pt x="199" y="492"/>
                  </a:lnTo>
                  <a:lnTo>
                    <a:pt x="199" y="494"/>
                  </a:lnTo>
                  <a:lnTo>
                    <a:pt x="199" y="497"/>
                  </a:lnTo>
                  <a:lnTo>
                    <a:pt x="196" y="497"/>
                  </a:lnTo>
                  <a:lnTo>
                    <a:pt x="196" y="497"/>
                  </a:lnTo>
                  <a:lnTo>
                    <a:pt x="194" y="499"/>
                  </a:lnTo>
                  <a:lnTo>
                    <a:pt x="192" y="499"/>
                  </a:lnTo>
                  <a:lnTo>
                    <a:pt x="189" y="499"/>
                  </a:lnTo>
                  <a:lnTo>
                    <a:pt x="180" y="501"/>
                  </a:lnTo>
                  <a:lnTo>
                    <a:pt x="180" y="501"/>
                  </a:lnTo>
                  <a:lnTo>
                    <a:pt x="177" y="501"/>
                  </a:lnTo>
                  <a:lnTo>
                    <a:pt x="177" y="504"/>
                  </a:lnTo>
                  <a:lnTo>
                    <a:pt x="177" y="508"/>
                  </a:lnTo>
                  <a:lnTo>
                    <a:pt x="175" y="508"/>
                  </a:lnTo>
                  <a:lnTo>
                    <a:pt x="175" y="511"/>
                  </a:lnTo>
                  <a:lnTo>
                    <a:pt x="175" y="511"/>
                  </a:lnTo>
                  <a:lnTo>
                    <a:pt x="175" y="511"/>
                  </a:lnTo>
                  <a:lnTo>
                    <a:pt x="173" y="511"/>
                  </a:lnTo>
                  <a:lnTo>
                    <a:pt x="170" y="513"/>
                  </a:lnTo>
                  <a:lnTo>
                    <a:pt x="166" y="516"/>
                  </a:lnTo>
                  <a:lnTo>
                    <a:pt x="163" y="516"/>
                  </a:lnTo>
                  <a:lnTo>
                    <a:pt x="163" y="516"/>
                  </a:lnTo>
                  <a:lnTo>
                    <a:pt x="161" y="518"/>
                  </a:lnTo>
                  <a:lnTo>
                    <a:pt x="161" y="518"/>
                  </a:lnTo>
                  <a:lnTo>
                    <a:pt x="161" y="518"/>
                  </a:lnTo>
                  <a:lnTo>
                    <a:pt x="158" y="523"/>
                  </a:lnTo>
                  <a:lnTo>
                    <a:pt x="156" y="525"/>
                  </a:lnTo>
                  <a:lnTo>
                    <a:pt x="154" y="527"/>
                  </a:lnTo>
                  <a:lnTo>
                    <a:pt x="151" y="527"/>
                  </a:lnTo>
                  <a:lnTo>
                    <a:pt x="151" y="530"/>
                  </a:lnTo>
                  <a:lnTo>
                    <a:pt x="151" y="530"/>
                  </a:lnTo>
                  <a:lnTo>
                    <a:pt x="147" y="535"/>
                  </a:lnTo>
                  <a:lnTo>
                    <a:pt x="142" y="542"/>
                  </a:lnTo>
                  <a:lnTo>
                    <a:pt x="142" y="542"/>
                  </a:lnTo>
                  <a:lnTo>
                    <a:pt x="142" y="542"/>
                  </a:lnTo>
                  <a:lnTo>
                    <a:pt x="139" y="544"/>
                  </a:lnTo>
                  <a:lnTo>
                    <a:pt x="137" y="544"/>
                  </a:lnTo>
                  <a:lnTo>
                    <a:pt x="135" y="546"/>
                  </a:lnTo>
                  <a:lnTo>
                    <a:pt x="132" y="546"/>
                  </a:lnTo>
                  <a:lnTo>
                    <a:pt x="130" y="546"/>
                  </a:lnTo>
                  <a:lnTo>
                    <a:pt x="130" y="546"/>
                  </a:lnTo>
                  <a:lnTo>
                    <a:pt x="128" y="546"/>
                  </a:lnTo>
                  <a:lnTo>
                    <a:pt x="128" y="546"/>
                  </a:lnTo>
                  <a:lnTo>
                    <a:pt x="128" y="546"/>
                  </a:lnTo>
                  <a:lnTo>
                    <a:pt x="128" y="544"/>
                  </a:lnTo>
                  <a:lnTo>
                    <a:pt x="128" y="544"/>
                  </a:lnTo>
                  <a:lnTo>
                    <a:pt x="125" y="544"/>
                  </a:lnTo>
                  <a:lnTo>
                    <a:pt x="125" y="544"/>
                  </a:lnTo>
                  <a:lnTo>
                    <a:pt x="125" y="544"/>
                  </a:lnTo>
                  <a:lnTo>
                    <a:pt x="125" y="544"/>
                  </a:lnTo>
                  <a:lnTo>
                    <a:pt x="123" y="544"/>
                  </a:lnTo>
                  <a:lnTo>
                    <a:pt x="123" y="544"/>
                  </a:lnTo>
                  <a:lnTo>
                    <a:pt x="121" y="544"/>
                  </a:lnTo>
                  <a:lnTo>
                    <a:pt x="121" y="546"/>
                  </a:lnTo>
                  <a:lnTo>
                    <a:pt x="121" y="546"/>
                  </a:lnTo>
                  <a:lnTo>
                    <a:pt x="118" y="546"/>
                  </a:lnTo>
                  <a:lnTo>
                    <a:pt x="118" y="546"/>
                  </a:lnTo>
                  <a:lnTo>
                    <a:pt x="118" y="544"/>
                  </a:lnTo>
                  <a:lnTo>
                    <a:pt x="118" y="542"/>
                  </a:lnTo>
                  <a:lnTo>
                    <a:pt x="118" y="539"/>
                  </a:lnTo>
                  <a:lnTo>
                    <a:pt x="118" y="539"/>
                  </a:lnTo>
                  <a:lnTo>
                    <a:pt x="118" y="539"/>
                  </a:lnTo>
                  <a:lnTo>
                    <a:pt x="118" y="539"/>
                  </a:lnTo>
                  <a:lnTo>
                    <a:pt x="118" y="537"/>
                  </a:lnTo>
                  <a:lnTo>
                    <a:pt x="118" y="537"/>
                  </a:lnTo>
                  <a:lnTo>
                    <a:pt x="118" y="537"/>
                  </a:lnTo>
                  <a:lnTo>
                    <a:pt x="118" y="535"/>
                  </a:lnTo>
                  <a:lnTo>
                    <a:pt x="118" y="535"/>
                  </a:lnTo>
                  <a:lnTo>
                    <a:pt x="116" y="535"/>
                  </a:lnTo>
                  <a:lnTo>
                    <a:pt x="116" y="532"/>
                  </a:lnTo>
                  <a:lnTo>
                    <a:pt x="116" y="530"/>
                  </a:lnTo>
                  <a:lnTo>
                    <a:pt x="116" y="530"/>
                  </a:lnTo>
                  <a:lnTo>
                    <a:pt x="116" y="530"/>
                  </a:lnTo>
                  <a:lnTo>
                    <a:pt x="116" y="527"/>
                  </a:lnTo>
                  <a:lnTo>
                    <a:pt x="116" y="527"/>
                  </a:lnTo>
                  <a:lnTo>
                    <a:pt x="118" y="527"/>
                  </a:lnTo>
                  <a:lnTo>
                    <a:pt x="118" y="525"/>
                  </a:lnTo>
                  <a:lnTo>
                    <a:pt x="121" y="525"/>
                  </a:lnTo>
                  <a:lnTo>
                    <a:pt x="121" y="525"/>
                  </a:lnTo>
                  <a:lnTo>
                    <a:pt x="121" y="523"/>
                  </a:lnTo>
                  <a:lnTo>
                    <a:pt x="121" y="523"/>
                  </a:lnTo>
                  <a:lnTo>
                    <a:pt x="121" y="523"/>
                  </a:lnTo>
                  <a:lnTo>
                    <a:pt x="121" y="520"/>
                  </a:lnTo>
                  <a:lnTo>
                    <a:pt x="118" y="520"/>
                  </a:lnTo>
                  <a:lnTo>
                    <a:pt x="118" y="518"/>
                  </a:lnTo>
                  <a:lnTo>
                    <a:pt x="118" y="518"/>
                  </a:lnTo>
                  <a:lnTo>
                    <a:pt x="118" y="518"/>
                  </a:lnTo>
                  <a:lnTo>
                    <a:pt x="118" y="516"/>
                  </a:lnTo>
                  <a:lnTo>
                    <a:pt x="118" y="516"/>
                  </a:lnTo>
                  <a:lnTo>
                    <a:pt x="118" y="516"/>
                  </a:lnTo>
                  <a:lnTo>
                    <a:pt x="118" y="516"/>
                  </a:lnTo>
                  <a:lnTo>
                    <a:pt x="118" y="513"/>
                  </a:lnTo>
                  <a:lnTo>
                    <a:pt x="118" y="513"/>
                  </a:lnTo>
                  <a:lnTo>
                    <a:pt x="116" y="513"/>
                  </a:lnTo>
                  <a:lnTo>
                    <a:pt x="113" y="516"/>
                  </a:lnTo>
                  <a:lnTo>
                    <a:pt x="111" y="516"/>
                  </a:lnTo>
                  <a:lnTo>
                    <a:pt x="111" y="516"/>
                  </a:lnTo>
                  <a:lnTo>
                    <a:pt x="109" y="518"/>
                  </a:lnTo>
                  <a:lnTo>
                    <a:pt x="106" y="520"/>
                  </a:lnTo>
                  <a:lnTo>
                    <a:pt x="104" y="520"/>
                  </a:lnTo>
                  <a:lnTo>
                    <a:pt x="99" y="520"/>
                  </a:lnTo>
                  <a:lnTo>
                    <a:pt x="97" y="520"/>
                  </a:lnTo>
                  <a:lnTo>
                    <a:pt x="97" y="523"/>
                  </a:lnTo>
                  <a:lnTo>
                    <a:pt x="97" y="523"/>
                  </a:lnTo>
                  <a:lnTo>
                    <a:pt x="97" y="523"/>
                  </a:lnTo>
                  <a:lnTo>
                    <a:pt x="95" y="525"/>
                  </a:lnTo>
                  <a:lnTo>
                    <a:pt x="95" y="525"/>
                  </a:lnTo>
                  <a:lnTo>
                    <a:pt x="95" y="525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0" y="525"/>
                  </a:lnTo>
                  <a:lnTo>
                    <a:pt x="90" y="525"/>
                  </a:lnTo>
                  <a:lnTo>
                    <a:pt x="90" y="525"/>
                  </a:lnTo>
                  <a:lnTo>
                    <a:pt x="87" y="523"/>
                  </a:lnTo>
                  <a:lnTo>
                    <a:pt x="87" y="523"/>
                  </a:lnTo>
                  <a:lnTo>
                    <a:pt x="87" y="523"/>
                  </a:lnTo>
                  <a:lnTo>
                    <a:pt x="85" y="523"/>
                  </a:lnTo>
                  <a:lnTo>
                    <a:pt x="83" y="523"/>
                  </a:lnTo>
                  <a:lnTo>
                    <a:pt x="80" y="523"/>
                  </a:lnTo>
                  <a:lnTo>
                    <a:pt x="80" y="525"/>
                  </a:lnTo>
                  <a:lnTo>
                    <a:pt x="83" y="530"/>
                  </a:lnTo>
                  <a:lnTo>
                    <a:pt x="80" y="530"/>
                  </a:lnTo>
                  <a:lnTo>
                    <a:pt x="80" y="532"/>
                  </a:lnTo>
                  <a:lnTo>
                    <a:pt x="80" y="535"/>
                  </a:lnTo>
                  <a:lnTo>
                    <a:pt x="80" y="535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7"/>
                  </a:lnTo>
                  <a:lnTo>
                    <a:pt x="80" y="539"/>
                  </a:lnTo>
                  <a:lnTo>
                    <a:pt x="78" y="539"/>
                  </a:lnTo>
                  <a:lnTo>
                    <a:pt x="78" y="537"/>
                  </a:lnTo>
                  <a:lnTo>
                    <a:pt x="78" y="537"/>
                  </a:lnTo>
                  <a:lnTo>
                    <a:pt x="76" y="539"/>
                  </a:lnTo>
                  <a:lnTo>
                    <a:pt x="76" y="542"/>
                  </a:lnTo>
                  <a:lnTo>
                    <a:pt x="73" y="542"/>
                  </a:lnTo>
                  <a:lnTo>
                    <a:pt x="73" y="542"/>
                  </a:lnTo>
                  <a:lnTo>
                    <a:pt x="73" y="542"/>
                  </a:lnTo>
                  <a:lnTo>
                    <a:pt x="71" y="539"/>
                  </a:lnTo>
                  <a:lnTo>
                    <a:pt x="71" y="539"/>
                  </a:lnTo>
                  <a:lnTo>
                    <a:pt x="71" y="539"/>
                  </a:lnTo>
                  <a:lnTo>
                    <a:pt x="69" y="539"/>
                  </a:lnTo>
                  <a:lnTo>
                    <a:pt x="69" y="542"/>
                  </a:lnTo>
                  <a:lnTo>
                    <a:pt x="69" y="542"/>
                  </a:lnTo>
                  <a:lnTo>
                    <a:pt x="69" y="542"/>
                  </a:lnTo>
                  <a:lnTo>
                    <a:pt x="69" y="542"/>
                  </a:lnTo>
                  <a:lnTo>
                    <a:pt x="66" y="544"/>
                  </a:lnTo>
                  <a:lnTo>
                    <a:pt x="64" y="546"/>
                  </a:lnTo>
                  <a:lnTo>
                    <a:pt x="64" y="546"/>
                  </a:lnTo>
                  <a:lnTo>
                    <a:pt x="64" y="544"/>
                  </a:lnTo>
                  <a:lnTo>
                    <a:pt x="61" y="542"/>
                  </a:lnTo>
                  <a:lnTo>
                    <a:pt x="61" y="542"/>
                  </a:lnTo>
                  <a:lnTo>
                    <a:pt x="61" y="542"/>
                  </a:lnTo>
                  <a:lnTo>
                    <a:pt x="61" y="542"/>
                  </a:lnTo>
                  <a:lnTo>
                    <a:pt x="57" y="539"/>
                  </a:lnTo>
                  <a:lnTo>
                    <a:pt x="57" y="539"/>
                  </a:lnTo>
                  <a:lnTo>
                    <a:pt x="54" y="537"/>
                  </a:lnTo>
                  <a:lnTo>
                    <a:pt x="52" y="535"/>
                  </a:lnTo>
                  <a:lnTo>
                    <a:pt x="52" y="535"/>
                  </a:lnTo>
                  <a:lnTo>
                    <a:pt x="52" y="535"/>
                  </a:lnTo>
                  <a:lnTo>
                    <a:pt x="50" y="532"/>
                  </a:lnTo>
                  <a:lnTo>
                    <a:pt x="50" y="532"/>
                  </a:lnTo>
                  <a:lnTo>
                    <a:pt x="50" y="530"/>
                  </a:lnTo>
                  <a:lnTo>
                    <a:pt x="47" y="530"/>
                  </a:lnTo>
                  <a:lnTo>
                    <a:pt x="47" y="532"/>
                  </a:lnTo>
                  <a:lnTo>
                    <a:pt x="47" y="532"/>
                  </a:lnTo>
                  <a:lnTo>
                    <a:pt x="47" y="535"/>
                  </a:lnTo>
                  <a:lnTo>
                    <a:pt x="45" y="535"/>
                  </a:lnTo>
                  <a:lnTo>
                    <a:pt x="33" y="537"/>
                  </a:lnTo>
                  <a:lnTo>
                    <a:pt x="33" y="539"/>
                  </a:lnTo>
                  <a:lnTo>
                    <a:pt x="31" y="539"/>
                  </a:lnTo>
                  <a:lnTo>
                    <a:pt x="31" y="542"/>
                  </a:lnTo>
                  <a:lnTo>
                    <a:pt x="31" y="542"/>
                  </a:lnTo>
                  <a:lnTo>
                    <a:pt x="31" y="544"/>
                  </a:lnTo>
                  <a:lnTo>
                    <a:pt x="31" y="544"/>
                  </a:lnTo>
                  <a:lnTo>
                    <a:pt x="28" y="544"/>
                  </a:lnTo>
                  <a:lnTo>
                    <a:pt x="26" y="546"/>
                  </a:lnTo>
                  <a:lnTo>
                    <a:pt x="26" y="546"/>
                  </a:lnTo>
                  <a:lnTo>
                    <a:pt x="26" y="549"/>
                  </a:lnTo>
                  <a:lnTo>
                    <a:pt x="26" y="549"/>
                  </a:lnTo>
                  <a:lnTo>
                    <a:pt x="24" y="549"/>
                  </a:lnTo>
                  <a:lnTo>
                    <a:pt x="24" y="549"/>
                  </a:lnTo>
                  <a:lnTo>
                    <a:pt x="21" y="549"/>
                  </a:lnTo>
                  <a:lnTo>
                    <a:pt x="21" y="551"/>
                  </a:lnTo>
                  <a:lnTo>
                    <a:pt x="21" y="553"/>
                  </a:lnTo>
                  <a:lnTo>
                    <a:pt x="19" y="553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6"/>
                  </a:lnTo>
                  <a:lnTo>
                    <a:pt x="14" y="558"/>
                  </a:lnTo>
                  <a:lnTo>
                    <a:pt x="14" y="558"/>
                  </a:lnTo>
                  <a:lnTo>
                    <a:pt x="16" y="558"/>
                  </a:lnTo>
                  <a:lnTo>
                    <a:pt x="16" y="558"/>
                  </a:lnTo>
                  <a:lnTo>
                    <a:pt x="19" y="561"/>
                  </a:lnTo>
                  <a:lnTo>
                    <a:pt x="19" y="565"/>
                  </a:lnTo>
                  <a:lnTo>
                    <a:pt x="16" y="570"/>
                  </a:lnTo>
                  <a:lnTo>
                    <a:pt x="16" y="577"/>
                  </a:lnTo>
                  <a:lnTo>
                    <a:pt x="16" y="582"/>
                  </a:lnTo>
                  <a:lnTo>
                    <a:pt x="16" y="587"/>
                  </a:lnTo>
                  <a:lnTo>
                    <a:pt x="16" y="591"/>
                  </a:lnTo>
                  <a:lnTo>
                    <a:pt x="12" y="591"/>
                  </a:lnTo>
                  <a:lnTo>
                    <a:pt x="7" y="591"/>
                  </a:lnTo>
                  <a:lnTo>
                    <a:pt x="2" y="591"/>
                  </a:lnTo>
                  <a:lnTo>
                    <a:pt x="0" y="594"/>
                  </a:lnTo>
                  <a:lnTo>
                    <a:pt x="2" y="596"/>
                  </a:lnTo>
                  <a:lnTo>
                    <a:pt x="5" y="598"/>
                  </a:lnTo>
                  <a:lnTo>
                    <a:pt x="7" y="601"/>
                  </a:lnTo>
                  <a:lnTo>
                    <a:pt x="9" y="603"/>
                  </a:lnTo>
                  <a:lnTo>
                    <a:pt x="9" y="603"/>
                  </a:lnTo>
                  <a:lnTo>
                    <a:pt x="9" y="603"/>
                  </a:lnTo>
                  <a:lnTo>
                    <a:pt x="9" y="603"/>
                  </a:lnTo>
                  <a:lnTo>
                    <a:pt x="9" y="603"/>
                  </a:lnTo>
                  <a:lnTo>
                    <a:pt x="9" y="606"/>
                  </a:lnTo>
                  <a:lnTo>
                    <a:pt x="12" y="606"/>
                  </a:lnTo>
                  <a:lnTo>
                    <a:pt x="12" y="606"/>
                  </a:lnTo>
                  <a:lnTo>
                    <a:pt x="12" y="606"/>
                  </a:lnTo>
                  <a:lnTo>
                    <a:pt x="12" y="606"/>
                  </a:lnTo>
                  <a:lnTo>
                    <a:pt x="12" y="606"/>
                  </a:lnTo>
                  <a:lnTo>
                    <a:pt x="14" y="606"/>
                  </a:lnTo>
                  <a:lnTo>
                    <a:pt x="14" y="606"/>
                  </a:lnTo>
                  <a:lnTo>
                    <a:pt x="14" y="606"/>
                  </a:lnTo>
                  <a:lnTo>
                    <a:pt x="14" y="606"/>
                  </a:lnTo>
                  <a:lnTo>
                    <a:pt x="14" y="608"/>
                  </a:lnTo>
                  <a:lnTo>
                    <a:pt x="12" y="608"/>
                  </a:lnTo>
                  <a:lnTo>
                    <a:pt x="12" y="608"/>
                  </a:lnTo>
                  <a:lnTo>
                    <a:pt x="14" y="608"/>
                  </a:lnTo>
                  <a:lnTo>
                    <a:pt x="14" y="608"/>
                  </a:lnTo>
                  <a:lnTo>
                    <a:pt x="19" y="608"/>
                  </a:lnTo>
                  <a:lnTo>
                    <a:pt x="21" y="606"/>
                  </a:lnTo>
                  <a:lnTo>
                    <a:pt x="26" y="606"/>
                  </a:lnTo>
                  <a:lnTo>
                    <a:pt x="28" y="606"/>
                  </a:lnTo>
                  <a:lnTo>
                    <a:pt x="28" y="603"/>
                  </a:lnTo>
                  <a:lnTo>
                    <a:pt x="28" y="601"/>
                  </a:lnTo>
                  <a:lnTo>
                    <a:pt x="31" y="598"/>
                  </a:lnTo>
                  <a:lnTo>
                    <a:pt x="31" y="598"/>
                  </a:lnTo>
                  <a:lnTo>
                    <a:pt x="31" y="598"/>
                  </a:lnTo>
                  <a:lnTo>
                    <a:pt x="33" y="598"/>
                  </a:lnTo>
                  <a:lnTo>
                    <a:pt x="33" y="596"/>
                  </a:lnTo>
                  <a:lnTo>
                    <a:pt x="35" y="596"/>
                  </a:lnTo>
                  <a:lnTo>
                    <a:pt x="38" y="596"/>
                  </a:lnTo>
                  <a:lnTo>
                    <a:pt x="40" y="596"/>
                  </a:lnTo>
                  <a:lnTo>
                    <a:pt x="40" y="596"/>
                  </a:lnTo>
                  <a:lnTo>
                    <a:pt x="42" y="596"/>
                  </a:lnTo>
                  <a:lnTo>
                    <a:pt x="42" y="596"/>
                  </a:lnTo>
                  <a:lnTo>
                    <a:pt x="45" y="598"/>
                  </a:lnTo>
                  <a:lnTo>
                    <a:pt x="47" y="598"/>
                  </a:lnTo>
                  <a:lnTo>
                    <a:pt x="47" y="598"/>
                  </a:lnTo>
                  <a:lnTo>
                    <a:pt x="50" y="598"/>
                  </a:lnTo>
                  <a:lnTo>
                    <a:pt x="50" y="598"/>
                  </a:lnTo>
                  <a:lnTo>
                    <a:pt x="52" y="598"/>
                  </a:lnTo>
                  <a:lnTo>
                    <a:pt x="52" y="598"/>
                  </a:lnTo>
                  <a:lnTo>
                    <a:pt x="52" y="598"/>
                  </a:lnTo>
                  <a:lnTo>
                    <a:pt x="52" y="598"/>
                  </a:lnTo>
                  <a:lnTo>
                    <a:pt x="52" y="598"/>
                  </a:lnTo>
                  <a:lnTo>
                    <a:pt x="57" y="598"/>
                  </a:lnTo>
                  <a:lnTo>
                    <a:pt x="59" y="598"/>
                  </a:lnTo>
                  <a:lnTo>
                    <a:pt x="61" y="601"/>
                  </a:lnTo>
                  <a:lnTo>
                    <a:pt x="61" y="598"/>
                  </a:lnTo>
                  <a:lnTo>
                    <a:pt x="64" y="598"/>
                  </a:lnTo>
                  <a:lnTo>
                    <a:pt x="64" y="598"/>
                  </a:lnTo>
                  <a:lnTo>
                    <a:pt x="66" y="598"/>
                  </a:lnTo>
                  <a:lnTo>
                    <a:pt x="69" y="598"/>
                  </a:lnTo>
                  <a:lnTo>
                    <a:pt x="71" y="598"/>
                  </a:lnTo>
                  <a:lnTo>
                    <a:pt x="71" y="598"/>
                  </a:lnTo>
                  <a:lnTo>
                    <a:pt x="73" y="598"/>
                  </a:lnTo>
                  <a:lnTo>
                    <a:pt x="73" y="598"/>
                  </a:lnTo>
                  <a:lnTo>
                    <a:pt x="78" y="598"/>
                  </a:lnTo>
                  <a:lnTo>
                    <a:pt x="85" y="598"/>
                  </a:lnTo>
                  <a:lnTo>
                    <a:pt x="95" y="598"/>
                  </a:lnTo>
                  <a:lnTo>
                    <a:pt x="95" y="598"/>
                  </a:lnTo>
                  <a:lnTo>
                    <a:pt x="97" y="598"/>
                  </a:lnTo>
                  <a:lnTo>
                    <a:pt x="97" y="598"/>
                  </a:lnTo>
                  <a:lnTo>
                    <a:pt x="104" y="598"/>
                  </a:lnTo>
                  <a:lnTo>
                    <a:pt x="106" y="598"/>
                  </a:lnTo>
                  <a:lnTo>
                    <a:pt x="109" y="601"/>
                  </a:lnTo>
                  <a:lnTo>
                    <a:pt x="109" y="601"/>
                  </a:lnTo>
                  <a:lnTo>
                    <a:pt x="116" y="601"/>
                  </a:lnTo>
                  <a:lnTo>
                    <a:pt x="121" y="601"/>
                  </a:lnTo>
                  <a:lnTo>
                    <a:pt x="123" y="601"/>
                  </a:lnTo>
                  <a:lnTo>
                    <a:pt x="125" y="601"/>
                  </a:lnTo>
                  <a:lnTo>
                    <a:pt x="128" y="601"/>
                  </a:lnTo>
                  <a:lnTo>
                    <a:pt x="135" y="598"/>
                  </a:lnTo>
                  <a:lnTo>
                    <a:pt x="137" y="598"/>
                  </a:lnTo>
                  <a:lnTo>
                    <a:pt x="139" y="598"/>
                  </a:lnTo>
                  <a:lnTo>
                    <a:pt x="144" y="598"/>
                  </a:lnTo>
                  <a:lnTo>
                    <a:pt x="149" y="598"/>
                  </a:lnTo>
                  <a:lnTo>
                    <a:pt x="154" y="598"/>
                  </a:lnTo>
                  <a:lnTo>
                    <a:pt x="158" y="598"/>
                  </a:lnTo>
                  <a:lnTo>
                    <a:pt x="163" y="598"/>
                  </a:lnTo>
                  <a:lnTo>
                    <a:pt x="168" y="598"/>
                  </a:lnTo>
                  <a:lnTo>
                    <a:pt x="173" y="598"/>
                  </a:lnTo>
                  <a:lnTo>
                    <a:pt x="177" y="598"/>
                  </a:lnTo>
                  <a:lnTo>
                    <a:pt x="182" y="598"/>
                  </a:lnTo>
                  <a:lnTo>
                    <a:pt x="187" y="598"/>
                  </a:lnTo>
                  <a:lnTo>
                    <a:pt x="194" y="598"/>
                  </a:lnTo>
                  <a:lnTo>
                    <a:pt x="199" y="598"/>
                  </a:lnTo>
                  <a:lnTo>
                    <a:pt x="203" y="598"/>
                  </a:lnTo>
                  <a:lnTo>
                    <a:pt x="208" y="598"/>
                  </a:lnTo>
                  <a:lnTo>
                    <a:pt x="208" y="598"/>
                  </a:lnTo>
                  <a:lnTo>
                    <a:pt x="213" y="598"/>
                  </a:lnTo>
                  <a:lnTo>
                    <a:pt x="218" y="598"/>
                  </a:lnTo>
                  <a:lnTo>
                    <a:pt x="220" y="598"/>
                  </a:lnTo>
                  <a:lnTo>
                    <a:pt x="222" y="598"/>
                  </a:lnTo>
                  <a:lnTo>
                    <a:pt x="222" y="598"/>
                  </a:lnTo>
                  <a:lnTo>
                    <a:pt x="222" y="598"/>
                  </a:lnTo>
                  <a:lnTo>
                    <a:pt x="225" y="601"/>
                  </a:lnTo>
                  <a:lnTo>
                    <a:pt x="225" y="601"/>
                  </a:lnTo>
                  <a:lnTo>
                    <a:pt x="227" y="601"/>
                  </a:lnTo>
                  <a:lnTo>
                    <a:pt x="227" y="601"/>
                  </a:lnTo>
                  <a:lnTo>
                    <a:pt x="229" y="598"/>
                  </a:lnTo>
                  <a:lnTo>
                    <a:pt x="229" y="598"/>
                  </a:lnTo>
                  <a:lnTo>
                    <a:pt x="232" y="601"/>
                  </a:lnTo>
                  <a:lnTo>
                    <a:pt x="234" y="601"/>
                  </a:lnTo>
                  <a:lnTo>
                    <a:pt x="234" y="601"/>
                  </a:lnTo>
                  <a:lnTo>
                    <a:pt x="237" y="601"/>
                  </a:lnTo>
                  <a:lnTo>
                    <a:pt x="234" y="603"/>
                  </a:lnTo>
                  <a:lnTo>
                    <a:pt x="234" y="603"/>
                  </a:lnTo>
                  <a:lnTo>
                    <a:pt x="234" y="603"/>
                  </a:lnTo>
                  <a:lnTo>
                    <a:pt x="234" y="603"/>
                  </a:lnTo>
                  <a:lnTo>
                    <a:pt x="234" y="606"/>
                  </a:lnTo>
                  <a:lnTo>
                    <a:pt x="237" y="606"/>
                  </a:lnTo>
                  <a:lnTo>
                    <a:pt x="237" y="608"/>
                  </a:lnTo>
                  <a:lnTo>
                    <a:pt x="237" y="610"/>
                  </a:lnTo>
                  <a:lnTo>
                    <a:pt x="237" y="610"/>
                  </a:lnTo>
                  <a:lnTo>
                    <a:pt x="237" y="608"/>
                  </a:lnTo>
                  <a:lnTo>
                    <a:pt x="237" y="608"/>
                  </a:lnTo>
                  <a:lnTo>
                    <a:pt x="237" y="610"/>
                  </a:lnTo>
                  <a:lnTo>
                    <a:pt x="237" y="610"/>
                  </a:lnTo>
                  <a:lnTo>
                    <a:pt x="237" y="610"/>
                  </a:lnTo>
                  <a:lnTo>
                    <a:pt x="239" y="610"/>
                  </a:lnTo>
                  <a:lnTo>
                    <a:pt x="239" y="613"/>
                  </a:lnTo>
                  <a:lnTo>
                    <a:pt x="239" y="613"/>
                  </a:lnTo>
                  <a:lnTo>
                    <a:pt x="241" y="613"/>
                  </a:lnTo>
                  <a:lnTo>
                    <a:pt x="241" y="613"/>
                  </a:lnTo>
                  <a:lnTo>
                    <a:pt x="241" y="615"/>
                  </a:lnTo>
                  <a:lnTo>
                    <a:pt x="241" y="615"/>
                  </a:lnTo>
                  <a:lnTo>
                    <a:pt x="241" y="615"/>
                  </a:lnTo>
                  <a:lnTo>
                    <a:pt x="241" y="617"/>
                  </a:lnTo>
                  <a:lnTo>
                    <a:pt x="241" y="617"/>
                  </a:lnTo>
                  <a:lnTo>
                    <a:pt x="241" y="617"/>
                  </a:lnTo>
                  <a:lnTo>
                    <a:pt x="241" y="622"/>
                  </a:lnTo>
                  <a:lnTo>
                    <a:pt x="241" y="622"/>
                  </a:lnTo>
                  <a:lnTo>
                    <a:pt x="241" y="622"/>
                  </a:lnTo>
                  <a:lnTo>
                    <a:pt x="241" y="624"/>
                  </a:lnTo>
                  <a:lnTo>
                    <a:pt x="241" y="624"/>
                  </a:lnTo>
                  <a:lnTo>
                    <a:pt x="241" y="624"/>
                  </a:lnTo>
                  <a:lnTo>
                    <a:pt x="241" y="624"/>
                  </a:lnTo>
                  <a:lnTo>
                    <a:pt x="241" y="624"/>
                  </a:lnTo>
                  <a:lnTo>
                    <a:pt x="241" y="624"/>
                  </a:lnTo>
                  <a:lnTo>
                    <a:pt x="241" y="627"/>
                  </a:lnTo>
                  <a:lnTo>
                    <a:pt x="241" y="627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41" y="627"/>
                  </a:lnTo>
                  <a:lnTo>
                    <a:pt x="241" y="629"/>
                  </a:lnTo>
                  <a:lnTo>
                    <a:pt x="241" y="629"/>
                  </a:lnTo>
                  <a:lnTo>
                    <a:pt x="241" y="629"/>
                  </a:lnTo>
                  <a:lnTo>
                    <a:pt x="241" y="629"/>
                  </a:lnTo>
                  <a:lnTo>
                    <a:pt x="241" y="632"/>
                  </a:lnTo>
                  <a:lnTo>
                    <a:pt x="241" y="632"/>
                  </a:lnTo>
                  <a:lnTo>
                    <a:pt x="241" y="632"/>
                  </a:lnTo>
                  <a:lnTo>
                    <a:pt x="241" y="632"/>
                  </a:lnTo>
                  <a:lnTo>
                    <a:pt x="241" y="632"/>
                  </a:lnTo>
                  <a:lnTo>
                    <a:pt x="244" y="634"/>
                  </a:lnTo>
                  <a:lnTo>
                    <a:pt x="244" y="634"/>
                  </a:lnTo>
                  <a:lnTo>
                    <a:pt x="244" y="634"/>
                  </a:lnTo>
                  <a:lnTo>
                    <a:pt x="244" y="636"/>
                  </a:lnTo>
                  <a:lnTo>
                    <a:pt x="244" y="636"/>
                  </a:lnTo>
                  <a:lnTo>
                    <a:pt x="244" y="636"/>
                  </a:lnTo>
                  <a:lnTo>
                    <a:pt x="244" y="639"/>
                  </a:lnTo>
                  <a:lnTo>
                    <a:pt x="244" y="641"/>
                  </a:lnTo>
                  <a:lnTo>
                    <a:pt x="244" y="641"/>
                  </a:lnTo>
                  <a:lnTo>
                    <a:pt x="244" y="643"/>
                  </a:lnTo>
                  <a:lnTo>
                    <a:pt x="244" y="643"/>
                  </a:lnTo>
                  <a:lnTo>
                    <a:pt x="248" y="648"/>
                  </a:lnTo>
                  <a:lnTo>
                    <a:pt x="248" y="648"/>
                  </a:lnTo>
                  <a:lnTo>
                    <a:pt x="248" y="650"/>
                  </a:lnTo>
                  <a:lnTo>
                    <a:pt x="248" y="650"/>
                  </a:lnTo>
                  <a:lnTo>
                    <a:pt x="248" y="650"/>
                  </a:lnTo>
                  <a:lnTo>
                    <a:pt x="248" y="650"/>
                  </a:lnTo>
                  <a:lnTo>
                    <a:pt x="251" y="650"/>
                  </a:lnTo>
                  <a:lnTo>
                    <a:pt x="251" y="650"/>
                  </a:lnTo>
                  <a:lnTo>
                    <a:pt x="253" y="653"/>
                  </a:lnTo>
                  <a:lnTo>
                    <a:pt x="253" y="653"/>
                  </a:lnTo>
                  <a:lnTo>
                    <a:pt x="253" y="655"/>
                  </a:lnTo>
                  <a:lnTo>
                    <a:pt x="253" y="658"/>
                  </a:lnTo>
                  <a:lnTo>
                    <a:pt x="253" y="658"/>
                  </a:lnTo>
                  <a:lnTo>
                    <a:pt x="253" y="658"/>
                  </a:lnTo>
                  <a:lnTo>
                    <a:pt x="253" y="658"/>
                  </a:lnTo>
                  <a:lnTo>
                    <a:pt x="253" y="658"/>
                  </a:lnTo>
                  <a:lnTo>
                    <a:pt x="255" y="658"/>
                  </a:lnTo>
                  <a:lnTo>
                    <a:pt x="255" y="658"/>
                  </a:lnTo>
                  <a:lnTo>
                    <a:pt x="255" y="660"/>
                  </a:lnTo>
                  <a:lnTo>
                    <a:pt x="255" y="660"/>
                  </a:lnTo>
                  <a:lnTo>
                    <a:pt x="255" y="660"/>
                  </a:lnTo>
                  <a:lnTo>
                    <a:pt x="255" y="662"/>
                  </a:lnTo>
                  <a:lnTo>
                    <a:pt x="255" y="662"/>
                  </a:lnTo>
                  <a:lnTo>
                    <a:pt x="253" y="662"/>
                  </a:lnTo>
                  <a:lnTo>
                    <a:pt x="253" y="665"/>
                  </a:lnTo>
                  <a:lnTo>
                    <a:pt x="253" y="667"/>
                  </a:lnTo>
                  <a:lnTo>
                    <a:pt x="253" y="669"/>
                  </a:lnTo>
                  <a:lnTo>
                    <a:pt x="255" y="672"/>
                  </a:lnTo>
                  <a:lnTo>
                    <a:pt x="255" y="672"/>
                  </a:lnTo>
                  <a:lnTo>
                    <a:pt x="255" y="672"/>
                  </a:lnTo>
                  <a:lnTo>
                    <a:pt x="255" y="672"/>
                  </a:lnTo>
                  <a:lnTo>
                    <a:pt x="255" y="674"/>
                  </a:lnTo>
                  <a:lnTo>
                    <a:pt x="255" y="674"/>
                  </a:lnTo>
                  <a:lnTo>
                    <a:pt x="258" y="674"/>
                  </a:lnTo>
                  <a:lnTo>
                    <a:pt x="258" y="677"/>
                  </a:lnTo>
                  <a:lnTo>
                    <a:pt x="260" y="677"/>
                  </a:lnTo>
                  <a:lnTo>
                    <a:pt x="260" y="677"/>
                  </a:lnTo>
                  <a:lnTo>
                    <a:pt x="263" y="679"/>
                  </a:lnTo>
                  <a:lnTo>
                    <a:pt x="263" y="679"/>
                  </a:lnTo>
                  <a:lnTo>
                    <a:pt x="263" y="679"/>
                  </a:lnTo>
                  <a:lnTo>
                    <a:pt x="263" y="681"/>
                  </a:lnTo>
                  <a:lnTo>
                    <a:pt x="263" y="681"/>
                  </a:lnTo>
                  <a:lnTo>
                    <a:pt x="263" y="681"/>
                  </a:lnTo>
                  <a:lnTo>
                    <a:pt x="263" y="681"/>
                  </a:lnTo>
                  <a:lnTo>
                    <a:pt x="265" y="681"/>
                  </a:lnTo>
                  <a:lnTo>
                    <a:pt x="265" y="681"/>
                  </a:lnTo>
                  <a:lnTo>
                    <a:pt x="265" y="681"/>
                  </a:lnTo>
                  <a:lnTo>
                    <a:pt x="265" y="681"/>
                  </a:lnTo>
                  <a:lnTo>
                    <a:pt x="267" y="681"/>
                  </a:lnTo>
                  <a:lnTo>
                    <a:pt x="267" y="684"/>
                  </a:lnTo>
                  <a:lnTo>
                    <a:pt x="267" y="684"/>
                  </a:lnTo>
                  <a:lnTo>
                    <a:pt x="265" y="684"/>
                  </a:lnTo>
                  <a:lnTo>
                    <a:pt x="265" y="684"/>
                  </a:lnTo>
                  <a:lnTo>
                    <a:pt x="265" y="684"/>
                  </a:lnTo>
                  <a:lnTo>
                    <a:pt x="265" y="684"/>
                  </a:lnTo>
                  <a:lnTo>
                    <a:pt x="265" y="686"/>
                  </a:lnTo>
                  <a:lnTo>
                    <a:pt x="265" y="686"/>
                  </a:lnTo>
                  <a:lnTo>
                    <a:pt x="267" y="686"/>
                  </a:lnTo>
                  <a:lnTo>
                    <a:pt x="267" y="686"/>
                  </a:lnTo>
                  <a:lnTo>
                    <a:pt x="267" y="688"/>
                  </a:lnTo>
                  <a:lnTo>
                    <a:pt x="270" y="691"/>
                  </a:lnTo>
                  <a:lnTo>
                    <a:pt x="272" y="693"/>
                  </a:lnTo>
                  <a:lnTo>
                    <a:pt x="272" y="693"/>
                  </a:lnTo>
                  <a:lnTo>
                    <a:pt x="272" y="693"/>
                  </a:lnTo>
                  <a:lnTo>
                    <a:pt x="272" y="695"/>
                  </a:lnTo>
                  <a:lnTo>
                    <a:pt x="272" y="695"/>
                  </a:lnTo>
                  <a:lnTo>
                    <a:pt x="272" y="698"/>
                  </a:lnTo>
                  <a:lnTo>
                    <a:pt x="272" y="695"/>
                  </a:lnTo>
                  <a:lnTo>
                    <a:pt x="274" y="698"/>
                  </a:lnTo>
                  <a:lnTo>
                    <a:pt x="274" y="698"/>
                  </a:lnTo>
                  <a:lnTo>
                    <a:pt x="274" y="698"/>
                  </a:lnTo>
                  <a:lnTo>
                    <a:pt x="272" y="698"/>
                  </a:lnTo>
                  <a:lnTo>
                    <a:pt x="274" y="698"/>
                  </a:lnTo>
                  <a:lnTo>
                    <a:pt x="274" y="698"/>
                  </a:lnTo>
                  <a:lnTo>
                    <a:pt x="274" y="698"/>
                  </a:lnTo>
                  <a:lnTo>
                    <a:pt x="274" y="698"/>
                  </a:lnTo>
                  <a:lnTo>
                    <a:pt x="274" y="700"/>
                  </a:lnTo>
                  <a:lnTo>
                    <a:pt x="274" y="700"/>
                  </a:lnTo>
                  <a:lnTo>
                    <a:pt x="274" y="700"/>
                  </a:lnTo>
                  <a:lnTo>
                    <a:pt x="274" y="700"/>
                  </a:lnTo>
                  <a:lnTo>
                    <a:pt x="277" y="703"/>
                  </a:lnTo>
                  <a:lnTo>
                    <a:pt x="277" y="703"/>
                  </a:lnTo>
                  <a:lnTo>
                    <a:pt x="277" y="703"/>
                  </a:lnTo>
                  <a:lnTo>
                    <a:pt x="277" y="703"/>
                  </a:lnTo>
                  <a:lnTo>
                    <a:pt x="277" y="703"/>
                  </a:lnTo>
                  <a:lnTo>
                    <a:pt x="279" y="703"/>
                  </a:lnTo>
                  <a:lnTo>
                    <a:pt x="279" y="705"/>
                  </a:lnTo>
                  <a:lnTo>
                    <a:pt x="277" y="705"/>
                  </a:lnTo>
                  <a:lnTo>
                    <a:pt x="279" y="705"/>
                  </a:lnTo>
                  <a:lnTo>
                    <a:pt x="279" y="705"/>
                  </a:lnTo>
                  <a:lnTo>
                    <a:pt x="279" y="705"/>
                  </a:lnTo>
                  <a:lnTo>
                    <a:pt x="279" y="705"/>
                  </a:lnTo>
                  <a:lnTo>
                    <a:pt x="279" y="705"/>
                  </a:lnTo>
                  <a:lnTo>
                    <a:pt x="279" y="707"/>
                  </a:lnTo>
                  <a:lnTo>
                    <a:pt x="281" y="705"/>
                  </a:lnTo>
                  <a:lnTo>
                    <a:pt x="281" y="707"/>
                  </a:lnTo>
                  <a:lnTo>
                    <a:pt x="281" y="707"/>
                  </a:lnTo>
                  <a:lnTo>
                    <a:pt x="281" y="707"/>
                  </a:lnTo>
                  <a:lnTo>
                    <a:pt x="279" y="707"/>
                  </a:lnTo>
                  <a:lnTo>
                    <a:pt x="281" y="710"/>
                  </a:lnTo>
                  <a:lnTo>
                    <a:pt x="281" y="710"/>
                  </a:lnTo>
                  <a:lnTo>
                    <a:pt x="281" y="710"/>
                  </a:lnTo>
                  <a:lnTo>
                    <a:pt x="281" y="710"/>
                  </a:lnTo>
                  <a:lnTo>
                    <a:pt x="281" y="710"/>
                  </a:lnTo>
                  <a:lnTo>
                    <a:pt x="281" y="710"/>
                  </a:lnTo>
                  <a:lnTo>
                    <a:pt x="281" y="710"/>
                  </a:lnTo>
                  <a:lnTo>
                    <a:pt x="281" y="710"/>
                  </a:lnTo>
                  <a:lnTo>
                    <a:pt x="281" y="710"/>
                  </a:lnTo>
                  <a:lnTo>
                    <a:pt x="284" y="710"/>
                  </a:lnTo>
                  <a:lnTo>
                    <a:pt x="284" y="712"/>
                  </a:lnTo>
                  <a:lnTo>
                    <a:pt x="284" y="712"/>
                  </a:lnTo>
                  <a:lnTo>
                    <a:pt x="284" y="712"/>
                  </a:lnTo>
                  <a:lnTo>
                    <a:pt x="286" y="714"/>
                  </a:lnTo>
                  <a:lnTo>
                    <a:pt x="286" y="714"/>
                  </a:lnTo>
                  <a:lnTo>
                    <a:pt x="286" y="714"/>
                  </a:lnTo>
                  <a:lnTo>
                    <a:pt x="286" y="717"/>
                  </a:lnTo>
                  <a:lnTo>
                    <a:pt x="286" y="717"/>
                  </a:lnTo>
                  <a:lnTo>
                    <a:pt x="286" y="717"/>
                  </a:lnTo>
                  <a:lnTo>
                    <a:pt x="286" y="717"/>
                  </a:lnTo>
                  <a:lnTo>
                    <a:pt x="289" y="719"/>
                  </a:lnTo>
                  <a:lnTo>
                    <a:pt x="291" y="719"/>
                  </a:lnTo>
                  <a:lnTo>
                    <a:pt x="296" y="717"/>
                  </a:lnTo>
                  <a:lnTo>
                    <a:pt x="296" y="717"/>
                  </a:lnTo>
                  <a:lnTo>
                    <a:pt x="298" y="717"/>
                  </a:lnTo>
                  <a:lnTo>
                    <a:pt x="298" y="717"/>
                  </a:lnTo>
                  <a:lnTo>
                    <a:pt x="303" y="714"/>
                  </a:lnTo>
                  <a:lnTo>
                    <a:pt x="303" y="714"/>
                  </a:lnTo>
                  <a:lnTo>
                    <a:pt x="305" y="714"/>
                  </a:lnTo>
                  <a:lnTo>
                    <a:pt x="307" y="717"/>
                  </a:lnTo>
                  <a:lnTo>
                    <a:pt x="310" y="719"/>
                  </a:lnTo>
                  <a:lnTo>
                    <a:pt x="310" y="719"/>
                  </a:lnTo>
                  <a:lnTo>
                    <a:pt x="315" y="719"/>
                  </a:lnTo>
                  <a:lnTo>
                    <a:pt x="315" y="717"/>
                  </a:lnTo>
                  <a:lnTo>
                    <a:pt x="315" y="717"/>
                  </a:lnTo>
                  <a:lnTo>
                    <a:pt x="317" y="714"/>
                  </a:lnTo>
                  <a:lnTo>
                    <a:pt x="317" y="714"/>
                  </a:lnTo>
                  <a:lnTo>
                    <a:pt x="317" y="714"/>
                  </a:lnTo>
                  <a:lnTo>
                    <a:pt x="319" y="712"/>
                  </a:lnTo>
                  <a:lnTo>
                    <a:pt x="322" y="712"/>
                  </a:lnTo>
                  <a:lnTo>
                    <a:pt x="324" y="712"/>
                  </a:lnTo>
                  <a:lnTo>
                    <a:pt x="326" y="712"/>
                  </a:lnTo>
                  <a:lnTo>
                    <a:pt x="329" y="714"/>
                  </a:lnTo>
                  <a:lnTo>
                    <a:pt x="331" y="714"/>
                  </a:lnTo>
                  <a:lnTo>
                    <a:pt x="331" y="714"/>
                  </a:lnTo>
                  <a:lnTo>
                    <a:pt x="331" y="712"/>
                  </a:lnTo>
                  <a:lnTo>
                    <a:pt x="334" y="712"/>
                  </a:lnTo>
                  <a:lnTo>
                    <a:pt x="336" y="712"/>
                  </a:lnTo>
                  <a:lnTo>
                    <a:pt x="336" y="712"/>
                  </a:lnTo>
                  <a:lnTo>
                    <a:pt x="338" y="712"/>
                  </a:lnTo>
                  <a:lnTo>
                    <a:pt x="338" y="710"/>
                  </a:lnTo>
                  <a:lnTo>
                    <a:pt x="338" y="710"/>
                  </a:lnTo>
                  <a:lnTo>
                    <a:pt x="338" y="710"/>
                  </a:lnTo>
                  <a:lnTo>
                    <a:pt x="343" y="710"/>
                  </a:lnTo>
                  <a:lnTo>
                    <a:pt x="350" y="710"/>
                  </a:lnTo>
                  <a:lnTo>
                    <a:pt x="350" y="710"/>
                  </a:lnTo>
                  <a:lnTo>
                    <a:pt x="350" y="712"/>
                  </a:lnTo>
                  <a:lnTo>
                    <a:pt x="350" y="712"/>
                  </a:lnTo>
                  <a:lnTo>
                    <a:pt x="352" y="712"/>
                  </a:lnTo>
                  <a:lnTo>
                    <a:pt x="383" y="712"/>
                  </a:lnTo>
                  <a:lnTo>
                    <a:pt x="381" y="710"/>
                  </a:lnTo>
                  <a:lnTo>
                    <a:pt x="381" y="707"/>
                  </a:lnTo>
                  <a:lnTo>
                    <a:pt x="381" y="705"/>
                  </a:lnTo>
                  <a:lnTo>
                    <a:pt x="383" y="703"/>
                  </a:lnTo>
                  <a:lnTo>
                    <a:pt x="383" y="703"/>
                  </a:lnTo>
                  <a:lnTo>
                    <a:pt x="383" y="698"/>
                  </a:lnTo>
                  <a:lnTo>
                    <a:pt x="383" y="698"/>
                  </a:lnTo>
                  <a:lnTo>
                    <a:pt x="383" y="695"/>
                  </a:lnTo>
                  <a:lnTo>
                    <a:pt x="383" y="695"/>
                  </a:lnTo>
                  <a:lnTo>
                    <a:pt x="383" y="693"/>
                  </a:lnTo>
                  <a:lnTo>
                    <a:pt x="383" y="691"/>
                  </a:lnTo>
                  <a:lnTo>
                    <a:pt x="383" y="691"/>
                  </a:lnTo>
                  <a:lnTo>
                    <a:pt x="386" y="691"/>
                  </a:lnTo>
                  <a:lnTo>
                    <a:pt x="388" y="691"/>
                  </a:lnTo>
                  <a:lnTo>
                    <a:pt x="388" y="688"/>
                  </a:lnTo>
                  <a:lnTo>
                    <a:pt x="388" y="688"/>
                  </a:lnTo>
                  <a:lnTo>
                    <a:pt x="390" y="686"/>
                  </a:lnTo>
                  <a:lnTo>
                    <a:pt x="390" y="686"/>
                  </a:lnTo>
                  <a:lnTo>
                    <a:pt x="390" y="686"/>
                  </a:lnTo>
                  <a:lnTo>
                    <a:pt x="390" y="686"/>
                  </a:lnTo>
                  <a:lnTo>
                    <a:pt x="390" y="686"/>
                  </a:lnTo>
                  <a:lnTo>
                    <a:pt x="390" y="684"/>
                  </a:lnTo>
                  <a:lnTo>
                    <a:pt x="390" y="679"/>
                  </a:lnTo>
                  <a:lnTo>
                    <a:pt x="390" y="679"/>
                  </a:lnTo>
                  <a:lnTo>
                    <a:pt x="390" y="677"/>
                  </a:lnTo>
                  <a:lnTo>
                    <a:pt x="390" y="667"/>
                  </a:lnTo>
                  <a:lnTo>
                    <a:pt x="390" y="665"/>
                  </a:lnTo>
                  <a:lnTo>
                    <a:pt x="390" y="665"/>
                  </a:lnTo>
                  <a:lnTo>
                    <a:pt x="393" y="662"/>
                  </a:lnTo>
                  <a:lnTo>
                    <a:pt x="393" y="662"/>
                  </a:lnTo>
                  <a:lnTo>
                    <a:pt x="393" y="662"/>
                  </a:lnTo>
                  <a:lnTo>
                    <a:pt x="393" y="660"/>
                  </a:lnTo>
                  <a:lnTo>
                    <a:pt x="433" y="660"/>
                  </a:lnTo>
                  <a:lnTo>
                    <a:pt x="433" y="658"/>
                  </a:lnTo>
                  <a:lnTo>
                    <a:pt x="433" y="658"/>
                  </a:lnTo>
                  <a:lnTo>
                    <a:pt x="433" y="655"/>
                  </a:lnTo>
                  <a:lnTo>
                    <a:pt x="433" y="655"/>
                  </a:lnTo>
                  <a:lnTo>
                    <a:pt x="435" y="655"/>
                  </a:lnTo>
                  <a:lnTo>
                    <a:pt x="435" y="655"/>
                  </a:lnTo>
                  <a:lnTo>
                    <a:pt x="438" y="655"/>
                  </a:lnTo>
                  <a:lnTo>
                    <a:pt x="442" y="655"/>
                  </a:lnTo>
                  <a:lnTo>
                    <a:pt x="447" y="655"/>
                  </a:lnTo>
                  <a:lnTo>
                    <a:pt x="449" y="655"/>
                  </a:lnTo>
                  <a:lnTo>
                    <a:pt x="449" y="658"/>
                  </a:lnTo>
                  <a:lnTo>
                    <a:pt x="447" y="662"/>
                  </a:lnTo>
                  <a:lnTo>
                    <a:pt x="447" y="665"/>
                  </a:lnTo>
                  <a:lnTo>
                    <a:pt x="445" y="667"/>
                  </a:lnTo>
                  <a:lnTo>
                    <a:pt x="445" y="669"/>
                  </a:lnTo>
                  <a:lnTo>
                    <a:pt x="445" y="672"/>
                  </a:lnTo>
                  <a:lnTo>
                    <a:pt x="445" y="674"/>
                  </a:lnTo>
                  <a:lnTo>
                    <a:pt x="447" y="674"/>
                  </a:lnTo>
                  <a:lnTo>
                    <a:pt x="452" y="674"/>
                  </a:lnTo>
                  <a:lnTo>
                    <a:pt x="457" y="674"/>
                  </a:lnTo>
                  <a:lnTo>
                    <a:pt x="459" y="674"/>
                  </a:lnTo>
                  <a:lnTo>
                    <a:pt x="464" y="674"/>
                  </a:lnTo>
                  <a:lnTo>
                    <a:pt x="466" y="674"/>
                  </a:lnTo>
                  <a:lnTo>
                    <a:pt x="471" y="674"/>
                  </a:lnTo>
                  <a:lnTo>
                    <a:pt x="475" y="674"/>
                  </a:lnTo>
                  <a:lnTo>
                    <a:pt x="478" y="674"/>
                  </a:lnTo>
                  <a:lnTo>
                    <a:pt x="483" y="674"/>
                  </a:lnTo>
                  <a:lnTo>
                    <a:pt x="487" y="674"/>
                  </a:lnTo>
                  <a:lnTo>
                    <a:pt x="490" y="674"/>
                  </a:lnTo>
                  <a:lnTo>
                    <a:pt x="494" y="674"/>
                  </a:lnTo>
                  <a:lnTo>
                    <a:pt x="499" y="674"/>
                  </a:lnTo>
                  <a:lnTo>
                    <a:pt x="502" y="674"/>
                  </a:lnTo>
                  <a:lnTo>
                    <a:pt x="506" y="674"/>
                  </a:lnTo>
                  <a:lnTo>
                    <a:pt x="511" y="674"/>
                  </a:lnTo>
                  <a:lnTo>
                    <a:pt x="511" y="674"/>
                  </a:lnTo>
                  <a:lnTo>
                    <a:pt x="513" y="674"/>
                  </a:lnTo>
                  <a:lnTo>
                    <a:pt x="513" y="674"/>
                  </a:lnTo>
                  <a:lnTo>
                    <a:pt x="513" y="674"/>
                  </a:lnTo>
                  <a:lnTo>
                    <a:pt x="513" y="674"/>
                  </a:lnTo>
                  <a:lnTo>
                    <a:pt x="513" y="674"/>
                  </a:lnTo>
                  <a:lnTo>
                    <a:pt x="513" y="677"/>
                  </a:lnTo>
                  <a:lnTo>
                    <a:pt x="516" y="679"/>
                  </a:lnTo>
                  <a:lnTo>
                    <a:pt x="516" y="679"/>
                  </a:lnTo>
                  <a:lnTo>
                    <a:pt x="516" y="679"/>
                  </a:lnTo>
                  <a:lnTo>
                    <a:pt x="516" y="679"/>
                  </a:lnTo>
                  <a:lnTo>
                    <a:pt x="516" y="679"/>
                  </a:lnTo>
                  <a:lnTo>
                    <a:pt x="516" y="681"/>
                  </a:lnTo>
                  <a:lnTo>
                    <a:pt x="516" y="681"/>
                  </a:lnTo>
                  <a:lnTo>
                    <a:pt x="516" y="681"/>
                  </a:lnTo>
                  <a:lnTo>
                    <a:pt x="516" y="681"/>
                  </a:lnTo>
                  <a:lnTo>
                    <a:pt x="516" y="681"/>
                  </a:lnTo>
                  <a:lnTo>
                    <a:pt x="516" y="684"/>
                  </a:lnTo>
                  <a:lnTo>
                    <a:pt x="516" y="684"/>
                  </a:lnTo>
                  <a:lnTo>
                    <a:pt x="516" y="684"/>
                  </a:lnTo>
                  <a:lnTo>
                    <a:pt x="516" y="684"/>
                  </a:lnTo>
                  <a:lnTo>
                    <a:pt x="516" y="684"/>
                  </a:lnTo>
                  <a:lnTo>
                    <a:pt x="516" y="684"/>
                  </a:lnTo>
                  <a:lnTo>
                    <a:pt x="516" y="686"/>
                  </a:lnTo>
                  <a:lnTo>
                    <a:pt x="516" y="686"/>
                  </a:lnTo>
                  <a:lnTo>
                    <a:pt x="516" y="686"/>
                  </a:lnTo>
                  <a:lnTo>
                    <a:pt x="516" y="688"/>
                  </a:lnTo>
                  <a:lnTo>
                    <a:pt x="516" y="688"/>
                  </a:lnTo>
                  <a:lnTo>
                    <a:pt x="516" y="688"/>
                  </a:lnTo>
                  <a:lnTo>
                    <a:pt x="516" y="688"/>
                  </a:lnTo>
                  <a:lnTo>
                    <a:pt x="516" y="691"/>
                  </a:lnTo>
                  <a:lnTo>
                    <a:pt x="516" y="691"/>
                  </a:lnTo>
                  <a:lnTo>
                    <a:pt x="516" y="691"/>
                  </a:lnTo>
                  <a:lnTo>
                    <a:pt x="516" y="693"/>
                  </a:lnTo>
                  <a:lnTo>
                    <a:pt x="516" y="693"/>
                  </a:lnTo>
                  <a:lnTo>
                    <a:pt x="516" y="693"/>
                  </a:lnTo>
                  <a:lnTo>
                    <a:pt x="516" y="695"/>
                  </a:lnTo>
                  <a:lnTo>
                    <a:pt x="513" y="698"/>
                  </a:lnTo>
                  <a:lnTo>
                    <a:pt x="513" y="698"/>
                  </a:lnTo>
                  <a:lnTo>
                    <a:pt x="513" y="700"/>
                  </a:lnTo>
                  <a:lnTo>
                    <a:pt x="513" y="703"/>
                  </a:lnTo>
                  <a:lnTo>
                    <a:pt x="511" y="703"/>
                  </a:lnTo>
                  <a:lnTo>
                    <a:pt x="511" y="705"/>
                  </a:lnTo>
                  <a:lnTo>
                    <a:pt x="511" y="707"/>
                  </a:lnTo>
                  <a:lnTo>
                    <a:pt x="511" y="707"/>
                  </a:lnTo>
                  <a:lnTo>
                    <a:pt x="511" y="707"/>
                  </a:lnTo>
                  <a:lnTo>
                    <a:pt x="511" y="710"/>
                  </a:lnTo>
                  <a:lnTo>
                    <a:pt x="511" y="710"/>
                  </a:lnTo>
                  <a:lnTo>
                    <a:pt x="511" y="712"/>
                  </a:lnTo>
                  <a:lnTo>
                    <a:pt x="511" y="714"/>
                  </a:lnTo>
                  <a:lnTo>
                    <a:pt x="511" y="714"/>
                  </a:lnTo>
                  <a:lnTo>
                    <a:pt x="513" y="714"/>
                  </a:lnTo>
                  <a:lnTo>
                    <a:pt x="513" y="717"/>
                  </a:lnTo>
                  <a:lnTo>
                    <a:pt x="513" y="717"/>
                  </a:lnTo>
                  <a:lnTo>
                    <a:pt x="513" y="719"/>
                  </a:lnTo>
                  <a:lnTo>
                    <a:pt x="516" y="719"/>
                  </a:lnTo>
                  <a:lnTo>
                    <a:pt x="516" y="721"/>
                  </a:lnTo>
                  <a:lnTo>
                    <a:pt x="516" y="721"/>
                  </a:lnTo>
                  <a:lnTo>
                    <a:pt x="516" y="721"/>
                  </a:lnTo>
                  <a:lnTo>
                    <a:pt x="518" y="724"/>
                  </a:lnTo>
                  <a:lnTo>
                    <a:pt x="518" y="726"/>
                  </a:lnTo>
                  <a:lnTo>
                    <a:pt x="518" y="729"/>
                  </a:lnTo>
                  <a:lnTo>
                    <a:pt x="520" y="729"/>
                  </a:lnTo>
                  <a:lnTo>
                    <a:pt x="520" y="731"/>
                  </a:lnTo>
                  <a:lnTo>
                    <a:pt x="520" y="731"/>
                  </a:lnTo>
                  <a:lnTo>
                    <a:pt x="518" y="731"/>
                  </a:lnTo>
                  <a:lnTo>
                    <a:pt x="518" y="731"/>
                  </a:lnTo>
                  <a:lnTo>
                    <a:pt x="520" y="733"/>
                  </a:lnTo>
                  <a:lnTo>
                    <a:pt x="520" y="736"/>
                  </a:lnTo>
                  <a:lnTo>
                    <a:pt x="520" y="738"/>
                  </a:lnTo>
                  <a:lnTo>
                    <a:pt x="520" y="740"/>
                  </a:lnTo>
                  <a:lnTo>
                    <a:pt x="520" y="743"/>
                  </a:lnTo>
                  <a:lnTo>
                    <a:pt x="520" y="743"/>
                  </a:lnTo>
                  <a:lnTo>
                    <a:pt x="520" y="745"/>
                  </a:lnTo>
                  <a:lnTo>
                    <a:pt x="520" y="745"/>
                  </a:lnTo>
                  <a:lnTo>
                    <a:pt x="520" y="745"/>
                  </a:lnTo>
                  <a:lnTo>
                    <a:pt x="520" y="745"/>
                  </a:lnTo>
                  <a:lnTo>
                    <a:pt x="520" y="748"/>
                  </a:lnTo>
                  <a:lnTo>
                    <a:pt x="518" y="752"/>
                  </a:lnTo>
                  <a:lnTo>
                    <a:pt x="518" y="755"/>
                  </a:lnTo>
                  <a:lnTo>
                    <a:pt x="518" y="755"/>
                  </a:lnTo>
                  <a:lnTo>
                    <a:pt x="518" y="757"/>
                  </a:lnTo>
                  <a:lnTo>
                    <a:pt x="516" y="759"/>
                  </a:lnTo>
                  <a:lnTo>
                    <a:pt x="516" y="762"/>
                  </a:lnTo>
                  <a:lnTo>
                    <a:pt x="516" y="766"/>
                  </a:lnTo>
                  <a:lnTo>
                    <a:pt x="516" y="771"/>
                  </a:lnTo>
                  <a:lnTo>
                    <a:pt x="516" y="776"/>
                  </a:lnTo>
                  <a:lnTo>
                    <a:pt x="516" y="778"/>
                  </a:lnTo>
                  <a:lnTo>
                    <a:pt x="516" y="781"/>
                  </a:lnTo>
                  <a:lnTo>
                    <a:pt x="513" y="785"/>
                  </a:lnTo>
                  <a:lnTo>
                    <a:pt x="513" y="788"/>
                  </a:lnTo>
                  <a:lnTo>
                    <a:pt x="513" y="788"/>
                  </a:lnTo>
                  <a:lnTo>
                    <a:pt x="513" y="788"/>
                  </a:lnTo>
                  <a:lnTo>
                    <a:pt x="513" y="790"/>
                  </a:lnTo>
                  <a:lnTo>
                    <a:pt x="513" y="790"/>
                  </a:lnTo>
                  <a:lnTo>
                    <a:pt x="516" y="790"/>
                  </a:lnTo>
                  <a:lnTo>
                    <a:pt x="516" y="792"/>
                  </a:lnTo>
                  <a:lnTo>
                    <a:pt x="516" y="797"/>
                  </a:lnTo>
                  <a:lnTo>
                    <a:pt x="516" y="800"/>
                  </a:lnTo>
                  <a:lnTo>
                    <a:pt x="518" y="802"/>
                  </a:lnTo>
                  <a:lnTo>
                    <a:pt x="520" y="807"/>
                  </a:lnTo>
                  <a:lnTo>
                    <a:pt x="523" y="807"/>
                  </a:lnTo>
                  <a:lnTo>
                    <a:pt x="523" y="807"/>
                  </a:lnTo>
                  <a:lnTo>
                    <a:pt x="523" y="807"/>
                  </a:lnTo>
                  <a:lnTo>
                    <a:pt x="523" y="807"/>
                  </a:lnTo>
                  <a:lnTo>
                    <a:pt x="523" y="809"/>
                  </a:lnTo>
                  <a:lnTo>
                    <a:pt x="525" y="809"/>
                  </a:lnTo>
                  <a:lnTo>
                    <a:pt x="528" y="814"/>
                  </a:lnTo>
                  <a:lnTo>
                    <a:pt x="528" y="814"/>
                  </a:lnTo>
                  <a:lnTo>
                    <a:pt x="528" y="814"/>
                  </a:lnTo>
                  <a:lnTo>
                    <a:pt x="528" y="814"/>
                  </a:lnTo>
                  <a:lnTo>
                    <a:pt x="530" y="814"/>
                  </a:lnTo>
                  <a:lnTo>
                    <a:pt x="530" y="814"/>
                  </a:lnTo>
                  <a:lnTo>
                    <a:pt x="532" y="816"/>
                  </a:lnTo>
                  <a:lnTo>
                    <a:pt x="532" y="816"/>
                  </a:lnTo>
                  <a:lnTo>
                    <a:pt x="532" y="819"/>
                  </a:lnTo>
                  <a:lnTo>
                    <a:pt x="535" y="821"/>
                  </a:lnTo>
                  <a:lnTo>
                    <a:pt x="535" y="823"/>
                  </a:lnTo>
                  <a:lnTo>
                    <a:pt x="535" y="826"/>
                  </a:lnTo>
                  <a:lnTo>
                    <a:pt x="535" y="826"/>
                  </a:lnTo>
                  <a:lnTo>
                    <a:pt x="535" y="828"/>
                  </a:lnTo>
                  <a:lnTo>
                    <a:pt x="537" y="830"/>
                  </a:lnTo>
                  <a:lnTo>
                    <a:pt x="537" y="833"/>
                  </a:lnTo>
                  <a:lnTo>
                    <a:pt x="539" y="835"/>
                  </a:lnTo>
                  <a:lnTo>
                    <a:pt x="539" y="837"/>
                  </a:lnTo>
                  <a:lnTo>
                    <a:pt x="539" y="840"/>
                  </a:lnTo>
                  <a:lnTo>
                    <a:pt x="542" y="840"/>
                  </a:lnTo>
                  <a:lnTo>
                    <a:pt x="542" y="840"/>
                  </a:lnTo>
                  <a:lnTo>
                    <a:pt x="542" y="840"/>
                  </a:lnTo>
                  <a:lnTo>
                    <a:pt x="542" y="842"/>
                  </a:lnTo>
                  <a:lnTo>
                    <a:pt x="542" y="842"/>
                  </a:lnTo>
                  <a:lnTo>
                    <a:pt x="539" y="845"/>
                  </a:lnTo>
                  <a:lnTo>
                    <a:pt x="539" y="845"/>
                  </a:lnTo>
                  <a:lnTo>
                    <a:pt x="539" y="847"/>
                  </a:lnTo>
                  <a:lnTo>
                    <a:pt x="539" y="847"/>
                  </a:lnTo>
                  <a:lnTo>
                    <a:pt x="539" y="849"/>
                  </a:lnTo>
                  <a:lnTo>
                    <a:pt x="539" y="849"/>
                  </a:lnTo>
                  <a:lnTo>
                    <a:pt x="542" y="849"/>
                  </a:lnTo>
                  <a:lnTo>
                    <a:pt x="542" y="852"/>
                  </a:lnTo>
                  <a:lnTo>
                    <a:pt x="542" y="854"/>
                  </a:lnTo>
                  <a:lnTo>
                    <a:pt x="542" y="854"/>
                  </a:lnTo>
                  <a:lnTo>
                    <a:pt x="542" y="856"/>
                  </a:lnTo>
                  <a:lnTo>
                    <a:pt x="542" y="859"/>
                  </a:lnTo>
                  <a:lnTo>
                    <a:pt x="542" y="859"/>
                  </a:lnTo>
                  <a:lnTo>
                    <a:pt x="542" y="859"/>
                  </a:lnTo>
                  <a:lnTo>
                    <a:pt x="542" y="861"/>
                  </a:lnTo>
                  <a:lnTo>
                    <a:pt x="542" y="861"/>
                  </a:lnTo>
                  <a:lnTo>
                    <a:pt x="542" y="861"/>
                  </a:lnTo>
                  <a:lnTo>
                    <a:pt x="539" y="861"/>
                  </a:lnTo>
                  <a:lnTo>
                    <a:pt x="539" y="863"/>
                  </a:lnTo>
                  <a:lnTo>
                    <a:pt x="537" y="863"/>
                  </a:lnTo>
                  <a:lnTo>
                    <a:pt x="535" y="863"/>
                  </a:lnTo>
                  <a:lnTo>
                    <a:pt x="535" y="866"/>
                  </a:lnTo>
                  <a:lnTo>
                    <a:pt x="532" y="866"/>
                  </a:lnTo>
                  <a:lnTo>
                    <a:pt x="532" y="868"/>
                  </a:lnTo>
                  <a:lnTo>
                    <a:pt x="535" y="868"/>
                  </a:lnTo>
                  <a:lnTo>
                    <a:pt x="535" y="873"/>
                  </a:lnTo>
                  <a:lnTo>
                    <a:pt x="535" y="873"/>
                  </a:lnTo>
                  <a:lnTo>
                    <a:pt x="535" y="875"/>
                  </a:lnTo>
                  <a:lnTo>
                    <a:pt x="535" y="875"/>
                  </a:lnTo>
                  <a:lnTo>
                    <a:pt x="537" y="875"/>
                  </a:lnTo>
                  <a:lnTo>
                    <a:pt x="537" y="875"/>
                  </a:lnTo>
                  <a:lnTo>
                    <a:pt x="537" y="878"/>
                  </a:lnTo>
                  <a:lnTo>
                    <a:pt x="537" y="878"/>
                  </a:lnTo>
                  <a:lnTo>
                    <a:pt x="537" y="882"/>
                  </a:lnTo>
                  <a:lnTo>
                    <a:pt x="537" y="885"/>
                  </a:lnTo>
                  <a:lnTo>
                    <a:pt x="537" y="887"/>
                  </a:lnTo>
                  <a:lnTo>
                    <a:pt x="539" y="887"/>
                  </a:lnTo>
                  <a:lnTo>
                    <a:pt x="539" y="887"/>
                  </a:lnTo>
                  <a:lnTo>
                    <a:pt x="542" y="885"/>
                  </a:lnTo>
                  <a:lnTo>
                    <a:pt x="542" y="885"/>
                  </a:lnTo>
                  <a:lnTo>
                    <a:pt x="549" y="882"/>
                  </a:lnTo>
                  <a:lnTo>
                    <a:pt x="549" y="880"/>
                  </a:lnTo>
                  <a:lnTo>
                    <a:pt x="551" y="878"/>
                  </a:lnTo>
                  <a:lnTo>
                    <a:pt x="554" y="878"/>
                  </a:lnTo>
                  <a:lnTo>
                    <a:pt x="556" y="878"/>
                  </a:lnTo>
                  <a:lnTo>
                    <a:pt x="558" y="880"/>
                  </a:lnTo>
                  <a:lnTo>
                    <a:pt x="561" y="880"/>
                  </a:lnTo>
                  <a:lnTo>
                    <a:pt x="563" y="880"/>
                  </a:lnTo>
                  <a:lnTo>
                    <a:pt x="565" y="880"/>
                  </a:lnTo>
                  <a:lnTo>
                    <a:pt x="565" y="878"/>
                  </a:lnTo>
                  <a:lnTo>
                    <a:pt x="568" y="878"/>
                  </a:lnTo>
                  <a:lnTo>
                    <a:pt x="568" y="878"/>
                  </a:lnTo>
                  <a:lnTo>
                    <a:pt x="570" y="878"/>
                  </a:lnTo>
                  <a:lnTo>
                    <a:pt x="570" y="878"/>
                  </a:lnTo>
                  <a:lnTo>
                    <a:pt x="572" y="880"/>
                  </a:lnTo>
                  <a:lnTo>
                    <a:pt x="575" y="880"/>
                  </a:lnTo>
                  <a:lnTo>
                    <a:pt x="577" y="880"/>
                  </a:lnTo>
                  <a:lnTo>
                    <a:pt x="580" y="880"/>
                  </a:lnTo>
                  <a:lnTo>
                    <a:pt x="584" y="880"/>
                  </a:lnTo>
                  <a:lnTo>
                    <a:pt x="589" y="878"/>
                  </a:lnTo>
                  <a:lnTo>
                    <a:pt x="594" y="875"/>
                  </a:lnTo>
                  <a:lnTo>
                    <a:pt x="599" y="873"/>
                  </a:lnTo>
                  <a:lnTo>
                    <a:pt x="601" y="873"/>
                  </a:lnTo>
                  <a:lnTo>
                    <a:pt x="603" y="873"/>
                  </a:lnTo>
                  <a:lnTo>
                    <a:pt x="603" y="873"/>
                  </a:lnTo>
                  <a:lnTo>
                    <a:pt x="608" y="873"/>
                  </a:lnTo>
                  <a:lnTo>
                    <a:pt x="613" y="875"/>
                  </a:lnTo>
                  <a:lnTo>
                    <a:pt x="613" y="875"/>
                  </a:lnTo>
                  <a:lnTo>
                    <a:pt x="615" y="875"/>
                  </a:lnTo>
                  <a:lnTo>
                    <a:pt x="617" y="875"/>
                  </a:lnTo>
                  <a:lnTo>
                    <a:pt x="620" y="875"/>
                  </a:lnTo>
                  <a:lnTo>
                    <a:pt x="622" y="875"/>
                  </a:lnTo>
                  <a:lnTo>
                    <a:pt x="625" y="875"/>
                  </a:lnTo>
                  <a:lnTo>
                    <a:pt x="625" y="875"/>
                  </a:lnTo>
                  <a:lnTo>
                    <a:pt x="625" y="873"/>
                  </a:lnTo>
                  <a:lnTo>
                    <a:pt x="625" y="873"/>
                  </a:lnTo>
                  <a:lnTo>
                    <a:pt x="627" y="873"/>
                  </a:lnTo>
                  <a:lnTo>
                    <a:pt x="627" y="873"/>
                  </a:lnTo>
                  <a:lnTo>
                    <a:pt x="627" y="871"/>
                  </a:lnTo>
                  <a:lnTo>
                    <a:pt x="627" y="871"/>
                  </a:lnTo>
                  <a:lnTo>
                    <a:pt x="627" y="868"/>
                  </a:lnTo>
                  <a:lnTo>
                    <a:pt x="629" y="868"/>
                  </a:lnTo>
                  <a:lnTo>
                    <a:pt x="629" y="868"/>
                  </a:lnTo>
                  <a:lnTo>
                    <a:pt x="632" y="868"/>
                  </a:lnTo>
                  <a:lnTo>
                    <a:pt x="634" y="868"/>
                  </a:lnTo>
                  <a:lnTo>
                    <a:pt x="636" y="868"/>
                  </a:lnTo>
                  <a:lnTo>
                    <a:pt x="636" y="871"/>
                  </a:lnTo>
                  <a:lnTo>
                    <a:pt x="636" y="871"/>
                  </a:lnTo>
                  <a:lnTo>
                    <a:pt x="636" y="871"/>
                  </a:lnTo>
                  <a:lnTo>
                    <a:pt x="636" y="873"/>
                  </a:lnTo>
                  <a:lnTo>
                    <a:pt x="636" y="873"/>
                  </a:lnTo>
                  <a:lnTo>
                    <a:pt x="636" y="873"/>
                  </a:lnTo>
                  <a:lnTo>
                    <a:pt x="639" y="875"/>
                  </a:lnTo>
                  <a:lnTo>
                    <a:pt x="636" y="875"/>
                  </a:lnTo>
                  <a:lnTo>
                    <a:pt x="639" y="878"/>
                  </a:lnTo>
                  <a:lnTo>
                    <a:pt x="639" y="878"/>
                  </a:lnTo>
                  <a:lnTo>
                    <a:pt x="641" y="875"/>
                  </a:lnTo>
                  <a:lnTo>
                    <a:pt x="641" y="875"/>
                  </a:lnTo>
                  <a:lnTo>
                    <a:pt x="643" y="878"/>
                  </a:lnTo>
                  <a:lnTo>
                    <a:pt x="643" y="878"/>
                  </a:lnTo>
                  <a:lnTo>
                    <a:pt x="646" y="878"/>
                  </a:lnTo>
                  <a:lnTo>
                    <a:pt x="646" y="878"/>
                  </a:lnTo>
                  <a:lnTo>
                    <a:pt x="648" y="878"/>
                  </a:lnTo>
                  <a:lnTo>
                    <a:pt x="651" y="878"/>
                  </a:lnTo>
                  <a:lnTo>
                    <a:pt x="651" y="880"/>
                  </a:lnTo>
                  <a:lnTo>
                    <a:pt x="651" y="880"/>
                  </a:lnTo>
                  <a:lnTo>
                    <a:pt x="651" y="882"/>
                  </a:lnTo>
                  <a:lnTo>
                    <a:pt x="651" y="882"/>
                  </a:lnTo>
                  <a:lnTo>
                    <a:pt x="651" y="882"/>
                  </a:lnTo>
                  <a:lnTo>
                    <a:pt x="651" y="882"/>
                  </a:lnTo>
                  <a:lnTo>
                    <a:pt x="651" y="885"/>
                  </a:lnTo>
                  <a:lnTo>
                    <a:pt x="653" y="885"/>
                  </a:lnTo>
                  <a:lnTo>
                    <a:pt x="653" y="885"/>
                  </a:lnTo>
                  <a:lnTo>
                    <a:pt x="653" y="887"/>
                  </a:lnTo>
                  <a:lnTo>
                    <a:pt x="653" y="887"/>
                  </a:lnTo>
                  <a:lnTo>
                    <a:pt x="653" y="890"/>
                  </a:lnTo>
                  <a:lnTo>
                    <a:pt x="653" y="890"/>
                  </a:lnTo>
                  <a:lnTo>
                    <a:pt x="653" y="890"/>
                  </a:lnTo>
                  <a:lnTo>
                    <a:pt x="651" y="894"/>
                  </a:lnTo>
                  <a:lnTo>
                    <a:pt x="651" y="894"/>
                  </a:lnTo>
                  <a:lnTo>
                    <a:pt x="648" y="894"/>
                  </a:lnTo>
                  <a:lnTo>
                    <a:pt x="646" y="894"/>
                  </a:lnTo>
                  <a:lnTo>
                    <a:pt x="646" y="897"/>
                  </a:lnTo>
                  <a:lnTo>
                    <a:pt x="648" y="897"/>
                  </a:lnTo>
                  <a:lnTo>
                    <a:pt x="651" y="897"/>
                  </a:lnTo>
                  <a:lnTo>
                    <a:pt x="651" y="897"/>
                  </a:lnTo>
                  <a:lnTo>
                    <a:pt x="653" y="897"/>
                  </a:lnTo>
                  <a:lnTo>
                    <a:pt x="653" y="899"/>
                  </a:lnTo>
                  <a:lnTo>
                    <a:pt x="655" y="899"/>
                  </a:lnTo>
                  <a:lnTo>
                    <a:pt x="655" y="899"/>
                  </a:lnTo>
                  <a:lnTo>
                    <a:pt x="658" y="899"/>
                  </a:lnTo>
                  <a:lnTo>
                    <a:pt x="660" y="899"/>
                  </a:lnTo>
                  <a:lnTo>
                    <a:pt x="660" y="899"/>
                  </a:lnTo>
                  <a:lnTo>
                    <a:pt x="660" y="899"/>
                  </a:lnTo>
                  <a:lnTo>
                    <a:pt x="662" y="899"/>
                  </a:lnTo>
                  <a:lnTo>
                    <a:pt x="662" y="899"/>
                  </a:lnTo>
                  <a:lnTo>
                    <a:pt x="662" y="897"/>
                  </a:lnTo>
                  <a:lnTo>
                    <a:pt x="662" y="897"/>
                  </a:lnTo>
                  <a:lnTo>
                    <a:pt x="662" y="897"/>
                  </a:lnTo>
                  <a:lnTo>
                    <a:pt x="662" y="897"/>
                  </a:lnTo>
                  <a:lnTo>
                    <a:pt x="662" y="897"/>
                  </a:lnTo>
                  <a:lnTo>
                    <a:pt x="665" y="897"/>
                  </a:lnTo>
                  <a:lnTo>
                    <a:pt x="665" y="894"/>
                  </a:lnTo>
                  <a:lnTo>
                    <a:pt x="665" y="894"/>
                  </a:lnTo>
                  <a:lnTo>
                    <a:pt x="667" y="894"/>
                  </a:lnTo>
                  <a:lnTo>
                    <a:pt x="667" y="892"/>
                  </a:lnTo>
                  <a:lnTo>
                    <a:pt x="669" y="892"/>
                  </a:lnTo>
                  <a:lnTo>
                    <a:pt x="674" y="892"/>
                  </a:lnTo>
                  <a:lnTo>
                    <a:pt x="677" y="892"/>
                  </a:lnTo>
                  <a:lnTo>
                    <a:pt x="679" y="890"/>
                  </a:lnTo>
                  <a:lnTo>
                    <a:pt x="681" y="890"/>
                  </a:lnTo>
                  <a:lnTo>
                    <a:pt x="684" y="890"/>
                  </a:lnTo>
                  <a:lnTo>
                    <a:pt x="691" y="890"/>
                  </a:lnTo>
                  <a:lnTo>
                    <a:pt x="696" y="887"/>
                  </a:lnTo>
                  <a:lnTo>
                    <a:pt x="700" y="885"/>
                  </a:lnTo>
                  <a:lnTo>
                    <a:pt x="700" y="885"/>
                  </a:lnTo>
                  <a:lnTo>
                    <a:pt x="703" y="885"/>
                  </a:lnTo>
                  <a:lnTo>
                    <a:pt x="703" y="887"/>
                  </a:lnTo>
                  <a:lnTo>
                    <a:pt x="703" y="887"/>
                  </a:lnTo>
                  <a:lnTo>
                    <a:pt x="703" y="890"/>
                  </a:lnTo>
                  <a:lnTo>
                    <a:pt x="703" y="890"/>
                  </a:lnTo>
                  <a:lnTo>
                    <a:pt x="703" y="890"/>
                  </a:lnTo>
                  <a:lnTo>
                    <a:pt x="700" y="890"/>
                  </a:lnTo>
                  <a:lnTo>
                    <a:pt x="700" y="892"/>
                  </a:lnTo>
                  <a:lnTo>
                    <a:pt x="700" y="892"/>
                  </a:lnTo>
                  <a:lnTo>
                    <a:pt x="700" y="892"/>
                  </a:lnTo>
                  <a:lnTo>
                    <a:pt x="700" y="892"/>
                  </a:lnTo>
                  <a:lnTo>
                    <a:pt x="700" y="894"/>
                  </a:lnTo>
                  <a:lnTo>
                    <a:pt x="700" y="894"/>
                  </a:lnTo>
                  <a:lnTo>
                    <a:pt x="700" y="894"/>
                  </a:lnTo>
                  <a:lnTo>
                    <a:pt x="700" y="897"/>
                  </a:lnTo>
                  <a:lnTo>
                    <a:pt x="700" y="897"/>
                  </a:lnTo>
                  <a:lnTo>
                    <a:pt x="700" y="899"/>
                  </a:lnTo>
                  <a:lnTo>
                    <a:pt x="703" y="899"/>
                  </a:lnTo>
                  <a:lnTo>
                    <a:pt x="703" y="901"/>
                  </a:lnTo>
                  <a:lnTo>
                    <a:pt x="700" y="901"/>
                  </a:lnTo>
                  <a:lnTo>
                    <a:pt x="700" y="901"/>
                  </a:lnTo>
                  <a:lnTo>
                    <a:pt x="700" y="904"/>
                  </a:lnTo>
                  <a:lnTo>
                    <a:pt x="700" y="904"/>
                  </a:lnTo>
                  <a:lnTo>
                    <a:pt x="703" y="908"/>
                  </a:lnTo>
                  <a:lnTo>
                    <a:pt x="703" y="908"/>
                  </a:lnTo>
                  <a:lnTo>
                    <a:pt x="703" y="908"/>
                  </a:lnTo>
                  <a:lnTo>
                    <a:pt x="703" y="908"/>
                  </a:lnTo>
                  <a:lnTo>
                    <a:pt x="705" y="908"/>
                  </a:lnTo>
                  <a:lnTo>
                    <a:pt x="705" y="908"/>
                  </a:lnTo>
                  <a:lnTo>
                    <a:pt x="705" y="911"/>
                  </a:lnTo>
                  <a:lnTo>
                    <a:pt x="705" y="911"/>
                  </a:lnTo>
                  <a:lnTo>
                    <a:pt x="705" y="911"/>
                  </a:lnTo>
                  <a:lnTo>
                    <a:pt x="707" y="911"/>
                  </a:lnTo>
                  <a:lnTo>
                    <a:pt x="710" y="913"/>
                  </a:lnTo>
                  <a:lnTo>
                    <a:pt x="710" y="913"/>
                  </a:lnTo>
                  <a:lnTo>
                    <a:pt x="710" y="913"/>
                  </a:lnTo>
                  <a:lnTo>
                    <a:pt x="710" y="913"/>
                  </a:lnTo>
                  <a:lnTo>
                    <a:pt x="710" y="913"/>
                  </a:lnTo>
                  <a:lnTo>
                    <a:pt x="710" y="916"/>
                  </a:lnTo>
                  <a:lnTo>
                    <a:pt x="710" y="916"/>
                  </a:lnTo>
                  <a:lnTo>
                    <a:pt x="712" y="916"/>
                  </a:lnTo>
                  <a:lnTo>
                    <a:pt x="712" y="916"/>
                  </a:lnTo>
                  <a:lnTo>
                    <a:pt x="712" y="916"/>
                  </a:lnTo>
                  <a:lnTo>
                    <a:pt x="712" y="916"/>
                  </a:lnTo>
                  <a:lnTo>
                    <a:pt x="714" y="916"/>
                  </a:lnTo>
                  <a:lnTo>
                    <a:pt x="714" y="916"/>
                  </a:lnTo>
                  <a:lnTo>
                    <a:pt x="714" y="916"/>
                  </a:lnTo>
                  <a:lnTo>
                    <a:pt x="714" y="916"/>
                  </a:lnTo>
                  <a:lnTo>
                    <a:pt x="714" y="913"/>
                  </a:lnTo>
                  <a:lnTo>
                    <a:pt x="714" y="913"/>
                  </a:lnTo>
                  <a:lnTo>
                    <a:pt x="717" y="913"/>
                  </a:lnTo>
                  <a:lnTo>
                    <a:pt x="719" y="916"/>
                  </a:lnTo>
                  <a:lnTo>
                    <a:pt x="722" y="916"/>
                  </a:lnTo>
                  <a:lnTo>
                    <a:pt x="724" y="918"/>
                  </a:lnTo>
                  <a:lnTo>
                    <a:pt x="724" y="918"/>
                  </a:lnTo>
                  <a:lnTo>
                    <a:pt x="729" y="918"/>
                  </a:lnTo>
                  <a:lnTo>
                    <a:pt x="729" y="918"/>
                  </a:lnTo>
                  <a:lnTo>
                    <a:pt x="729" y="918"/>
                  </a:lnTo>
                  <a:lnTo>
                    <a:pt x="729" y="918"/>
                  </a:lnTo>
                  <a:lnTo>
                    <a:pt x="731" y="918"/>
                  </a:lnTo>
                  <a:lnTo>
                    <a:pt x="731" y="918"/>
                  </a:lnTo>
                  <a:lnTo>
                    <a:pt x="731" y="918"/>
                  </a:lnTo>
                  <a:lnTo>
                    <a:pt x="733" y="920"/>
                  </a:lnTo>
                  <a:lnTo>
                    <a:pt x="736" y="920"/>
                  </a:lnTo>
                  <a:lnTo>
                    <a:pt x="736" y="920"/>
                  </a:lnTo>
                  <a:lnTo>
                    <a:pt x="736" y="923"/>
                  </a:lnTo>
                  <a:lnTo>
                    <a:pt x="738" y="923"/>
                  </a:lnTo>
                  <a:lnTo>
                    <a:pt x="738" y="923"/>
                  </a:lnTo>
                  <a:lnTo>
                    <a:pt x="748" y="923"/>
                  </a:lnTo>
                  <a:lnTo>
                    <a:pt x="748" y="925"/>
                  </a:lnTo>
                  <a:lnTo>
                    <a:pt x="750" y="925"/>
                  </a:lnTo>
                  <a:lnTo>
                    <a:pt x="750" y="925"/>
                  </a:lnTo>
                  <a:lnTo>
                    <a:pt x="752" y="925"/>
                  </a:lnTo>
                  <a:lnTo>
                    <a:pt x="752" y="925"/>
                  </a:lnTo>
                  <a:lnTo>
                    <a:pt x="755" y="925"/>
                  </a:lnTo>
                  <a:lnTo>
                    <a:pt x="755" y="925"/>
                  </a:lnTo>
                  <a:lnTo>
                    <a:pt x="755" y="925"/>
                  </a:lnTo>
                  <a:lnTo>
                    <a:pt x="757" y="925"/>
                  </a:lnTo>
                  <a:lnTo>
                    <a:pt x="759" y="925"/>
                  </a:lnTo>
                  <a:lnTo>
                    <a:pt x="759" y="925"/>
                  </a:lnTo>
                  <a:lnTo>
                    <a:pt x="762" y="925"/>
                  </a:lnTo>
                  <a:lnTo>
                    <a:pt x="762" y="925"/>
                  </a:lnTo>
                  <a:lnTo>
                    <a:pt x="764" y="925"/>
                  </a:lnTo>
                  <a:lnTo>
                    <a:pt x="764" y="927"/>
                  </a:lnTo>
                  <a:lnTo>
                    <a:pt x="767" y="927"/>
                  </a:lnTo>
                  <a:lnTo>
                    <a:pt x="771" y="927"/>
                  </a:lnTo>
                  <a:lnTo>
                    <a:pt x="774" y="927"/>
                  </a:lnTo>
                  <a:lnTo>
                    <a:pt x="774" y="927"/>
                  </a:lnTo>
                  <a:lnTo>
                    <a:pt x="774" y="930"/>
                  </a:lnTo>
                  <a:lnTo>
                    <a:pt x="776" y="930"/>
                  </a:lnTo>
                  <a:lnTo>
                    <a:pt x="776" y="930"/>
                  </a:lnTo>
                  <a:lnTo>
                    <a:pt x="778" y="930"/>
                  </a:lnTo>
                  <a:lnTo>
                    <a:pt x="778" y="927"/>
                  </a:lnTo>
                  <a:lnTo>
                    <a:pt x="778" y="927"/>
                  </a:lnTo>
                  <a:lnTo>
                    <a:pt x="781" y="927"/>
                  </a:lnTo>
                  <a:lnTo>
                    <a:pt x="783" y="927"/>
                  </a:lnTo>
                  <a:lnTo>
                    <a:pt x="785" y="927"/>
                  </a:lnTo>
                  <a:lnTo>
                    <a:pt x="788" y="925"/>
                  </a:lnTo>
                  <a:lnTo>
                    <a:pt x="788" y="923"/>
                  </a:lnTo>
                  <a:lnTo>
                    <a:pt x="790" y="923"/>
                  </a:lnTo>
                  <a:lnTo>
                    <a:pt x="790" y="918"/>
                  </a:lnTo>
                  <a:lnTo>
                    <a:pt x="790" y="916"/>
                  </a:lnTo>
                  <a:lnTo>
                    <a:pt x="793" y="913"/>
                  </a:lnTo>
                  <a:lnTo>
                    <a:pt x="793" y="913"/>
                  </a:lnTo>
                  <a:lnTo>
                    <a:pt x="793" y="913"/>
                  </a:lnTo>
                  <a:lnTo>
                    <a:pt x="793" y="911"/>
                  </a:lnTo>
                  <a:lnTo>
                    <a:pt x="793" y="908"/>
                  </a:lnTo>
                  <a:lnTo>
                    <a:pt x="793" y="908"/>
                  </a:lnTo>
                  <a:lnTo>
                    <a:pt x="793" y="906"/>
                  </a:lnTo>
                  <a:lnTo>
                    <a:pt x="793" y="906"/>
                  </a:lnTo>
                  <a:lnTo>
                    <a:pt x="795" y="906"/>
                  </a:lnTo>
                  <a:lnTo>
                    <a:pt x="795" y="906"/>
                  </a:lnTo>
                  <a:lnTo>
                    <a:pt x="797" y="906"/>
                  </a:lnTo>
                  <a:lnTo>
                    <a:pt x="800" y="906"/>
                  </a:lnTo>
                  <a:lnTo>
                    <a:pt x="802" y="906"/>
                  </a:lnTo>
                  <a:lnTo>
                    <a:pt x="802" y="906"/>
                  </a:lnTo>
                  <a:lnTo>
                    <a:pt x="802" y="906"/>
                  </a:lnTo>
                  <a:lnTo>
                    <a:pt x="802" y="908"/>
                  </a:lnTo>
                  <a:lnTo>
                    <a:pt x="802" y="911"/>
                  </a:lnTo>
                  <a:lnTo>
                    <a:pt x="802" y="913"/>
                  </a:lnTo>
                  <a:lnTo>
                    <a:pt x="804" y="918"/>
                  </a:lnTo>
                  <a:lnTo>
                    <a:pt x="814" y="925"/>
                  </a:lnTo>
                  <a:lnTo>
                    <a:pt x="816" y="930"/>
                  </a:lnTo>
                  <a:lnTo>
                    <a:pt x="816" y="932"/>
                  </a:lnTo>
                  <a:lnTo>
                    <a:pt x="819" y="939"/>
                  </a:lnTo>
                  <a:lnTo>
                    <a:pt x="821" y="939"/>
                  </a:lnTo>
                  <a:lnTo>
                    <a:pt x="823" y="942"/>
                  </a:lnTo>
                  <a:lnTo>
                    <a:pt x="823" y="942"/>
                  </a:lnTo>
                  <a:lnTo>
                    <a:pt x="826" y="944"/>
                  </a:lnTo>
                  <a:lnTo>
                    <a:pt x="828" y="946"/>
                  </a:lnTo>
                  <a:lnTo>
                    <a:pt x="830" y="946"/>
                  </a:lnTo>
                  <a:lnTo>
                    <a:pt x="833" y="946"/>
                  </a:lnTo>
                  <a:lnTo>
                    <a:pt x="833" y="944"/>
                  </a:lnTo>
                  <a:lnTo>
                    <a:pt x="835" y="944"/>
                  </a:lnTo>
                  <a:lnTo>
                    <a:pt x="835" y="944"/>
                  </a:lnTo>
                  <a:lnTo>
                    <a:pt x="835" y="944"/>
                  </a:lnTo>
                  <a:lnTo>
                    <a:pt x="837" y="944"/>
                  </a:lnTo>
                  <a:lnTo>
                    <a:pt x="837" y="944"/>
                  </a:lnTo>
                  <a:lnTo>
                    <a:pt x="842" y="946"/>
                  </a:lnTo>
                  <a:lnTo>
                    <a:pt x="842" y="946"/>
                  </a:lnTo>
                  <a:lnTo>
                    <a:pt x="842" y="949"/>
                  </a:lnTo>
                  <a:lnTo>
                    <a:pt x="842" y="949"/>
                  </a:lnTo>
                  <a:lnTo>
                    <a:pt x="845" y="949"/>
                  </a:lnTo>
                  <a:lnTo>
                    <a:pt x="845" y="949"/>
                  </a:lnTo>
                  <a:lnTo>
                    <a:pt x="847" y="949"/>
                  </a:lnTo>
                  <a:lnTo>
                    <a:pt x="849" y="949"/>
                  </a:lnTo>
                  <a:lnTo>
                    <a:pt x="849" y="949"/>
                  </a:lnTo>
                  <a:lnTo>
                    <a:pt x="849" y="951"/>
                  </a:lnTo>
                  <a:lnTo>
                    <a:pt x="852" y="951"/>
                  </a:lnTo>
                  <a:lnTo>
                    <a:pt x="852" y="951"/>
                  </a:lnTo>
                  <a:lnTo>
                    <a:pt x="852" y="951"/>
                  </a:lnTo>
                  <a:lnTo>
                    <a:pt x="854" y="951"/>
                  </a:lnTo>
                  <a:lnTo>
                    <a:pt x="854" y="951"/>
                  </a:lnTo>
                  <a:lnTo>
                    <a:pt x="854" y="951"/>
                  </a:lnTo>
                  <a:lnTo>
                    <a:pt x="856" y="951"/>
                  </a:lnTo>
                  <a:lnTo>
                    <a:pt x="856" y="951"/>
                  </a:lnTo>
                  <a:lnTo>
                    <a:pt x="859" y="953"/>
                  </a:lnTo>
                  <a:lnTo>
                    <a:pt x="859" y="953"/>
                  </a:lnTo>
                  <a:lnTo>
                    <a:pt x="861" y="953"/>
                  </a:lnTo>
                  <a:lnTo>
                    <a:pt x="861" y="953"/>
                  </a:lnTo>
                  <a:lnTo>
                    <a:pt x="864" y="953"/>
                  </a:lnTo>
                  <a:lnTo>
                    <a:pt x="864" y="953"/>
                  </a:lnTo>
                  <a:lnTo>
                    <a:pt x="868" y="958"/>
                  </a:lnTo>
                  <a:lnTo>
                    <a:pt x="868" y="958"/>
                  </a:lnTo>
                  <a:lnTo>
                    <a:pt x="871" y="961"/>
                  </a:lnTo>
                  <a:lnTo>
                    <a:pt x="871" y="963"/>
                  </a:lnTo>
                  <a:lnTo>
                    <a:pt x="873" y="965"/>
                  </a:lnTo>
                  <a:lnTo>
                    <a:pt x="873" y="965"/>
                  </a:lnTo>
                  <a:lnTo>
                    <a:pt x="873" y="968"/>
                  </a:lnTo>
                  <a:lnTo>
                    <a:pt x="873" y="968"/>
                  </a:lnTo>
                  <a:lnTo>
                    <a:pt x="871" y="968"/>
                  </a:lnTo>
                  <a:lnTo>
                    <a:pt x="871" y="970"/>
                  </a:lnTo>
                  <a:lnTo>
                    <a:pt x="871" y="970"/>
                  </a:lnTo>
                  <a:lnTo>
                    <a:pt x="873" y="972"/>
                  </a:lnTo>
                  <a:lnTo>
                    <a:pt x="873" y="972"/>
                  </a:lnTo>
                  <a:lnTo>
                    <a:pt x="873" y="975"/>
                  </a:lnTo>
                  <a:lnTo>
                    <a:pt x="873" y="977"/>
                  </a:lnTo>
                  <a:lnTo>
                    <a:pt x="875" y="977"/>
                  </a:lnTo>
                  <a:lnTo>
                    <a:pt x="875" y="977"/>
                  </a:lnTo>
                  <a:lnTo>
                    <a:pt x="875" y="977"/>
                  </a:lnTo>
                  <a:lnTo>
                    <a:pt x="878" y="977"/>
                  </a:lnTo>
                  <a:lnTo>
                    <a:pt x="878" y="975"/>
                  </a:lnTo>
                  <a:lnTo>
                    <a:pt x="878" y="975"/>
                  </a:lnTo>
                  <a:lnTo>
                    <a:pt x="880" y="975"/>
                  </a:lnTo>
                  <a:lnTo>
                    <a:pt x="882" y="977"/>
                  </a:lnTo>
                  <a:lnTo>
                    <a:pt x="887" y="982"/>
                  </a:lnTo>
                  <a:lnTo>
                    <a:pt x="887" y="982"/>
                  </a:lnTo>
                  <a:lnTo>
                    <a:pt x="887" y="984"/>
                  </a:lnTo>
                  <a:lnTo>
                    <a:pt x="890" y="984"/>
                  </a:lnTo>
                  <a:lnTo>
                    <a:pt x="890" y="987"/>
                  </a:lnTo>
                  <a:lnTo>
                    <a:pt x="890" y="987"/>
                  </a:lnTo>
                  <a:lnTo>
                    <a:pt x="890" y="987"/>
                  </a:lnTo>
                  <a:lnTo>
                    <a:pt x="890" y="987"/>
                  </a:lnTo>
                  <a:lnTo>
                    <a:pt x="890" y="987"/>
                  </a:lnTo>
                  <a:lnTo>
                    <a:pt x="890" y="987"/>
                  </a:lnTo>
                  <a:lnTo>
                    <a:pt x="890" y="987"/>
                  </a:lnTo>
                  <a:lnTo>
                    <a:pt x="890" y="989"/>
                  </a:lnTo>
                  <a:lnTo>
                    <a:pt x="890" y="989"/>
                  </a:lnTo>
                  <a:lnTo>
                    <a:pt x="890" y="989"/>
                  </a:lnTo>
                  <a:lnTo>
                    <a:pt x="890" y="989"/>
                  </a:lnTo>
                  <a:lnTo>
                    <a:pt x="890" y="989"/>
                  </a:lnTo>
                  <a:lnTo>
                    <a:pt x="890" y="989"/>
                  </a:lnTo>
                  <a:lnTo>
                    <a:pt x="892" y="991"/>
                  </a:lnTo>
                  <a:lnTo>
                    <a:pt x="892" y="991"/>
                  </a:lnTo>
                  <a:lnTo>
                    <a:pt x="892" y="991"/>
                  </a:lnTo>
                  <a:lnTo>
                    <a:pt x="892" y="991"/>
                  </a:lnTo>
                  <a:lnTo>
                    <a:pt x="894" y="991"/>
                  </a:lnTo>
                  <a:lnTo>
                    <a:pt x="894" y="1001"/>
                  </a:lnTo>
                  <a:lnTo>
                    <a:pt x="897" y="1003"/>
                  </a:lnTo>
                  <a:lnTo>
                    <a:pt x="897" y="1003"/>
                  </a:lnTo>
                  <a:lnTo>
                    <a:pt x="899" y="1005"/>
                  </a:lnTo>
                  <a:lnTo>
                    <a:pt x="899" y="1005"/>
                  </a:lnTo>
                  <a:lnTo>
                    <a:pt x="899" y="1005"/>
                  </a:lnTo>
                  <a:lnTo>
                    <a:pt x="901" y="1005"/>
                  </a:lnTo>
                  <a:lnTo>
                    <a:pt x="901" y="1005"/>
                  </a:lnTo>
                  <a:lnTo>
                    <a:pt x="901" y="1005"/>
                  </a:lnTo>
                  <a:lnTo>
                    <a:pt x="904" y="1003"/>
                  </a:lnTo>
                  <a:lnTo>
                    <a:pt x="906" y="1003"/>
                  </a:lnTo>
                  <a:lnTo>
                    <a:pt x="906" y="1005"/>
                  </a:lnTo>
                  <a:lnTo>
                    <a:pt x="906" y="1005"/>
                  </a:lnTo>
                  <a:lnTo>
                    <a:pt x="906" y="1005"/>
                  </a:lnTo>
                  <a:lnTo>
                    <a:pt x="908" y="1008"/>
                  </a:lnTo>
                  <a:lnTo>
                    <a:pt x="908" y="1008"/>
                  </a:lnTo>
                  <a:lnTo>
                    <a:pt x="908" y="1008"/>
                  </a:lnTo>
                  <a:lnTo>
                    <a:pt x="911" y="1005"/>
                  </a:lnTo>
                  <a:lnTo>
                    <a:pt x="911" y="1005"/>
                  </a:lnTo>
                  <a:lnTo>
                    <a:pt x="911" y="1005"/>
                  </a:lnTo>
                  <a:lnTo>
                    <a:pt x="916" y="1003"/>
                  </a:lnTo>
                  <a:lnTo>
                    <a:pt x="923" y="998"/>
                  </a:lnTo>
                  <a:lnTo>
                    <a:pt x="923" y="998"/>
                  </a:lnTo>
                  <a:lnTo>
                    <a:pt x="927" y="996"/>
                  </a:lnTo>
                  <a:lnTo>
                    <a:pt x="927" y="996"/>
                  </a:lnTo>
                  <a:lnTo>
                    <a:pt x="930" y="996"/>
                  </a:lnTo>
                  <a:lnTo>
                    <a:pt x="930" y="996"/>
                  </a:lnTo>
                  <a:lnTo>
                    <a:pt x="932" y="996"/>
                  </a:lnTo>
                  <a:lnTo>
                    <a:pt x="932" y="998"/>
                  </a:lnTo>
                  <a:lnTo>
                    <a:pt x="932" y="998"/>
                  </a:lnTo>
                  <a:lnTo>
                    <a:pt x="932" y="998"/>
                  </a:lnTo>
                  <a:lnTo>
                    <a:pt x="935" y="998"/>
                  </a:lnTo>
                  <a:lnTo>
                    <a:pt x="935" y="998"/>
                  </a:lnTo>
                  <a:lnTo>
                    <a:pt x="935" y="998"/>
                  </a:lnTo>
                  <a:lnTo>
                    <a:pt x="935" y="998"/>
                  </a:lnTo>
                  <a:lnTo>
                    <a:pt x="935" y="1001"/>
                  </a:lnTo>
                  <a:lnTo>
                    <a:pt x="935" y="1001"/>
                  </a:lnTo>
                  <a:lnTo>
                    <a:pt x="935" y="1001"/>
                  </a:lnTo>
                  <a:lnTo>
                    <a:pt x="932" y="1001"/>
                  </a:lnTo>
                  <a:lnTo>
                    <a:pt x="932" y="1001"/>
                  </a:lnTo>
                  <a:lnTo>
                    <a:pt x="932" y="1001"/>
                  </a:lnTo>
                  <a:lnTo>
                    <a:pt x="932" y="1003"/>
                  </a:lnTo>
                  <a:lnTo>
                    <a:pt x="932" y="1003"/>
                  </a:lnTo>
                  <a:lnTo>
                    <a:pt x="932" y="1003"/>
                  </a:lnTo>
                  <a:lnTo>
                    <a:pt x="932" y="1003"/>
                  </a:lnTo>
                  <a:lnTo>
                    <a:pt x="930" y="1003"/>
                  </a:lnTo>
                  <a:lnTo>
                    <a:pt x="930" y="1005"/>
                  </a:lnTo>
                  <a:lnTo>
                    <a:pt x="932" y="1005"/>
                  </a:lnTo>
                  <a:lnTo>
                    <a:pt x="932" y="1005"/>
                  </a:lnTo>
                  <a:lnTo>
                    <a:pt x="932" y="1005"/>
                  </a:lnTo>
                  <a:lnTo>
                    <a:pt x="932" y="1005"/>
                  </a:lnTo>
                  <a:lnTo>
                    <a:pt x="932" y="1008"/>
                  </a:lnTo>
                  <a:lnTo>
                    <a:pt x="935" y="1008"/>
                  </a:lnTo>
                  <a:lnTo>
                    <a:pt x="937" y="1008"/>
                  </a:lnTo>
                  <a:lnTo>
                    <a:pt x="939" y="1008"/>
                  </a:lnTo>
                  <a:lnTo>
                    <a:pt x="939" y="1008"/>
                  </a:lnTo>
                  <a:lnTo>
                    <a:pt x="942" y="1005"/>
                  </a:lnTo>
                  <a:lnTo>
                    <a:pt x="942" y="1001"/>
                  </a:lnTo>
                  <a:lnTo>
                    <a:pt x="942" y="991"/>
                  </a:lnTo>
                  <a:lnTo>
                    <a:pt x="942" y="984"/>
                  </a:lnTo>
                  <a:lnTo>
                    <a:pt x="942" y="977"/>
                  </a:lnTo>
                  <a:lnTo>
                    <a:pt x="942" y="968"/>
                  </a:lnTo>
                  <a:lnTo>
                    <a:pt x="942" y="958"/>
                  </a:lnTo>
                  <a:lnTo>
                    <a:pt x="942" y="949"/>
                  </a:lnTo>
                  <a:lnTo>
                    <a:pt x="942" y="944"/>
                  </a:lnTo>
                  <a:lnTo>
                    <a:pt x="942" y="937"/>
                  </a:lnTo>
                  <a:lnTo>
                    <a:pt x="942" y="937"/>
                  </a:lnTo>
                  <a:lnTo>
                    <a:pt x="942" y="937"/>
                  </a:lnTo>
                  <a:lnTo>
                    <a:pt x="942" y="937"/>
                  </a:lnTo>
                  <a:lnTo>
                    <a:pt x="939" y="937"/>
                  </a:lnTo>
                  <a:lnTo>
                    <a:pt x="937" y="937"/>
                  </a:lnTo>
                  <a:lnTo>
                    <a:pt x="937" y="939"/>
                  </a:lnTo>
                  <a:lnTo>
                    <a:pt x="932" y="939"/>
                  </a:lnTo>
                  <a:lnTo>
                    <a:pt x="932" y="942"/>
                  </a:lnTo>
                  <a:lnTo>
                    <a:pt x="932" y="939"/>
                  </a:lnTo>
                  <a:lnTo>
                    <a:pt x="930" y="939"/>
                  </a:lnTo>
                  <a:lnTo>
                    <a:pt x="930" y="939"/>
                  </a:lnTo>
                  <a:lnTo>
                    <a:pt x="930" y="939"/>
                  </a:lnTo>
                  <a:lnTo>
                    <a:pt x="930" y="939"/>
                  </a:lnTo>
                  <a:lnTo>
                    <a:pt x="927" y="939"/>
                  </a:lnTo>
                  <a:lnTo>
                    <a:pt x="927" y="942"/>
                  </a:lnTo>
                  <a:lnTo>
                    <a:pt x="925" y="942"/>
                  </a:lnTo>
                  <a:lnTo>
                    <a:pt x="925" y="942"/>
                  </a:lnTo>
                  <a:lnTo>
                    <a:pt x="923" y="942"/>
                  </a:lnTo>
                  <a:lnTo>
                    <a:pt x="923" y="944"/>
                  </a:lnTo>
                  <a:lnTo>
                    <a:pt x="923" y="946"/>
                  </a:lnTo>
                  <a:lnTo>
                    <a:pt x="923" y="946"/>
                  </a:lnTo>
                  <a:lnTo>
                    <a:pt x="923" y="946"/>
                  </a:lnTo>
                  <a:lnTo>
                    <a:pt x="923" y="946"/>
                  </a:lnTo>
                  <a:lnTo>
                    <a:pt x="925" y="949"/>
                  </a:lnTo>
                  <a:lnTo>
                    <a:pt x="925" y="949"/>
                  </a:lnTo>
                  <a:lnTo>
                    <a:pt x="925" y="949"/>
                  </a:lnTo>
                  <a:lnTo>
                    <a:pt x="927" y="951"/>
                  </a:lnTo>
                  <a:lnTo>
                    <a:pt x="927" y="951"/>
                  </a:lnTo>
                  <a:lnTo>
                    <a:pt x="927" y="951"/>
                  </a:lnTo>
                  <a:lnTo>
                    <a:pt x="925" y="953"/>
                  </a:lnTo>
                  <a:lnTo>
                    <a:pt x="925" y="953"/>
                  </a:lnTo>
                  <a:lnTo>
                    <a:pt x="925" y="953"/>
                  </a:lnTo>
                  <a:lnTo>
                    <a:pt x="925" y="953"/>
                  </a:lnTo>
                  <a:lnTo>
                    <a:pt x="923" y="953"/>
                  </a:lnTo>
                  <a:lnTo>
                    <a:pt x="923" y="953"/>
                  </a:lnTo>
                  <a:lnTo>
                    <a:pt x="923" y="953"/>
                  </a:lnTo>
                  <a:lnTo>
                    <a:pt x="923" y="953"/>
                  </a:lnTo>
                  <a:lnTo>
                    <a:pt x="923" y="953"/>
                  </a:lnTo>
                  <a:lnTo>
                    <a:pt x="923" y="953"/>
                  </a:lnTo>
                  <a:lnTo>
                    <a:pt x="920" y="951"/>
                  </a:lnTo>
                  <a:lnTo>
                    <a:pt x="918" y="951"/>
                  </a:lnTo>
                  <a:lnTo>
                    <a:pt x="918" y="951"/>
                  </a:lnTo>
                  <a:lnTo>
                    <a:pt x="916" y="951"/>
                  </a:lnTo>
                  <a:lnTo>
                    <a:pt x="916" y="951"/>
                  </a:lnTo>
                  <a:lnTo>
                    <a:pt x="913" y="951"/>
                  </a:lnTo>
                  <a:lnTo>
                    <a:pt x="913" y="951"/>
                  </a:lnTo>
                  <a:lnTo>
                    <a:pt x="913" y="949"/>
                  </a:lnTo>
                  <a:lnTo>
                    <a:pt x="913" y="949"/>
                  </a:lnTo>
                  <a:lnTo>
                    <a:pt x="908" y="949"/>
                  </a:lnTo>
                  <a:lnTo>
                    <a:pt x="906" y="949"/>
                  </a:lnTo>
                  <a:lnTo>
                    <a:pt x="906" y="949"/>
                  </a:lnTo>
                  <a:lnTo>
                    <a:pt x="904" y="951"/>
                  </a:lnTo>
                  <a:lnTo>
                    <a:pt x="904" y="949"/>
                  </a:lnTo>
                  <a:lnTo>
                    <a:pt x="904" y="949"/>
                  </a:lnTo>
                  <a:lnTo>
                    <a:pt x="901" y="949"/>
                  </a:lnTo>
                  <a:lnTo>
                    <a:pt x="901" y="949"/>
                  </a:lnTo>
                  <a:lnTo>
                    <a:pt x="901" y="949"/>
                  </a:lnTo>
                  <a:lnTo>
                    <a:pt x="901" y="949"/>
                  </a:lnTo>
                  <a:lnTo>
                    <a:pt x="901" y="949"/>
                  </a:lnTo>
                  <a:lnTo>
                    <a:pt x="899" y="949"/>
                  </a:lnTo>
                  <a:lnTo>
                    <a:pt x="899" y="949"/>
                  </a:lnTo>
                  <a:lnTo>
                    <a:pt x="897" y="939"/>
                  </a:lnTo>
                  <a:lnTo>
                    <a:pt x="894" y="939"/>
                  </a:lnTo>
                  <a:lnTo>
                    <a:pt x="892" y="937"/>
                  </a:lnTo>
                  <a:lnTo>
                    <a:pt x="890" y="937"/>
                  </a:lnTo>
                  <a:lnTo>
                    <a:pt x="890" y="934"/>
                  </a:lnTo>
                  <a:lnTo>
                    <a:pt x="890" y="934"/>
                  </a:lnTo>
                  <a:lnTo>
                    <a:pt x="890" y="932"/>
                  </a:lnTo>
                  <a:lnTo>
                    <a:pt x="887" y="932"/>
                  </a:lnTo>
                  <a:lnTo>
                    <a:pt x="887" y="932"/>
                  </a:lnTo>
                  <a:lnTo>
                    <a:pt x="885" y="930"/>
                  </a:lnTo>
                  <a:lnTo>
                    <a:pt x="885" y="930"/>
                  </a:lnTo>
                  <a:lnTo>
                    <a:pt x="885" y="927"/>
                  </a:lnTo>
                  <a:lnTo>
                    <a:pt x="885" y="927"/>
                  </a:lnTo>
                  <a:lnTo>
                    <a:pt x="882" y="927"/>
                  </a:lnTo>
                  <a:lnTo>
                    <a:pt x="882" y="927"/>
                  </a:lnTo>
                  <a:lnTo>
                    <a:pt x="880" y="927"/>
                  </a:lnTo>
                  <a:lnTo>
                    <a:pt x="878" y="925"/>
                  </a:lnTo>
                  <a:lnTo>
                    <a:pt x="878" y="925"/>
                  </a:lnTo>
                  <a:lnTo>
                    <a:pt x="878" y="923"/>
                  </a:lnTo>
                  <a:lnTo>
                    <a:pt x="875" y="925"/>
                  </a:lnTo>
                  <a:lnTo>
                    <a:pt x="875" y="923"/>
                  </a:lnTo>
                  <a:lnTo>
                    <a:pt x="875" y="923"/>
                  </a:lnTo>
                  <a:lnTo>
                    <a:pt x="875" y="923"/>
                  </a:lnTo>
                  <a:lnTo>
                    <a:pt x="873" y="923"/>
                  </a:lnTo>
                  <a:lnTo>
                    <a:pt x="873" y="923"/>
                  </a:lnTo>
                  <a:lnTo>
                    <a:pt x="873" y="920"/>
                  </a:lnTo>
                  <a:lnTo>
                    <a:pt x="873" y="923"/>
                  </a:lnTo>
                  <a:lnTo>
                    <a:pt x="871" y="920"/>
                  </a:lnTo>
                  <a:lnTo>
                    <a:pt x="871" y="918"/>
                  </a:lnTo>
                  <a:lnTo>
                    <a:pt x="871" y="918"/>
                  </a:lnTo>
                  <a:lnTo>
                    <a:pt x="871" y="918"/>
                  </a:lnTo>
                  <a:lnTo>
                    <a:pt x="868" y="918"/>
                  </a:lnTo>
                  <a:lnTo>
                    <a:pt x="868" y="913"/>
                  </a:lnTo>
                  <a:lnTo>
                    <a:pt x="868" y="913"/>
                  </a:lnTo>
                  <a:lnTo>
                    <a:pt x="868" y="911"/>
                  </a:lnTo>
                  <a:lnTo>
                    <a:pt x="868" y="911"/>
                  </a:lnTo>
                  <a:lnTo>
                    <a:pt x="868" y="911"/>
                  </a:lnTo>
                  <a:lnTo>
                    <a:pt x="868" y="911"/>
                  </a:lnTo>
                  <a:lnTo>
                    <a:pt x="866" y="908"/>
                  </a:lnTo>
                  <a:lnTo>
                    <a:pt x="866" y="906"/>
                  </a:lnTo>
                  <a:lnTo>
                    <a:pt x="866" y="906"/>
                  </a:lnTo>
                  <a:lnTo>
                    <a:pt x="866" y="906"/>
                  </a:lnTo>
                  <a:lnTo>
                    <a:pt x="864" y="904"/>
                  </a:lnTo>
                  <a:lnTo>
                    <a:pt x="864" y="904"/>
                  </a:lnTo>
                  <a:lnTo>
                    <a:pt x="864" y="904"/>
                  </a:lnTo>
                  <a:lnTo>
                    <a:pt x="864" y="899"/>
                  </a:lnTo>
                  <a:lnTo>
                    <a:pt x="864" y="899"/>
                  </a:lnTo>
                  <a:lnTo>
                    <a:pt x="866" y="894"/>
                  </a:lnTo>
                  <a:lnTo>
                    <a:pt x="868" y="894"/>
                  </a:lnTo>
                  <a:lnTo>
                    <a:pt x="868" y="894"/>
                  </a:lnTo>
                  <a:lnTo>
                    <a:pt x="868" y="894"/>
                  </a:lnTo>
                  <a:lnTo>
                    <a:pt x="868" y="892"/>
                  </a:lnTo>
                  <a:lnTo>
                    <a:pt x="868" y="890"/>
                  </a:lnTo>
                  <a:lnTo>
                    <a:pt x="868" y="890"/>
                  </a:lnTo>
                  <a:lnTo>
                    <a:pt x="871" y="890"/>
                  </a:lnTo>
                  <a:lnTo>
                    <a:pt x="871" y="887"/>
                  </a:lnTo>
                  <a:lnTo>
                    <a:pt x="871" y="885"/>
                  </a:lnTo>
                  <a:lnTo>
                    <a:pt x="871" y="885"/>
                  </a:lnTo>
                  <a:lnTo>
                    <a:pt x="871" y="885"/>
                  </a:lnTo>
                  <a:lnTo>
                    <a:pt x="871" y="882"/>
                  </a:lnTo>
                  <a:lnTo>
                    <a:pt x="871" y="882"/>
                  </a:lnTo>
                  <a:lnTo>
                    <a:pt x="871" y="882"/>
                  </a:lnTo>
                  <a:lnTo>
                    <a:pt x="871" y="880"/>
                  </a:lnTo>
                  <a:lnTo>
                    <a:pt x="871" y="878"/>
                  </a:lnTo>
                  <a:lnTo>
                    <a:pt x="871" y="878"/>
                  </a:lnTo>
                  <a:lnTo>
                    <a:pt x="873" y="875"/>
                  </a:lnTo>
                  <a:lnTo>
                    <a:pt x="873" y="875"/>
                  </a:lnTo>
                  <a:lnTo>
                    <a:pt x="873" y="875"/>
                  </a:lnTo>
                  <a:lnTo>
                    <a:pt x="873" y="873"/>
                  </a:lnTo>
                  <a:lnTo>
                    <a:pt x="873" y="873"/>
                  </a:lnTo>
                  <a:lnTo>
                    <a:pt x="873" y="873"/>
                  </a:lnTo>
                  <a:lnTo>
                    <a:pt x="873" y="873"/>
                  </a:lnTo>
                  <a:lnTo>
                    <a:pt x="873" y="871"/>
                  </a:lnTo>
                  <a:lnTo>
                    <a:pt x="873" y="871"/>
                  </a:lnTo>
                  <a:lnTo>
                    <a:pt x="875" y="871"/>
                  </a:lnTo>
                  <a:lnTo>
                    <a:pt x="875" y="868"/>
                  </a:lnTo>
                  <a:lnTo>
                    <a:pt x="875" y="866"/>
                  </a:lnTo>
                  <a:lnTo>
                    <a:pt x="875" y="866"/>
                  </a:lnTo>
                  <a:lnTo>
                    <a:pt x="875" y="863"/>
                  </a:lnTo>
                  <a:lnTo>
                    <a:pt x="875" y="863"/>
                  </a:lnTo>
                  <a:lnTo>
                    <a:pt x="878" y="861"/>
                  </a:lnTo>
                  <a:lnTo>
                    <a:pt x="878" y="861"/>
                  </a:lnTo>
                  <a:lnTo>
                    <a:pt x="878" y="861"/>
                  </a:lnTo>
                  <a:lnTo>
                    <a:pt x="878" y="859"/>
                  </a:lnTo>
                  <a:lnTo>
                    <a:pt x="878" y="859"/>
                  </a:lnTo>
                  <a:lnTo>
                    <a:pt x="880" y="859"/>
                  </a:lnTo>
                  <a:lnTo>
                    <a:pt x="880" y="859"/>
                  </a:lnTo>
                  <a:lnTo>
                    <a:pt x="880" y="859"/>
                  </a:lnTo>
                  <a:lnTo>
                    <a:pt x="880" y="859"/>
                  </a:lnTo>
                  <a:lnTo>
                    <a:pt x="882" y="856"/>
                  </a:lnTo>
                  <a:lnTo>
                    <a:pt x="882" y="856"/>
                  </a:lnTo>
                  <a:lnTo>
                    <a:pt x="882" y="856"/>
                  </a:lnTo>
                  <a:lnTo>
                    <a:pt x="882" y="854"/>
                  </a:lnTo>
                  <a:lnTo>
                    <a:pt x="880" y="854"/>
                  </a:lnTo>
                  <a:lnTo>
                    <a:pt x="880" y="854"/>
                  </a:lnTo>
                  <a:lnTo>
                    <a:pt x="880" y="852"/>
                  </a:lnTo>
                  <a:lnTo>
                    <a:pt x="880" y="852"/>
                  </a:lnTo>
                  <a:lnTo>
                    <a:pt x="880" y="852"/>
                  </a:lnTo>
                  <a:lnTo>
                    <a:pt x="880" y="849"/>
                  </a:lnTo>
                  <a:lnTo>
                    <a:pt x="880" y="849"/>
                  </a:lnTo>
                  <a:lnTo>
                    <a:pt x="880" y="847"/>
                  </a:lnTo>
                  <a:lnTo>
                    <a:pt x="880" y="847"/>
                  </a:lnTo>
                  <a:lnTo>
                    <a:pt x="878" y="847"/>
                  </a:lnTo>
                  <a:lnTo>
                    <a:pt x="880" y="847"/>
                  </a:lnTo>
                  <a:lnTo>
                    <a:pt x="880" y="845"/>
                  </a:lnTo>
                  <a:lnTo>
                    <a:pt x="880" y="845"/>
                  </a:lnTo>
                  <a:lnTo>
                    <a:pt x="880" y="845"/>
                  </a:lnTo>
                  <a:lnTo>
                    <a:pt x="880" y="845"/>
                  </a:lnTo>
                  <a:lnTo>
                    <a:pt x="880" y="842"/>
                  </a:lnTo>
                  <a:lnTo>
                    <a:pt x="878" y="842"/>
                  </a:lnTo>
                  <a:lnTo>
                    <a:pt x="878" y="840"/>
                  </a:lnTo>
                  <a:lnTo>
                    <a:pt x="878" y="840"/>
                  </a:lnTo>
                  <a:lnTo>
                    <a:pt x="878" y="837"/>
                  </a:lnTo>
                  <a:lnTo>
                    <a:pt x="878" y="837"/>
                  </a:lnTo>
                  <a:lnTo>
                    <a:pt x="878" y="837"/>
                  </a:lnTo>
                  <a:lnTo>
                    <a:pt x="878" y="835"/>
                  </a:lnTo>
                  <a:lnTo>
                    <a:pt x="878" y="835"/>
                  </a:lnTo>
                  <a:lnTo>
                    <a:pt x="878" y="835"/>
                  </a:lnTo>
                  <a:lnTo>
                    <a:pt x="878" y="835"/>
                  </a:lnTo>
                  <a:lnTo>
                    <a:pt x="878" y="835"/>
                  </a:lnTo>
                  <a:lnTo>
                    <a:pt x="878" y="835"/>
                  </a:lnTo>
                  <a:lnTo>
                    <a:pt x="878" y="833"/>
                  </a:lnTo>
                  <a:lnTo>
                    <a:pt x="875" y="833"/>
                  </a:lnTo>
                  <a:lnTo>
                    <a:pt x="875" y="830"/>
                  </a:lnTo>
                  <a:lnTo>
                    <a:pt x="878" y="830"/>
                  </a:lnTo>
                  <a:lnTo>
                    <a:pt x="878" y="828"/>
                  </a:lnTo>
                  <a:lnTo>
                    <a:pt x="878" y="826"/>
                  </a:lnTo>
                  <a:lnTo>
                    <a:pt x="878" y="821"/>
                  </a:lnTo>
                  <a:lnTo>
                    <a:pt x="878" y="819"/>
                  </a:lnTo>
                  <a:lnTo>
                    <a:pt x="878" y="816"/>
                  </a:lnTo>
                  <a:lnTo>
                    <a:pt x="880" y="814"/>
                  </a:lnTo>
                  <a:lnTo>
                    <a:pt x="880" y="811"/>
                  </a:lnTo>
                  <a:lnTo>
                    <a:pt x="882" y="809"/>
                  </a:lnTo>
                  <a:lnTo>
                    <a:pt x="882" y="809"/>
                  </a:lnTo>
                  <a:lnTo>
                    <a:pt x="882" y="809"/>
                  </a:lnTo>
                  <a:lnTo>
                    <a:pt x="880" y="807"/>
                  </a:lnTo>
                  <a:lnTo>
                    <a:pt x="880" y="807"/>
                  </a:lnTo>
                  <a:lnTo>
                    <a:pt x="880" y="807"/>
                  </a:lnTo>
                  <a:lnTo>
                    <a:pt x="880" y="807"/>
                  </a:lnTo>
                  <a:lnTo>
                    <a:pt x="880" y="807"/>
                  </a:lnTo>
                  <a:lnTo>
                    <a:pt x="878" y="804"/>
                  </a:lnTo>
                  <a:lnTo>
                    <a:pt x="878" y="804"/>
                  </a:lnTo>
                  <a:lnTo>
                    <a:pt x="878" y="802"/>
                  </a:lnTo>
                  <a:lnTo>
                    <a:pt x="878" y="802"/>
                  </a:lnTo>
                  <a:lnTo>
                    <a:pt x="878" y="800"/>
                  </a:lnTo>
                  <a:lnTo>
                    <a:pt x="878" y="800"/>
                  </a:lnTo>
                  <a:lnTo>
                    <a:pt x="878" y="800"/>
                  </a:lnTo>
                  <a:lnTo>
                    <a:pt x="875" y="797"/>
                  </a:lnTo>
                  <a:lnTo>
                    <a:pt x="875" y="797"/>
                  </a:lnTo>
                  <a:lnTo>
                    <a:pt x="878" y="797"/>
                  </a:lnTo>
                  <a:lnTo>
                    <a:pt x="878" y="797"/>
                  </a:lnTo>
                  <a:lnTo>
                    <a:pt x="878" y="795"/>
                  </a:lnTo>
                  <a:lnTo>
                    <a:pt x="875" y="795"/>
                  </a:lnTo>
                  <a:lnTo>
                    <a:pt x="875" y="795"/>
                  </a:lnTo>
                  <a:lnTo>
                    <a:pt x="875" y="795"/>
                  </a:lnTo>
                  <a:lnTo>
                    <a:pt x="875" y="795"/>
                  </a:lnTo>
                  <a:lnTo>
                    <a:pt x="875" y="792"/>
                  </a:lnTo>
                  <a:lnTo>
                    <a:pt x="875" y="792"/>
                  </a:lnTo>
                  <a:lnTo>
                    <a:pt x="875" y="792"/>
                  </a:lnTo>
                  <a:lnTo>
                    <a:pt x="873" y="790"/>
                  </a:lnTo>
                  <a:lnTo>
                    <a:pt x="873" y="790"/>
                  </a:lnTo>
                  <a:lnTo>
                    <a:pt x="873" y="790"/>
                  </a:lnTo>
                  <a:lnTo>
                    <a:pt x="873" y="790"/>
                  </a:lnTo>
                  <a:lnTo>
                    <a:pt x="873" y="788"/>
                  </a:lnTo>
                  <a:lnTo>
                    <a:pt x="873" y="788"/>
                  </a:lnTo>
                  <a:lnTo>
                    <a:pt x="871" y="785"/>
                  </a:lnTo>
                  <a:lnTo>
                    <a:pt x="871" y="785"/>
                  </a:lnTo>
                  <a:lnTo>
                    <a:pt x="868" y="783"/>
                  </a:lnTo>
                  <a:lnTo>
                    <a:pt x="866" y="783"/>
                  </a:lnTo>
                  <a:lnTo>
                    <a:pt x="864" y="781"/>
                  </a:lnTo>
                  <a:lnTo>
                    <a:pt x="866" y="778"/>
                  </a:lnTo>
                  <a:lnTo>
                    <a:pt x="868" y="778"/>
                  </a:lnTo>
                  <a:lnTo>
                    <a:pt x="873" y="776"/>
                  </a:lnTo>
                  <a:lnTo>
                    <a:pt x="878" y="771"/>
                  </a:lnTo>
                  <a:lnTo>
                    <a:pt x="887" y="764"/>
                  </a:lnTo>
                  <a:lnTo>
                    <a:pt x="892" y="755"/>
                  </a:lnTo>
                  <a:lnTo>
                    <a:pt x="894" y="750"/>
                  </a:lnTo>
                  <a:lnTo>
                    <a:pt x="894" y="745"/>
                  </a:lnTo>
                  <a:lnTo>
                    <a:pt x="892" y="740"/>
                  </a:lnTo>
                  <a:lnTo>
                    <a:pt x="892" y="738"/>
                  </a:lnTo>
                  <a:lnTo>
                    <a:pt x="894" y="738"/>
                  </a:lnTo>
                  <a:lnTo>
                    <a:pt x="901" y="738"/>
                  </a:lnTo>
                  <a:lnTo>
                    <a:pt x="911" y="736"/>
                  </a:lnTo>
                  <a:lnTo>
                    <a:pt x="918" y="736"/>
                  </a:lnTo>
                  <a:lnTo>
                    <a:pt x="930" y="733"/>
                  </a:lnTo>
                  <a:lnTo>
                    <a:pt x="930" y="733"/>
                  </a:lnTo>
                  <a:lnTo>
                    <a:pt x="944" y="731"/>
                  </a:lnTo>
                  <a:lnTo>
                    <a:pt x="958" y="729"/>
                  </a:lnTo>
                  <a:lnTo>
                    <a:pt x="970" y="726"/>
                  </a:lnTo>
                  <a:lnTo>
                    <a:pt x="984" y="724"/>
                  </a:lnTo>
                  <a:lnTo>
                    <a:pt x="991" y="724"/>
                  </a:lnTo>
                  <a:lnTo>
                    <a:pt x="991" y="719"/>
                  </a:lnTo>
                  <a:lnTo>
                    <a:pt x="987" y="710"/>
                  </a:lnTo>
                  <a:lnTo>
                    <a:pt x="975" y="691"/>
                  </a:lnTo>
                  <a:lnTo>
                    <a:pt x="975" y="686"/>
                  </a:lnTo>
                  <a:lnTo>
                    <a:pt x="975" y="684"/>
                  </a:lnTo>
                  <a:lnTo>
                    <a:pt x="972" y="677"/>
                  </a:lnTo>
                  <a:lnTo>
                    <a:pt x="968" y="667"/>
                  </a:lnTo>
                  <a:lnTo>
                    <a:pt x="965" y="662"/>
                  </a:lnTo>
                  <a:lnTo>
                    <a:pt x="956" y="653"/>
                  </a:lnTo>
                  <a:lnTo>
                    <a:pt x="953" y="650"/>
                  </a:lnTo>
                  <a:lnTo>
                    <a:pt x="951" y="648"/>
                  </a:lnTo>
                  <a:lnTo>
                    <a:pt x="946" y="646"/>
                  </a:lnTo>
                  <a:lnTo>
                    <a:pt x="939" y="641"/>
                  </a:lnTo>
                  <a:lnTo>
                    <a:pt x="937" y="639"/>
                  </a:lnTo>
                  <a:lnTo>
                    <a:pt x="935" y="636"/>
                  </a:lnTo>
                  <a:lnTo>
                    <a:pt x="932" y="629"/>
                  </a:lnTo>
                  <a:lnTo>
                    <a:pt x="930" y="624"/>
                  </a:lnTo>
                  <a:lnTo>
                    <a:pt x="927" y="622"/>
                  </a:lnTo>
                  <a:lnTo>
                    <a:pt x="927" y="620"/>
                  </a:lnTo>
                  <a:lnTo>
                    <a:pt x="925" y="615"/>
                  </a:lnTo>
                  <a:lnTo>
                    <a:pt x="925" y="608"/>
                  </a:lnTo>
                  <a:lnTo>
                    <a:pt x="925" y="606"/>
                  </a:lnTo>
                  <a:lnTo>
                    <a:pt x="925" y="603"/>
                  </a:lnTo>
                  <a:lnTo>
                    <a:pt x="930" y="596"/>
                  </a:lnTo>
                  <a:lnTo>
                    <a:pt x="930" y="594"/>
                  </a:lnTo>
                  <a:lnTo>
                    <a:pt x="932" y="589"/>
                  </a:lnTo>
                  <a:lnTo>
                    <a:pt x="930" y="587"/>
                  </a:lnTo>
                  <a:lnTo>
                    <a:pt x="925" y="572"/>
                  </a:lnTo>
                  <a:lnTo>
                    <a:pt x="923" y="565"/>
                  </a:lnTo>
                  <a:lnTo>
                    <a:pt x="918" y="558"/>
                  </a:lnTo>
                  <a:lnTo>
                    <a:pt x="918" y="553"/>
                  </a:lnTo>
                  <a:lnTo>
                    <a:pt x="918" y="553"/>
                  </a:lnTo>
                  <a:lnTo>
                    <a:pt x="916" y="549"/>
                  </a:lnTo>
                  <a:lnTo>
                    <a:pt x="916" y="544"/>
                  </a:lnTo>
                  <a:lnTo>
                    <a:pt x="918" y="539"/>
                  </a:lnTo>
                  <a:lnTo>
                    <a:pt x="920" y="530"/>
                  </a:lnTo>
                  <a:lnTo>
                    <a:pt x="920" y="525"/>
                  </a:lnTo>
                  <a:lnTo>
                    <a:pt x="920" y="523"/>
                  </a:lnTo>
                  <a:lnTo>
                    <a:pt x="920" y="523"/>
                  </a:lnTo>
                  <a:lnTo>
                    <a:pt x="918" y="511"/>
                  </a:lnTo>
                  <a:lnTo>
                    <a:pt x="918" y="508"/>
                  </a:lnTo>
                  <a:lnTo>
                    <a:pt x="916" y="504"/>
                  </a:lnTo>
                  <a:lnTo>
                    <a:pt x="913" y="499"/>
                  </a:lnTo>
                  <a:lnTo>
                    <a:pt x="911" y="497"/>
                  </a:lnTo>
                  <a:lnTo>
                    <a:pt x="911" y="494"/>
                  </a:lnTo>
                  <a:lnTo>
                    <a:pt x="911" y="494"/>
                  </a:lnTo>
                  <a:lnTo>
                    <a:pt x="908" y="487"/>
                  </a:lnTo>
                  <a:lnTo>
                    <a:pt x="911" y="485"/>
                  </a:lnTo>
                  <a:lnTo>
                    <a:pt x="911" y="482"/>
                  </a:lnTo>
                  <a:lnTo>
                    <a:pt x="911" y="478"/>
                  </a:lnTo>
                  <a:lnTo>
                    <a:pt x="908" y="464"/>
                  </a:lnTo>
                  <a:lnTo>
                    <a:pt x="911" y="461"/>
                  </a:lnTo>
                  <a:lnTo>
                    <a:pt x="911" y="461"/>
                  </a:lnTo>
                  <a:lnTo>
                    <a:pt x="911" y="461"/>
                  </a:lnTo>
                  <a:lnTo>
                    <a:pt x="911" y="461"/>
                  </a:lnTo>
                  <a:lnTo>
                    <a:pt x="911" y="459"/>
                  </a:lnTo>
                  <a:lnTo>
                    <a:pt x="911" y="459"/>
                  </a:lnTo>
                  <a:lnTo>
                    <a:pt x="911" y="454"/>
                  </a:lnTo>
                  <a:lnTo>
                    <a:pt x="911" y="454"/>
                  </a:lnTo>
                  <a:lnTo>
                    <a:pt x="911" y="452"/>
                  </a:lnTo>
                  <a:lnTo>
                    <a:pt x="911" y="452"/>
                  </a:lnTo>
                  <a:lnTo>
                    <a:pt x="911" y="452"/>
                  </a:lnTo>
                  <a:lnTo>
                    <a:pt x="911" y="452"/>
                  </a:lnTo>
                  <a:lnTo>
                    <a:pt x="911" y="449"/>
                  </a:lnTo>
                  <a:lnTo>
                    <a:pt x="911" y="447"/>
                  </a:lnTo>
                  <a:lnTo>
                    <a:pt x="911" y="447"/>
                  </a:lnTo>
                  <a:lnTo>
                    <a:pt x="908" y="447"/>
                  </a:lnTo>
                  <a:lnTo>
                    <a:pt x="908" y="447"/>
                  </a:lnTo>
                  <a:lnTo>
                    <a:pt x="906" y="447"/>
                  </a:lnTo>
                  <a:lnTo>
                    <a:pt x="906" y="445"/>
                  </a:lnTo>
                  <a:lnTo>
                    <a:pt x="906" y="445"/>
                  </a:lnTo>
                  <a:lnTo>
                    <a:pt x="906" y="442"/>
                  </a:lnTo>
                  <a:lnTo>
                    <a:pt x="906" y="442"/>
                  </a:lnTo>
                  <a:lnTo>
                    <a:pt x="904" y="442"/>
                  </a:lnTo>
                  <a:lnTo>
                    <a:pt x="904" y="442"/>
                  </a:lnTo>
                  <a:lnTo>
                    <a:pt x="904" y="442"/>
                  </a:lnTo>
                  <a:lnTo>
                    <a:pt x="904" y="440"/>
                  </a:lnTo>
                  <a:lnTo>
                    <a:pt x="904" y="440"/>
                  </a:lnTo>
                  <a:lnTo>
                    <a:pt x="901" y="437"/>
                  </a:lnTo>
                  <a:lnTo>
                    <a:pt x="901" y="437"/>
                  </a:lnTo>
                  <a:lnTo>
                    <a:pt x="901" y="437"/>
                  </a:lnTo>
                  <a:lnTo>
                    <a:pt x="901" y="437"/>
                  </a:lnTo>
                  <a:lnTo>
                    <a:pt x="899" y="435"/>
                  </a:lnTo>
                  <a:lnTo>
                    <a:pt x="899" y="435"/>
                  </a:lnTo>
                  <a:lnTo>
                    <a:pt x="899" y="435"/>
                  </a:lnTo>
                  <a:lnTo>
                    <a:pt x="899" y="435"/>
                  </a:lnTo>
                  <a:lnTo>
                    <a:pt x="899" y="433"/>
                  </a:lnTo>
                  <a:lnTo>
                    <a:pt x="899" y="433"/>
                  </a:lnTo>
                  <a:lnTo>
                    <a:pt x="899" y="433"/>
                  </a:lnTo>
                  <a:lnTo>
                    <a:pt x="899" y="430"/>
                  </a:lnTo>
                  <a:lnTo>
                    <a:pt x="899" y="430"/>
                  </a:lnTo>
                  <a:lnTo>
                    <a:pt x="897" y="430"/>
                  </a:lnTo>
                  <a:lnTo>
                    <a:pt x="897" y="430"/>
                  </a:lnTo>
                  <a:lnTo>
                    <a:pt x="894" y="428"/>
                  </a:lnTo>
                  <a:lnTo>
                    <a:pt x="894" y="428"/>
                  </a:lnTo>
                  <a:lnTo>
                    <a:pt x="892" y="428"/>
                  </a:lnTo>
                  <a:lnTo>
                    <a:pt x="894" y="423"/>
                  </a:lnTo>
                  <a:lnTo>
                    <a:pt x="892" y="423"/>
                  </a:lnTo>
                  <a:lnTo>
                    <a:pt x="892" y="421"/>
                  </a:lnTo>
                  <a:lnTo>
                    <a:pt x="892" y="421"/>
                  </a:lnTo>
                  <a:lnTo>
                    <a:pt x="892" y="421"/>
                  </a:lnTo>
                  <a:lnTo>
                    <a:pt x="892" y="421"/>
                  </a:lnTo>
                  <a:lnTo>
                    <a:pt x="892" y="419"/>
                  </a:lnTo>
                  <a:lnTo>
                    <a:pt x="892" y="419"/>
                  </a:lnTo>
                  <a:lnTo>
                    <a:pt x="892" y="419"/>
                  </a:lnTo>
                  <a:lnTo>
                    <a:pt x="892" y="416"/>
                  </a:lnTo>
                  <a:lnTo>
                    <a:pt x="892" y="416"/>
                  </a:lnTo>
                  <a:lnTo>
                    <a:pt x="892" y="414"/>
                  </a:lnTo>
                  <a:lnTo>
                    <a:pt x="892" y="414"/>
                  </a:lnTo>
                  <a:lnTo>
                    <a:pt x="892" y="414"/>
                  </a:lnTo>
                  <a:lnTo>
                    <a:pt x="894" y="411"/>
                  </a:lnTo>
                  <a:lnTo>
                    <a:pt x="894" y="411"/>
                  </a:lnTo>
                  <a:lnTo>
                    <a:pt x="897" y="411"/>
                  </a:lnTo>
                  <a:lnTo>
                    <a:pt x="897" y="411"/>
                  </a:lnTo>
                  <a:lnTo>
                    <a:pt x="897" y="409"/>
                  </a:lnTo>
                  <a:lnTo>
                    <a:pt x="897" y="409"/>
                  </a:lnTo>
                  <a:lnTo>
                    <a:pt x="897" y="409"/>
                  </a:lnTo>
                  <a:lnTo>
                    <a:pt x="897" y="409"/>
                  </a:lnTo>
                  <a:lnTo>
                    <a:pt x="899" y="407"/>
                  </a:lnTo>
                  <a:lnTo>
                    <a:pt x="899" y="407"/>
                  </a:lnTo>
                  <a:lnTo>
                    <a:pt x="901" y="407"/>
                  </a:lnTo>
                  <a:lnTo>
                    <a:pt x="904" y="407"/>
                  </a:lnTo>
                  <a:lnTo>
                    <a:pt x="904" y="404"/>
                  </a:lnTo>
                  <a:lnTo>
                    <a:pt x="906" y="404"/>
                  </a:lnTo>
                  <a:lnTo>
                    <a:pt x="906" y="400"/>
                  </a:lnTo>
                  <a:lnTo>
                    <a:pt x="906" y="400"/>
                  </a:lnTo>
                  <a:lnTo>
                    <a:pt x="906" y="397"/>
                  </a:lnTo>
                  <a:lnTo>
                    <a:pt x="906" y="388"/>
                  </a:lnTo>
                  <a:lnTo>
                    <a:pt x="906" y="385"/>
                  </a:lnTo>
                  <a:lnTo>
                    <a:pt x="906" y="385"/>
                  </a:lnTo>
                  <a:lnTo>
                    <a:pt x="906" y="383"/>
                  </a:lnTo>
                  <a:lnTo>
                    <a:pt x="908" y="378"/>
                  </a:lnTo>
                  <a:lnTo>
                    <a:pt x="911" y="376"/>
                  </a:lnTo>
                  <a:lnTo>
                    <a:pt x="911" y="374"/>
                  </a:lnTo>
                  <a:lnTo>
                    <a:pt x="911" y="374"/>
                  </a:lnTo>
                  <a:lnTo>
                    <a:pt x="913" y="371"/>
                  </a:lnTo>
                  <a:lnTo>
                    <a:pt x="916" y="371"/>
                  </a:lnTo>
                  <a:lnTo>
                    <a:pt x="916" y="369"/>
                  </a:lnTo>
                  <a:lnTo>
                    <a:pt x="918" y="366"/>
                  </a:lnTo>
                  <a:lnTo>
                    <a:pt x="918" y="366"/>
                  </a:lnTo>
                  <a:lnTo>
                    <a:pt x="923" y="366"/>
                  </a:lnTo>
                  <a:lnTo>
                    <a:pt x="923" y="366"/>
                  </a:lnTo>
                  <a:lnTo>
                    <a:pt x="923" y="366"/>
                  </a:lnTo>
                  <a:lnTo>
                    <a:pt x="923" y="366"/>
                  </a:lnTo>
                  <a:lnTo>
                    <a:pt x="923" y="366"/>
                  </a:lnTo>
                  <a:lnTo>
                    <a:pt x="923" y="364"/>
                  </a:lnTo>
                  <a:lnTo>
                    <a:pt x="925" y="362"/>
                  </a:lnTo>
                  <a:lnTo>
                    <a:pt x="927" y="362"/>
                  </a:lnTo>
                  <a:lnTo>
                    <a:pt x="930" y="359"/>
                  </a:lnTo>
                  <a:lnTo>
                    <a:pt x="930" y="357"/>
                  </a:lnTo>
                  <a:lnTo>
                    <a:pt x="930" y="357"/>
                  </a:lnTo>
                  <a:lnTo>
                    <a:pt x="930" y="355"/>
                  </a:lnTo>
                  <a:lnTo>
                    <a:pt x="930" y="355"/>
                  </a:lnTo>
                  <a:lnTo>
                    <a:pt x="930" y="355"/>
                  </a:lnTo>
                  <a:lnTo>
                    <a:pt x="930" y="352"/>
                  </a:lnTo>
                  <a:lnTo>
                    <a:pt x="930" y="352"/>
                  </a:lnTo>
                  <a:lnTo>
                    <a:pt x="930" y="350"/>
                  </a:lnTo>
                  <a:lnTo>
                    <a:pt x="930" y="350"/>
                  </a:lnTo>
                  <a:lnTo>
                    <a:pt x="927" y="350"/>
                  </a:lnTo>
                  <a:lnTo>
                    <a:pt x="927" y="348"/>
                  </a:lnTo>
                  <a:lnTo>
                    <a:pt x="930" y="345"/>
                  </a:lnTo>
                  <a:lnTo>
                    <a:pt x="930" y="343"/>
                  </a:lnTo>
                  <a:lnTo>
                    <a:pt x="930" y="343"/>
                  </a:lnTo>
                  <a:lnTo>
                    <a:pt x="927" y="340"/>
                  </a:lnTo>
                  <a:lnTo>
                    <a:pt x="927" y="340"/>
                  </a:lnTo>
                  <a:lnTo>
                    <a:pt x="927" y="338"/>
                  </a:lnTo>
                  <a:lnTo>
                    <a:pt x="927" y="338"/>
                  </a:lnTo>
                  <a:lnTo>
                    <a:pt x="927" y="338"/>
                  </a:lnTo>
                  <a:lnTo>
                    <a:pt x="927" y="338"/>
                  </a:lnTo>
                  <a:lnTo>
                    <a:pt x="927" y="338"/>
                  </a:lnTo>
                  <a:lnTo>
                    <a:pt x="927" y="336"/>
                  </a:lnTo>
                  <a:lnTo>
                    <a:pt x="927" y="336"/>
                  </a:lnTo>
                  <a:lnTo>
                    <a:pt x="927" y="336"/>
                  </a:lnTo>
                  <a:lnTo>
                    <a:pt x="930" y="333"/>
                  </a:lnTo>
                  <a:lnTo>
                    <a:pt x="930" y="333"/>
                  </a:lnTo>
                  <a:lnTo>
                    <a:pt x="932" y="333"/>
                  </a:lnTo>
                  <a:lnTo>
                    <a:pt x="932" y="333"/>
                  </a:lnTo>
                  <a:lnTo>
                    <a:pt x="932" y="329"/>
                  </a:lnTo>
                  <a:lnTo>
                    <a:pt x="932" y="329"/>
                  </a:lnTo>
                  <a:lnTo>
                    <a:pt x="930" y="326"/>
                  </a:lnTo>
                  <a:lnTo>
                    <a:pt x="930" y="324"/>
                  </a:lnTo>
                  <a:lnTo>
                    <a:pt x="932" y="322"/>
                  </a:lnTo>
                  <a:lnTo>
                    <a:pt x="932" y="322"/>
                  </a:lnTo>
                  <a:lnTo>
                    <a:pt x="932" y="319"/>
                  </a:lnTo>
                  <a:lnTo>
                    <a:pt x="932" y="319"/>
                  </a:lnTo>
                  <a:lnTo>
                    <a:pt x="932" y="319"/>
                  </a:lnTo>
                  <a:lnTo>
                    <a:pt x="932" y="319"/>
                  </a:lnTo>
                  <a:lnTo>
                    <a:pt x="932" y="319"/>
                  </a:lnTo>
                  <a:lnTo>
                    <a:pt x="932" y="319"/>
                  </a:lnTo>
                  <a:lnTo>
                    <a:pt x="932" y="317"/>
                  </a:lnTo>
                  <a:lnTo>
                    <a:pt x="932" y="317"/>
                  </a:lnTo>
                  <a:lnTo>
                    <a:pt x="932" y="317"/>
                  </a:lnTo>
                  <a:lnTo>
                    <a:pt x="935" y="317"/>
                  </a:lnTo>
                  <a:lnTo>
                    <a:pt x="935" y="317"/>
                  </a:lnTo>
                  <a:lnTo>
                    <a:pt x="932" y="314"/>
                  </a:lnTo>
                  <a:lnTo>
                    <a:pt x="932" y="312"/>
                  </a:lnTo>
                  <a:lnTo>
                    <a:pt x="932" y="312"/>
                  </a:lnTo>
                  <a:lnTo>
                    <a:pt x="932" y="312"/>
                  </a:lnTo>
                  <a:lnTo>
                    <a:pt x="932" y="310"/>
                  </a:lnTo>
                  <a:lnTo>
                    <a:pt x="935" y="303"/>
                  </a:lnTo>
                  <a:lnTo>
                    <a:pt x="935" y="303"/>
                  </a:lnTo>
                  <a:lnTo>
                    <a:pt x="935" y="298"/>
                  </a:lnTo>
                  <a:lnTo>
                    <a:pt x="935" y="295"/>
                  </a:lnTo>
                  <a:lnTo>
                    <a:pt x="937" y="291"/>
                  </a:lnTo>
                  <a:lnTo>
                    <a:pt x="937" y="288"/>
                  </a:lnTo>
                  <a:lnTo>
                    <a:pt x="937" y="286"/>
                  </a:lnTo>
                  <a:lnTo>
                    <a:pt x="937" y="286"/>
                  </a:lnTo>
                  <a:lnTo>
                    <a:pt x="937" y="284"/>
                  </a:lnTo>
                  <a:lnTo>
                    <a:pt x="937" y="284"/>
                  </a:lnTo>
                  <a:lnTo>
                    <a:pt x="937" y="281"/>
                  </a:lnTo>
                  <a:lnTo>
                    <a:pt x="939" y="279"/>
                  </a:lnTo>
                  <a:lnTo>
                    <a:pt x="939" y="277"/>
                  </a:lnTo>
                  <a:lnTo>
                    <a:pt x="939" y="277"/>
                  </a:lnTo>
                  <a:lnTo>
                    <a:pt x="939" y="279"/>
                  </a:lnTo>
                  <a:lnTo>
                    <a:pt x="942" y="279"/>
                  </a:lnTo>
                  <a:lnTo>
                    <a:pt x="942" y="277"/>
                  </a:lnTo>
                  <a:lnTo>
                    <a:pt x="942" y="277"/>
                  </a:lnTo>
                  <a:lnTo>
                    <a:pt x="944" y="269"/>
                  </a:lnTo>
                  <a:lnTo>
                    <a:pt x="944" y="267"/>
                  </a:lnTo>
                  <a:lnTo>
                    <a:pt x="944" y="267"/>
                  </a:lnTo>
                  <a:lnTo>
                    <a:pt x="946" y="262"/>
                  </a:lnTo>
                  <a:lnTo>
                    <a:pt x="949" y="262"/>
                  </a:lnTo>
                  <a:lnTo>
                    <a:pt x="949" y="262"/>
                  </a:lnTo>
                  <a:lnTo>
                    <a:pt x="949" y="260"/>
                  </a:lnTo>
                  <a:lnTo>
                    <a:pt x="949" y="258"/>
                  </a:lnTo>
                  <a:lnTo>
                    <a:pt x="949" y="253"/>
                  </a:lnTo>
                  <a:lnTo>
                    <a:pt x="949" y="253"/>
                  </a:lnTo>
                  <a:lnTo>
                    <a:pt x="949" y="248"/>
                  </a:lnTo>
                  <a:lnTo>
                    <a:pt x="949" y="246"/>
                  </a:lnTo>
                  <a:lnTo>
                    <a:pt x="949" y="246"/>
                  </a:lnTo>
                  <a:lnTo>
                    <a:pt x="949" y="243"/>
                  </a:lnTo>
                  <a:lnTo>
                    <a:pt x="951" y="243"/>
                  </a:lnTo>
                  <a:lnTo>
                    <a:pt x="951" y="241"/>
                  </a:lnTo>
                  <a:lnTo>
                    <a:pt x="951" y="241"/>
                  </a:lnTo>
                  <a:lnTo>
                    <a:pt x="953" y="239"/>
                  </a:lnTo>
                  <a:lnTo>
                    <a:pt x="961" y="239"/>
                  </a:lnTo>
                  <a:lnTo>
                    <a:pt x="961" y="239"/>
                  </a:lnTo>
                  <a:lnTo>
                    <a:pt x="961" y="239"/>
                  </a:lnTo>
                  <a:lnTo>
                    <a:pt x="963" y="236"/>
                  </a:lnTo>
                  <a:lnTo>
                    <a:pt x="963" y="236"/>
                  </a:lnTo>
                  <a:lnTo>
                    <a:pt x="963" y="234"/>
                  </a:lnTo>
                  <a:lnTo>
                    <a:pt x="963" y="234"/>
                  </a:lnTo>
                  <a:lnTo>
                    <a:pt x="963" y="232"/>
                  </a:lnTo>
                  <a:lnTo>
                    <a:pt x="963" y="229"/>
                  </a:lnTo>
                  <a:lnTo>
                    <a:pt x="963" y="229"/>
                  </a:lnTo>
                  <a:lnTo>
                    <a:pt x="965" y="229"/>
                  </a:lnTo>
                  <a:lnTo>
                    <a:pt x="965" y="229"/>
                  </a:lnTo>
                  <a:lnTo>
                    <a:pt x="965" y="227"/>
                  </a:lnTo>
                  <a:lnTo>
                    <a:pt x="965" y="227"/>
                  </a:lnTo>
                  <a:lnTo>
                    <a:pt x="965" y="227"/>
                  </a:lnTo>
                  <a:lnTo>
                    <a:pt x="968" y="224"/>
                  </a:lnTo>
                  <a:lnTo>
                    <a:pt x="968" y="224"/>
                  </a:lnTo>
                  <a:lnTo>
                    <a:pt x="968" y="224"/>
                  </a:lnTo>
                  <a:lnTo>
                    <a:pt x="968" y="224"/>
                  </a:lnTo>
                  <a:lnTo>
                    <a:pt x="968" y="224"/>
                  </a:lnTo>
                  <a:lnTo>
                    <a:pt x="970" y="224"/>
                  </a:lnTo>
                  <a:lnTo>
                    <a:pt x="970" y="224"/>
                  </a:lnTo>
                  <a:lnTo>
                    <a:pt x="970" y="222"/>
                  </a:lnTo>
                  <a:lnTo>
                    <a:pt x="972" y="222"/>
                  </a:lnTo>
                  <a:lnTo>
                    <a:pt x="972" y="222"/>
                  </a:lnTo>
                  <a:lnTo>
                    <a:pt x="972" y="222"/>
                  </a:lnTo>
                  <a:lnTo>
                    <a:pt x="975" y="222"/>
                  </a:lnTo>
                  <a:lnTo>
                    <a:pt x="975" y="222"/>
                  </a:lnTo>
                  <a:lnTo>
                    <a:pt x="975" y="222"/>
                  </a:lnTo>
                  <a:lnTo>
                    <a:pt x="977" y="222"/>
                  </a:lnTo>
                  <a:lnTo>
                    <a:pt x="977" y="220"/>
                  </a:lnTo>
                  <a:lnTo>
                    <a:pt x="982" y="215"/>
                  </a:lnTo>
                  <a:lnTo>
                    <a:pt x="984" y="213"/>
                  </a:lnTo>
                  <a:lnTo>
                    <a:pt x="989" y="208"/>
                  </a:lnTo>
                  <a:lnTo>
                    <a:pt x="996" y="201"/>
                  </a:lnTo>
                  <a:lnTo>
                    <a:pt x="1003" y="196"/>
                  </a:lnTo>
                  <a:lnTo>
                    <a:pt x="1008" y="191"/>
                  </a:lnTo>
                  <a:lnTo>
                    <a:pt x="1010" y="187"/>
                  </a:lnTo>
                  <a:lnTo>
                    <a:pt x="1013" y="187"/>
                  </a:lnTo>
                  <a:lnTo>
                    <a:pt x="1015" y="182"/>
                  </a:lnTo>
                  <a:lnTo>
                    <a:pt x="1020" y="177"/>
                  </a:lnTo>
                  <a:lnTo>
                    <a:pt x="1020" y="175"/>
                  </a:lnTo>
                  <a:lnTo>
                    <a:pt x="1020" y="172"/>
                  </a:lnTo>
                  <a:lnTo>
                    <a:pt x="1020" y="172"/>
                  </a:lnTo>
                  <a:lnTo>
                    <a:pt x="1020" y="172"/>
                  </a:lnTo>
                  <a:close/>
                  <a:moveTo>
                    <a:pt x="40" y="598"/>
                  </a:moveTo>
                  <a:lnTo>
                    <a:pt x="40" y="598"/>
                  </a:lnTo>
                  <a:lnTo>
                    <a:pt x="38" y="598"/>
                  </a:lnTo>
                  <a:lnTo>
                    <a:pt x="35" y="598"/>
                  </a:lnTo>
                  <a:lnTo>
                    <a:pt x="33" y="598"/>
                  </a:lnTo>
                  <a:lnTo>
                    <a:pt x="33" y="601"/>
                  </a:lnTo>
                  <a:lnTo>
                    <a:pt x="31" y="601"/>
                  </a:lnTo>
                  <a:lnTo>
                    <a:pt x="28" y="603"/>
                  </a:lnTo>
                  <a:lnTo>
                    <a:pt x="31" y="603"/>
                  </a:lnTo>
                  <a:lnTo>
                    <a:pt x="31" y="603"/>
                  </a:lnTo>
                  <a:lnTo>
                    <a:pt x="33" y="603"/>
                  </a:lnTo>
                  <a:lnTo>
                    <a:pt x="35" y="601"/>
                  </a:lnTo>
                  <a:lnTo>
                    <a:pt x="35" y="601"/>
                  </a:lnTo>
                  <a:lnTo>
                    <a:pt x="38" y="601"/>
                  </a:lnTo>
                  <a:lnTo>
                    <a:pt x="40" y="601"/>
                  </a:lnTo>
                  <a:lnTo>
                    <a:pt x="42" y="601"/>
                  </a:lnTo>
                  <a:lnTo>
                    <a:pt x="42" y="598"/>
                  </a:lnTo>
                  <a:lnTo>
                    <a:pt x="42" y="598"/>
                  </a:lnTo>
                  <a:lnTo>
                    <a:pt x="40" y="598"/>
                  </a:lnTo>
                  <a:close/>
                </a:path>
              </a:pathLst>
            </a:custGeom>
            <a:solidFill>
              <a:schemeClr val="accent2"/>
            </a:solidFill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10761662" y="2499879"/>
              <a:ext cx="142875" cy="149225"/>
            </a:xfrm>
            <a:custGeom>
              <a:avLst/>
              <a:gdLst>
                <a:gd name="T0" fmla="*/ 88 w 90"/>
                <a:gd name="T1" fmla="*/ 21 h 94"/>
                <a:gd name="T2" fmla="*/ 86 w 90"/>
                <a:gd name="T3" fmla="*/ 16 h 94"/>
                <a:gd name="T4" fmla="*/ 86 w 90"/>
                <a:gd name="T5" fmla="*/ 14 h 94"/>
                <a:gd name="T6" fmla="*/ 83 w 90"/>
                <a:gd name="T7" fmla="*/ 12 h 94"/>
                <a:gd name="T8" fmla="*/ 76 w 90"/>
                <a:gd name="T9" fmla="*/ 2 h 94"/>
                <a:gd name="T10" fmla="*/ 62 w 90"/>
                <a:gd name="T11" fmla="*/ 5 h 94"/>
                <a:gd name="T12" fmla="*/ 60 w 90"/>
                <a:gd name="T13" fmla="*/ 5 h 94"/>
                <a:gd name="T14" fmla="*/ 57 w 90"/>
                <a:gd name="T15" fmla="*/ 12 h 94"/>
                <a:gd name="T16" fmla="*/ 53 w 90"/>
                <a:gd name="T17" fmla="*/ 14 h 94"/>
                <a:gd name="T18" fmla="*/ 50 w 90"/>
                <a:gd name="T19" fmla="*/ 19 h 94"/>
                <a:gd name="T20" fmla="*/ 36 w 90"/>
                <a:gd name="T21" fmla="*/ 9 h 94"/>
                <a:gd name="T22" fmla="*/ 22 w 90"/>
                <a:gd name="T23" fmla="*/ 31 h 94"/>
                <a:gd name="T24" fmla="*/ 19 w 90"/>
                <a:gd name="T25" fmla="*/ 33 h 94"/>
                <a:gd name="T26" fmla="*/ 10 w 90"/>
                <a:gd name="T27" fmla="*/ 47 h 94"/>
                <a:gd name="T28" fmla="*/ 8 w 90"/>
                <a:gd name="T29" fmla="*/ 49 h 94"/>
                <a:gd name="T30" fmla="*/ 3 w 90"/>
                <a:gd name="T31" fmla="*/ 52 h 94"/>
                <a:gd name="T32" fmla="*/ 0 w 90"/>
                <a:gd name="T33" fmla="*/ 66 h 94"/>
                <a:gd name="T34" fmla="*/ 3 w 90"/>
                <a:gd name="T35" fmla="*/ 90 h 94"/>
                <a:gd name="T36" fmla="*/ 3 w 90"/>
                <a:gd name="T37" fmla="*/ 92 h 94"/>
                <a:gd name="T38" fmla="*/ 10 w 90"/>
                <a:gd name="T39" fmla="*/ 94 h 94"/>
                <a:gd name="T40" fmla="*/ 12 w 90"/>
                <a:gd name="T41" fmla="*/ 94 h 94"/>
                <a:gd name="T42" fmla="*/ 19 w 90"/>
                <a:gd name="T43" fmla="*/ 92 h 94"/>
                <a:gd name="T44" fmla="*/ 26 w 90"/>
                <a:gd name="T45" fmla="*/ 92 h 94"/>
                <a:gd name="T46" fmla="*/ 31 w 90"/>
                <a:gd name="T47" fmla="*/ 92 h 94"/>
                <a:gd name="T48" fmla="*/ 34 w 90"/>
                <a:gd name="T49" fmla="*/ 92 h 94"/>
                <a:gd name="T50" fmla="*/ 45 w 90"/>
                <a:gd name="T51" fmla="*/ 87 h 94"/>
                <a:gd name="T52" fmla="*/ 53 w 90"/>
                <a:gd name="T53" fmla="*/ 87 h 94"/>
                <a:gd name="T54" fmla="*/ 57 w 90"/>
                <a:gd name="T55" fmla="*/ 92 h 94"/>
                <a:gd name="T56" fmla="*/ 62 w 90"/>
                <a:gd name="T57" fmla="*/ 92 h 94"/>
                <a:gd name="T58" fmla="*/ 81 w 90"/>
                <a:gd name="T59" fmla="*/ 66 h 94"/>
                <a:gd name="T60" fmla="*/ 76 w 90"/>
                <a:gd name="T61" fmla="*/ 61 h 94"/>
                <a:gd name="T62" fmla="*/ 74 w 90"/>
                <a:gd name="T63" fmla="*/ 59 h 94"/>
                <a:gd name="T64" fmla="*/ 71 w 90"/>
                <a:gd name="T65" fmla="*/ 59 h 94"/>
                <a:gd name="T66" fmla="*/ 60 w 90"/>
                <a:gd name="T67" fmla="*/ 59 h 94"/>
                <a:gd name="T68" fmla="*/ 60 w 90"/>
                <a:gd name="T69" fmla="*/ 59 h 94"/>
                <a:gd name="T70" fmla="*/ 50 w 90"/>
                <a:gd name="T71" fmla="*/ 61 h 94"/>
                <a:gd name="T72" fmla="*/ 50 w 90"/>
                <a:gd name="T73" fmla="*/ 64 h 94"/>
                <a:gd name="T74" fmla="*/ 50 w 90"/>
                <a:gd name="T75" fmla="*/ 66 h 94"/>
                <a:gd name="T76" fmla="*/ 48 w 90"/>
                <a:gd name="T77" fmla="*/ 66 h 94"/>
                <a:gd name="T78" fmla="*/ 43 w 90"/>
                <a:gd name="T79" fmla="*/ 64 h 94"/>
                <a:gd name="T80" fmla="*/ 43 w 90"/>
                <a:gd name="T81" fmla="*/ 61 h 94"/>
                <a:gd name="T82" fmla="*/ 43 w 90"/>
                <a:gd name="T83" fmla="*/ 59 h 94"/>
                <a:gd name="T84" fmla="*/ 45 w 90"/>
                <a:gd name="T85" fmla="*/ 61 h 94"/>
                <a:gd name="T86" fmla="*/ 50 w 90"/>
                <a:gd name="T87" fmla="*/ 61 h 94"/>
                <a:gd name="T88" fmla="*/ 55 w 90"/>
                <a:gd name="T89" fmla="*/ 52 h 94"/>
                <a:gd name="T90" fmla="*/ 64 w 90"/>
                <a:gd name="T91" fmla="*/ 49 h 94"/>
                <a:gd name="T92" fmla="*/ 69 w 90"/>
                <a:gd name="T93" fmla="*/ 47 h 94"/>
                <a:gd name="T94" fmla="*/ 71 w 90"/>
                <a:gd name="T95" fmla="*/ 47 h 94"/>
                <a:gd name="T96" fmla="*/ 71 w 90"/>
                <a:gd name="T97" fmla="*/ 45 h 94"/>
                <a:gd name="T98" fmla="*/ 81 w 90"/>
                <a:gd name="T99" fmla="*/ 40 h 94"/>
                <a:gd name="T100" fmla="*/ 86 w 90"/>
                <a:gd name="T101" fmla="*/ 38 h 94"/>
                <a:gd name="T102" fmla="*/ 90 w 90"/>
                <a:gd name="T103" fmla="*/ 3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0" h="94">
                  <a:moveTo>
                    <a:pt x="88" y="28"/>
                  </a:moveTo>
                  <a:lnTo>
                    <a:pt x="90" y="26"/>
                  </a:lnTo>
                  <a:lnTo>
                    <a:pt x="88" y="23"/>
                  </a:lnTo>
                  <a:lnTo>
                    <a:pt x="88" y="21"/>
                  </a:lnTo>
                  <a:lnTo>
                    <a:pt x="88" y="21"/>
                  </a:lnTo>
                  <a:lnTo>
                    <a:pt x="86" y="19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3" y="12"/>
                  </a:lnTo>
                  <a:lnTo>
                    <a:pt x="83" y="12"/>
                  </a:lnTo>
                  <a:lnTo>
                    <a:pt x="83" y="9"/>
                  </a:lnTo>
                  <a:lnTo>
                    <a:pt x="81" y="9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5"/>
                  </a:lnTo>
                  <a:lnTo>
                    <a:pt x="57" y="7"/>
                  </a:lnTo>
                  <a:lnTo>
                    <a:pt x="55" y="9"/>
                  </a:lnTo>
                  <a:lnTo>
                    <a:pt x="55" y="12"/>
                  </a:lnTo>
                  <a:lnTo>
                    <a:pt x="57" y="12"/>
                  </a:lnTo>
                  <a:lnTo>
                    <a:pt x="57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3" y="14"/>
                  </a:lnTo>
                  <a:lnTo>
                    <a:pt x="53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9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6" y="9"/>
                  </a:lnTo>
                  <a:lnTo>
                    <a:pt x="34" y="12"/>
                  </a:lnTo>
                  <a:lnTo>
                    <a:pt x="31" y="16"/>
                  </a:lnTo>
                  <a:lnTo>
                    <a:pt x="29" y="19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7" y="38"/>
                  </a:lnTo>
                  <a:lnTo>
                    <a:pt x="12" y="45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5" y="49"/>
                  </a:lnTo>
                  <a:lnTo>
                    <a:pt x="5" y="52"/>
                  </a:lnTo>
                  <a:lnTo>
                    <a:pt x="3" y="52"/>
                  </a:lnTo>
                  <a:lnTo>
                    <a:pt x="3" y="54"/>
                  </a:lnTo>
                  <a:lnTo>
                    <a:pt x="3" y="57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3" y="71"/>
                  </a:lnTo>
                  <a:lnTo>
                    <a:pt x="3" y="78"/>
                  </a:lnTo>
                  <a:lnTo>
                    <a:pt x="3" y="87"/>
                  </a:lnTo>
                  <a:lnTo>
                    <a:pt x="3" y="90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3" y="92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5" y="94"/>
                  </a:lnTo>
                  <a:lnTo>
                    <a:pt x="17" y="92"/>
                  </a:lnTo>
                  <a:lnTo>
                    <a:pt x="19" y="92"/>
                  </a:lnTo>
                  <a:lnTo>
                    <a:pt x="22" y="92"/>
                  </a:lnTo>
                  <a:lnTo>
                    <a:pt x="24" y="92"/>
                  </a:lnTo>
                  <a:lnTo>
                    <a:pt x="26" y="92"/>
                  </a:lnTo>
                  <a:lnTo>
                    <a:pt x="26" y="92"/>
                  </a:lnTo>
                  <a:lnTo>
                    <a:pt x="29" y="92"/>
                  </a:lnTo>
                  <a:lnTo>
                    <a:pt x="29" y="92"/>
                  </a:lnTo>
                  <a:lnTo>
                    <a:pt x="29" y="92"/>
                  </a:lnTo>
                  <a:lnTo>
                    <a:pt x="31" y="92"/>
                  </a:lnTo>
                  <a:lnTo>
                    <a:pt x="31" y="90"/>
                  </a:lnTo>
                  <a:lnTo>
                    <a:pt x="34" y="90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36" y="90"/>
                  </a:lnTo>
                  <a:lnTo>
                    <a:pt x="38" y="87"/>
                  </a:lnTo>
                  <a:lnTo>
                    <a:pt x="43" y="87"/>
                  </a:lnTo>
                  <a:lnTo>
                    <a:pt x="45" y="87"/>
                  </a:lnTo>
                  <a:lnTo>
                    <a:pt x="48" y="87"/>
                  </a:lnTo>
                  <a:lnTo>
                    <a:pt x="50" y="87"/>
                  </a:lnTo>
                  <a:lnTo>
                    <a:pt x="53" y="87"/>
                  </a:lnTo>
                  <a:lnTo>
                    <a:pt x="53" y="87"/>
                  </a:lnTo>
                  <a:lnTo>
                    <a:pt x="55" y="90"/>
                  </a:lnTo>
                  <a:lnTo>
                    <a:pt x="55" y="92"/>
                  </a:lnTo>
                  <a:lnTo>
                    <a:pt x="57" y="92"/>
                  </a:lnTo>
                  <a:lnTo>
                    <a:pt x="57" y="92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76" y="68"/>
                  </a:lnTo>
                  <a:lnTo>
                    <a:pt x="81" y="66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6" y="64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61"/>
                  </a:lnTo>
                  <a:lnTo>
                    <a:pt x="71" y="59"/>
                  </a:lnTo>
                  <a:lnTo>
                    <a:pt x="71" y="59"/>
                  </a:lnTo>
                  <a:lnTo>
                    <a:pt x="69" y="59"/>
                  </a:lnTo>
                  <a:lnTo>
                    <a:pt x="62" y="59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57" y="61"/>
                  </a:lnTo>
                  <a:lnTo>
                    <a:pt x="57" y="61"/>
                  </a:lnTo>
                  <a:lnTo>
                    <a:pt x="53" y="61"/>
                  </a:lnTo>
                  <a:lnTo>
                    <a:pt x="50" y="61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48" y="66"/>
                  </a:lnTo>
                  <a:lnTo>
                    <a:pt x="48" y="66"/>
                  </a:lnTo>
                  <a:lnTo>
                    <a:pt x="48" y="66"/>
                  </a:lnTo>
                  <a:lnTo>
                    <a:pt x="48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5" y="64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61"/>
                  </a:lnTo>
                  <a:lnTo>
                    <a:pt x="43" y="61"/>
                  </a:lnTo>
                  <a:lnTo>
                    <a:pt x="43" y="61"/>
                  </a:lnTo>
                  <a:lnTo>
                    <a:pt x="41" y="61"/>
                  </a:lnTo>
                  <a:lnTo>
                    <a:pt x="41" y="61"/>
                  </a:lnTo>
                  <a:lnTo>
                    <a:pt x="43" y="59"/>
                  </a:lnTo>
                  <a:lnTo>
                    <a:pt x="43" y="59"/>
                  </a:lnTo>
                  <a:lnTo>
                    <a:pt x="43" y="59"/>
                  </a:lnTo>
                  <a:lnTo>
                    <a:pt x="43" y="61"/>
                  </a:lnTo>
                  <a:lnTo>
                    <a:pt x="43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8" y="61"/>
                  </a:lnTo>
                  <a:lnTo>
                    <a:pt x="48" y="61"/>
                  </a:lnTo>
                  <a:lnTo>
                    <a:pt x="50" y="61"/>
                  </a:lnTo>
                  <a:lnTo>
                    <a:pt x="50" y="61"/>
                  </a:lnTo>
                  <a:lnTo>
                    <a:pt x="50" y="59"/>
                  </a:lnTo>
                  <a:lnTo>
                    <a:pt x="55" y="54"/>
                  </a:lnTo>
                  <a:lnTo>
                    <a:pt x="55" y="52"/>
                  </a:lnTo>
                  <a:lnTo>
                    <a:pt x="57" y="52"/>
                  </a:lnTo>
                  <a:lnTo>
                    <a:pt x="62" y="49"/>
                  </a:lnTo>
                  <a:lnTo>
                    <a:pt x="62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7" y="49"/>
                  </a:lnTo>
                  <a:lnTo>
                    <a:pt x="67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71" y="47"/>
                  </a:lnTo>
                  <a:lnTo>
                    <a:pt x="71" y="47"/>
                  </a:lnTo>
                  <a:lnTo>
                    <a:pt x="71" y="47"/>
                  </a:lnTo>
                  <a:lnTo>
                    <a:pt x="71" y="47"/>
                  </a:lnTo>
                  <a:lnTo>
                    <a:pt x="71" y="47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6" y="40"/>
                  </a:lnTo>
                  <a:lnTo>
                    <a:pt x="79" y="40"/>
                  </a:lnTo>
                  <a:lnTo>
                    <a:pt x="79" y="40"/>
                  </a:lnTo>
                  <a:lnTo>
                    <a:pt x="81" y="40"/>
                  </a:lnTo>
                  <a:lnTo>
                    <a:pt x="83" y="40"/>
                  </a:lnTo>
                  <a:lnTo>
                    <a:pt x="83" y="38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8" y="38"/>
                  </a:lnTo>
                  <a:lnTo>
                    <a:pt x="88" y="35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88" y="28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8162924" y="3266641"/>
              <a:ext cx="638175" cy="735013"/>
            </a:xfrm>
            <a:custGeom>
              <a:avLst/>
              <a:gdLst>
                <a:gd name="T0" fmla="*/ 381 w 402"/>
                <a:gd name="T1" fmla="*/ 7 h 463"/>
                <a:gd name="T2" fmla="*/ 360 w 402"/>
                <a:gd name="T3" fmla="*/ 9 h 463"/>
                <a:gd name="T4" fmla="*/ 341 w 402"/>
                <a:gd name="T5" fmla="*/ 0 h 463"/>
                <a:gd name="T6" fmla="*/ 320 w 402"/>
                <a:gd name="T7" fmla="*/ 7 h 463"/>
                <a:gd name="T8" fmla="*/ 305 w 402"/>
                <a:gd name="T9" fmla="*/ 9 h 463"/>
                <a:gd name="T10" fmla="*/ 284 w 402"/>
                <a:gd name="T11" fmla="*/ 40 h 463"/>
                <a:gd name="T12" fmla="*/ 265 w 402"/>
                <a:gd name="T13" fmla="*/ 82 h 463"/>
                <a:gd name="T14" fmla="*/ 265 w 402"/>
                <a:gd name="T15" fmla="*/ 92 h 463"/>
                <a:gd name="T16" fmla="*/ 256 w 402"/>
                <a:gd name="T17" fmla="*/ 101 h 463"/>
                <a:gd name="T18" fmla="*/ 227 w 402"/>
                <a:gd name="T19" fmla="*/ 94 h 463"/>
                <a:gd name="T20" fmla="*/ 215 w 402"/>
                <a:gd name="T21" fmla="*/ 90 h 463"/>
                <a:gd name="T22" fmla="*/ 199 w 402"/>
                <a:gd name="T23" fmla="*/ 85 h 463"/>
                <a:gd name="T24" fmla="*/ 187 w 402"/>
                <a:gd name="T25" fmla="*/ 82 h 463"/>
                <a:gd name="T26" fmla="*/ 135 w 402"/>
                <a:gd name="T27" fmla="*/ 82 h 463"/>
                <a:gd name="T28" fmla="*/ 109 w 402"/>
                <a:gd name="T29" fmla="*/ 97 h 463"/>
                <a:gd name="T30" fmla="*/ 109 w 402"/>
                <a:gd name="T31" fmla="*/ 118 h 463"/>
                <a:gd name="T32" fmla="*/ 109 w 402"/>
                <a:gd name="T33" fmla="*/ 130 h 463"/>
                <a:gd name="T34" fmla="*/ 133 w 402"/>
                <a:gd name="T35" fmla="*/ 125 h 463"/>
                <a:gd name="T36" fmla="*/ 156 w 402"/>
                <a:gd name="T37" fmla="*/ 123 h 463"/>
                <a:gd name="T38" fmla="*/ 173 w 402"/>
                <a:gd name="T39" fmla="*/ 139 h 463"/>
                <a:gd name="T40" fmla="*/ 166 w 402"/>
                <a:gd name="T41" fmla="*/ 168 h 463"/>
                <a:gd name="T42" fmla="*/ 149 w 402"/>
                <a:gd name="T43" fmla="*/ 196 h 463"/>
                <a:gd name="T44" fmla="*/ 152 w 402"/>
                <a:gd name="T45" fmla="*/ 210 h 463"/>
                <a:gd name="T46" fmla="*/ 178 w 402"/>
                <a:gd name="T47" fmla="*/ 224 h 463"/>
                <a:gd name="T48" fmla="*/ 178 w 402"/>
                <a:gd name="T49" fmla="*/ 258 h 463"/>
                <a:gd name="T50" fmla="*/ 178 w 402"/>
                <a:gd name="T51" fmla="*/ 274 h 463"/>
                <a:gd name="T52" fmla="*/ 175 w 402"/>
                <a:gd name="T53" fmla="*/ 293 h 463"/>
                <a:gd name="T54" fmla="*/ 166 w 402"/>
                <a:gd name="T55" fmla="*/ 310 h 463"/>
                <a:gd name="T56" fmla="*/ 159 w 402"/>
                <a:gd name="T57" fmla="*/ 329 h 463"/>
                <a:gd name="T58" fmla="*/ 147 w 402"/>
                <a:gd name="T59" fmla="*/ 324 h 463"/>
                <a:gd name="T60" fmla="*/ 137 w 402"/>
                <a:gd name="T61" fmla="*/ 312 h 463"/>
                <a:gd name="T62" fmla="*/ 123 w 402"/>
                <a:gd name="T63" fmla="*/ 326 h 463"/>
                <a:gd name="T64" fmla="*/ 99 w 402"/>
                <a:gd name="T65" fmla="*/ 321 h 463"/>
                <a:gd name="T66" fmla="*/ 95 w 402"/>
                <a:gd name="T67" fmla="*/ 310 h 463"/>
                <a:gd name="T68" fmla="*/ 81 w 402"/>
                <a:gd name="T69" fmla="*/ 293 h 463"/>
                <a:gd name="T70" fmla="*/ 71 w 402"/>
                <a:gd name="T71" fmla="*/ 312 h 463"/>
                <a:gd name="T72" fmla="*/ 28 w 402"/>
                <a:gd name="T73" fmla="*/ 321 h 463"/>
                <a:gd name="T74" fmla="*/ 21 w 402"/>
                <a:gd name="T75" fmla="*/ 350 h 463"/>
                <a:gd name="T76" fmla="*/ 36 w 402"/>
                <a:gd name="T77" fmla="*/ 369 h 463"/>
                <a:gd name="T78" fmla="*/ 33 w 402"/>
                <a:gd name="T79" fmla="*/ 392 h 463"/>
                <a:gd name="T80" fmla="*/ 7 w 402"/>
                <a:gd name="T81" fmla="*/ 411 h 463"/>
                <a:gd name="T82" fmla="*/ 38 w 402"/>
                <a:gd name="T83" fmla="*/ 449 h 463"/>
                <a:gd name="T84" fmla="*/ 59 w 402"/>
                <a:gd name="T85" fmla="*/ 452 h 463"/>
                <a:gd name="T86" fmla="*/ 85 w 402"/>
                <a:gd name="T87" fmla="*/ 433 h 463"/>
                <a:gd name="T88" fmla="*/ 107 w 402"/>
                <a:gd name="T89" fmla="*/ 442 h 463"/>
                <a:gd name="T90" fmla="*/ 128 w 402"/>
                <a:gd name="T91" fmla="*/ 449 h 463"/>
                <a:gd name="T92" fmla="*/ 137 w 402"/>
                <a:gd name="T93" fmla="*/ 433 h 463"/>
                <a:gd name="T94" fmla="*/ 166 w 402"/>
                <a:gd name="T95" fmla="*/ 428 h 463"/>
                <a:gd name="T96" fmla="*/ 175 w 402"/>
                <a:gd name="T97" fmla="*/ 437 h 463"/>
                <a:gd name="T98" fmla="*/ 178 w 402"/>
                <a:gd name="T99" fmla="*/ 456 h 463"/>
                <a:gd name="T100" fmla="*/ 204 w 402"/>
                <a:gd name="T101" fmla="*/ 445 h 463"/>
                <a:gd name="T102" fmla="*/ 237 w 402"/>
                <a:gd name="T103" fmla="*/ 411 h 463"/>
                <a:gd name="T104" fmla="*/ 272 w 402"/>
                <a:gd name="T105" fmla="*/ 374 h 463"/>
                <a:gd name="T106" fmla="*/ 270 w 402"/>
                <a:gd name="T107" fmla="*/ 321 h 463"/>
                <a:gd name="T108" fmla="*/ 289 w 402"/>
                <a:gd name="T109" fmla="*/ 295 h 463"/>
                <a:gd name="T110" fmla="*/ 310 w 402"/>
                <a:gd name="T111" fmla="*/ 260 h 463"/>
                <a:gd name="T112" fmla="*/ 346 w 402"/>
                <a:gd name="T113" fmla="*/ 234 h 463"/>
                <a:gd name="T114" fmla="*/ 364 w 402"/>
                <a:gd name="T115" fmla="*/ 170 h 463"/>
                <a:gd name="T116" fmla="*/ 372 w 402"/>
                <a:gd name="T117" fmla="*/ 113 h 463"/>
                <a:gd name="T118" fmla="*/ 379 w 402"/>
                <a:gd name="T119" fmla="*/ 63 h 463"/>
                <a:gd name="T120" fmla="*/ 400 w 402"/>
                <a:gd name="T121" fmla="*/ 28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2" h="463">
                  <a:moveTo>
                    <a:pt x="402" y="14"/>
                  </a:moveTo>
                  <a:lnTo>
                    <a:pt x="400" y="11"/>
                  </a:lnTo>
                  <a:lnTo>
                    <a:pt x="398" y="11"/>
                  </a:lnTo>
                  <a:lnTo>
                    <a:pt x="398" y="11"/>
                  </a:lnTo>
                  <a:lnTo>
                    <a:pt x="398" y="9"/>
                  </a:lnTo>
                  <a:lnTo>
                    <a:pt x="395" y="7"/>
                  </a:lnTo>
                  <a:lnTo>
                    <a:pt x="393" y="4"/>
                  </a:lnTo>
                  <a:lnTo>
                    <a:pt x="393" y="4"/>
                  </a:lnTo>
                  <a:lnTo>
                    <a:pt x="393" y="4"/>
                  </a:lnTo>
                  <a:lnTo>
                    <a:pt x="391" y="4"/>
                  </a:lnTo>
                  <a:lnTo>
                    <a:pt x="391" y="4"/>
                  </a:lnTo>
                  <a:lnTo>
                    <a:pt x="391" y="4"/>
                  </a:lnTo>
                  <a:lnTo>
                    <a:pt x="388" y="4"/>
                  </a:lnTo>
                  <a:lnTo>
                    <a:pt x="388" y="4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6" y="7"/>
                  </a:lnTo>
                  <a:lnTo>
                    <a:pt x="386" y="7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81" y="9"/>
                  </a:lnTo>
                  <a:lnTo>
                    <a:pt x="379" y="9"/>
                  </a:lnTo>
                  <a:lnTo>
                    <a:pt x="379" y="9"/>
                  </a:lnTo>
                  <a:lnTo>
                    <a:pt x="379" y="11"/>
                  </a:lnTo>
                  <a:lnTo>
                    <a:pt x="376" y="11"/>
                  </a:lnTo>
                  <a:lnTo>
                    <a:pt x="376" y="11"/>
                  </a:lnTo>
                  <a:lnTo>
                    <a:pt x="376" y="11"/>
                  </a:lnTo>
                  <a:lnTo>
                    <a:pt x="374" y="9"/>
                  </a:lnTo>
                  <a:lnTo>
                    <a:pt x="374" y="7"/>
                  </a:lnTo>
                  <a:lnTo>
                    <a:pt x="372" y="7"/>
                  </a:lnTo>
                  <a:lnTo>
                    <a:pt x="369" y="7"/>
                  </a:lnTo>
                  <a:lnTo>
                    <a:pt x="369" y="7"/>
                  </a:lnTo>
                  <a:lnTo>
                    <a:pt x="367" y="9"/>
                  </a:lnTo>
                  <a:lnTo>
                    <a:pt x="367" y="9"/>
                  </a:lnTo>
                  <a:lnTo>
                    <a:pt x="364" y="9"/>
                  </a:lnTo>
                  <a:lnTo>
                    <a:pt x="364" y="7"/>
                  </a:lnTo>
                  <a:lnTo>
                    <a:pt x="362" y="7"/>
                  </a:lnTo>
                  <a:lnTo>
                    <a:pt x="362" y="7"/>
                  </a:lnTo>
                  <a:lnTo>
                    <a:pt x="360" y="9"/>
                  </a:lnTo>
                  <a:lnTo>
                    <a:pt x="360" y="9"/>
                  </a:lnTo>
                  <a:lnTo>
                    <a:pt x="360" y="9"/>
                  </a:lnTo>
                  <a:lnTo>
                    <a:pt x="360" y="7"/>
                  </a:lnTo>
                  <a:lnTo>
                    <a:pt x="357" y="7"/>
                  </a:lnTo>
                  <a:lnTo>
                    <a:pt x="357" y="4"/>
                  </a:lnTo>
                  <a:lnTo>
                    <a:pt x="357" y="4"/>
                  </a:lnTo>
                  <a:lnTo>
                    <a:pt x="357" y="4"/>
                  </a:lnTo>
                  <a:lnTo>
                    <a:pt x="355" y="4"/>
                  </a:lnTo>
                  <a:lnTo>
                    <a:pt x="355" y="4"/>
                  </a:lnTo>
                  <a:lnTo>
                    <a:pt x="355" y="4"/>
                  </a:lnTo>
                  <a:lnTo>
                    <a:pt x="355" y="4"/>
                  </a:lnTo>
                  <a:lnTo>
                    <a:pt x="353" y="4"/>
                  </a:lnTo>
                  <a:lnTo>
                    <a:pt x="353" y="4"/>
                  </a:lnTo>
                  <a:lnTo>
                    <a:pt x="353" y="4"/>
                  </a:lnTo>
                  <a:lnTo>
                    <a:pt x="353" y="4"/>
                  </a:lnTo>
                  <a:lnTo>
                    <a:pt x="353" y="4"/>
                  </a:lnTo>
                  <a:lnTo>
                    <a:pt x="348" y="4"/>
                  </a:lnTo>
                  <a:lnTo>
                    <a:pt x="346" y="4"/>
                  </a:lnTo>
                  <a:lnTo>
                    <a:pt x="343" y="2"/>
                  </a:lnTo>
                  <a:lnTo>
                    <a:pt x="341" y="2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38" y="0"/>
                  </a:lnTo>
                  <a:lnTo>
                    <a:pt x="338" y="0"/>
                  </a:lnTo>
                  <a:lnTo>
                    <a:pt x="336" y="0"/>
                  </a:lnTo>
                  <a:lnTo>
                    <a:pt x="336" y="0"/>
                  </a:lnTo>
                  <a:lnTo>
                    <a:pt x="334" y="2"/>
                  </a:lnTo>
                  <a:lnTo>
                    <a:pt x="334" y="2"/>
                  </a:lnTo>
                  <a:lnTo>
                    <a:pt x="331" y="4"/>
                  </a:lnTo>
                  <a:lnTo>
                    <a:pt x="329" y="4"/>
                  </a:lnTo>
                  <a:lnTo>
                    <a:pt x="329" y="4"/>
                  </a:lnTo>
                  <a:lnTo>
                    <a:pt x="327" y="4"/>
                  </a:lnTo>
                  <a:lnTo>
                    <a:pt x="327" y="4"/>
                  </a:lnTo>
                  <a:lnTo>
                    <a:pt x="327" y="4"/>
                  </a:lnTo>
                  <a:lnTo>
                    <a:pt x="327" y="4"/>
                  </a:lnTo>
                  <a:lnTo>
                    <a:pt x="324" y="7"/>
                  </a:lnTo>
                  <a:lnTo>
                    <a:pt x="324" y="7"/>
                  </a:lnTo>
                  <a:lnTo>
                    <a:pt x="324" y="7"/>
                  </a:lnTo>
                  <a:lnTo>
                    <a:pt x="322" y="7"/>
                  </a:lnTo>
                  <a:lnTo>
                    <a:pt x="322" y="7"/>
                  </a:lnTo>
                  <a:lnTo>
                    <a:pt x="320" y="7"/>
                  </a:lnTo>
                  <a:lnTo>
                    <a:pt x="320" y="7"/>
                  </a:lnTo>
                  <a:lnTo>
                    <a:pt x="317" y="7"/>
                  </a:lnTo>
                  <a:lnTo>
                    <a:pt x="317" y="7"/>
                  </a:lnTo>
                  <a:lnTo>
                    <a:pt x="315" y="7"/>
                  </a:lnTo>
                  <a:lnTo>
                    <a:pt x="315" y="7"/>
                  </a:lnTo>
                  <a:lnTo>
                    <a:pt x="315" y="9"/>
                  </a:lnTo>
                  <a:lnTo>
                    <a:pt x="315" y="9"/>
                  </a:lnTo>
                  <a:lnTo>
                    <a:pt x="315" y="9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0" y="7"/>
                  </a:lnTo>
                  <a:lnTo>
                    <a:pt x="310" y="7"/>
                  </a:lnTo>
                  <a:lnTo>
                    <a:pt x="308" y="7"/>
                  </a:lnTo>
                  <a:lnTo>
                    <a:pt x="308" y="7"/>
                  </a:lnTo>
                  <a:lnTo>
                    <a:pt x="308" y="7"/>
                  </a:lnTo>
                  <a:lnTo>
                    <a:pt x="308" y="7"/>
                  </a:lnTo>
                  <a:lnTo>
                    <a:pt x="305" y="7"/>
                  </a:lnTo>
                  <a:lnTo>
                    <a:pt x="305" y="7"/>
                  </a:lnTo>
                  <a:lnTo>
                    <a:pt x="305" y="9"/>
                  </a:lnTo>
                  <a:lnTo>
                    <a:pt x="305" y="9"/>
                  </a:lnTo>
                  <a:lnTo>
                    <a:pt x="305" y="9"/>
                  </a:lnTo>
                  <a:lnTo>
                    <a:pt x="303" y="9"/>
                  </a:lnTo>
                  <a:lnTo>
                    <a:pt x="301" y="9"/>
                  </a:lnTo>
                  <a:lnTo>
                    <a:pt x="298" y="9"/>
                  </a:lnTo>
                  <a:lnTo>
                    <a:pt x="298" y="9"/>
                  </a:lnTo>
                  <a:lnTo>
                    <a:pt x="294" y="9"/>
                  </a:lnTo>
                  <a:lnTo>
                    <a:pt x="294" y="11"/>
                  </a:lnTo>
                  <a:lnTo>
                    <a:pt x="291" y="11"/>
                  </a:lnTo>
                  <a:lnTo>
                    <a:pt x="291" y="14"/>
                  </a:lnTo>
                  <a:lnTo>
                    <a:pt x="289" y="19"/>
                  </a:lnTo>
                  <a:lnTo>
                    <a:pt x="289" y="23"/>
                  </a:lnTo>
                  <a:lnTo>
                    <a:pt x="289" y="23"/>
                  </a:lnTo>
                  <a:lnTo>
                    <a:pt x="289" y="26"/>
                  </a:lnTo>
                  <a:lnTo>
                    <a:pt x="286" y="28"/>
                  </a:lnTo>
                  <a:lnTo>
                    <a:pt x="286" y="28"/>
                  </a:lnTo>
                  <a:lnTo>
                    <a:pt x="286" y="30"/>
                  </a:lnTo>
                  <a:lnTo>
                    <a:pt x="286" y="30"/>
                  </a:lnTo>
                  <a:lnTo>
                    <a:pt x="286" y="33"/>
                  </a:lnTo>
                  <a:lnTo>
                    <a:pt x="286" y="33"/>
                  </a:lnTo>
                  <a:lnTo>
                    <a:pt x="286" y="35"/>
                  </a:lnTo>
                  <a:lnTo>
                    <a:pt x="284" y="40"/>
                  </a:lnTo>
                  <a:lnTo>
                    <a:pt x="284" y="42"/>
                  </a:lnTo>
                  <a:lnTo>
                    <a:pt x="284" y="42"/>
                  </a:lnTo>
                  <a:lnTo>
                    <a:pt x="286" y="45"/>
                  </a:lnTo>
                  <a:lnTo>
                    <a:pt x="286" y="45"/>
                  </a:lnTo>
                  <a:lnTo>
                    <a:pt x="286" y="45"/>
                  </a:lnTo>
                  <a:lnTo>
                    <a:pt x="284" y="49"/>
                  </a:lnTo>
                  <a:lnTo>
                    <a:pt x="284" y="52"/>
                  </a:lnTo>
                  <a:lnTo>
                    <a:pt x="282" y="54"/>
                  </a:lnTo>
                  <a:lnTo>
                    <a:pt x="279" y="59"/>
                  </a:lnTo>
                  <a:lnTo>
                    <a:pt x="277" y="63"/>
                  </a:lnTo>
                  <a:lnTo>
                    <a:pt x="277" y="66"/>
                  </a:lnTo>
                  <a:lnTo>
                    <a:pt x="275" y="73"/>
                  </a:lnTo>
                  <a:lnTo>
                    <a:pt x="270" y="78"/>
                  </a:lnTo>
                  <a:lnTo>
                    <a:pt x="272" y="78"/>
                  </a:lnTo>
                  <a:lnTo>
                    <a:pt x="272" y="78"/>
                  </a:lnTo>
                  <a:lnTo>
                    <a:pt x="272" y="80"/>
                  </a:lnTo>
                  <a:lnTo>
                    <a:pt x="270" y="80"/>
                  </a:lnTo>
                  <a:lnTo>
                    <a:pt x="267" y="80"/>
                  </a:lnTo>
                  <a:lnTo>
                    <a:pt x="267" y="80"/>
                  </a:lnTo>
                  <a:lnTo>
                    <a:pt x="265" y="80"/>
                  </a:lnTo>
                  <a:lnTo>
                    <a:pt x="265" y="80"/>
                  </a:lnTo>
                  <a:lnTo>
                    <a:pt x="265" y="82"/>
                  </a:lnTo>
                  <a:lnTo>
                    <a:pt x="265" y="82"/>
                  </a:lnTo>
                  <a:lnTo>
                    <a:pt x="265" y="82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90"/>
                  </a:lnTo>
                  <a:lnTo>
                    <a:pt x="263" y="90"/>
                  </a:lnTo>
                  <a:lnTo>
                    <a:pt x="265" y="92"/>
                  </a:lnTo>
                  <a:lnTo>
                    <a:pt x="265" y="92"/>
                  </a:lnTo>
                  <a:lnTo>
                    <a:pt x="265" y="92"/>
                  </a:lnTo>
                  <a:lnTo>
                    <a:pt x="265" y="92"/>
                  </a:lnTo>
                  <a:lnTo>
                    <a:pt x="265" y="94"/>
                  </a:lnTo>
                  <a:lnTo>
                    <a:pt x="267" y="99"/>
                  </a:lnTo>
                  <a:lnTo>
                    <a:pt x="270" y="104"/>
                  </a:lnTo>
                  <a:lnTo>
                    <a:pt x="270" y="106"/>
                  </a:lnTo>
                  <a:lnTo>
                    <a:pt x="267" y="106"/>
                  </a:lnTo>
                  <a:lnTo>
                    <a:pt x="267" y="106"/>
                  </a:lnTo>
                  <a:lnTo>
                    <a:pt x="267" y="106"/>
                  </a:lnTo>
                  <a:lnTo>
                    <a:pt x="265" y="108"/>
                  </a:lnTo>
                  <a:lnTo>
                    <a:pt x="263" y="106"/>
                  </a:lnTo>
                  <a:lnTo>
                    <a:pt x="263" y="106"/>
                  </a:lnTo>
                  <a:lnTo>
                    <a:pt x="263" y="104"/>
                  </a:lnTo>
                  <a:lnTo>
                    <a:pt x="263" y="104"/>
                  </a:lnTo>
                  <a:lnTo>
                    <a:pt x="263" y="104"/>
                  </a:lnTo>
                  <a:lnTo>
                    <a:pt x="263" y="104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58" y="101"/>
                  </a:lnTo>
                  <a:lnTo>
                    <a:pt x="258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3" y="101"/>
                  </a:lnTo>
                  <a:lnTo>
                    <a:pt x="253" y="99"/>
                  </a:lnTo>
                  <a:lnTo>
                    <a:pt x="253" y="99"/>
                  </a:lnTo>
                  <a:lnTo>
                    <a:pt x="253" y="99"/>
                  </a:lnTo>
                  <a:lnTo>
                    <a:pt x="251" y="99"/>
                  </a:lnTo>
                  <a:lnTo>
                    <a:pt x="251" y="99"/>
                  </a:lnTo>
                  <a:lnTo>
                    <a:pt x="251" y="97"/>
                  </a:lnTo>
                  <a:lnTo>
                    <a:pt x="249" y="94"/>
                  </a:lnTo>
                  <a:lnTo>
                    <a:pt x="249" y="94"/>
                  </a:lnTo>
                  <a:lnTo>
                    <a:pt x="246" y="94"/>
                  </a:lnTo>
                  <a:lnTo>
                    <a:pt x="246" y="94"/>
                  </a:lnTo>
                  <a:lnTo>
                    <a:pt x="246" y="94"/>
                  </a:lnTo>
                  <a:lnTo>
                    <a:pt x="244" y="94"/>
                  </a:lnTo>
                  <a:lnTo>
                    <a:pt x="239" y="94"/>
                  </a:lnTo>
                  <a:lnTo>
                    <a:pt x="234" y="92"/>
                  </a:lnTo>
                  <a:lnTo>
                    <a:pt x="232" y="92"/>
                  </a:lnTo>
                  <a:lnTo>
                    <a:pt x="230" y="92"/>
                  </a:lnTo>
                  <a:lnTo>
                    <a:pt x="227" y="94"/>
                  </a:lnTo>
                  <a:lnTo>
                    <a:pt x="227" y="94"/>
                  </a:lnTo>
                  <a:lnTo>
                    <a:pt x="225" y="94"/>
                  </a:lnTo>
                  <a:lnTo>
                    <a:pt x="225" y="94"/>
                  </a:lnTo>
                  <a:lnTo>
                    <a:pt x="225" y="94"/>
                  </a:lnTo>
                  <a:lnTo>
                    <a:pt x="225" y="94"/>
                  </a:lnTo>
                  <a:lnTo>
                    <a:pt x="223" y="94"/>
                  </a:lnTo>
                  <a:lnTo>
                    <a:pt x="223" y="94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18" y="87"/>
                  </a:lnTo>
                  <a:lnTo>
                    <a:pt x="218" y="90"/>
                  </a:lnTo>
                  <a:lnTo>
                    <a:pt x="218" y="90"/>
                  </a:lnTo>
                  <a:lnTo>
                    <a:pt x="215" y="87"/>
                  </a:lnTo>
                  <a:lnTo>
                    <a:pt x="215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3" y="92"/>
                  </a:lnTo>
                  <a:lnTo>
                    <a:pt x="211" y="92"/>
                  </a:lnTo>
                  <a:lnTo>
                    <a:pt x="211" y="90"/>
                  </a:lnTo>
                  <a:lnTo>
                    <a:pt x="208" y="90"/>
                  </a:lnTo>
                  <a:lnTo>
                    <a:pt x="208" y="90"/>
                  </a:lnTo>
                  <a:lnTo>
                    <a:pt x="206" y="90"/>
                  </a:lnTo>
                  <a:lnTo>
                    <a:pt x="206" y="90"/>
                  </a:lnTo>
                  <a:lnTo>
                    <a:pt x="206" y="90"/>
                  </a:lnTo>
                  <a:lnTo>
                    <a:pt x="204" y="90"/>
                  </a:lnTo>
                  <a:lnTo>
                    <a:pt x="204" y="90"/>
                  </a:lnTo>
                  <a:lnTo>
                    <a:pt x="201" y="90"/>
                  </a:lnTo>
                  <a:lnTo>
                    <a:pt x="201" y="90"/>
                  </a:lnTo>
                  <a:lnTo>
                    <a:pt x="201" y="87"/>
                  </a:lnTo>
                  <a:lnTo>
                    <a:pt x="201" y="87"/>
                  </a:lnTo>
                  <a:lnTo>
                    <a:pt x="201" y="85"/>
                  </a:lnTo>
                  <a:lnTo>
                    <a:pt x="201" y="85"/>
                  </a:lnTo>
                  <a:lnTo>
                    <a:pt x="199" y="85"/>
                  </a:lnTo>
                  <a:lnTo>
                    <a:pt x="199" y="85"/>
                  </a:lnTo>
                  <a:lnTo>
                    <a:pt x="199" y="85"/>
                  </a:lnTo>
                  <a:lnTo>
                    <a:pt x="199" y="85"/>
                  </a:lnTo>
                  <a:lnTo>
                    <a:pt x="199" y="87"/>
                  </a:lnTo>
                  <a:lnTo>
                    <a:pt x="199" y="87"/>
                  </a:lnTo>
                  <a:lnTo>
                    <a:pt x="194" y="87"/>
                  </a:lnTo>
                  <a:lnTo>
                    <a:pt x="194" y="87"/>
                  </a:lnTo>
                  <a:lnTo>
                    <a:pt x="194" y="85"/>
                  </a:lnTo>
                  <a:lnTo>
                    <a:pt x="194" y="85"/>
                  </a:lnTo>
                  <a:lnTo>
                    <a:pt x="194" y="85"/>
                  </a:lnTo>
                  <a:lnTo>
                    <a:pt x="194" y="85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4" y="85"/>
                  </a:lnTo>
                  <a:lnTo>
                    <a:pt x="192" y="82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87" y="82"/>
                  </a:lnTo>
                  <a:lnTo>
                    <a:pt x="187" y="82"/>
                  </a:lnTo>
                  <a:lnTo>
                    <a:pt x="187" y="82"/>
                  </a:lnTo>
                  <a:lnTo>
                    <a:pt x="187" y="82"/>
                  </a:lnTo>
                  <a:lnTo>
                    <a:pt x="185" y="80"/>
                  </a:lnTo>
                  <a:lnTo>
                    <a:pt x="185" y="80"/>
                  </a:lnTo>
                  <a:lnTo>
                    <a:pt x="182" y="80"/>
                  </a:lnTo>
                  <a:lnTo>
                    <a:pt x="182" y="80"/>
                  </a:lnTo>
                  <a:lnTo>
                    <a:pt x="182" y="80"/>
                  </a:lnTo>
                  <a:lnTo>
                    <a:pt x="182" y="80"/>
                  </a:lnTo>
                  <a:lnTo>
                    <a:pt x="182" y="82"/>
                  </a:lnTo>
                  <a:lnTo>
                    <a:pt x="182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75" y="82"/>
                  </a:lnTo>
                  <a:lnTo>
                    <a:pt x="175" y="82"/>
                  </a:lnTo>
                  <a:lnTo>
                    <a:pt x="175" y="82"/>
                  </a:lnTo>
                  <a:lnTo>
                    <a:pt x="170" y="80"/>
                  </a:lnTo>
                  <a:lnTo>
                    <a:pt x="168" y="82"/>
                  </a:lnTo>
                  <a:lnTo>
                    <a:pt x="168" y="82"/>
                  </a:lnTo>
                  <a:lnTo>
                    <a:pt x="161" y="82"/>
                  </a:lnTo>
                  <a:lnTo>
                    <a:pt x="154" y="82"/>
                  </a:lnTo>
                  <a:lnTo>
                    <a:pt x="144" y="82"/>
                  </a:lnTo>
                  <a:lnTo>
                    <a:pt x="135" y="82"/>
                  </a:lnTo>
                  <a:lnTo>
                    <a:pt x="133" y="82"/>
                  </a:lnTo>
                  <a:lnTo>
                    <a:pt x="126" y="82"/>
                  </a:lnTo>
                  <a:lnTo>
                    <a:pt x="116" y="82"/>
                  </a:lnTo>
                  <a:lnTo>
                    <a:pt x="116" y="85"/>
                  </a:lnTo>
                  <a:lnTo>
                    <a:pt x="116" y="87"/>
                  </a:lnTo>
                  <a:lnTo>
                    <a:pt x="116" y="87"/>
                  </a:lnTo>
                  <a:lnTo>
                    <a:pt x="114" y="90"/>
                  </a:lnTo>
                  <a:lnTo>
                    <a:pt x="114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2"/>
                  </a:lnTo>
                  <a:lnTo>
                    <a:pt x="111" y="92"/>
                  </a:lnTo>
                  <a:lnTo>
                    <a:pt x="111" y="92"/>
                  </a:lnTo>
                  <a:lnTo>
                    <a:pt x="111" y="92"/>
                  </a:lnTo>
                  <a:lnTo>
                    <a:pt x="111" y="94"/>
                  </a:lnTo>
                  <a:lnTo>
                    <a:pt x="111" y="94"/>
                  </a:lnTo>
                  <a:lnTo>
                    <a:pt x="109" y="94"/>
                  </a:lnTo>
                  <a:lnTo>
                    <a:pt x="109" y="94"/>
                  </a:lnTo>
                  <a:lnTo>
                    <a:pt x="109" y="94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09" y="99"/>
                  </a:lnTo>
                  <a:lnTo>
                    <a:pt x="111" y="99"/>
                  </a:lnTo>
                  <a:lnTo>
                    <a:pt x="111" y="99"/>
                  </a:lnTo>
                  <a:lnTo>
                    <a:pt x="109" y="101"/>
                  </a:lnTo>
                  <a:lnTo>
                    <a:pt x="109" y="101"/>
                  </a:lnTo>
                  <a:lnTo>
                    <a:pt x="109" y="104"/>
                  </a:lnTo>
                  <a:lnTo>
                    <a:pt x="109" y="104"/>
                  </a:lnTo>
                  <a:lnTo>
                    <a:pt x="109" y="104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7" y="106"/>
                  </a:lnTo>
                  <a:lnTo>
                    <a:pt x="109" y="108"/>
                  </a:lnTo>
                  <a:lnTo>
                    <a:pt x="109" y="111"/>
                  </a:lnTo>
                  <a:lnTo>
                    <a:pt x="107" y="111"/>
                  </a:lnTo>
                  <a:lnTo>
                    <a:pt x="109" y="113"/>
                  </a:lnTo>
                  <a:lnTo>
                    <a:pt x="109" y="116"/>
                  </a:lnTo>
                  <a:lnTo>
                    <a:pt x="109" y="116"/>
                  </a:lnTo>
                  <a:lnTo>
                    <a:pt x="109" y="116"/>
                  </a:lnTo>
                  <a:lnTo>
                    <a:pt x="111" y="116"/>
                  </a:lnTo>
                  <a:lnTo>
                    <a:pt x="111" y="116"/>
                  </a:lnTo>
                  <a:lnTo>
                    <a:pt x="109" y="118"/>
                  </a:lnTo>
                  <a:lnTo>
                    <a:pt x="111" y="118"/>
                  </a:lnTo>
                  <a:lnTo>
                    <a:pt x="111" y="120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4" y="123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7"/>
                  </a:lnTo>
                  <a:lnTo>
                    <a:pt x="111" y="127"/>
                  </a:lnTo>
                  <a:lnTo>
                    <a:pt x="111" y="127"/>
                  </a:lnTo>
                  <a:lnTo>
                    <a:pt x="109" y="127"/>
                  </a:lnTo>
                  <a:lnTo>
                    <a:pt x="109" y="127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2"/>
                  </a:lnTo>
                  <a:lnTo>
                    <a:pt x="109" y="132"/>
                  </a:lnTo>
                  <a:lnTo>
                    <a:pt x="111" y="132"/>
                  </a:lnTo>
                  <a:lnTo>
                    <a:pt x="111" y="132"/>
                  </a:lnTo>
                  <a:lnTo>
                    <a:pt x="114" y="132"/>
                  </a:lnTo>
                  <a:lnTo>
                    <a:pt x="114" y="132"/>
                  </a:lnTo>
                  <a:lnTo>
                    <a:pt x="116" y="130"/>
                  </a:lnTo>
                  <a:lnTo>
                    <a:pt x="116" y="130"/>
                  </a:lnTo>
                  <a:lnTo>
                    <a:pt x="118" y="130"/>
                  </a:lnTo>
                  <a:lnTo>
                    <a:pt x="118" y="130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21" y="127"/>
                  </a:lnTo>
                  <a:lnTo>
                    <a:pt x="121" y="127"/>
                  </a:lnTo>
                  <a:lnTo>
                    <a:pt x="123" y="127"/>
                  </a:lnTo>
                  <a:lnTo>
                    <a:pt x="123" y="127"/>
                  </a:lnTo>
                  <a:lnTo>
                    <a:pt x="126" y="130"/>
                  </a:lnTo>
                  <a:lnTo>
                    <a:pt x="128" y="130"/>
                  </a:lnTo>
                  <a:lnTo>
                    <a:pt x="130" y="127"/>
                  </a:lnTo>
                  <a:lnTo>
                    <a:pt x="130" y="127"/>
                  </a:lnTo>
                  <a:lnTo>
                    <a:pt x="130" y="125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5" y="125"/>
                  </a:lnTo>
                  <a:lnTo>
                    <a:pt x="135" y="125"/>
                  </a:lnTo>
                  <a:lnTo>
                    <a:pt x="135" y="125"/>
                  </a:lnTo>
                  <a:lnTo>
                    <a:pt x="137" y="125"/>
                  </a:lnTo>
                  <a:lnTo>
                    <a:pt x="137" y="125"/>
                  </a:lnTo>
                  <a:lnTo>
                    <a:pt x="137" y="125"/>
                  </a:lnTo>
                  <a:lnTo>
                    <a:pt x="137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2" y="123"/>
                  </a:lnTo>
                  <a:lnTo>
                    <a:pt x="142" y="120"/>
                  </a:lnTo>
                  <a:lnTo>
                    <a:pt x="142" y="120"/>
                  </a:lnTo>
                  <a:lnTo>
                    <a:pt x="142" y="120"/>
                  </a:lnTo>
                  <a:lnTo>
                    <a:pt x="152" y="120"/>
                  </a:lnTo>
                  <a:lnTo>
                    <a:pt x="154" y="120"/>
                  </a:lnTo>
                  <a:lnTo>
                    <a:pt x="154" y="123"/>
                  </a:lnTo>
                  <a:lnTo>
                    <a:pt x="156" y="123"/>
                  </a:lnTo>
                  <a:lnTo>
                    <a:pt x="156" y="123"/>
                  </a:lnTo>
                  <a:lnTo>
                    <a:pt x="156" y="123"/>
                  </a:lnTo>
                  <a:lnTo>
                    <a:pt x="159" y="123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6" y="125"/>
                  </a:lnTo>
                  <a:lnTo>
                    <a:pt x="166" y="125"/>
                  </a:lnTo>
                  <a:lnTo>
                    <a:pt x="166" y="125"/>
                  </a:lnTo>
                  <a:lnTo>
                    <a:pt x="166" y="125"/>
                  </a:lnTo>
                  <a:lnTo>
                    <a:pt x="166" y="125"/>
                  </a:lnTo>
                  <a:lnTo>
                    <a:pt x="168" y="125"/>
                  </a:lnTo>
                  <a:lnTo>
                    <a:pt x="168" y="127"/>
                  </a:lnTo>
                  <a:lnTo>
                    <a:pt x="168" y="130"/>
                  </a:lnTo>
                  <a:lnTo>
                    <a:pt x="168" y="132"/>
                  </a:lnTo>
                  <a:lnTo>
                    <a:pt x="168" y="134"/>
                  </a:lnTo>
                  <a:lnTo>
                    <a:pt x="168" y="137"/>
                  </a:lnTo>
                  <a:lnTo>
                    <a:pt x="170" y="137"/>
                  </a:lnTo>
                  <a:lnTo>
                    <a:pt x="173" y="139"/>
                  </a:lnTo>
                  <a:lnTo>
                    <a:pt x="173" y="139"/>
                  </a:lnTo>
                  <a:lnTo>
                    <a:pt x="173" y="142"/>
                  </a:lnTo>
                  <a:lnTo>
                    <a:pt x="175" y="144"/>
                  </a:lnTo>
                  <a:lnTo>
                    <a:pt x="175" y="144"/>
                  </a:lnTo>
                  <a:lnTo>
                    <a:pt x="175" y="146"/>
                  </a:lnTo>
                  <a:lnTo>
                    <a:pt x="178" y="146"/>
                  </a:lnTo>
                  <a:lnTo>
                    <a:pt x="178" y="149"/>
                  </a:lnTo>
                  <a:lnTo>
                    <a:pt x="178" y="149"/>
                  </a:lnTo>
                  <a:lnTo>
                    <a:pt x="178" y="149"/>
                  </a:lnTo>
                  <a:lnTo>
                    <a:pt x="178" y="149"/>
                  </a:lnTo>
                  <a:lnTo>
                    <a:pt x="178" y="149"/>
                  </a:lnTo>
                  <a:lnTo>
                    <a:pt x="178" y="151"/>
                  </a:lnTo>
                  <a:lnTo>
                    <a:pt x="178" y="151"/>
                  </a:lnTo>
                  <a:lnTo>
                    <a:pt x="178" y="153"/>
                  </a:lnTo>
                  <a:lnTo>
                    <a:pt x="175" y="156"/>
                  </a:lnTo>
                  <a:lnTo>
                    <a:pt x="173" y="158"/>
                  </a:lnTo>
                  <a:lnTo>
                    <a:pt x="170" y="161"/>
                  </a:lnTo>
                  <a:lnTo>
                    <a:pt x="170" y="163"/>
                  </a:lnTo>
                  <a:lnTo>
                    <a:pt x="170" y="163"/>
                  </a:lnTo>
                  <a:lnTo>
                    <a:pt x="168" y="168"/>
                  </a:lnTo>
                  <a:lnTo>
                    <a:pt x="168" y="168"/>
                  </a:lnTo>
                  <a:lnTo>
                    <a:pt x="166" y="168"/>
                  </a:lnTo>
                  <a:lnTo>
                    <a:pt x="166" y="168"/>
                  </a:lnTo>
                  <a:lnTo>
                    <a:pt x="163" y="168"/>
                  </a:lnTo>
                  <a:lnTo>
                    <a:pt x="161" y="168"/>
                  </a:lnTo>
                  <a:lnTo>
                    <a:pt x="159" y="168"/>
                  </a:lnTo>
                  <a:lnTo>
                    <a:pt x="156" y="170"/>
                  </a:lnTo>
                  <a:lnTo>
                    <a:pt x="156" y="170"/>
                  </a:lnTo>
                  <a:lnTo>
                    <a:pt x="156" y="172"/>
                  </a:lnTo>
                  <a:lnTo>
                    <a:pt x="156" y="172"/>
                  </a:lnTo>
                  <a:lnTo>
                    <a:pt x="156" y="175"/>
                  </a:lnTo>
                  <a:lnTo>
                    <a:pt x="152" y="177"/>
                  </a:lnTo>
                  <a:lnTo>
                    <a:pt x="152" y="177"/>
                  </a:lnTo>
                  <a:lnTo>
                    <a:pt x="149" y="182"/>
                  </a:lnTo>
                  <a:lnTo>
                    <a:pt x="147" y="184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7" y="189"/>
                  </a:lnTo>
                  <a:lnTo>
                    <a:pt x="147" y="191"/>
                  </a:lnTo>
                  <a:lnTo>
                    <a:pt x="147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6"/>
                  </a:lnTo>
                  <a:lnTo>
                    <a:pt x="149" y="196"/>
                  </a:lnTo>
                  <a:lnTo>
                    <a:pt x="149" y="196"/>
                  </a:lnTo>
                  <a:lnTo>
                    <a:pt x="149" y="198"/>
                  </a:lnTo>
                  <a:lnTo>
                    <a:pt x="149" y="198"/>
                  </a:lnTo>
                  <a:lnTo>
                    <a:pt x="149" y="198"/>
                  </a:lnTo>
                  <a:lnTo>
                    <a:pt x="149" y="198"/>
                  </a:lnTo>
                  <a:lnTo>
                    <a:pt x="149" y="201"/>
                  </a:lnTo>
                  <a:lnTo>
                    <a:pt x="149" y="201"/>
                  </a:lnTo>
                  <a:lnTo>
                    <a:pt x="147" y="201"/>
                  </a:lnTo>
                  <a:lnTo>
                    <a:pt x="144" y="205"/>
                  </a:lnTo>
                  <a:lnTo>
                    <a:pt x="144" y="205"/>
                  </a:lnTo>
                  <a:lnTo>
                    <a:pt x="144" y="208"/>
                  </a:lnTo>
                  <a:lnTo>
                    <a:pt x="147" y="210"/>
                  </a:lnTo>
                  <a:lnTo>
                    <a:pt x="147" y="210"/>
                  </a:lnTo>
                  <a:lnTo>
                    <a:pt x="147" y="210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52" y="210"/>
                  </a:lnTo>
                  <a:lnTo>
                    <a:pt x="152" y="210"/>
                  </a:lnTo>
                  <a:lnTo>
                    <a:pt x="152" y="210"/>
                  </a:lnTo>
                  <a:lnTo>
                    <a:pt x="152" y="210"/>
                  </a:lnTo>
                  <a:lnTo>
                    <a:pt x="154" y="210"/>
                  </a:lnTo>
                  <a:lnTo>
                    <a:pt x="156" y="210"/>
                  </a:lnTo>
                  <a:lnTo>
                    <a:pt x="159" y="210"/>
                  </a:lnTo>
                  <a:lnTo>
                    <a:pt x="161" y="213"/>
                  </a:lnTo>
                  <a:lnTo>
                    <a:pt x="161" y="215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20"/>
                  </a:lnTo>
                  <a:lnTo>
                    <a:pt x="163" y="220"/>
                  </a:lnTo>
                  <a:lnTo>
                    <a:pt x="163" y="220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68" y="220"/>
                  </a:lnTo>
                  <a:lnTo>
                    <a:pt x="168" y="220"/>
                  </a:lnTo>
                  <a:lnTo>
                    <a:pt x="168" y="220"/>
                  </a:lnTo>
                  <a:lnTo>
                    <a:pt x="170" y="220"/>
                  </a:lnTo>
                  <a:lnTo>
                    <a:pt x="173" y="222"/>
                  </a:lnTo>
                  <a:lnTo>
                    <a:pt x="175" y="222"/>
                  </a:lnTo>
                  <a:lnTo>
                    <a:pt x="175" y="224"/>
                  </a:lnTo>
                  <a:lnTo>
                    <a:pt x="178" y="224"/>
                  </a:lnTo>
                  <a:lnTo>
                    <a:pt x="178" y="227"/>
                  </a:lnTo>
                  <a:lnTo>
                    <a:pt x="180" y="229"/>
                  </a:lnTo>
                  <a:lnTo>
                    <a:pt x="180" y="229"/>
                  </a:lnTo>
                  <a:lnTo>
                    <a:pt x="180" y="232"/>
                  </a:lnTo>
                  <a:lnTo>
                    <a:pt x="178" y="236"/>
                  </a:lnTo>
                  <a:lnTo>
                    <a:pt x="178" y="239"/>
                  </a:lnTo>
                  <a:lnTo>
                    <a:pt x="178" y="239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78" y="243"/>
                  </a:lnTo>
                  <a:lnTo>
                    <a:pt x="178" y="243"/>
                  </a:lnTo>
                  <a:lnTo>
                    <a:pt x="175" y="246"/>
                  </a:lnTo>
                  <a:lnTo>
                    <a:pt x="175" y="246"/>
                  </a:lnTo>
                  <a:lnTo>
                    <a:pt x="175" y="248"/>
                  </a:lnTo>
                  <a:lnTo>
                    <a:pt x="175" y="250"/>
                  </a:lnTo>
                  <a:lnTo>
                    <a:pt x="175" y="250"/>
                  </a:lnTo>
                  <a:lnTo>
                    <a:pt x="175" y="255"/>
                  </a:lnTo>
                  <a:lnTo>
                    <a:pt x="178" y="255"/>
                  </a:lnTo>
                  <a:lnTo>
                    <a:pt x="178" y="258"/>
                  </a:lnTo>
                  <a:lnTo>
                    <a:pt x="178" y="258"/>
                  </a:lnTo>
                  <a:lnTo>
                    <a:pt x="178" y="258"/>
                  </a:lnTo>
                  <a:lnTo>
                    <a:pt x="178" y="258"/>
                  </a:lnTo>
                  <a:lnTo>
                    <a:pt x="178" y="260"/>
                  </a:lnTo>
                  <a:lnTo>
                    <a:pt x="178" y="260"/>
                  </a:lnTo>
                  <a:lnTo>
                    <a:pt x="178" y="260"/>
                  </a:lnTo>
                  <a:lnTo>
                    <a:pt x="178" y="260"/>
                  </a:lnTo>
                  <a:lnTo>
                    <a:pt x="178" y="262"/>
                  </a:lnTo>
                  <a:lnTo>
                    <a:pt x="178" y="262"/>
                  </a:lnTo>
                  <a:lnTo>
                    <a:pt x="178" y="265"/>
                  </a:lnTo>
                  <a:lnTo>
                    <a:pt x="178" y="265"/>
                  </a:lnTo>
                  <a:lnTo>
                    <a:pt x="178" y="265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5" y="267"/>
                  </a:lnTo>
                  <a:lnTo>
                    <a:pt x="178" y="269"/>
                  </a:lnTo>
                  <a:lnTo>
                    <a:pt x="178" y="269"/>
                  </a:lnTo>
                  <a:lnTo>
                    <a:pt x="180" y="269"/>
                  </a:lnTo>
                  <a:lnTo>
                    <a:pt x="180" y="272"/>
                  </a:lnTo>
                  <a:lnTo>
                    <a:pt x="180" y="272"/>
                  </a:lnTo>
                  <a:lnTo>
                    <a:pt x="178" y="272"/>
                  </a:lnTo>
                  <a:lnTo>
                    <a:pt x="178" y="274"/>
                  </a:lnTo>
                  <a:lnTo>
                    <a:pt x="178" y="274"/>
                  </a:lnTo>
                  <a:lnTo>
                    <a:pt x="178" y="274"/>
                  </a:lnTo>
                  <a:lnTo>
                    <a:pt x="178" y="276"/>
                  </a:lnTo>
                  <a:lnTo>
                    <a:pt x="178" y="276"/>
                  </a:lnTo>
                  <a:lnTo>
                    <a:pt x="178" y="279"/>
                  </a:lnTo>
                  <a:lnTo>
                    <a:pt x="178" y="279"/>
                  </a:lnTo>
                  <a:lnTo>
                    <a:pt x="178" y="279"/>
                  </a:lnTo>
                  <a:lnTo>
                    <a:pt x="175" y="279"/>
                  </a:lnTo>
                  <a:lnTo>
                    <a:pt x="175" y="281"/>
                  </a:lnTo>
                  <a:lnTo>
                    <a:pt x="175" y="281"/>
                  </a:lnTo>
                  <a:lnTo>
                    <a:pt x="175" y="281"/>
                  </a:lnTo>
                  <a:lnTo>
                    <a:pt x="175" y="281"/>
                  </a:lnTo>
                  <a:lnTo>
                    <a:pt x="173" y="281"/>
                  </a:lnTo>
                  <a:lnTo>
                    <a:pt x="173" y="281"/>
                  </a:lnTo>
                  <a:lnTo>
                    <a:pt x="173" y="284"/>
                  </a:lnTo>
                  <a:lnTo>
                    <a:pt x="175" y="284"/>
                  </a:lnTo>
                  <a:lnTo>
                    <a:pt x="175" y="286"/>
                  </a:lnTo>
                  <a:lnTo>
                    <a:pt x="175" y="286"/>
                  </a:lnTo>
                  <a:lnTo>
                    <a:pt x="178" y="286"/>
                  </a:lnTo>
                  <a:lnTo>
                    <a:pt x="178" y="286"/>
                  </a:lnTo>
                  <a:lnTo>
                    <a:pt x="175" y="286"/>
                  </a:lnTo>
                  <a:lnTo>
                    <a:pt x="175" y="288"/>
                  </a:lnTo>
                  <a:lnTo>
                    <a:pt x="175" y="288"/>
                  </a:lnTo>
                  <a:lnTo>
                    <a:pt x="175" y="293"/>
                  </a:lnTo>
                  <a:lnTo>
                    <a:pt x="175" y="295"/>
                  </a:lnTo>
                  <a:lnTo>
                    <a:pt x="175" y="295"/>
                  </a:lnTo>
                  <a:lnTo>
                    <a:pt x="175" y="298"/>
                  </a:lnTo>
                  <a:lnTo>
                    <a:pt x="175" y="298"/>
                  </a:lnTo>
                  <a:lnTo>
                    <a:pt x="173" y="298"/>
                  </a:lnTo>
                  <a:lnTo>
                    <a:pt x="173" y="298"/>
                  </a:lnTo>
                  <a:lnTo>
                    <a:pt x="168" y="300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6" y="305"/>
                  </a:lnTo>
                  <a:lnTo>
                    <a:pt x="166" y="305"/>
                  </a:lnTo>
                  <a:lnTo>
                    <a:pt x="166" y="305"/>
                  </a:lnTo>
                  <a:lnTo>
                    <a:pt x="168" y="305"/>
                  </a:lnTo>
                  <a:lnTo>
                    <a:pt x="168" y="305"/>
                  </a:lnTo>
                  <a:lnTo>
                    <a:pt x="166" y="307"/>
                  </a:lnTo>
                  <a:lnTo>
                    <a:pt x="166" y="310"/>
                  </a:lnTo>
                  <a:lnTo>
                    <a:pt x="166" y="310"/>
                  </a:lnTo>
                  <a:lnTo>
                    <a:pt x="166" y="310"/>
                  </a:lnTo>
                  <a:lnTo>
                    <a:pt x="166" y="310"/>
                  </a:lnTo>
                  <a:lnTo>
                    <a:pt x="163" y="312"/>
                  </a:lnTo>
                  <a:lnTo>
                    <a:pt x="163" y="312"/>
                  </a:lnTo>
                  <a:lnTo>
                    <a:pt x="166" y="312"/>
                  </a:lnTo>
                  <a:lnTo>
                    <a:pt x="166" y="312"/>
                  </a:lnTo>
                  <a:lnTo>
                    <a:pt x="163" y="314"/>
                  </a:lnTo>
                  <a:lnTo>
                    <a:pt x="161" y="314"/>
                  </a:lnTo>
                  <a:lnTo>
                    <a:pt x="161" y="314"/>
                  </a:lnTo>
                  <a:lnTo>
                    <a:pt x="161" y="317"/>
                  </a:lnTo>
                  <a:lnTo>
                    <a:pt x="166" y="319"/>
                  </a:lnTo>
                  <a:lnTo>
                    <a:pt x="166" y="321"/>
                  </a:lnTo>
                  <a:lnTo>
                    <a:pt x="166" y="321"/>
                  </a:lnTo>
                  <a:lnTo>
                    <a:pt x="163" y="321"/>
                  </a:lnTo>
                  <a:lnTo>
                    <a:pt x="163" y="321"/>
                  </a:lnTo>
                  <a:lnTo>
                    <a:pt x="163" y="321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6"/>
                  </a:lnTo>
                  <a:lnTo>
                    <a:pt x="161" y="326"/>
                  </a:lnTo>
                  <a:lnTo>
                    <a:pt x="159" y="326"/>
                  </a:lnTo>
                  <a:lnTo>
                    <a:pt x="159" y="326"/>
                  </a:lnTo>
                  <a:lnTo>
                    <a:pt x="159" y="329"/>
                  </a:lnTo>
                  <a:lnTo>
                    <a:pt x="159" y="329"/>
                  </a:lnTo>
                  <a:lnTo>
                    <a:pt x="159" y="329"/>
                  </a:lnTo>
                  <a:lnTo>
                    <a:pt x="159" y="329"/>
                  </a:lnTo>
                  <a:lnTo>
                    <a:pt x="156" y="329"/>
                  </a:lnTo>
                  <a:lnTo>
                    <a:pt x="156" y="329"/>
                  </a:lnTo>
                  <a:lnTo>
                    <a:pt x="156" y="329"/>
                  </a:lnTo>
                  <a:lnTo>
                    <a:pt x="156" y="329"/>
                  </a:lnTo>
                  <a:lnTo>
                    <a:pt x="154" y="329"/>
                  </a:lnTo>
                  <a:lnTo>
                    <a:pt x="154" y="329"/>
                  </a:lnTo>
                  <a:lnTo>
                    <a:pt x="152" y="329"/>
                  </a:lnTo>
                  <a:lnTo>
                    <a:pt x="152" y="329"/>
                  </a:lnTo>
                  <a:lnTo>
                    <a:pt x="152" y="329"/>
                  </a:lnTo>
                  <a:lnTo>
                    <a:pt x="152" y="329"/>
                  </a:lnTo>
                  <a:lnTo>
                    <a:pt x="152" y="329"/>
                  </a:lnTo>
                  <a:lnTo>
                    <a:pt x="149" y="329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7" y="329"/>
                  </a:lnTo>
                  <a:lnTo>
                    <a:pt x="144" y="329"/>
                  </a:lnTo>
                  <a:lnTo>
                    <a:pt x="144" y="326"/>
                  </a:lnTo>
                  <a:lnTo>
                    <a:pt x="144" y="326"/>
                  </a:lnTo>
                  <a:lnTo>
                    <a:pt x="147" y="324"/>
                  </a:lnTo>
                  <a:lnTo>
                    <a:pt x="147" y="324"/>
                  </a:lnTo>
                  <a:lnTo>
                    <a:pt x="147" y="321"/>
                  </a:lnTo>
                  <a:lnTo>
                    <a:pt x="149" y="321"/>
                  </a:lnTo>
                  <a:lnTo>
                    <a:pt x="149" y="321"/>
                  </a:lnTo>
                  <a:lnTo>
                    <a:pt x="147" y="321"/>
                  </a:lnTo>
                  <a:lnTo>
                    <a:pt x="147" y="321"/>
                  </a:lnTo>
                  <a:lnTo>
                    <a:pt x="147" y="319"/>
                  </a:lnTo>
                  <a:lnTo>
                    <a:pt x="147" y="319"/>
                  </a:lnTo>
                  <a:lnTo>
                    <a:pt x="147" y="319"/>
                  </a:lnTo>
                  <a:lnTo>
                    <a:pt x="147" y="317"/>
                  </a:lnTo>
                  <a:lnTo>
                    <a:pt x="144" y="317"/>
                  </a:lnTo>
                  <a:lnTo>
                    <a:pt x="144" y="317"/>
                  </a:lnTo>
                  <a:lnTo>
                    <a:pt x="142" y="314"/>
                  </a:lnTo>
                  <a:lnTo>
                    <a:pt x="142" y="312"/>
                  </a:lnTo>
                  <a:lnTo>
                    <a:pt x="142" y="310"/>
                  </a:lnTo>
                  <a:lnTo>
                    <a:pt x="142" y="310"/>
                  </a:lnTo>
                  <a:lnTo>
                    <a:pt x="140" y="307"/>
                  </a:lnTo>
                  <a:lnTo>
                    <a:pt x="140" y="307"/>
                  </a:lnTo>
                  <a:lnTo>
                    <a:pt x="140" y="307"/>
                  </a:lnTo>
                  <a:lnTo>
                    <a:pt x="140" y="307"/>
                  </a:lnTo>
                  <a:lnTo>
                    <a:pt x="140" y="310"/>
                  </a:lnTo>
                  <a:lnTo>
                    <a:pt x="137" y="312"/>
                  </a:lnTo>
                  <a:lnTo>
                    <a:pt x="137" y="312"/>
                  </a:lnTo>
                  <a:lnTo>
                    <a:pt x="137" y="312"/>
                  </a:lnTo>
                  <a:lnTo>
                    <a:pt x="137" y="312"/>
                  </a:lnTo>
                  <a:lnTo>
                    <a:pt x="137" y="314"/>
                  </a:lnTo>
                  <a:lnTo>
                    <a:pt x="133" y="317"/>
                  </a:lnTo>
                  <a:lnTo>
                    <a:pt x="133" y="319"/>
                  </a:lnTo>
                  <a:lnTo>
                    <a:pt x="133" y="319"/>
                  </a:lnTo>
                  <a:lnTo>
                    <a:pt x="133" y="319"/>
                  </a:lnTo>
                  <a:lnTo>
                    <a:pt x="133" y="319"/>
                  </a:lnTo>
                  <a:lnTo>
                    <a:pt x="130" y="321"/>
                  </a:lnTo>
                  <a:lnTo>
                    <a:pt x="130" y="321"/>
                  </a:lnTo>
                  <a:lnTo>
                    <a:pt x="130" y="321"/>
                  </a:lnTo>
                  <a:lnTo>
                    <a:pt x="128" y="321"/>
                  </a:lnTo>
                  <a:lnTo>
                    <a:pt x="128" y="324"/>
                  </a:lnTo>
                  <a:lnTo>
                    <a:pt x="126" y="324"/>
                  </a:lnTo>
                  <a:lnTo>
                    <a:pt x="126" y="324"/>
                  </a:lnTo>
                  <a:lnTo>
                    <a:pt x="126" y="324"/>
                  </a:lnTo>
                  <a:lnTo>
                    <a:pt x="126" y="326"/>
                  </a:lnTo>
                  <a:lnTo>
                    <a:pt x="126" y="326"/>
                  </a:lnTo>
                  <a:lnTo>
                    <a:pt x="126" y="326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21" y="326"/>
                  </a:lnTo>
                  <a:lnTo>
                    <a:pt x="121" y="326"/>
                  </a:lnTo>
                  <a:lnTo>
                    <a:pt x="118" y="326"/>
                  </a:lnTo>
                  <a:lnTo>
                    <a:pt x="109" y="321"/>
                  </a:lnTo>
                  <a:lnTo>
                    <a:pt x="109" y="321"/>
                  </a:lnTo>
                  <a:lnTo>
                    <a:pt x="109" y="321"/>
                  </a:lnTo>
                  <a:lnTo>
                    <a:pt x="109" y="324"/>
                  </a:lnTo>
                  <a:lnTo>
                    <a:pt x="107" y="324"/>
                  </a:lnTo>
                  <a:lnTo>
                    <a:pt x="107" y="321"/>
                  </a:lnTo>
                  <a:lnTo>
                    <a:pt x="102" y="321"/>
                  </a:lnTo>
                  <a:lnTo>
                    <a:pt x="102" y="321"/>
                  </a:lnTo>
                  <a:lnTo>
                    <a:pt x="102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7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99" y="314"/>
                  </a:lnTo>
                  <a:lnTo>
                    <a:pt x="99" y="314"/>
                  </a:lnTo>
                  <a:lnTo>
                    <a:pt x="97" y="312"/>
                  </a:lnTo>
                  <a:lnTo>
                    <a:pt x="97" y="31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5"/>
                  </a:lnTo>
                  <a:lnTo>
                    <a:pt x="92" y="305"/>
                  </a:lnTo>
                  <a:lnTo>
                    <a:pt x="92" y="305"/>
                  </a:lnTo>
                  <a:lnTo>
                    <a:pt x="92" y="303"/>
                  </a:lnTo>
                  <a:lnTo>
                    <a:pt x="90" y="300"/>
                  </a:lnTo>
                  <a:lnTo>
                    <a:pt x="90" y="298"/>
                  </a:lnTo>
                  <a:lnTo>
                    <a:pt x="88" y="298"/>
                  </a:lnTo>
                  <a:lnTo>
                    <a:pt x="85" y="298"/>
                  </a:lnTo>
                  <a:lnTo>
                    <a:pt x="85" y="298"/>
                  </a:lnTo>
                  <a:lnTo>
                    <a:pt x="83" y="295"/>
                  </a:lnTo>
                  <a:lnTo>
                    <a:pt x="81" y="293"/>
                  </a:lnTo>
                  <a:lnTo>
                    <a:pt x="78" y="293"/>
                  </a:lnTo>
                  <a:lnTo>
                    <a:pt x="78" y="293"/>
                  </a:lnTo>
                  <a:lnTo>
                    <a:pt x="73" y="295"/>
                  </a:lnTo>
                  <a:lnTo>
                    <a:pt x="73" y="295"/>
                  </a:lnTo>
                  <a:lnTo>
                    <a:pt x="73" y="295"/>
                  </a:lnTo>
                  <a:lnTo>
                    <a:pt x="73" y="298"/>
                  </a:lnTo>
                  <a:lnTo>
                    <a:pt x="73" y="298"/>
                  </a:lnTo>
                  <a:lnTo>
                    <a:pt x="73" y="298"/>
                  </a:lnTo>
                  <a:lnTo>
                    <a:pt x="73" y="298"/>
                  </a:lnTo>
                  <a:lnTo>
                    <a:pt x="73" y="298"/>
                  </a:lnTo>
                  <a:lnTo>
                    <a:pt x="71" y="298"/>
                  </a:lnTo>
                  <a:lnTo>
                    <a:pt x="71" y="298"/>
                  </a:lnTo>
                  <a:lnTo>
                    <a:pt x="71" y="298"/>
                  </a:lnTo>
                  <a:lnTo>
                    <a:pt x="69" y="295"/>
                  </a:lnTo>
                  <a:lnTo>
                    <a:pt x="69" y="298"/>
                  </a:lnTo>
                  <a:lnTo>
                    <a:pt x="69" y="303"/>
                  </a:lnTo>
                  <a:lnTo>
                    <a:pt x="71" y="305"/>
                  </a:lnTo>
                  <a:lnTo>
                    <a:pt x="71" y="307"/>
                  </a:lnTo>
                  <a:lnTo>
                    <a:pt x="73" y="307"/>
                  </a:lnTo>
                  <a:lnTo>
                    <a:pt x="73" y="310"/>
                  </a:lnTo>
                  <a:lnTo>
                    <a:pt x="71" y="310"/>
                  </a:lnTo>
                  <a:lnTo>
                    <a:pt x="71" y="312"/>
                  </a:lnTo>
                  <a:lnTo>
                    <a:pt x="71" y="312"/>
                  </a:lnTo>
                  <a:lnTo>
                    <a:pt x="71" y="314"/>
                  </a:lnTo>
                  <a:lnTo>
                    <a:pt x="71" y="317"/>
                  </a:lnTo>
                  <a:lnTo>
                    <a:pt x="71" y="317"/>
                  </a:lnTo>
                  <a:lnTo>
                    <a:pt x="71" y="319"/>
                  </a:lnTo>
                  <a:lnTo>
                    <a:pt x="71" y="321"/>
                  </a:lnTo>
                  <a:lnTo>
                    <a:pt x="50" y="324"/>
                  </a:lnTo>
                  <a:lnTo>
                    <a:pt x="47" y="324"/>
                  </a:lnTo>
                  <a:lnTo>
                    <a:pt x="47" y="324"/>
                  </a:lnTo>
                  <a:lnTo>
                    <a:pt x="45" y="321"/>
                  </a:lnTo>
                  <a:lnTo>
                    <a:pt x="43" y="321"/>
                  </a:lnTo>
                  <a:lnTo>
                    <a:pt x="43" y="319"/>
                  </a:lnTo>
                  <a:lnTo>
                    <a:pt x="43" y="321"/>
                  </a:lnTo>
                  <a:lnTo>
                    <a:pt x="40" y="321"/>
                  </a:lnTo>
                  <a:lnTo>
                    <a:pt x="38" y="321"/>
                  </a:lnTo>
                  <a:lnTo>
                    <a:pt x="36" y="321"/>
                  </a:lnTo>
                  <a:lnTo>
                    <a:pt x="36" y="324"/>
                  </a:lnTo>
                  <a:lnTo>
                    <a:pt x="33" y="324"/>
                  </a:lnTo>
                  <a:lnTo>
                    <a:pt x="33" y="324"/>
                  </a:lnTo>
                  <a:lnTo>
                    <a:pt x="31" y="324"/>
                  </a:lnTo>
                  <a:lnTo>
                    <a:pt x="31" y="324"/>
                  </a:lnTo>
                  <a:lnTo>
                    <a:pt x="28" y="321"/>
                  </a:lnTo>
                  <a:lnTo>
                    <a:pt x="28" y="321"/>
                  </a:lnTo>
                  <a:lnTo>
                    <a:pt x="28" y="321"/>
                  </a:lnTo>
                  <a:lnTo>
                    <a:pt x="28" y="321"/>
                  </a:lnTo>
                  <a:lnTo>
                    <a:pt x="26" y="321"/>
                  </a:lnTo>
                  <a:lnTo>
                    <a:pt x="24" y="319"/>
                  </a:lnTo>
                  <a:lnTo>
                    <a:pt x="24" y="321"/>
                  </a:lnTo>
                  <a:lnTo>
                    <a:pt x="24" y="321"/>
                  </a:lnTo>
                  <a:lnTo>
                    <a:pt x="24" y="324"/>
                  </a:lnTo>
                  <a:lnTo>
                    <a:pt x="24" y="326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31"/>
                  </a:lnTo>
                  <a:lnTo>
                    <a:pt x="26" y="333"/>
                  </a:lnTo>
                  <a:lnTo>
                    <a:pt x="26" y="333"/>
                  </a:lnTo>
                  <a:lnTo>
                    <a:pt x="26" y="336"/>
                  </a:lnTo>
                  <a:lnTo>
                    <a:pt x="26" y="336"/>
                  </a:lnTo>
                  <a:lnTo>
                    <a:pt x="26" y="338"/>
                  </a:lnTo>
                  <a:lnTo>
                    <a:pt x="26" y="338"/>
                  </a:lnTo>
                  <a:lnTo>
                    <a:pt x="21" y="345"/>
                  </a:lnTo>
                  <a:lnTo>
                    <a:pt x="21" y="345"/>
                  </a:lnTo>
                  <a:lnTo>
                    <a:pt x="21" y="347"/>
                  </a:lnTo>
                  <a:lnTo>
                    <a:pt x="21" y="350"/>
                  </a:lnTo>
                  <a:lnTo>
                    <a:pt x="21" y="350"/>
                  </a:lnTo>
                  <a:lnTo>
                    <a:pt x="24" y="347"/>
                  </a:lnTo>
                  <a:lnTo>
                    <a:pt x="26" y="347"/>
                  </a:lnTo>
                  <a:lnTo>
                    <a:pt x="26" y="347"/>
                  </a:lnTo>
                  <a:lnTo>
                    <a:pt x="28" y="347"/>
                  </a:lnTo>
                  <a:lnTo>
                    <a:pt x="31" y="350"/>
                  </a:lnTo>
                  <a:lnTo>
                    <a:pt x="33" y="355"/>
                  </a:lnTo>
                  <a:lnTo>
                    <a:pt x="36" y="357"/>
                  </a:lnTo>
                  <a:lnTo>
                    <a:pt x="36" y="357"/>
                  </a:lnTo>
                  <a:lnTo>
                    <a:pt x="33" y="359"/>
                  </a:lnTo>
                  <a:lnTo>
                    <a:pt x="33" y="359"/>
                  </a:lnTo>
                  <a:lnTo>
                    <a:pt x="31" y="359"/>
                  </a:lnTo>
                  <a:lnTo>
                    <a:pt x="31" y="359"/>
                  </a:lnTo>
                  <a:lnTo>
                    <a:pt x="31" y="359"/>
                  </a:lnTo>
                  <a:lnTo>
                    <a:pt x="31" y="362"/>
                  </a:lnTo>
                  <a:lnTo>
                    <a:pt x="31" y="364"/>
                  </a:lnTo>
                  <a:lnTo>
                    <a:pt x="31" y="364"/>
                  </a:lnTo>
                  <a:lnTo>
                    <a:pt x="31" y="364"/>
                  </a:lnTo>
                  <a:lnTo>
                    <a:pt x="31" y="366"/>
                  </a:lnTo>
                  <a:lnTo>
                    <a:pt x="31" y="366"/>
                  </a:lnTo>
                  <a:lnTo>
                    <a:pt x="33" y="366"/>
                  </a:lnTo>
                  <a:lnTo>
                    <a:pt x="36" y="369"/>
                  </a:lnTo>
                  <a:lnTo>
                    <a:pt x="38" y="369"/>
                  </a:lnTo>
                  <a:lnTo>
                    <a:pt x="38" y="371"/>
                  </a:lnTo>
                  <a:lnTo>
                    <a:pt x="43" y="371"/>
                  </a:lnTo>
                  <a:lnTo>
                    <a:pt x="43" y="371"/>
                  </a:lnTo>
                  <a:lnTo>
                    <a:pt x="45" y="374"/>
                  </a:lnTo>
                  <a:lnTo>
                    <a:pt x="43" y="376"/>
                  </a:lnTo>
                  <a:lnTo>
                    <a:pt x="40" y="376"/>
                  </a:lnTo>
                  <a:lnTo>
                    <a:pt x="40" y="378"/>
                  </a:lnTo>
                  <a:lnTo>
                    <a:pt x="38" y="385"/>
                  </a:lnTo>
                  <a:lnTo>
                    <a:pt x="38" y="385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40" y="388"/>
                  </a:lnTo>
                  <a:lnTo>
                    <a:pt x="40" y="390"/>
                  </a:lnTo>
                  <a:lnTo>
                    <a:pt x="43" y="390"/>
                  </a:lnTo>
                  <a:lnTo>
                    <a:pt x="40" y="392"/>
                  </a:lnTo>
                  <a:lnTo>
                    <a:pt x="40" y="392"/>
                  </a:lnTo>
                  <a:lnTo>
                    <a:pt x="38" y="392"/>
                  </a:lnTo>
                  <a:lnTo>
                    <a:pt x="38" y="395"/>
                  </a:lnTo>
                  <a:lnTo>
                    <a:pt x="38" y="395"/>
                  </a:lnTo>
                  <a:lnTo>
                    <a:pt x="38" y="395"/>
                  </a:lnTo>
                  <a:lnTo>
                    <a:pt x="33" y="392"/>
                  </a:lnTo>
                  <a:lnTo>
                    <a:pt x="33" y="392"/>
                  </a:lnTo>
                  <a:lnTo>
                    <a:pt x="31" y="392"/>
                  </a:lnTo>
                  <a:lnTo>
                    <a:pt x="28" y="392"/>
                  </a:lnTo>
                  <a:lnTo>
                    <a:pt x="28" y="392"/>
                  </a:lnTo>
                  <a:lnTo>
                    <a:pt x="24" y="385"/>
                  </a:lnTo>
                  <a:lnTo>
                    <a:pt x="21" y="383"/>
                  </a:lnTo>
                  <a:lnTo>
                    <a:pt x="19" y="383"/>
                  </a:lnTo>
                  <a:lnTo>
                    <a:pt x="17" y="383"/>
                  </a:lnTo>
                  <a:lnTo>
                    <a:pt x="17" y="385"/>
                  </a:lnTo>
                  <a:lnTo>
                    <a:pt x="14" y="388"/>
                  </a:lnTo>
                  <a:lnTo>
                    <a:pt x="14" y="388"/>
                  </a:lnTo>
                  <a:lnTo>
                    <a:pt x="12" y="388"/>
                  </a:lnTo>
                  <a:lnTo>
                    <a:pt x="10" y="390"/>
                  </a:lnTo>
                  <a:lnTo>
                    <a:pt x="7" y="390"/>
                  </a:lnTo>
                  <a:lnTo>
                    <a:pt x="5" y="392"/>
                  </a:lnTo>
                  <a:lnTo>
                    <a:pt x="5" y="392"/>
                  </a:lnTo>
                  <a:lnTo>
                    <a:pt x="2" y="395"/>
                  </a:lnTo>
                  <a:lnTo>
                    <a:pt x="0" y="404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2" y="409"/>
                  </a:lnTo>
                  <a:lnTo>
                    <a:pt x="7" y="411"/>
                  </a:lnTo>
                  <a:lnTo>
                    <a:pt x="12" y="416"/>
                  </a:lnTo>
                  <a:lnTo>
                    <a:pt x="12" y="416"/>
                  </a:lnTo>
                  <a:lnTo>
                    <a:pt x="12" y="416"/>
                  </a:lnTo>
                  <a:lnTo>
                    <a:pt x="12" y="416"/>
                  </a:lnTo>
                  <a:lnTo>
                    <a:pt x="12" y="418"/>
                  </a:lnTo>
                  <a:lnTo>
                    <a:pt x="14" y="418"/>
                  </a:lnTo>
                  <a:lnTo>
                    <a:pt x="14" y="418"/>
                  </a:lnTo>
                  <a:lnTo>
                    <a:pt x="14" y="421"/>
                  </a:lnTo>
                  <a:lnTo>
                    <a:pt x="17" y="423"/>
                  </a:lnTo>
                  <a:lnTo>
                    <a:pt x="19" y="426"/>
                  </a:lnTo>
                  <a:lnTo>
                    <a:pt x="24" y="428"/>
                  </a:lnTo>
                  <a:lnTo>
                    <a:pt x="31" y="433"/>
                  </a:lnTo>
                  <a:lnTo>
                    <a:pt x="36" y="440"/>
                  </a:lnTo>
                  <a:lnTo>
                    <a:pt x="38" y="442"/>
                  </a:lnTo>
                  <a:lnTo>
                    <a:pt x="38" y="442"/>
                  </a:lnTo>
                  <a:lnTo>
                    <a:pt x="36" y="445"/>
                  </a:lnTo>
                  <a:lnTo>
                    <a:pt x="36" y="445"/>
                  </a:lnTo>
                  <a:lnTo>
                    <a:pt x="36" y="445"/>
                  </a:lnTo>
                  <a:lnTo>
                    <a:pt x="36" y="445"/>
                  </a:lnTo>
                  <a:lnTo>
                    <a:pt x="38" y="447"/>
                  </a:lnTo>
                  <a:lnTo>
                    <a:pt x="38" y="449"/>
                  </a:lnTo>
                  <a:lnTo>
                    <a:pt x="38" y="449"/>
                  </a:lnTo>
                  <a:lnTo>
                    <a:pt x="38" y="452"/>
                  </a:lnTo>
                  <a:lnTo>
                    <a:pt x="38" y="452"/>
                  </a:lnTo>
                  <a:lnTo>
                    <a:pt x="38" y="449"/>
                  </a:lnTo>
                  <a:lnTo>
                    <a:pt x="38" y="449"/>
                  </a:lnTo>
                  <a:lnTo>
                    <a:pt x="38" y="452"/>
                  </a:lnTo>
                  <a:lnTo>
                    <a:pt x="38" y="452"/>
                  </a:lnTo>
                  <a:lnTo>
                    <a:pt x="38" y="452"/>
                  </a:lnTo>
                  <a:lnTo>
                    <a:pt x="40" y="454"/>
                  </a:lnTo>
                  <a:lnTo>
                    <a:pt x="40" y="456"/>
                  </a:lnTo>
                  <a:lnTo>
                    <a:pt x="43" y="456"/>
                  </a:lnTo>
                  <a:lnTo>
                    <a:pt x="45" y="459"/>
                  </a:lnTo>
                  <a:lnTo>
                    <a:pt x="45" y="461"/>
                  </a:lnTo>
                  <a:lnTo>
                    <a:pt x="47" y="463"/>
                  </a:lnTo>
                  <a:lnTo>
                    <a:pt x="47" y="463"/>
                  </a:lnTo>
                  <a:lnTo>
                    <a:pt x="47" y="463"/>
                  </a:lnTo>
                  <a:lnTo>
                    <a:pt x="55" y="459"/>
                  </a:lnTo>
                  <a:lnTo>
                    <a:pt x="55" y="456"/>
                  </a:lnTo>
                  <a:lnTo>
                    <a:pt x="57" y="449"/>
                  </a:lnTo>
                  <a:lnTo>
                    <a:pt x="57" y="449"/>
                  </a:lnTo>
                  <a:lnTo>
                    <a:pt x="57" y="449"/>
                  </a:lnTo>
                  <a:lnTo>
                    <a:pt x="57" y="449"/>
                  </a:lnTo>
                  <a:lnTo>
                    <a:pt x="59" y="452"/>
                  </a:lnTo>
                  <a:lnTo>
                    <a:pt x="59" y="452"/>
                  </a:lnTo>
                  <a:lnTo>
                    <a:pt x="59" y="452"/>
                  </a:lnTo>
                  <a:lnTo>
                    <a:pt x="59" y="452"/>
                  </a:lnTo>
                  <a:lnTo>
                    <a:pt x="62" y="452"/>
                  </a:lnTo>
                  <a:lnTo>
                    <a:pt x="64" y="452"/>
                  </a:lnTo>
                  <a:lnTo>
                    <a:pt x="64" y="452"/>
                  </a:lnTo>
                  <a:lnTo>
                    <a:pt x="64" y="449"/>
                  </a:lnTo>
                  <a:lnTo>
                    <a:pt x="66" y="445"/>
                  </a:lnTo>
                  <a:lnTo>
                    <a:pt x="66" y="445"/>
                  </a:lnTo>
                  <a:lnTo>
                    <a:pt x="66" y="442"/>
                  </a:lnTo>
                  <a:lnTo>
                    <a:pt x="66" y="442"/>
                  </a:lnTo>
                  <a:lnTo>
                    <a:pt x="69" y="442"/>
                  </a:lnTo>
                  <a:lnTo>
                    <a:pt x="69" y="442"/>
                  </a:lnTo>
                  <a:lnTo>
                    <a:pt x="73" y="440"/>
                  </a:lnTo>
                  <a:lnTo>
                    <a:pt x="78" y="440"/>
                  </a:lnTo>
                  <a:lnTo>
                    <a:pt x="81" y="440"/>
                  </a:lnTo>
                  <a:lnTo>
                    <a:pt x="81" y="437"/>
                  </a:lnTo>
                  <a:lnTo>
                    <a:pt x="81" y="435"/>
                  </a:lnTo>
                  <a:lnTo>
                    <a:pt x="83" y="435"/>
                  </a:lnTo>
                  <a:lnTo>
                    <a:pt x="83" y="435"/>
                  </a:lnTo>
                  <a:lnTo>
                    <a:pt x="85" y="435"/>
                  </a:lnTo>
                  <a:lnTo>
                    <a:pt x="85" y="433"/>
                  </a:lnTo>
                  <a:lnTo>
                    <a:pt x="85" y="433"/>
                  </a:lnTo>
                  <a:lnTo>
                    <a:pt x="85" y="430"/>
                  </a:lnTo>
                  <a:lnTo>
                    <a:pt x="88" y="430"/>
                  </a:lnTo>
                  <a:lnTo>
                    <a:pt x="88" y="430"/>
                  </a:lnTo>
                  <a:lnTo>
                    <a:pt x="88" y="430"/>
                  </a:lnTo>
                  <a:lnTo>
                    <a:pt x="90" y="430"/>
                  </a:lnTo>
                  <a:lnTo>
                    <a:pt x="90" y="430"/>
                  </a:lnTo>
                  <a:lnTo>
                    <a:pt x="90" y="430"/>
                  </a:lnTo>
                  <a:lnTo>
                    <a:pt x="92" y="430"/>
                  </a:lnTo>
                  <a:lnTo>
                    <a:pt x="92" y="430"/>
                  </a:lnTo>
                  <a:lnTo>
                    <a:pt x="92" y="430"/>
                  </a:lnTo>
                  <a:lnTo>
                    <a:pt x="95" y="433"/>
                  </a:lnTo>
                  <a:lnTo>
                    <a:pt x="95" y="435"/>
                  </a:lnTo>
                  <a:lnTo>
                    <a:pt x="95" y="435"/>
                  </a:lnTo>
                  <a:lnTo>
                    <a:pt x="97" y="437"/>
                  </a:lnTo>
                  <a:lnTo>
                    <a:pt x="102" y="442"/>
                  </a:lnTo>
                  <a:lnTo>
                    <a:pt x="104" y="442"/>
                  </a:lnTo>
                  <a:lnTo>
                    <a:pt x="104" y="442"/>
                  </a:lnTo>
                  <a:lnTo>
                    <a:pt x="104" y="440"/>
                  </a:lnTo>
                  <a:lnTo>
                    <a:pt x="107" y="440"/>
                  </a:lnTo>
                  <a:lnTo>
                    <a:pt x="107" y="442"/>
                  </a:lnTo>
                  <a:lnTo>
                    <a:pt x="107" y="442"/>
                  </a:lnTo>
                  <a:lnTo>
                    <a:pt x="109" y="445"/>
                  </a:lnTo>
                  <a:lnTo>
                    <a:pt x="109" y="445"/>
                  </a:lnTo>
                  <a:lnTo>
                    <a:pt x="109" y="445"/>
                  </a:lnTo>
                  <a:lnTo>
                    <a:pt x="111" y="447"/>
                  </a:lnTo>
                  <a:lnTo>
                    <a:pt x="114" y="449"/>
                  </a:lnTo>
                  <a:lnTo>
                    <a:pt x="114" y="449"/>
                  </a:lnTo>
                  <a:lnTo>
                    <a:pt x="118" y="452"/>
                  </a:lnTo>
                  <a:lnTo>
                    <a:pt x="118" y="452"/>
                  </a:lnTo>
                  <a:lnTo>
                    <a:pt x="118" y="452"/>
                  </a:lnTo>
                  <a:lnTo>
                    <a:pt x="118" y="452"/>
                  </a:lnTo>
                  <a:lnTo>
                    <a:pt x="121" y="454"/>
                  </a:lnTo>
                  <a:lnTo>
                    <a:pt x="121" y="456"/>
                  </a:lnTo>
                  <a:lnTo>
                    <a:pt x="121" y="456"/>
                  </a:lnTo>
                  <a:lnTo>
                    <a:pt x="123" y="454"/>
                  </a:lnTo>
                  <a:lnTo>
                    <a:pt x="126" y="452"/>
                  </a:lnTo>
                  <a:lnTo>
                    <a:pt x="126" y="452"/>
                  </a:lnTo>
                  <a:lnTo>
                    <a:pt x="126" y="452"/>
                  </a:lnTo>
                  <a:lnTo>
                    <a:pt x="126" y="452"/>
                  </a:lnTo>
                  <a:lnTo>
                    <a:pt x="126" y="449"/>
                  </a:lnTo>
                  <a:lnTo>
                    <a:pt x="128" y="449"/>
                  </a:lnTo>
                  <a:lnTo>
                    <a:pt x="128" y="449"/>
                  </a:lnTo>
                  <a:lnTo>
                    <a:pt x="128" y="449"/>
                  </a:lnTo>
                  <a:lnTo>
                    <a:pt x="130" y="452"/>
                  </a:lnTo>
                  <a:lnTo>
                    <a:pt x="130" y="452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3" y="449"/>
                  </a:lnTo>
                  <a:lnTo>
                    <a:pt x="135" y="447"/>
                  </a:lnTo>
                  <a:lnTo>
                    <a:pt x="135" y="447"/>
                  </a:lnTo>
                  <a:lnTo>
                    <a:pt x="135" y="449"/>
                  </a:lnTo>
                  <a:lnTo>
                    <a:pt x="137" y="449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5"/>
                  </a:lnTo>
                  <a:lnTo>
                    <a:pt x="137" y="445"/>
                  </a:lnTo>
                  <a:lnTo>
                    <a:pt x="137" y="442"/>
                  </a:lnTo>
                  <a:lnTo>
                    <a:pt x="137" y="440"/>
                  </a:lnTo>
                  <a:lnTo>
                    <a:pt x="140" y="440"/>
                  </a:lnTo>
                  <a:lnTo>
                    <a:pt x="137" y="435"/>
                  </a:lnTo>
                  <a:lnTo>
                    <a:pt x="137" y="433"/>
                  </a:lnTo>
                  <a:lnTo>
                    <a:pt x="140" y="433"/>
                  </a:lnTo>
                  <a:lnTo>
                    <a:pt x="142" y="433"/>
                  </a:lnTo>
                  <a:lnTo>
                    <a:pt x="144" y="433"/>
                  </a:lnTo>
                  <a:lnTo>
                    <a:pt x="144" y="433"/>
                  </a:lnTo>
                  <a:lnTo>
                    <a:pt x="144" y="433"/>
                  </a:lnTo>
                  <a:lnTo>
                    <a:pt x="147" y="435"/>
                  </a:lnTo>
                  <a:lnTo>
                    <a:pt x="147" y="435"/>
                  </a:lnTo>
                  <a:lnTo>
                    <a:pt x="147" y="435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52" y="435"/>
                  </a:lnTo>
                  <a:lnTo>
                    <a:pt x="152" y="435"/>
                  </a:lnTo>
                  <a:lnTo>
                    <a:pt x="152" y="435"/>
                  </a:lnTo>
                  <a:lnTo>
                    <a:pt x="154" y="433"/>
                  </a:lnTo>
                  <a:lnTo>
                    <a:pt x="154" y="433"/>
                  </a:lnTo>
                  <a:lnTo>
                    <a:pt x="154" y="433"/>
                  </a:lnTo>
                  <a:lnTo>
                    <a:pt x="154" y="430"/>
                  </a:lnTo>
                  <a:lnTo>
                    <a:pt x="156" y="430"/>
                  </a:lnTo>
                  <a:lnTo>
                    <a:pt x="161" y="430"/>
                  </a:lnTo>
                  <a:lnTo>
                    <a:pt x="163" y="430"/>
                  </a:lnTo>
                  <a:lnTo>
                    <a:pt x="166" y="428"/>
                  </a:lnTo>
                  <a:lnTo>
                    <a:pt x="168" y="426"/>
                  </a:lnTo>
                  <a:lnTo>
                    <a:pt x="168" y="426"/>
                  </a:lnTo>
                  <a:lnTo>
                    <a:pt x="170" y="426"/>
                  </a:lnTo>
                  <a:lnTo>
                    <a:pt x="173" y="423"/>
                  </a:lnTo>
                  <a:lnTo>
                    <a:pt x="175" y="423"/>
                  </a:lnTo>
                  <a:lnTo>
                    <a:pt x="175" y="423"/>
                  </a:lnTo>
                  <a:lnTo>
                    <a:pt x="175" y="426"/>
                  </a:lnTo>
                  <a:lnTo>
                    <a:pt x="175" y="426"/>
                  </a:lnTo>
                  <a:lnTo>
                    <a:pt x="175" y="426"/>
                  </a:lnTo>
                  <a:lnTo>
                    <a:pt x="175" y="426"/>
                  </a:lnTo>
                  <a:lnTo>
                    <a:pt x="175" y="428"/>
                  </a:lnTo>
                  <a:lnTo>
                    <a:pt x="175" y="428"/>
                  </a:lnTo>
                  <a:lnTo>
                    <a:pt x="175" y="428"/>
                  </a:lnTo>
                  <a:lnTo>
                    <a:pt x="175" y="430"/>
                  </a:lnTo>
                  <a:lnTo>
                    <a:pt x="178" y="430"/>
                  </a:lnTo>
                  <a:lnTo>
                    <a:pt x="178" y="433"/>
                  </a:lnTo>
                  <a:lnTo>
                    <a:pt x="178" y="433"/>
                  </a:lnTo>
                  <a:lnTo>
                    <a:pt x="178" y="433"/>
                  </a:lnTo>
                  <a:lnTo>
                    <a:pt x="178" y="435"/>
                  </a:lnTo>
                  <a:lnTo>
                    <a:pt x="178" y="435"/>
                  </a:lnTo>
                  <a:lnTo>
                    <a:pt x="175" y="435"/>
                  </a:lnTo>
                  <a:lnTo>
                    <a:pt x="175" y="437"/>
                  </a:lnTo>
                  <a:lnTo>
                    <a:pt x="173" y="437"/>
                  </a:lnTo>
                  <a:lnTo>
                    <a:pt x="173" y="437"/>
                  </a:lnTo>
                  <a:lnTo>
                    <a:pt x="173" y="440"/>
                  </a:lnTo>
                  <a:lnTo>
                    <a:pt x="173" y="440"/>
                  </a:lnTo>
                  <a:lnTo>
                    <a:pt x="173" y="440"/>
                  </a:lnTo>
                  <a:lnTo>
                    <a:pt x="173" y="442"/>
                  </a:lnTo>
                  <a:lnTo>
                    <a:pt x="173" y="445"/>
                  </a:lnTo>
                  <a:lnTo>
                    <a:pt x="175" y="445"/>
                  </a:lnTo>
                  <a:lnTo>
                    <a:pt x="175" y="445"/>
                  </a:lnTo>
                  <a:lnTo>
                    <a:pt x="175" y="447"/>
                  </a:lnTo>
                  <a:lnTo>
                    <a:pt x="175" y="447"/>
                  </a:lnTo>
                  <a:lnTo>
                    <a:pt x="175" y="447"/>
                  </a:lnTo>
                  <a:lnTo>
                    <a:pt x="175" y="449"/>
                  </a:lnTo>
                  <a:lnTo>
                    <a:pt x="175" y="449"/>
                  </a:lnTo>
                  <a:lnTo>
                    <a:pt x="175" y="449"/>
                  </a:lnTo>
                  <a:lnTo>
                    <a:pt x="175" y="449"/>
                  </a:lnTo>
                  <a:lnTo>
                    <a:pt x="175" y="452"/>
                  </a:lnTo>
                  <a:lnTo>
                    <a:pt x="175" y="454"/>
                  </a:lnTo>
                  <a:lnTo>
                    <a:pt x="175" y="456"/>
                  </a:lnTo>
                  <a:lnTo>
                    <a:pt x="175" y="456"/>
                  </a:lnTo>
                  <a:lnTo>
                    <a:pt x="178" y="456"/>
                  </a:lnTo>
                  <a:lnTo>
                    <a:pt x="178" y="456"/>
                  </a:lnTo>
                  <a:lnTo>
                    <a:pt x="178" y="454"/>
                  </a:lnTo>
                  <a:lnTo>
                    <a:pt x="180" y="454"/>
                  </a:lnTo>
                  <a:lnTo>
                    <a:pt x="180" y="454"/>
                  </a:lnTo>
                  <a:lnTo>
                    <a:pt x="182" y="454"/>
                  </a:lnTo>
                  <a:lnTo>
                    <a:pt x="182" y="454"/>
                  </a:lnTo>
                  <a:lnTo>
                    <a:pt x="182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5" y="454"/>
                  </a:lnTo>
                  <a:lnTo>
                    <a:pt x="185" y="456"/>
                  </a:lnTo>
                  <a:lnTo>
                    <a:pt x="185" y="456"/>
                  </a:lnTo>
                  <a:lnTo>
                    <a:pt x="185" y="456"/>
                  </a:lnTo>
                  <a:lnTo>
                    <a:pt x="187" y="456"/>
                  </a:lnTo>
                  <a:lnTo>
                    <a:pt x="187" y="456"/>
                  </a:lnTo>
                  <a:lnTo>
                    <a:pt x="189" y="456"/>
                  </a:lnTo>
                  <a:lnTo>
                    <a:pt x="192" y="456"/>
                  </a:lnTo>
                  <a:lnTo>
                    <a:pt x="194" y="454"/>
                  </a:lnTo>
                  <a:lnTo>
                    <a:pt x="196" y="454"/>
                  </a:lnTo>
                  <a:lnTo>
                    <a:pt x="199" y="452"/>
                  </a:lnTo>
                  <a:lnTo>
                    <a:pt x="199" y="452"/>
                  </a:lnTo>
                  <a:lnTo>
                    <a:pt x="199" y="452"/>
                  </a:lnTo>
                  <a:lnTo>
                    <a:pt x="204" y="445"/>
                  </a:lnTo>
                  <a:lnTo>
                    <a:pt x="208" y="440"/>
                  </a:lnTo>
                  <a:lnTo>
                    <a:pt x="208" y="440"/>
                  </a:lnTo>
                  <a:lnTo>
                    <a:pt x="208" y="437"/>
                  </a:lnTo>
                  <a:lnTo>
                    <a:pt x="211" y="437"/>
                  </a:lnTo>
                  <a:lnTo>
                    <a:pt x="213" y="435"/>
                  </a:lnTo>
                  <a:lnTo>
                    <a:pt x="215" y="433"/>
                  </a:lnTo>
                  <a:lnTo>
                    <a:pt x="218" y="428"/>
                  </a:lnTo>
                  <a:lnTo>
                    <a:pt x="218" y="428"/>
                  </a:lnTo>
                  <a:lnTo>
                    <a:pt x="218" y="428"/>
                  </a:lnTo>
                  <a:lnTo>
                    <a:pt x="220" y="426"/>
                  </a:lnTo>
                  <a:lnTo>
                    <a:pt x="220" y="426"/>
                  </a:lnTo>
                  <a:lnTo>
                    <a:pt x="223" y="426"/>
                  </a:lnTo>
                  <a:lnTo>
                    <a:pt x="227" y="423"/>
                  </a:lnTo>
                  <a:lnTo>
                    <a:pt x="230" y="421"/>
                  </a:lnTo>
                  <a:lnTo>
                    <a:pt x="232" y="421"/>
                  </a:lnTo>
                  <a:lnTo>
                    <a:pt x="232" y="421"/>
                  </a:lnTo>
                  <a:lnTo>
                    <a:pt x="232" y="421"/>
                  </a:lnTo>
                  <a:lnTo>
                    <a:pt x="232" y="418"/>
                  </a:lnTo>
                  <a:lnTo>
                    <a:pt x="234" y="418"/>
                  </a:lnTo>
                  <a:lnTo>
                    <a:pt x="234" y="414"/>
                  </a:lnTo>
                  <a:lnTo>
                    <a:pt x="234" y="411"/>
                  </a:lnTo>
                  <a:lnTo>
                    <a:pt x="237" y="411"/>
                  </a:lnTo>
                  <a:lnTo>
                    <a:pt x="237" y="411"/>
                  </a:lnTo>
                  <a:lnTo>
                    <a:pt x="246" y="409"/>
                  </a:lnTo>
                  <a:lnTo>
                    <a:pt x="249" y="409"/>
                  </a:lnTo>
                  <a:lnTo>
                    <a:pt x="251" y="409"/>
                  </a:lnTo>
                  <a:lnTo>
                    <a:pt x="253" y="407"/>
                  </a:lnTo>
                  <a:lnTo>
                    <a:pt x="253" y="407"/>
                  </a:lnTo>
                  <a:lnTo>
                    <a:pt x="256" y="407"/>
                  </a:lnTo>
                  <a:lnTo>
                    <a:pt x="256" y="404"/>
                  </a:lnTo>
                  <a:lnTo>
                    <a:pt x="256" y="402"/>
                  </a:lnTo>
                  <a:lnTo>
                    <a:pt x="258" y="402"/>
                  </a:lnTo>
                  <a:lnTo>
                    <a:pt x="258" y="400"/>
                  </a:lnTo>
                  <a:lnTo>
                    <a:pt x="258" y="397"/>
                  </a:lnTo>
                  <a:lnTo>
                    <a:pt x="260" y="395"/>
                  </a:lnTo>
                  <a:lnTo>
                    <a:pt x="260" y="395"/>
                  </a:lnTo>
                  <a:lnTo>
                    <a:pt x="260" y="392"/>
                  </a:lnTo>
                  <a:lnTo>
                    <a:pt x="263" y="390"/>
                  </a:lnTo>
                  <a:lnTo>
                    <a:pt x="267" y="385"/>
                  </a:lnTo>
                  <a:lnTo>
                    <a:pt x="267" y="383"/>
                  </a:lnTo>
                  <a:lnTo>
                    <a:pt x="270" y="381"/>
                  </a:lnTo>
                  <a:lnTo>
                    <a:pt x="272" y="376"/>
                  </a:lnTo>
                  <a:lnTo>
                    <a:pt x="272" y="374"/>
                  </a:lnTo>
                  <a:lnTo>
                    <a:pt x="272" y="374"/>
                  </a:lnTo>
                  <a:lnTo>
                    <a:pt x="272" y="371"/>
                  </a:lnTo>
                  <a:lnTo>
                    <a:pt x="272" y="371"/>
                  </a:lnTo>
                  <a:lnTo>
                    <a:pt x="272" y="371"/>
                  </a:lnTo>
                  <a:lnTo>
                    <a:pt x="272" y="369"/>
                  </a:lnTo>
                  <a:lnTo>
                    <a:pt x="270" y="369"/>
                  </a:lnTo>
                  <a:lnTo>
                    <a:pt x="272" y="366"/>
                  </a:lnTo>
                  <a:lnTo>
                    <a:pt x="272" y="364"/>
                  </a:lnTo>
                  <a:lnTo>
                    <a:pt x="270" y="364"/>
                  </a:lnTo>
                  <a:lnTo>
                    <a:pt x="270" y="364"/>
                  </a:lnTo>
                  <a:lnTo>
                    <a:pt x="270" y="359"/>
                  </a:lnTo>
                  <a:lnTo>
                    <a:pt x="270" y="357"/>
                  </a:lnTo>
                  <a:lnTo>
                    <a:pt x="270" y="355"/>
                  </a:lnTo>
                  <a:lnTo>
                    <a:pt x="270" y="352"/>
                  </a:lnTo>
                  <a:lnTo>
                    <a:pt x="270" y="350"/>
                  </a:lnTo>
                  <a:lnTo>
                    <a:pt x="270" y="350"/>
                  </a:lnTo>
                  <a:lnTo>
                    <a:pt x="270" y="347"/>
                  </a:lnTo>
                  <a:lnTo>
                    <a:pt x="272" y="345"/>
                  </a:lnTo>
                  <a:lnTo>
                    <a:pt x="272" y="336"/>
                  </a:lnTo>
                  <a:lnTo>
                    <a:pt x="270" y="324"/>
                  </a:lnTo>
                  <a:lnTo>
                    <a:pt x="270" y="321"/>
                  </a:lnTo>
                  <a:lnTo>
                    <a:pt x="270" y="321"/>
                  </a:lnTo>
                  <a:lnTo>
                    <a:pt x="270" y="321"/>
                  </a:lnTo>
                  <a:lnTo>
                    <a:pt x="270" y="319"/>
                  </a:lnTo>
                  <a:lnTo>
                    <a:pt x="270" y="319"/>
                  </a:lnTo>
                  <a:lnTo>
                    <a:pt x="270" y="319"/>
                  </a:lnTo>
                  <a:lnTo>
                    <a:pt x="270" y="317"/>
                  </a:lnTo>
                  <a:lnTo>
                    <a:pt x="270" y="314"/>
                  </a:lnTo>
                  <a:lnTo>
                    <a:pt x="270" y="314"/>
                  </a:lnTo>
                  <a:lnTo>
                    <a:pt x="270" y="314"/>
                  </a:lnTo>
                  <a:lnTo>
                    <a:pt x="270" y="312"/>
                  </a:lnTo>
                  <a:lnTo>
                    <a:pt x="272" y="312"/>
                  </a:lnTo>
                  <a:lnTo>
                    <a:pt x="272" y="310"/>
                  </a:lnTo>
                  <a:lnTo>
                    <a:pt x="275" y="307"/>
                  </a:lnTo>
                  <a:lnTo>
                    <a:pt x="275" y="307"/>
                  </a:lnTo>
                  <a:lnTo>
                    <a:pt x="279" y="305"/>
                  </a:lnTo>
                  <a:lnTo>
                    <a:pt x="282" y="303"/>
                  </a:lnTo>
                  <a:lnTo>
                    <a:pt x="284" y="300"/>
                  </a:lnTo>
                  <a:lnTo>
                    <a:pt x="284" y="298"/>
                  </a:lnTo>
                  <a:lnTo>
                    <a:pt x="286" y="298"/>
                  </a:lnTo>
                  <a:lnTo>
                    <a:pt x="286" y="298"/>
                  </a:lnTo>
                  <a:lnTo>
                    <a:pt x="286" y="298"/>
                  </a:lnTo>
                  <a:lnTo>
                    <a:pt x="289" y="298"/>
                  </a:lnTo>
                  <a:lnTo>
                    <a:pt x="289" y="298"/>
                  </a:lnTo>
                  <a:lnTo>
                    <a:pt x="289" y="295"/>
                  </a:lnTo>
                  <a:lnTo>
                    <a:pt x="289" y="295"/>
                  </a:lnTo>
                  <a:lnTo>
                    <a:pt x="289" y="295"/>
                  </a:lnTo>
                  <a:lnTo>
                    <a:pt x="294" y="291"/>
                  </a:lnTo>
                  <a:lnTo>
                    <a:pt x="294" y="288"/>
                  </a:lnTo>
                  <a:lnTo>
                    <a:pt x="294" y="286"/>
                  </a:lnTo>
                  <a:lnTo>
                    <a:pt x="294" y="286"/>
                  </a:lnTo>
                  <a:lnTo>
                    <a:pt x="294" y="284"/>
                  </a:lnTo>
                  <a:lnTo>
                    <a:pt x="294" y="284"/>
                  </a:lnTo>
                  <a:lnTo>
                    <a:pt x="294" y="284"/>
                  </a:lnTo>
                  <a:lnTo>
                    <a:pt x="296" y="281"/>
                  </a:lnTo>
                  <a:lnTo>
                    <a:pt x="296" y="279"/>
                  </a:lnTo>
                  <a:lnTo>
                    <a:pt x="298" y="276"/>
                  </a:lnTo>
                  <a:lnTo>
                    <a:pt x="298" y="274"/>
                  </a:lnTo>
                  <a:lnTo>
                    <a:pt x="301" y="272"/>
                  </a:lnTo>
                  <a:lnTo>
                    <a:pt x="303" y="269"/>
                  </a:lnTo>
                  <a:lnTo>
                    <a:pt x="303" y="267"/>
                  </a:lnTo>
                  <a:lnTo>
                    <a:pt x="305" y="265"/>
                  </a:lnTo>
                  <a:lnTo>
                    <a:pt x="305" y="265"/>
                  </a:lnTo>
                  <a:lnTo>
                    <a:pt x="305" y="265"/>
                  </a:lnTo>
                  <a:lnTo>
                    <a:pt x="305" y="265"/>
                  </a:lnTo>
                  <a:lnTo>
                    <a:pt x="308" y="262"/>
                  </a:lnTo>
                  <a:lnTo>
                    <a:pt x="310" y="260"/>
                  </a:lnTo>
                  <a:lnTo>
                    <a:pt x="310" y="260"/>
                  </a:lnTo>
                  <a:lnTo>
                    <a:pt x="312" y="258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17" y="255"/>
                  </a:lnTo>
                  <a:lnTo>
                    <a:pt x="320" y="253"/>
                  </a:lnTo>
                  <a:lnTo>
                    <a:pt x="324" y="253"/>
                  </a:lnTo>
                  <a:lnTo>
                    <a:pt x="324" y="253"/>
                  </a:lnTo>
                  <a:lnTo>
                    <a:pt x="327" y="250"/>
                  </a:lnTo>
                  <a:lnTo>
                    <a:pt x="329" y="250"/>
                  </a:lnTo>
                  <a:lnTo>
                    <a:pt x="331" y="250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4" y="248"/>
                  </a:lnTo>
                  <a:lnTo>
                    <a:pt x="334" y="248"/>
                  </a:lnTo>
                  <a:lnTo>
                    <a:pt x="334" y="246"/>
                  </a:lnTo>
                  <a:lnTo>
                    <a:pt x="336" y="246"/>
                  </a:lnTo>
                  <a:lnTo>
                    <a:pt x="343" y="236"/>
                  </a:lnTo>
                  <a:lnTo>
                    <a:pt x="346" y="234"/>
                  </a:lnTo>
                  <a:lnTo>
                    <a:pt x="348" y="232"/>
                  </a:lnTo>
                  <a:lnTo>
                    <a:pt x="348" y="232"/>
                  </a:lnTo>
                  <a:lnTo>
                    <a:pt x="348" y="232"/>
                  </a:lnTo>
                  <a:lnTo>
                    <a:pt x="348" y="232"/>
                  </a:lnTo>
                  <a:lnTo>
                    <a:pt x="348" y="232"/>
                  </a:lnTo>
                  <a:lnTo>
                    <a:pt x="348" y="229"/>
                  </a:lnTo>
                  <a:lnTo>
                    <a:pt x="350" y="229"/>
                  </a:lnTo>
                  <a:lnTo>
                    <a:pt x="350" y="229"/>
                  </a:lnTo>
                  <a:lnTo>
                    <a:pt x="353" y="227"/>
                  </a:lnTo>
                  <a:lnTo>
                    <a:pt x="353" y="224"/>
                  </a:lnTo>
                  <a:lnTo>
                    <a:pt x="355" y="224"/>
                  </a:lnTo>
                  <a:lnTo>
                    <a:pt x="353" y="215"/>
                  </a:lnTo>
                  <a:lnTo>
                    <a:pt x="353" y="210"/>
                  </a:lnTo>
                  <a:lnTo>
                    <a:pt x="353" y="208"/>
                  </a:lnTo>
                  <a:lnTo>
                    <a:pt x="353" y="208"/>
                  </a:lnTo>
                  <a:lnTo>
                    <a:pt x="355" y="196"/>
                  </a:lnTo>
                  <a:lnTo>
                    <a:pt x="355" y="196"/>
                  </a:lnTo>
                  <a:lnTo>
                    <a:pt x="360" y="184"/>
                  </a:lnTo>
                  <a:lnTo>
                    <a:pt x="364" y="177"/>
                  </a:lnTo>
                  <a:lnTo>
                    <a:pt x="364" y="177"/>
                  </a:lnTo>
                  <a:lnTo>
                    <a:pt x="364" y="172"/>
                  </a:lnTo>
                  <a:lnTo>
                    <a:pt x="364" y="170"/>
                  </a:lnTo>
                  <a:lnTo>
                    <a:pt x="364" y="170"/>
                  </a:lnTo>
                  <a:lnTo>
                    <a:pt x="364" y="168"/>
                  </a:lnTo>
                  <a:lnTo>
                    <a:pt x="362" y="168"/>
                  </a:lnTo>
                  <a:lnTo>
                    <a:pt x="362" y="165"/>
                  </a:lnTo>
                  <a:lnTo>
                    <a:pt x="362" y="165"/>
                  </a:lnTo>
                  <a:lnTo>
                    <a:pt x="362" y="163"/>
                  </a:lnTo>
                  <a:lnTo>
                    <a:pt x="362" y="158"/>
                  </a:lnTo>
                  <a:lnTo>
                    <a:pt x="362" y="158"/>
                  </a:lnTo>
                  <a:lnTo>
                    <a:pt x="360" y="151"/>
                  </a:lnTo>
                  <a:lnTo>
                    <a:pt x="360" y="146"/>
                  </a:lnTo>
                  <a:lnTo>
                    <a:pt x="360" y="142"/>
                  </a:lnTo>
                  <a:lnTo>
                    <a:pt x="360" y="142"/>
                  </a:lnTo>
                  <a:lnTo>
                    <a:pt x="362" y="139"/>
                  </a:lnTo>
                  <a:lnTo>
                    <a:pt x="362" y="137"/>
                  </a:lnTo>
                  <a:lnTo>
                    <a:pt x="364" y="134"/>
                  </a:lnTo>
                  <a:lnTo>
                    <a:pt x="364" y="132"/>
                  </a:lnTo>
                  <a:lnTo>
                    <a:pt x="364" y="130"/>
                  </a:lnTo>
                  <a:lnTo>
                    <a:pt x="367" y="125"/>
                  </a:lnTo>
                  <a:lnTo>
                    <a:pt x="367" y="123"/>
                  </a:lnTo>
                  <a:lnTo>
                    <a:pt x="369" y="120"/>
                  </a:lnTo>
                  <a:lnTo>
                    <a:pt x="372" y="113"/>
                  </a:lnTo>
                  <a:lnTo>
                    <a:pt x="372" y="113"/>
                  </a:lnTo>
                  <a:lnTo>
                    <a:pt x="372" y="97"/>
                  </a:lnTo>
                  <a:lnTo>
                    <a:pt x="372" y="97"/>
                  </a:lnTo>
                  <a:lnTo>
                    <a:pt x="372" y="94"/>
                  </a:lnTo>
                  <a:lnTo>
                    <a:pt x="372" y="94"/>
                  </a:lnTo>
                  <a:lnTo>
                    <a:pt x="372" y="94"/>
                  </a:lnTo>
                  <a:lnTo>
                    <a:pt x="372" y="92"/>
                  </a:lnTo>
                  <a:lnTo>
                    <a:pt x="372" y="85"/>
                  </a:lnTo>
                  <a:lnTo>
                    <a:pt x="372" y="85"/>
                  </a:lnTo>
                  <a:lnTo>
                    <a:pt x="372" y="82"/>
                  </a:lnTo>
                  <a:lnTo>
                    <a:pt x="372" y="82"/>
                  </a:lnTo>
                  <a:lnTo>
                    <a:pt x="374" y="75"/>
                  </a:lnTo>
                  <a:lnTo>
                    <a:pt x="374" y="75"/>
                  </a:lnTo>
                  <a:lnTo>
                    <a:pt x="374" y="73"/>
                  </a:lnTo>
                  <a:lnTo>
                    <a:pt x="376" y="73"/>
                  </a:lnTo>
                  <a:lnTo>
                    <a:pt x="376" y="73"/>
                  </a:lnTo>
                  <a:lnTo>
                    <a:pt x="376" y="73"/>
                  </a:lnTo>
                  <a:lnTo>
                    <a:pt x="376" y="71"/>
                  </a:lnTo>
                  <a:lnTo>
                    <a:pt x="379" y="71"/>
                  </a:lnTo>
                  <a:lnTo>
                    <a:pt x="379" y="68"/>
                  </a:lnTo>
                  <a:lnTo>
                    <a:pt x="379" y="68"/>
                  </a:lnTo>
                  <a:lnTo>
                    <a:pt x="379" y="63"/>
                  </a:lnTo>
                  <a:lnTo>
                    <a:pt x="379" y="63"/>
                  </a:lnTo>
                  <a:lnTo>
                    <a:pt x="381" y="63"/>
                  </a:lnTo>
                  <a:lnTo>
                    <a:pt x="383" y="59"/>
                  </a:lnTo>
                  <a:lnTo>
                    <a:pt x="383" y="59"/>
                  </a:lnTo>
                  <a:lnTo>
                    <a:pt x="383" y="59"/>
                  </a:lnTo>
                  <a:lnTo>
                    <a:pt x="388" y="52"/>
                  </a:lnTo>
                  <a:lnTo>
                    <a:pt x="391" y="49"/>
                  </a:lnTo>
                  <a:lnTo>
                    <a:pt x="391" y="47"/>
                  </a:lnTo>
                  <a:lnTo>
                    <a:pt x="391" y="47"/>
                  </a:lnTo>
                  <a:lnTo>
                    <a:pt x="391" y="45"/>
                  </a:lnTo>
                  <a:lnTo>
                    <a:pt x="393" y="42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93" y="40"/>
                  </a:lnTo>
                  <a:lnTo>
                    <a:pt x="393" y="40"/>
                  </a:lnTo>
                  <a:lnTo>
                    <a:pt x="395" y="33"/>
                  </a:lnTo>
                  <a:lnTo>
                    <a:pt x="395" y="33"/>
                  </a:lnTo>
                  <a:lnTo>
                    <a:pt x="398" y="33"/>
                  </a:lnTo>
                  <a:lnTo>
                    <a:pt x="400" y="30"/>
                  </a:lnTo>
                  <a:lnTo>
                    <a:pt x="400" y="30"/>
                  </a:lnTo>
                  <a:lnTo>
                    <a:pt x="400" y="30"/>
                  </a:lnTo>
                  <a:lnTo>
                    <a:pt x="400" y="28"/>
                  </a:lnTo>
                  <a:lnTo>
                    <a:pt x="400" y="28"/>
                  </a:lnTo>
                  <a:lnTo>
                    <a:pt x="402" y="21"/>
                  </a:lnTo>
                  <a:lnTo>
                    <a:pt x="402" y="14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8162924" y="3266641"/>
              <a:ext cx="638175" cy="735013"/>
            </a:xfrm>
            <a:custGeom>
              <a:avLst/>
              <a:gdLst>
                <a:gd name="T0" fmla="*/ 381 w 402"/>
                <a:gd name="T1" fmla="*/ 7 h 463"/>
                <a:gd name="T2" fmla="*/ 360 w 402"/>
                <a:gd name="T3" fmla="*/ 9 h 463"/>
                <a:gd name="T4" fmla="*/ 341 w 402"/>
                <a:gd name="T5" fmla="*/ 0 h 463"/>
                <a:gd name="T6" fmla="*/ 320 w 402"/>
                <a:gd name="T7" fmla="*/ 7 h 463"/>
                <a:gd name="T8" fmla="*/ 305 w 402"/>
                <a:gd name="T9" fmla="*/ 9 h 463"/>
                <a:gd name="T10" fmla="*/ 284 w 402"/>
                <a:gd name="T11" fmla="*/ 40 h 463"/>
                <a:gd name="T12" fmla="*/ 265 w 402"/>
                <a:gd name="T13" fmla="*/ 82 h 463"/>
                <a:gd name="T14" fmla="*/ 265 w 402"/>
                <a:gd name="T15" fmla="*/ 92 h 463"/>
                <a:gd name="T16" fmla="*/ 256 w 402"/>
                <a:gd name="T17" fmla="*/ 101 h 463"/>
                <a:gd name="T18" fmla="*/ 227 w 402"/>
                <a:gd name="T19" fmla="*/ 94 h 463"/>
                <a:gd name="T20" fmla="*/ 215 w 402"/>
                <a:gd name="T21" fmla="*/ 90 h 463"/>
                <a:gd name="T22" fmla="*/ 199 w 402"/>
                <a:gd name="T23" fmla="*/ 85 h 463"/>
                <a:gd name="T24" fmla="*/ 187 w 402"/>
                <a:gd name="T25" fmla="*/ 82 h 463"/>
                <a:gd name="T26" fmla="*/ 135 w 402"/>
                <a:gd name="T27" fmla="*/ 82 h 463"/>
                <a:gd name="T28" fmla="*/ 109 w 402"/>
                <a:gd name="T29" fmla="*/ 97 h 463"/>
                <a:gd name="T30" fmla="*/ 109 w 402"/>
                <a:gd name="T31" fmla="*/ 118 h 463"/>
                <a:gd name="T32" fmla="*/ 109 w 402"/>
                <a:gd name="T33" fmla="*/ 130 h 463"/>
                <a:gd name="T34" fmla="*/ 133 w 402"/>
                <a:gd name="T35" fmla="*/ 125 h 463"/>
                <a:gd name="T36" fmla="*/ 156 w 402"/>
                <a:gd name="T37" fmla="*/ 123 h 463"/>
                <a:gd name="T38" fmla="*/ 173 w 402"/>
                <a:gd name="T39" fmla="*/ 139 h 463"/>
                <a:gd name="T40" fmla="*/ 166 w 402"/>
                <a:gd name="T41" fmla="*/ 168 h 463"/>
                <a:gd name="T42" fmla="*/ 149 w 402"/>
                <a:gd name="T43" fmla="*/ 196 h 463"/>
                <a:gd name="T44" fmla="*/ 152 w 402"/>
                <a:gd name="T45" fmla="*/ 210 h 463"/>
                <a:gd name="T46" fmla="*/ 178 w 402"/>
                <a:gd name="T47" fmla="*/ 224 h 463"/>
                <a:gd name="T48" fmla="*/ 178 w 402"/>
                <a:gd name="T49" fmla="*/ 258 h 463"/>
                <a:gd name="T50" fmla="*/ 178 w 402"/>
                <a:gd name="T51" fmla="*/ 274 h 463"/>
                <a:gd name="T52" fmla="*/ 175 w 402"/>
                <a:gd name="T53" fmla="*/ 293 h 463"/>
                <a:gd name="T54" fmla="*/ 166 w 402"/>
                <a:gd name="T55" fmla="*/ 310 h 463"/>
                <a:gd name="T56" fmla="*/ 159 w 402"/>
                <a:gd name="T57" fmla="*/ 329 h 463"/>
                <a:gd name="T58" fmla="*/ 147 w 402"/>
                <a:gd name="T59" fmla="*/ 324 h 463"/>
                <a:gd name="T60" fmla="*/ 137 w 402"/>
                <a:gd name="T61" fmla="*/ 312 h 463"/>
                <a:gd name="T62" fmla="*/ 123 w 402"/>
                <a:gd name="T63" fmla="*/ 326 h 463"/>
                <a:gd name="T64" fmla="*/ 99 w 402"/>
                <a:gd name="T65" fmla="*/ 321 h 463"/>
                <a:gd name="T66" fmla="*/ 95 w 402"/>
                <a:gd name="T67" fmla="*/ 310 h 463"/>
                <a:gd name="T68" fmla="*/ 81 w 402"/>
                <a:gd name="T69" fmla="*/ 293 h 463"/>
                <a:gd name="T70" fmla="*/ 71 w 402"/>
                <a:gd name="T71" fmla="*/ 312 h 463"/>
                <a:gd name="T72" fmla="*/ 28 w 402"/>
                <a:gd name="T73" fmla="*/ 321 h 463"/>
                <a:gd name="T74" fmla="*/ 21 w 402"/>
                <a:gd name="T75" fmla="*/ 350 h 463"/>
                <a:gd name="T76" fmla="*/ 36 w 402"/>
                <a:gd name="T77" fmla="*/ 369 h 463"/>
                <a:gd name="T78" fmla="*/ 33 w 402"/>
                <a:gd name="T79" fmla="*/ 392 h 463"/>
                <a:gd name="T80" fmla="*/ 7 w 402"/>
                <a:gd name="T81" fmla="*/ 411 h 463"/>
                <a:gd name="T82" fmla="*/ 38 w 402"/>
                <a:gd name="T83" fmla="*/ 449 h 463"/>
                <a:gd name="T84" fmla="*/ 59 w 402"/>
                <a:gd name="T85" fmla="*/ 452 h 463"/>
                <a:gd name="T86" fmla="*/ 85 w 402"/>
                <a:gd name="T87" fmla="*/ 433 h 463"/>
                <a:gd name="T88" fmla="*/ 107 w 402"/>
                <a:gd name="T89" fmla="*/ 442 h 463"/>
                <a:gd name="T90" fmla="*/ 128 w 402"/>
                <a:gd name="T91" fmla="*/ 449 h 463"/>
                <a:gd name="T92" fmla="*/ 137 w 402"/>
                <a:gd name="T93" fmla="*/ 433 h 463"/>
                <a:gd name="T94" fmla="*/ 166 w 402"/>
                <a:gd name="T95" fmla="*/ 428 h 463"/>
                <a:gd name="T96" fmla="*/ 175 w 402"/>
                <a:gd name="T97" fmla="*/ 437 h 463"/>
                <a:gd name="T98" fmla="*/ 178 w 402"/>
                <a:gd name="T99" fmla="*/ 456 h 463"/>
                <a:gd name="T100" fmla="*/ 204 w 402"/>
                <a:gd name="T101" fmla="*/ 445 h 463"/>
                <a:gd name="T102" fmla="*/ 237 w 402"/>
                <a:gd name="T103" fmla="*/ 411 h 463"/>
                <a:gd name="T104" fmla="*/ 272 w 402"/>
                <a:gd name="T105" fmla="*/ 374 h 463"/>
                <a:gd name="T106" fmla="*/ 270 w 402"/>
                <a:gd name="T107" fmla="*/ 321 h 463"/>
                <a:gd name="T108" fmla="*/ 289 w 402"/>
                <a:gd name="T109" fmla="*/ 295 h 463"/>
                <a:gd name="T110" fmla="*/ 310 w 402"/>
                <a:gd name="T111" fmla="*/ 260 h 463"/>
                <a:gd name="T112" fmla="*/ 346 w 402"/>
                <a:gd name="T113" fmla="*/ 234 h 463"/>
                <a:gd name="T114" fmla="*/ 364 w 402"/>
                <a:gd name="T115" fmla="*/ 170 h 463"/>
                <a:gd name="T116" fmla="*/ 372 w 402"/>
                <a:gd name="T117" fmla="*/ 113 h 463"/>
                <a:gd name="T118" fmla="*/ 379 w 402"/>
                <a:gd name="T119" fmla="*/ 63 h 463"/>
                <a:gd name="T120" fmla="*/ 400 w 402"/>
                <a:gd name="T121" fmla="*/ 28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2" h="463">
                  <a:moveTo>
                    <a:pt x="402" y="14"/>
                  </a:moveTo>
                  <a:lnTo>
                    <a:pt x="400" y="11"/>
                  </a:lnTo>
                  <a:lnTo>
                    <a:pt x="398" y="11"/>
                  </a:lnTo>
                  <a:lnTo>
                    <a:pt x="398" y="11"/>
                  </a:lnTo>
                  <a:lnTo>
                    <a:pt x="398" y="9"/>
                  </a:lnTo>
                  <a:lnTo>
                    <a:pt x="395" y="7"/>
                  </a:lnTo>
                  <a:lnTo>
                    <a:pt x="393" y="4"/>
                  </a:lnTo>
                  <a:lnTo>
                    <a:pt x="393" y="4"/>
                  </a:lnTo>
                  <a:lnTo>
                    <a:pt x="393" y="4"/>
                  </a:lnTo>
                  <a:lnTo>
                    <a:pt x="391" y="4"/>
                  </a:lnTo>
                  <a:lnTo>
                    <a:pt x="391" y="4"/>
                  </a:lnTo>
                  <a:lnTo>
                    <a:pt x="391" y="4"/>
                  </a:lnTo>
                  <a:lnTo>
                    <a:pt x="388" y="4"/>
                  </a:lnTo>
                  <a:lnTo>
                    <a:pt x="388" y="4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8" y="7"/>
                  </a:lnTo>
                  <a:lnTo>
                    <a:pt x="386" y="7"/>
                  </a:lnTo>
                  <a:lnTo>
                    <a:pt x="386" y="7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81" y="7"/>
                  </a:lnTo>
                  <a:lnTo>
                    <a:pt x="381" y="9"/>
                  </a:lnTo>
                  <a:lnTo>
                    <a:pt x="379" y="9"/>
                  </a:lnTo>
                  <a:lnTo>
                    <a:pt x="379" y="9"/>
                  </a:lnTo>
                  <a:lnTo>
                    <a:pt x="379" y="11"/>
                  </a:lnTo>
                  <a:lnTo>
                    <a:pt x="376" y="11"/>
                  </a:lnTo>
                  <a:lnTo>
                    <a:pt x="376" y="11"/>
                  </a:lnTo>
                  <a:lnTo>
                    <a:pt x="376" y="11"/>
                  </a:lnTo>
                  <a:lnTo>
                    <a:pt x="374" y="9"/>
                  </a:lnTo>
                  <a:lnTo>
                    <a:pt x="374" y="7"/>
                  </a:lnTo>
                  <a:lnTo>
                    <a:pt x="372" y="7"/>
                  </a:lnTo>
                  <a:lnTo>
                    <a:pt x="369" y="7"/>
                  </a:lnTo>
                  <a:lnTo>
                    <a:pt x="369" y="7"/>
                  </a:lnTo>
                  <a:lnTo>
                    <a:pt x="367" y="9"/>
                  </a:lnTo>
                  <a:lnTo>
                    <a:pt x="367" y="9"/>
                  </a:lnTo>
                  <a:lnTo>
                    <a:pt x="364" y="9"/>
                  </a:lnTo>
                  <a:lnTo>
                    <a:pt x="364" y="7"/>
                  </a:lnTo>
                  <a:lnTo>
                    <a:pt x="362" y="7"/>
                  </a:lnTo>
                  <a:lnTo>
                    <a:pt x="362" y="7"/>
                  </a:lnTo>
                  <a:lnTo>
                    <a:pt x="360" y="9"/>
                  </a:lnTo>
                  <a:lnTo>
                    <a:pt x="360" y="9"/>
                  </a:lnTo>
                  <a:lnTo>
                    <a:pt x="360" y="9"/>
                  </a:lnTo>
                  <a:lnTo>
                    <a:pt x="360" y="7"/>
                  </a:lnTo>
                  <a:lnTo>
                    <a:pt x="357" y="7"/>
                  </a:lnTo>
                  <a:lnTo>
                    <a:pt x="357" y="4"/>
                  </a:lnTo>
                  <a:lnTo>
                    <a:pt x="357" y="4"/>
                  </a:lnTo>
                  <a:lnTo>
                    <a:pt x="357" y="4"/>
                  </a:lnTo>
                  <a:lnTo>
                    <a:pt x="355" y="4"/>
                  </a:lnTo>
                  <a:lnTo>
                    <a:pt x="355" y="4"/>
                  </a:lnTo>
                  <a:lnTo>
                    <a:pt x="355" y="4"/>
                  </a:lnTo>
                  <a:lnTo>
                    <a:pt x="355" y="4"/>
                  </a:lnTo>
                  <a:lnTo>
                    <a:pt x="353" y="4"/>
                  </a:lnTo>
                  <a:lnTo>
                    <a:pt x="353" y="4"/>
                  </a:lnTo>
                  <a:lnTo>
                    <a:pt x="353" y="4"/>
                  </a:lnTo>
                  <a:lnTo>
                    <a:pt x="353" y="4"/>
                  </a:lnTo>
                  <a:lnTo>
                    <a:pt x="353" y="4"/>
                  </a:lnTo>
                  <a:lnTo>
                    <a:pt x="348" y="4"/>
                  </a:lnTo>
                  <a:lnTo>
                    <a:pt x="346" y="4"/>
                  </a:lnTo>
                  <a:lnTo>
                    <a:pt x="343" y="2"/>
                  </a:lnTo>
                  <a:lnTo>
                    <a:pt x="341" y="2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38" y="0"/>
                  </a:lnTo>
                  <a:lnTo>
                    <a:pt x="338" y="0"/>
                  </a:lnTo>
                  <a:lnTo>
                    <a:pt x="336" y="0"/>
                  </a:lnTo>
                  <a:lnTo>
                    <a:pt x="336" y="0"/>
                  </a:lnTo>
                  <a:lnTo>
                    <a:pt x="334" y="2"/>
                  </a:lnTo>
                  <a:lnTo>
                    <a:pt x="334" y="2"/>
                  </a:lnTo>
                  <a:lnTo>
                    <a:pt x="331" y="4"/>
                  </a:lnTo>
                  <a:lnTo>
                    <a:pt x="329" y="4"/>
                  </a:lnTo>
                  <a:lnTo>
                    <a:pt x="329" y="4"/>
                  </a:lnTo>
                  <a:lnTo>
                    <a:pt x="327" y="4"/>
                  </a:lnTo>
                  <a:lnTo>
                    <a:pt x="327" y="4"/>
                  </a:lnTo>
                  <a:lnTo>
                    <a:pt x="327" y="4"/>
                  </a:lnTo>
                  <a:lnTo>
                    <a:pt x="327" y="4"/>
                  </a:lnTo>
                  <a:lnTo>
                    <a:pt x="324" y="7"/>
                  </a:lnTo>
                  <a:lnTo>
                    <a:pt x="324" y="7"/>
                  </a:lnTo>
                  <a:lnTo>
                    <a:pt x="324" y="7"/>
                  </a:lnTo>
                  <a:lnTo>
                    <a:pt x="322" y="7"/>
                  </a:lnTo>
                  <a:lnTo>
                    <a:pt x="322" y="7"/>
                  </a:lnTo>
                  <a:lnTo>
                    <a:pt x="320" y="7"/>
                  </a:lnTo>
                  <a:lnTo>
                    <a:pt x="320" y="7"/>
                  </a:lnTo>
                  <a:lnTo>
                    <a:pt x="317" y="7"/>
                  </a:lnTo>
                  <a:lnTo>
                    <a:pt x="317" y="7"/>
                  </a:lnTo>
                  <a:lnTo>
                    <a:pt x="315" y="7"/>
                  </a:lnTo>
                  <a:lnTo>
                    <a:pt x="315" y="7"/>
                  </a:lnTo>
                  <a:lnTo>
                    <a:pt x="315" y="9"/>
                  </a:lnTo>
                  <a:lnTo>
                    <a:pt x="315" y="9"/>
                  </a:lnTo>
                  <a:lnTo>
                    <a:pt x="315" y="9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0" y="7"/>
                  </a:lnTo>
                  <a:lnTo>
                    <a:pt x="310" y="7"/>
                  </a:lnTo>
                  <a:lnTo>
                    <a:pt x="308" y="7"/>
                  </a:lnTo>
                  <a:lnTo>
                    <a:pt x="308" y="7"/>
                  </a:lnTo>
                  <a:lnTo>
                    <a:pt x="308" y="7"/>
                  </a:lnTo>
                  <a:lnTo>
                    <a:pt x="308" y="7"/>
                  </a:lnTo>
                  <a:lnTo>
                    <a:pt x="305" y="7"/>
                  </a:lnTo>
                  <a:lnTo>
                    <a:pt x="305" y="7"/>
                  </a:lnTo>
                  <a:lnTo>
                    <a:pt x="305" y="9"/>
                  </a:lnTo>
                  <a:lnTo>
                    <a:pt x="305" y="9"/>
                  </a:lnTo>
                  <a:lnTo>
                    <a:pt x="305" y="9"/>
                  </a:lnTo>
                  <a:lnTo>
                    <a:pt x="303" y="9"/>
                  </a:lnTo>
                  <a:lnTo>
                    <a:pt x="301" y="9"/>
                  </a:lnTo>
                  <a:lnTo>
                    <a:pt x="298" y="9"/>
                  </a:lnTo>
                  <a:lnTo>
                    <a:pt x="298" y="9"/>
                  </a:lnTo>
                  <a:lnTo>
                    <a:pt x="294" y="9"/>
                  </a:lnTo>
                  <a:lnTo>
                    <a:pt x="294" y="11"/>
                  </a:lnTo>
                  <a:lnTo>
                    <a:pt x="291" y="11"/>
                  </a:lnTo>
                  <a:lnTo>
                    <a:pt x="291" y="14"/>
                  </a:lnTo>
                  <a:lnTo>
                    <a:pt x="289" y="19"/>
                  </a:lnTo>
                  <a:lnTo>
                    <a:pt x="289" y="23"/>
                  </a:lnTo>
                  <a:lnTo>
                    <a:pt x="289" y="23"/>
                  </a:lnTo>
                  <a:lnTo>
                    <a:pt x="289" y="26"/>
                  </a:lnTo>
                  <a:lnTo>
                    <a:pt x="286" y="28"/>
                  </a:lnTo>
                  <a:lnTo>
                    <a:pt x="286" y="28"/>
                  </a:lnTo>
                  <a:lnTo>
                    <a:pt x="286" y="30"/>
                  </a:lnTo>
                  <a:lnTo>
                    <a:pt x="286" y="30"/>
                  </a:lnTo>
                  <a:lnTo>
                    <a:pt x="286" y="33"/>
                  </a:lnTo>
                  <a:lnTo>
                    <a:pt x="286" y="33"/>
                  </a:lnTo>
                  <a:lnTo>
                    <a:pt x="286" y="35"/>
                  </a:lnTo>
                  <a:lnTo>
                    <a:pt x="284" y="40"/>
                  </a:lnTo>
                  <a:lnTo>
                    <a:pt x="284" y="42"/>
                  </a:lnTo>
                  <a:lnTo>
                    <a:pt x="284" y="42"/>
                  </a:lnTo>
                  <a:lnTo>
                    <a:pt x="286" y="45"/>
                  </a:lnTo>
                  <a:lnTo>
                    <a:pt x="286" y="45"/>
                  </a:lnTo>
                  <a:lnTo>
                    <a:pt x="286" y="45"/>
                  </a:lnTo>
                  <a:lnTo>
                    <a:pt x="284" y="49"/>
                  </a:lnTo>
                  <a:lnTo>
                    <a:pt x="284" y="52"/>
                  </a:lnTo>
                  <a:lnTo>
                    <a:pt x="282" y="54"/>
                  </a:lnTo>
                  <a:lnTo>
                    <a:pt x="279" y="59"/>
                  </a:lnTo>
                  <a:lnTo>
                    <a:pt x="277" y="63"/>
                  </a:lnTo>
                  <a:lnTo>
                    <a:pt x="277" y="66"/>
                  </a:lnTo>
                  <a:lnTo>
                    <a:pt x="275" y="73"/>
                  </a:lnTo>
                  <a:lnTo>
                    <a:pt x="270" y="78"/>
                  </a:lnTo>
                  <a:lnTo>
                    <a:pt x="272" y="78"/>
                  </a:lnTo>
                  <a:lnTo>
                    <a:pt x="272" y="78"/>
                  </a:lnTo>
                  <a:lnTo>
                    <a:pt x="272" y="80"/>
                  </a:lnTo>
                  <a:lnTo>
                    <a:pt x="270" y="80"/>
                  </a:lnTo>
                  <a:lnTo>
                    <a:pt x="267" y="80"/>
                  </a:lnTo>
                  <a:lnTo>
                    <a:pt x="267" y="80"/>
                  </a:lnTo>
                  <a:lnTo>
                    <a:pt x="265" y="80"/>
                  </a:lnTo>
                  <a:lnTo>
                    <a:pt x="265" y="80"/>
                  </a:lnTo>
                  <a:lnTo>
                    <a:pt x="265" y="82"/>
                  </a:lnTo>
                  <a:lnTo>
                    <a:pt x="265" y="82"/>
                  </a:lnTo>
                  <a:lnTo>
                    <a:pt x="265" y="82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90"/>
                  </a:lnTo>
                  <a:lnTo>
                    <a:pt x="263" y="90"/>
                  </a:lnTo>
                  <a:lnTo>
                    <a:pt x="265" y="92"/>
                  </a:lnTo>
                  <a:lnTo>
                    <a:pt x="265" y="92"/>
                  </a:lnTo>
                  <a:lnTo>
                    <a:pt x="265" y="92"/>
                  </a:lnTo>
                  <a:lnTo>
                    <a:pt x="265" y="92"/>
                  </a:lnTo>
                  <a:lnTo>
                    <a:pt x="265" y="94"/>
                  </a:lnTo>
                  <a:lnTo>
                    <a:pt x="267" y="99"/>
                  </a:lnTo>
                  <a:lnTo>
                    <a:pt x="270" y="104"/>
                  </a:lnTo>
                  <a:lnTo>
                    <a:pt x="270" y="106"/>
                  </a:lnTo>
                  <a:lnTo>
                    <a:pt x="267" y="106"/>
                  </a:lnTo>
                  <a:lnTo>
                    <a:pt x="267" y="106"/>
                  </a:lnTo>
                  <a:lnTo>
                    <a:pt x="267" y="106"/>
                  </a:lnTo>
                  <a:lnTo>
                    <a:pt x="265" y="108"/>
                  </a:lnTo>
                  <a:lnTo>
                    <a:pt x="263" y="106"/>
                  </a:lnTo>
                  <a:lnTo>
                    <a:pt x="263" y="106"/>
                  </a:lnTo>
                  <a:lnTo>
                    <a:pt x="263" y="104"/>
                  </a:lnTo>
                  <a:lnTo>
                    <a:pt x="263" y="104"/>
                  </a:lnTo>
                  <a:lnTo>
                    <a:pt x="263" y="104"/>
                  </a:lnTo>
                  <a:lnTo>
                    <a:pt x="263" y="104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58" y="101"/>
                  </a:lnTo>
                  <a:lnTo>
                    <a:pt x="258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3" y="101"/>
                  </a:lnTo>
                  <a:lnTo>
                    <a:pt x="253" y="99"/>
                  </a:lnTo>
                  <a:lnTo>
                    <a:pt x="253" y="99"/>
                  </a:lnTo>
                  <a:lnTo>
                    <a:pt x="253" y="99"/>
                  </a:lnTo>
                  <a:lnTo>
                    <a:pt x="251" y="99"/>
                  </a:lnTo>
                  <a:lnTo>
                    <a:pt x="251" y="99"/>
                  </a:lnTo>
                  <a:lnTo>
                    <a:pt x="251" y="97"/>
                  </a:lnTo>
                  <a:lnTo>
                    <a:pt x="249" y="94"/>
                  </a:lnTo>
                  <a:lnTo>
                    <a:pt x="249" y="94"/>
                  </a:lnTo>
                  <a:lnTo>
                    <a:pt x="246" y="94"/>
                  </a:lnTo>
                  <a:lnTo>
                    <a:pt x="246" y="94"/>
                  </a:lnTo>
                  <a:lnTo>
                    <a:pt x="246" y="94"/>
                  </a:lnTo>
                  <a:lnTo>
                    <a:pt x="244" y="94"/>
                  </a:lnTo>
                  <a:lnTo>
                    <a:pt x="239" y="94"/>
                  </a:lnTo>
                  <a:lnTo>
                    <a:pt x="234" y="92"/>
                  </a:lnTo>
                  <a:lnTo>
                    <a:pt x="232" y="92"/>
                  </a:lnTo>
                  <a:lnTo>
                    <a:pt x="230" y="92"/>
                  </a:lnTo>
                  <a:lnTo>
                    <a:pt x="227" y="94"/>
                  </a:lnTo>
                  <a:lnTo>
                    <a:pt x="227" y="94"/>
                  </a:lnTo>
                  <a:lnTo>
                    <a:pt x="225" y="94"/>
                  </a:lnTo>
                  <a:lnTo>
                    <a:pt x="225" y="94"/>
                  </a:lnTo>
                  <a:lnTo>
                    <a:pt x="225" y="94"/>
                  </a:lnTo>
                  <a:lnTo>
                    <a:pt x="225" y="94"/>
                  </a:lnTo>
                  <a:lnTo>
                    <a:pt x="223" y="94"/>
                  </a:lnTo>
                  <a:lnTo>
                    <a:pt x="223" y="94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3" y="92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20" y="90"/>
                  </a:lnTo>
                  <a:lnTo>
                    <a:pt x="218" y="87"/>
                  </a:lnTo>
                  <a:lnTo>
                    <a:pt x="218" y="90"/>
                  </a:lnTo>
                  <a:lnTo>
                    <a:pt x="218" y="90"/>
                  </a:lnTo>
                  <a:lnTo>
                    <a:pt x="215" y="87"/>
                  </a:lnTo>
                  <a:lnTo>
                    <a:pt x="215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3" y="92"/>
                  </a:lnTo>
                  <a:lnTo>
                    <a:pt x="211" y="92"/>
                  </a:lnTo>
                  <a:lnTo>
                    <a:pt x="211" y="90"/>
                  </a:lnTo>
                  <a:lnTo>
                    <a:pt x="208" y="90"/>
                  </a:lnTo>
                  <a:lnTo>
                    <a:pt x="208" y="90"/>
                  </a:lnTo>
                  <a:lnTo>
                    <a:pt x="206" y="90"/>
                  </a:lnTo>
                  <a:lnTo>
                    <a:pt x="206" y="90"/>
                  </a:lnTo>
                  <a:lnTo>
                    <a:pt x="206" y="90"/>
                  </a:lnTo>
                  <a:lnTo>
                    <a:pt x="204" y="90"/>
                  </a:lnTo>
                  <a:lnTo>
                    <a:pt x="204" y="90"/>
                  </a:lnTo>
                  <a:lnTo>
                    <a:pt x="201" y="90"/>
                  </a:lnTo>
                  <a:lnTo>
                    <a:pt x="201" y="90"/>
                  </a:lnTo>
                  <a:lnTo>
                    <a:pt x="201" y="87"/>
                  </a:lnTo>
                  <a:lnTo>
                    <a:pt x="201" y="87"/>
                  </a:lnTo>
                  <a:lnTo>
                    <a:pt x="201" y="85"/>
                  </a:lnTo>
                  <a:lnTo>
                    <a:pt x="201" y="85"/>
                  </a:lnTo>
                  <a:lnTo>
                    <a:pt x="199" y="85"/>
                  </a:lnTo>
                  <a:lnTo>
                    <a:pt x="199" y="85"/>
                  </a:lnTo>
                  <a:lnTo>
                    <a:pt x="199" y="85"/>
                  </a:lnTo>
                  <a:lnTo>
                    <a:pt x="199" y="85"/>
                  </a:lnTo>
                  <a:lnTo>
                    <a:pt x="199" y="87"/>
                  </a:lnTo>
                  <a:lnTo>
                    <a:pt x="199" y="87"/>
                  </a:lnTo>
                  <a:lnTo>
                    <a:pt x="194" y="87"/>
                  </a:lnTo>
                  <a:lnTo>
                    <a:pt x="194" y="87"/>
                  </a:lnTo>
                  <a:lnTo>
                    <a:pt x="194" y="85"/>
                  </a:lnTo>
                  <a:lnTo>
                    <a:pt x="194" y="85"/>
                  </a:lnTo>
                  <a:lnTo>
                    <a:pt x="194" y="85"/>
                  </a:lnTo>
                  <a:lnTo>
                    <a:pt x="194" y="85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4" y="85"/>
                  </a:lnTo>
                  <a:lnTo>
                    <a:pt x="192" y="82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87" y="82"/>
                  </a:lnTo>
                  <a:lnTo>
                    <a:pt x="187" y="82"/>
                  </a:lnTo>
                  <a:lnTo>
                    <a:pt x="187" y="82"/>
                  </a:lnTo>
                  <a:lnTo>
                    <a:pt x="187" y="82"/>
                  </a:lnTo>
                  <a:lnTo>
                    <a:pt x="185" y="80"/>
                  </a:lnTo>
                  <a:lnTo>
                    <a:pt x="185" y="80"/>
                  </a:lnTo>
                  <a:lnTo>
                    <a:pt x="182" y="80"/>
                  </a:lnTo>
                  <a:lnTo>
                    <a:pt x="182" y="80"/>
                  </a:lnTo>
                  <a:lnTo>
                    <a:pt x="182" y="80"/>
                  </a:lnTo>
                  <a:lnTo>
                    <a:pt x="182" y="80"/>
                  </a:lnTo>
                  <a:lnTo>
                    <a:pt x="182" y="82"/>
                  </a:lnTo>
                  <a:lnTo>
                    <a:pt x="182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75" y="82"/>
                  </a:lnTo>
                  <a:lnTo>
                    <a:pt x="175" y="82"/>
                  </a:lnTo>
                  <a:lnTo>
                    <a:pt x="175" y="82"/>
                  </a:lnTo>
                  <a:lnTo>
                    <a:pt x="170" y="80"/>
                  </a:lnTo>
                  <a:lnTo>
                    <a:pt x="168" y="82"/>
                  </a:lnTo>
                  <a:lnTo>
                    <a:pt x="168" y="82"/>
                  </a:lnTo>
                  <a:lnTo>
                    <a:pt x="161" y="82"/>
                  </a:lnTo>
                  <a:lnTo>
                    <a:pt x="154" y="82"/>
                  </a:lnTo>
                  <a:lnTo>
                    <a:pt x="144" y="82"/>
                  </a:lnTo>
                  <a:lnTo>
                    <a:pt x="135" y="82"/>
                  </a:lnTo>
                  <a:lnTo>
                    <a:pt x="133" y="82"/>
                  </a:lnTo>
                  <a:lnTo>
                    <a:pt x="126" y="82"/>
                  </a:lnTo>
                  <a:lnTo>
                    <a:pt x="116" y="82"/>
                  </a:lnTo>
                  <a:lnTo>
                    <a:pt x="116" y="85"/>
                  </a:lnTo>
                  <a:lnTo>
                    <a:pt x="116" y="87"/>
                  </a:lnTo>
                  <a:lnTo>
                    <a:pt x="116" y="87"/>
                  </a:lnTo>
                  <a:lnTo>
                    <a:pt x="114" y="90"/>
                  </a:lnTo>
                  <a:lnTo>
                    <a:pt x="114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2"/>
                  </a:lnTo>
                  <a:lnTo>
                    <a:pt x="111" y="92"/>
                  </a:lnTo>
                  <a:lnTo>
                    <a:pt x="111" y="92"/>
                  </a:lnTo>
                  <a:lnTo>
                    <a:pt x="111" y="92"/>
                  </a:lnTo>
                  <a:lnTo>
                    <a:pt x="111" y="94"/>
                  </a:lnTo>
                  <a:lnTo>
                    <a:pt x="111" y="94"/>
                  </a:lnTo>
                  <a:lnTo>
                    <a:pt x="109" y="94"/>
                  </a:lnTo>
                  <a:lnTo>
                    <a:pt x="109" y="94"/>
                  </a:lnTo>
                  <a:lnTo>
                    <a:pt x="109" y="94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09" y="99"/>
                  </a:lnTo>
                  <a:lnTo>
                    <a:pt x="111" y="99"/>
                  </a:lnTo>
                  <a:lnTo>
                    <a:pt x="111" y="99"/>
                  </a:lnTo>
                  <a:lnTo>
                    <a:pt x="109" y="101"/>
                  </a:lnTo>
                  <a:lnTo>
                    <a:pt x="109" y="101"/>
                  </a:lnTo>
                  <a:lnTo>
                    <a:pt x="109" y="104"/>
                  </a:lnTo>
                  <a:lnTo>
                    <a:pt x="109" y="104"/>
                  </a:lnTo>
                  <a:lnTo>
                    <a:pt x="109" y="104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7" y="106"/>
                  </a:lnTo>
                  <a:lnTo>
                    <a:pt x="109" y="108"/>
                  </a:lnTo>
                  <a:lnTo>
                    <a:pt x="109" y="111"/>
                  </a:lnTo>
                  <a:lnTo>
                    <a:pt x="107" y="111"/>
                  </a:lnTo>
                  <a:lnTo>
                    <a:pt x="109" y="113"/>
                  </a:lnTo>
                  <a:lnTo>
                    <a:pt x="109" y="116"/>
                  </a:lnTo>
                  <a:lnTo>
                    <a:pt x="109" y="116"/>
                  </a:lnTo>
                  <a:lnTo>
                    <a:pt x="109" y="116"/>
                  </a:lnTo>
                  <a:lnTo>
                    <a:pt x="111" y="116"/>
                  </a:lnTo>
                  <a:lnTo>
                    <a:pt x="111" y="116"/>
                  </a:lnTo>
                  <a:lnTo>
                    <a:pt x="109" y="118"/>
                  </a:lnTo>
                  <a:lnTo>
                    <a:pt x="111" y="118"/>
                  </a:lnTo>
                  <a:lnTo>
                    <a:pt x="111" y="120"/>
                  </a:lnTo>
                  <a:lnTo>
                    <a:pt x="114" y="120"/>
                  </a:lnTo>
                  <a:lnTo>
                    <a:pt x="114" y="120"/>
                  </a:lnTo>
                  <a:lnTo>
                    <a:pt x="114" y="123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7"/>
                  </a:lnTo>
                  <a:lnTo>
                    <a:pt x="111" y="127"/>
                  </a:lnTo>
                  <a:lnTo>
                    <a:pt x="111" y="127"/>
                  </a:lnTo>
                  <a:lnTo>
                    <a:pt x="109" y="127"/>
                  </a:lnTo>
                  <a:lnTo>
                    <a:pt x="109" y="127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2"/>
                  </a:lnTo>
                  <a:lnTo>
                    <a:pt x="109" y="132"/>
                  </a:lnTo>
                  <a:lnTo>
                    <a:pt x="111" y="132"/>
                  </a:lnTo>
                  <a:lnTo>
                    <a:pt x="111" y="132"/>
                  </a:lnTo>
                  <a:lnTo>
                    <a:pt x="114" y="132"/>
                  </a:lnTo>
                  <a:lnTo>
                    <a:pt x="114" y="132"/>
                  </a:lnTo>
                  <a:lnTo>
                    <a:pt x="116" y="130"/>
                  </a:lnTo>
                  <a:lnTo>
                    <a:pt x="116" y="130"/>
                  </a:lnTo>
                  <a:lnTo>
                    <a:pt x="118" y="130"/>
                  </a:lnTo>
                  <a:lnTo>
                    <a:pt x="118" y="130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21" y="127"/>
                  </a:lnTo>
                  <a:lnTo>
                    <a:pt x="121" y="127"/>
                  </a:lnTo>
                  <a:lnTo>
                    <a:pt x="123" y="127"/>
                  </a:lnTo>
                  <a:lnTo>
                    <a:pt x="123" y="127"/>
                  </a:lnTo>
                  <a:lnTo>
                    <a:pt x="126" y="130"/>
                  </a:lnTo>
                  <a:lnTo>
                    <a:pt x="128" y="130"/>
                  </a:lnTo>
                  <a:lnTo>
                    <a:pt x="130" y="127"/>
                  </a:lnTo>
                  <a:lnTo>
                    <a:pt x="130" y="127"/>
                  </a:lnTo>
                  <a:lnTo>
                    <a:pt x="130" y="125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5" y="125"/>
                  </a:lnTo>
                  <a:lnTo>
                    <a:pt x="135" y="125"/>
                  </a:lnTo>
                  <a:lnTo>
                    <a:pt x="135" y="125"/>
                  </a:lnTo>
                  <a:lnTo>
                    <a:pt x="137" y="125"/>
                  </a:lnTo>
                  <a:lnTo>
                    <a:pt x="137" y="125"/>
                  </a:lnTo>
                  <a:lnTo>
                    <a:pt x="137" y="125"/>
                  </a:lnTo>
                  <a:lnTo>
                    <a:pt x="137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2" y="123"/>
                  </a:lnTo>
                  <a:lnTo>
                    <a:pt x="142" y="120"/>
                  </a:lnTo>
                  <a:lnTo>
                    <a:pt x="142" y="120"/>
                  </a:lnTo>
                  <a:lnTo>
                    <a:pt x="142" y="120"/>
                  </a:lnTo>
                  <a:lnTo>
                    <a:pt x="152" y="120"/>
                  </a:lnTo>
                  <a:lnTo>
                    <a:pt x="154" y="120"/>
                  </a:lnTo>
                  <a:lnTo>
                    <a:pt x="154" y="123"/>
                  </a:lnTo>
                  <a:lnTo>
                    <a:pt x="156" y="123"/>
                  </a:lnTo>
                  <a:lnTo>
                    <a:pt x="156" y="123"/>
                  </a:lnTo>
                  <a:lnTo>
                    <a:pt x="156" y="123"/>
                  </a:lnTo>
                  <a:lnTo>
                    <a:pt x="159" y="123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6" y="125"/>
                  </a:lnTo>
                  <a:lnTo>
                    <a:pt x="166" y="125"/>
                  </a:lnTo>
                  <a:lnTo>
                    <a:pt x="166" y="125"/>
                  </a:lnTo>
                  <a:lnTo>
                    <a:pt x="166" y="125"/>
                  </a:lnTo>
                  <a:lnTo>
                    <a:pt x="166" y="125"/>
                  </a:lnTo>
                  <a:lnTo>
                    <a:pt x="168" y="125"/>
                  </a:lnTo>
                  <a:lnTo>
                    <a:pt x="168" y="127"/>
                  </a:lnTo>
                  <a:lnTo>
                    <a:pt x="168" y="130"/>
                  </a:lnTo>
                  <a:lnTo>
                    <a:pt x="168" y="132"/>
                  </a:lnTo>
                  <a:lnTo>
                    <a:pt x="168" y="134"/>
                  </a:lnTo>
                  <a:lnTo>
                    <a:pt x="168" y="137"/>
                  </a:lnTo>
                  <a:lnTo>
                    <a:pt x="170" y="137"/>
                  </a:lnTo>
                  <a:lnTo>
                    <a:pt x="173" y="139"/>
                  </a:lnTo>
                  <a:lnTo>
                    <a:pt x="173" y="139"/>
                  </a:lnTo>
                  <a:lnTo>
                    <a:pt x="173" y="142"/>
                  </a:lnTo>
                  <a:lnTo>
                    <a:pt x="175" y="144"/>
                  </a:lnTo>
                  <a:lnTo>
                    <a:pt x="175" y="144"/>
                  </a:lnTo>
                  <a:lnTo>
                    <a:pt x="175" y="146"/>
                  </a:lnTo>
                  <a:lnTo>
                    <a:pt x="178" y="146"/>
                  </a:lnTo>
                  <a:lnTo>
                    <a:pt x="178" y="149"/>
                  </a:lnTo>
                  <a:lnTo>
                    <a:pt x="178" y="149"/>
                  </a:lnTo>
                  <a:lnTo>
                    <a:pt x="178" y="149"/>
                  </a:lnTo>
                  <a:lnTo>
                    <a:pt x="178" y="149"/>
                  </a:lnTo>
                  <a:lnTo>
                    <a:pt x="178" y="149"/>
                  </a:lnTo>
                  <a:lnTo>
                    <a:pt x="178" y="151"/>
                  </a:lnTo>
                  <a:lnTo>
                    <a:pt x="178" y="151"/>
                  </a:lnTo>
                  <a:lnTo>
                    <a:pt x="178" y="153"/>
                  </a:lnTo>
                  <a:lnTo>
                    <a:pt x="175" y="156"/>
                  </a:lnTo>
                  <a:lnTo>
                    <a:pt x="173" y="158"/>
                  </a:lnTo>
                  <a:lnTo>
                    <a:pt x="170" y="161"/>
                  </a:lnTo>
                  <a:lnTo>
                    <a:pt x="170" y="163"/>
                  </a:lnTo>
                  <a:lnTo>
                    <a:pt x="170" y="163"/>
                  </a:lnTo>
                  <a:lnTo>
                    <a:pt x="168" y="168"/>
                  </a:lnTo>
                  <a:lnTo>
                    <a:pt x="168" y="168"/>
                  </a:lnTo>
                  <a:lnTo>
                    <a:pt x="166" y="168"/>
                  </a:lnTo>
                  <a:lnTo>
                    <a:pt x="166" y="168"/>
                  </a:lnTo>
                  <a:lnTo>
                    <a:pt x="163" y="168"/>
                  </a:lnTo>
                  <a:lnTo>
                    <a:pt x="161" y="168"/>
                  </a:lnTo>
                  <a:lnTo>
                    <a:pt x="159" y="168"/>
                  </a:lnTo>
                  <a:lnTo>
                    <a:pt x="156" y="170"/>
                  </a:lnTo>
                  <a:lnTo>
                    <a:pt x="156" y="170"/>
                  </a:lnTo>
                  <a:lnTo>
                    <a:pt x="156" y="172"/>
                  </a:lnTo>
                  <a:lnTo>
                    <a:pt x="156" y="172"/>
                  </a:lnTo>
                  <a:lnTo>
                    <a:pt x="156" y="175"/>
                  </a:lnTo>
                  <a:lnTo>
                    <a:pt x="152" y="177"/>
                  </a:lnTo>
                  <a:lnTo>
                    <a:pt x="152" y="177"/>
                  </a:lnTo>
                  <a:lnTo>
                    <a:pt x="149" y="182"/>
                  </a:lnTo>
                  <a:lnTo>
                    <a:pt x="147" y="184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7" y="189"/>
                  </a:lnTo>
                  <a:lnTo>
                    <a:pt x="147" y="191"/>
                  </a:lnTo>
                  <a:lnTo>
                    <a:pt x="147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6"/>
                  </a:lnTo>
                  <a:lnTo>
                    <a:pt x="149" y="196"/>
                  </a:lnTo>
                  <a:lnTo>
                    <a:pt x="149" y="196"/>
                  </a:lnTo>
                  <a:lnTo>
                    <a:pt x="149" y="198"/>
                  </a:lnTo>
                  <a:lnTo>
                    <a:pt x="149" y="198"/>
                  </a:lnTo>
                  <a:lnTo>
                    <a:pt x="149" y="198"/>
                  </a:lnTo>
                  <a:lnTo>
                    <a:pt x="149" y="198"/>
                  </a:lnTo>
                  <a:lnTo>
                    <a:pt x="149" y="201"/>
                  </a:lnTo>
                  <a:lnTo>
                    <a:pt x="149" y="201"/>
                  </a:lnTo>
                  <a:lnTo>
                    <a:pt x="147" y="201"/>
                  </a:lnTo>
                  <a:lnTo>
                    <a:pt x="144" y="205"/>
                  </a:lnTo>
                  <a:lnTo>
                    <a:pt x="144" y="205"/>
                  </a:lnTo>
                  <a:lnTo>
                    <a:pt x="144" y="208"/>
                  </a:lnTo>
                  <a:lnTo>
                    <a:pt x="147" y="210"/>
                  </a:lnTo>
                  <a:lnTo>
                    <a:pt x="147" y="210"/>
                  </a:lnTo>
                  <a:lnTo>
                    <a:pt x="147" y="210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49" y="210"/>
                  </a:lnTo>
                  <a:lnTo>
                    <a:pt x="152" y="210"/>
                  </a:lnTo>
                  <a:lnTo>
                    <a:pt x="152" y="210"/>
                  </a:lnTo>
                  <a:lnTo>
                    <a:pt x="152" y="210"/>
                  </a:lnTo>
                  <a:lnTo>
                    <a:pt x="152" y="210"/>
                  </a:lnTo>
                  <a:lnTo>
                    <a:pt x="154" y="210"/>
                  </a:lnTo>
                  <a:lnTo>
                    <a:pt x="156" y="210"/>
                  </a:lnTo>
                  <a:lnTo>
                    <a:pt x="159" y="210"/>
                  </a:lnTo>
                  <a:lnTo>
                    <a:pt x="161" y="213"/>
                  </a:lnTo>
                  <a:lnTo>
                    <a:pt x="161" y="215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20"/>
                  </a:lnTo>
                  <a:lnTo>
                    <a:pt x="163" y="220"/>
                  </a:lnTo>
                  <a:lnTo>
                    <a:pt x="163" y="220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68" y="220"/>
                  </a:lnTo>
                  <a:lnTo>
                    <a:pt x="168" y="220"/>
                  </a:lnTo>
                  <a:lnTo>
                    <a:pt x="168" y="220"/>
                  </a:lnTo>
                  <a:lnTo>
                    <a:pt x="170" y="220"/>
                  </a:lnTo>
                  <a:lnTo>
                    <a:pt x="173" y="222"/>
                  </a:lnTo>
                  <a:lnTo>
                    <a:pt x="175" y="222"/>
                  </a:lnTo>
                  <a:lnTo>
                    <a:pt x="175" y="224"/>
                  </a:lnTo>
                  <a:lnTo>
                    <a:pt x="178" y="224"/>
                  </a:lnTo>
                  <a:lnTo>
                    <a:pt x="178" y="227"/>
                  </a:lnTo>
                  <a:lnTo>
                    <a:pt x="180" y="229"/>
                  </a:lnTo>
                  <a:lnTo>
                    <a:pt x="180" y="229"/>
                  </a:lnTo>
                  <a:lnTo>
                    <a:pt x="180" y="232"/>
                  </a:lnTo>
                  <a:lnTo>
                    <a:pt x="178" y="236"/>
                  </a:lnTo>
                  <a:lnTo>
                    <a:pt x="178" y="239"/>
                  </a:lnTo>
                  <a:lnTo>
                    <a:pt x="178" y="239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78" y="243"/>
                  </a:lnTo>
                  <a:lnTo>
                    <a:pt x="178" y="243"/>
                  </a:lnTo>
                  <a:lnTo>
                    <a:pt x="175" y="246"/>
                  </a:lnTo>
                  <a:lnTo>
                    <a:pt x="175" y="246"/>
                  </a:lnTo>
                  <a:lnTo>
                    <a:pt x="175" y="248"/>
                  </a:lnTo>
                  <a:lnTo>
                    <a:pt x="175" y="250"/>
                  </a:lnTo>
                  <a:lnTo>
                    <a:pt x="175" y="250"/>
                  </a:lnTo>
                  <a:lnTo>
                    <a:pt x="175" y="255"/>
                  </a:lnTo>
                  <a:lnTo>
                    <a:pt x="178" y="255"/>
                  </a:lnTo>
                  <a:lnTo>
                    <a:pt x="178" y="258"/>
                  </a:lnTo>
                  <a:lnTo>
                    <a:pt x="178" y="258"/>
                  </a:lnTo>
                  <a:lnTo>
                    <a:pt x="178" y="258"/>
                  </a:lnTo>
                  <a:lnTo>
                    <a:pt x="178" y="258"/>
                  </a:lnTo>
                  <a:lnTo>
                    <a:pt x="178" y="260"/>
                  </a:lnTo>
                  <a:lnTo>
                    <a:pt x="178" y="260"/>
                  </a:lnTo>
                  <a:lnTo>
                    <a:pt x="178" y="260"/>
                  </a:lnTo>
                  <a:lnTo>
                    <a:pt x="178" y="260"/>
                  </a:lnTo>
                  <a:lnTo>
                    <a:pt x="178" y="262"/>
                  </a:lnTo>
                  <a:lnTo>
                    <a:pt x="178" y="262"/>
                  </a:lnTo>
                  <a:lnTo>
                    <a:pt x="178" y="265"/>
                  </a:lnTo>
                  <a:lnTo>
                    <a:pt x="178" y="265"/>
                  </a:lnTo>
                  <a:lnTo>
                    <a:pt x="178" y="265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5" y="267"/>
                  </a:lnTo>
                  <a:lnTo>
                    <a:pt x="178" y="269"/>
                  </a:lnTo>
                  <a:lnTo>
                    <a:pt x="178" y="269"/>
                  </a:lnTo>
                  <a:lnTo>
                    <a:pt x="180" y="269"/>
                  </a:lnTo>
                  <a:lnTo>
                    <a:pt x="180" y="272"/>
                  </a:lnTo>
                  <a:lnTo>
                    <a:pt x="180" y="272"/>
                  </a:lnTo>
                  <a:lnTo>
                    <a:pt x="178" y="272"/>
                  </a:lnTo>
                  <a:lnTo>
                    <a:pt x="178" y="274"/>
                  </a:lnTo>
                  <a:lnTo>
                    <a:pt x="178" y="274"/>
                  </a:lnTo>
                  <a:lnTo>
                    <a:pt x="178" y="274"/>
                  </a:lnTo>
                  <a:lnTo>
                    <a:pt x="178" y="276"/>
                  </a:lnTo>
                  <a:lnTo>
                    <a:pt x="178" y="276"/>
                  </a:lnTo>
                  <a:lnTo>
                    <a:pt x="178" y="279"/>
                  </a:lnTo>
                  <a:lnTo>
                    <a:pt x="178" y="279"/>
                  </a:lnTo>
                  <a:lnTo>
                    <a:pt x="178" y="279"/>
                  </a:lnTo>
                  <a:lnTo>
                    <a:pt x="175" y="279"/>
                  </a:lnTo>
                  <a:lnTo>
                    <a:pt x="175" y="281"/>
                  </a:lnTo>
                  <a:lnTo>
                    <a:pt x="175" y="281"/>
                  </a:lnTo>
                  <a:lnTo>
                    <a:pt x="175" y="281"/>
                  </a:lnTo>
                  <a:lnTo>
                    <a:pt x="175" y="281"/>
                  </a:lnTo>
                  <a:lnTo>
                    <a:pt x="173" y="281"/>
                  </a:lnTo>
                  <a:lnTo>
                    <a:pt x="173" y="281"/>
                  </a:lnTo>
                  <a:lnTo>
                    <a:pt x="173" y="284"/>
                  </a:lnTo>
                  <a:lnTo>
                    <a:pt x="175" y="284"/>
                  </a:lnTo>
                  <a:lnTo>
                    <a:pt x="175" y="286"/>
                  </a:lnTo>
                  <a:lnTo>
                    <a:pt x="175" y="286"/>
                  </a:lnTo>
                  <a:lnTo>
                    <a:pt x="178" y="286"/>
                  </a:lnTo>
                  <a:lnTo>
                    <a:pt x="178" y="286"/>
                  </a:lnTo>
                  <a:lnTo>
                    <a:pt x="175" y="286"/>
                  </a:lnTo>
                  <a:lnTo>
                    <a:pt x="175" y="288"/>
                  </a:lnTo>
                  <a:lnTo>
                    <a:pt x="175" y="288"/>
                  </a:lnTo>
                  <a:lnTo>
                    <a:pt x="175" y="293"/>
                  </a:lnTo>
                  <a:lnTo>
                    <a:pt x="175" y="295"/>
                  </a:lnTo>
                  <a:lnTo>
                    <a:pt x="175" y="295"/>
                  </a:lnTo>
                  <a:lnTo>
                    <a:pt x="175" y="298"/>
                  </a:lnTo>
                  <a:lnTo>
                    <a:pt x="175" y="298"/>
                  </a:lnTo>
                  <a:lnTo>
                    <a:pt x="173" y="298"/>
                  </a:lnTo>
                  <a:lnTo>
                    <a:pt x="173" y="298"/>
                  </a:lnTo>
                  <a:lnTo>
                    <a:pt x="168" y="300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6" y="305"/>
                  </a:lnTo>
                  <a:lnTo>
                    <a:pt x="166" y="305"/>
                  </a:lnTo>
                  <a:lnTo>
                    <a:pt x="166" y="305"/>
                  </a:lnTo>
                  <a:lnTo>
                    <a:pt x="168" y="305"/>
                  </a:lnTo>
                  <a:lnTo>
                    <a:pt x="168" y="305"/>
                  </a:lnTo>
                  <a:lnTo>
                    <a:pt x="166" y="307"/>
                  </a:lnTo>
                  <a:lnTo>
                    <a:pt x="166" y="310"/>
                  </a:lnTo>
                  <a:lnTo>
                    <a:pt x="166" y="310"/>
                  </a:lnTo>
                  <a:lnTo>
                    <a:pt x="166" y="310"/>
                  </a:lnTo>
                  <a:lnTo>
                    <a:pt x="166" y="310"/>
                  </a:lnTo>
                  <a:lnTo>
                    <a:pt x="163" y="312"/>
                  </a:lnTo>
                  <a:lnTo>
                    <a:pt x="163" y="312"/>
                  </a:lnTo>
                  <a:lnTo>
                    <a:pt x="166" y="312"/>
                  </a:lnTo>
                  <a:lnTo>
                    <a:pt x="166" y="312"/>
                  </a:lnTo>
                  <a:lnTo>
                    <a:pt x="163" y="314"/>
                  </a:lnTo>
                  <a:lnTo>
                    <a:pt x="161" y="314"/>
                  </a:lnTo>
                  <a:lnTo>
                    <a:pt x="161" y="314"/>
                  </a:lnTo>
                  <a:lnTo>
                    <a:pt x="161" y="317"/>
                  </a:lnTo>
                  <a:lnTo>
                    <a:pt x="166" y="319"/>
                  </a:lnTo>
                  <a:lnTo>
                    <a:pt x="166" y="321"/>
                  </a:lnTo>
                  <a:lnTo>
                    <a:pt x="166" y="321"/>
                  </a:lnTo>
                  <a:lnTo>
                    <a:pt x="163" y="321"/>
                  </a:lnTo>
                  <a:lnTo>
                    <a:pt x="163" y="321"/>
                  </a:lnTo>
                  <a:lnTo>
                    <a:pt x="163" y="321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6"/>
                  </a:lnTo>
                  <a:lnTo>
                    <a:pt x="161" y="326"/>
                  </a:lnTo>
                  <a:lnTo>
                    <a:pt x="159" y="326"/>
                  </a:lnTo>
                  <a:lnTo>
                    <a:pt x="159" y="326"/>
                  </a:lnTo>
                  <a:lnTo>
                    <a:pt x="159" y="329"/>
                  </a:lnTo>
                  <a:lnTo>
                    <a:pt x="159" y="329"/>
                  </a:lnTo>
                  <a:lnTo>
                    <a:pt x="159" y="329"/>
                  </a:lnTo>
                  <a:lnTo>
                    <a:pt x="159" y="329"/>
                  </a:lnTo>
                  <a:lnTo>
                    <a:pt x="156" y="329"/>
                  </a:lnTo>
                  <a:lnTo>
                    <a:pt x="156" y="329"/>
                  </a:lnTo>
                  <a:lnTo>
                    <a:pt x="156" y="329"/>
                  </a:lnTo>
                  <a:lnTo>
                    <a:pt x="156" y="329"/>
                  </a:lnTo>
                  <a:lnTo>
                    <a:pt x="154" y="329"/>
                  </a:lnTo>
                  <a:lnTo>
                    <a:pt x="154" y="329"/>
                  </a:lnTo>
                  <a:lnTo>
                    <a:pt x="152" y="329"/>
                  </a:lnTo>
                  <a:lnTo>
                    <a:pt x="152" y="329"/>
                  </a:lnTo>
                  <a:lnTo>
                    <a:pt x="152" y="329"/>
                  </a:lnTo>
                  <a:lnTo>
                    <a:pt x="152" y="329"/>
                  </a:lnTo>
                  <a:lnTo>
                    <a:pt x="152" y="329"/>
                  </a:lnTo>
                  <a:lnTo>
                    <a:pt x="149" y="329"/>
                  </a:lnTo>
                  <a:lnTo>
                    <a:pt x="149" y="329"/>
                  </a:lnTo>
                  <a:lnTo>
                    <a:pt x="147" y="329"/>
                  </a:lnTo>
                  <a:lnTo>
                    <a:pt x="147" y="329"/>
                  </a:lnTo>
                  <a:lnTo>
                    <a:pt x="144" y="329"/>
                  </a:lnTo>
                  <a:lnTo>
                    <a:pt x="144" y="326"/>
                  </a:lnTo>
                  <a:lnTo>
                    <a:pt x="144" y="326"/>
                  </a:lnTo>
                  <a:lnTo>
                    <a:pt x="147" y="324"/>
                  </a:lnTo>
                  <a:lnTo>
                    <a:pt x="147" y="324"/>
                  </a:lnTo>
                  <a:lnTo>
                    <a:pt x="147" y="321"/>
                  </a:lnTo>
                  <a:lnTo>
                    <a:pt x="149" y="321"/>
                  </a:lnTo>
                  <a:lnTo>
                    <a:pt x="149" y="321"/>
                  </a:lnTo>
                  <a:lnTo>
                    <a:pt x="147" y="321"/>
                  </a:lnTo>
                  <a:lnTo>
                    <a:pt x="147" y="321"/>
                  </a:lnTo>
                  <a:lnTo>
                    <a:pt x="147" y="319"/>
                  </a:lnTo>
                  <a:lnTo>
                    <a:pt x="147" y="319"/>
                  </a:lnTo>
                  <a:lnTo>
                    <a:pt x="147" y="319"/>
                  </a:lnTo>
                  <a:lnTo>
                    <a:pt x="147" y="317"/>
                  </a:lnTo>
                  <a:lnTo>
                    <a:pt x="144" y="317"/>
                  </a:lnTo>
                  <a:lnTo>
                    <a:pt x="144" y="317"/>
                  </a:lnTo>
                  <a:lnTo>
                    <a:pt x="142" y="314"/>
                  </a:lnTo>
                  <a:lnTo>
                    <a:pt x="142" y="312"/>
                  </a:lnTo>
                  <a:lnTo>
                    <a:pt x="142" y="310"/>
                  </a:lnTo>
                  <a:lnTo>
                    <a:pt x="142" y="310"/>
                  </a:lnTo>
                  <a:lnTo>
                    <a:pt x="140" y="307"/>
                  </a:lnTo>
                  <a:lnTo>
                    <a:pt x="140" y="307"/>
                  </a:lnTo>
                  <a:lnTo>
                    <a:pt x="140" y="307"/>
                  </a:lnTo>
                  <a:lnTo>
                    <a:pt x="140" y="307"/>
                  </a:lnTo>
                  <a:lnTo>
                    <a:pt x="140" y="310"/>
                  </a:lnTo>
                  <a:lnTo>
                    <a:pt x="137" y="312"/>
                  </a:lnTo>
                  <a:lnTo>
                    <a:pt x="137" y="312"/>
                  </a:lnTo>
                  <a:lnTo>
                    <a:pt x="137" y="312"/>
                  </a:lnTo>
                  <a:lnTo>
                    <a:pt x="137" y="312"/>
                  </a:lnTo>
                  <a:lnTo>
                    <a:pt x="137" y="314"/>
                  </a:lnTo>
                  <a:lnTo>
                    <a:pt x="133" y="317"/>
                  </a:lnTo>
                  <a:lnTo>
                    <a:pt x="133" y="319"/>
                  </a:lnTo>
                  <a:lnTo>
                    <a:pt x="133" y="319"/>
                  </a:lnTo>
                  <a:lnTo>
                    <a:pt x="133" y="319"/>
                  </a:lnTo>
                  <a:lnTo>
                    <a:pt x="133" y="319"/>
                  </a:lnTo>
                  <a:lnTo>
                    <a:pt x="130" y="321"/>
                  </a:lnTo>
                  <a:lnTo>
                    <a:pt x="130" y="321"/>
                  </a:lnTo>
                  <a:lnTo>
                    <a:pt x="130" y="321"/>
                  </a:lnTo>
                  <a:lnTo>
                    <a:pt x="128" y="321"/>
                  </a:lnTo>
                  <a:lnTo>
                    <a:pt x="128" y="324"/>
                  </a:lnTo>
                  <a:lnTo>
                    <a:pt x="126" y="324"/>
                  </a:lnTo>
                  <a:lnTo>
                    <a:pt x="126" y="324"/>
                  </a:lnTo>
                  <a:lnTo>
                    <a:pt x="126" y="324"/>
                  </a:lnTo>
                  <a:lnTo>
                    <a:pt x="126" y="326"/>
                  </a:lnTo>
                  <a:lnTo>
                    <a:pt x="126" y="326"/>
                  </a:lnTo>
                  <a:lnTo>
                    <a:pt x="126" y="326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21" y="326"/>
                  </a:lnTo>
                  <a:lnTo>
                    <a:pt x="121" y="326"/>
                  </a:lnTo>
                  <a:lnTo>
                    <a:pt x="118" y="326"/>
                  </a:lnTo>
                  <a:lnTo>
                    <a:pt x="109" y="321"/>
                  </a:lnTo>
                  <a:lnTo>
                    <a:pt x="109" y="321"/>
                  </a:lnTo>
                  <a:lnTo>
                    <a:pt x="109" y="321"/>
                  </a:lnTo>
                  <a:lnTo>
                    <a:pt x="109" y="324"/>
                  </a:lnTo>
                  <a:lnTo>
                    <a:pt x="107" y="324"/>
                  </a:lnTo>
                  <a:lnTo>
                    <a:pt x="107" y="321"/>
                  </a:lnTo>
                  <a:lnTo>
                    <a:pt x="102" y="321"/>
                  </a:lnTo>
                  <a:lnTo>
                    <a:pt x="102" y="321"/>
                  </a:lnTo>
                  <a:lnTo>
                    <a:pt x="102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7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9" y="321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99" y="314"/>
                  </a:lnTo>
                  <a:lnTo>
                    <a:pt x="99" y="314"/>
                  </a:lnTo>
                  <a:lnTo>
                    <a:pt x="97" y="312"/>
                  </a:lnTo>
                  <a:lnTo>
                    <a:pt x="97" y="31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5" y="310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92" y="305"/>
                  </a:lnTo>
                  <a:lnTo>
                    <a:pt x="92" y="305"/>
                  </a:lnTo>
                  <a:lnTo>
                    <a:pt x="92" y="305"/>
                  </a:lnTo>
                  <a:lnTo>
                    <a:pt x="92" y="303"/>
                  </a:lnTo>
                  <a:lnTo>
                    <a:pt x="90" y="300"/>
                  </a:lnTo>
                  <a:lnTo>
                    <a:pt x="90" y="298"/>
                  </a:lnTo>
                  <a:lnTo>
                    <a:pt x="88" y="298"/>
                  </a:lnTo>
                  <a:lnTo>
                    <a:pt x="85" y="298"/>
                  </a:lnTo>
                  <a:lnTo>
                    <a:pt x="85" y="298"/>
                  </a:lnTo>
                  <a:lnTo>
                    <a:pt x="83" y="295"/>
                  </a:lnTo>
                  <a:lnTo>
                    <a:pt x="81" y="293"/>
                  </a:lnTo>
                  <a:lnTo>
                    <a:pt x="78" y="293"/>
                  </a:lnTo>
                  <a:lnTo>
                    <a:pt x="78" y="293"/>
                  </a:lnTo>
                  <a:lnTo>
                    <a:pt x="73" y="295"/>
                  </a:lnTo>
                  <a:lnTo>
                    <a:pt x="73" y="295"/>
                  </a:lnTo>
                  <a:lnTo>
                    <a:pt x="73" y="295"/>
                  </a:lnTo>
                  <a:lnTo>
                    <a:pt x="73" y="298"/>
                  </a:lnTo>
                  <a:lnTo>
                    <a:pt x="73" y="298"/>
                  </a:lnTo>
                  <a:lnTo>
                    <a:pt x="73" y="298"/>
                  </a:lnTo>
                  <a:lnTo>
                    <a:pt x="73" y="298"/>
                  </a:lnTo>
                  <a:lnTo>
                    <a:pt x="73" y="298"/>
                  </a:lnTo>
                  <a:lnTo>
                    <a:pt x="71" y="298"/>
                  </a:lnTo>
                  <a:lnTo>
                    <a:pt x="71" y="298"/>
                  </a:lnTo>
                  <a:lnTo>
                    <a:pt x="71" y="298"/>
                  </a:lnTo>
                  <a:lnTo>
                    <a:pt x="69" y="295"/>
                  </a:lnTo>
                  <a:lnTo>
                    <a:pt x="69" y="298"/>
                  </a:lnTo>
                  <a:lnTo>
                    <a:pt x="69" y="303"/>
                  </a:lnTo>
                  <a:lnTo>
                    <a:pt x="71" y="305"/>
                  </a:lnTo>
                  <a:lnTo>
                    <a:pt x="71" y="307"/>
                  </a:lnTo>
                  <a:lnTo>
                    <a:pt x="73" y="307"/>
                  </a:lnTo>
                  <a:lnTo>
                    <a:pt x="73" y="310"/>
                  </a:lnTo>
                  <a:lnTo>
                    <a:pt x="71" y="310"/>
                  </a:lnTo>
                  <a:lnTo>
                    <a:pt x="71" y="312"/>
                  </a:lnTo>
                  <a:lnTo>
                    <a:pt x="71" y="312"/>
                  </a:lnTo>
                  <a:lnTo>
                    <a:pt x="71" y="314"/>
                  </a:lnTo>
                  <a:lnTo>
                    <a:pt x="71" y="317"/>
                  </a:lnTo>
                  <a:lnTo>
                    <a:pt x="71" y="317"/>
                  </a:lnTo>
                  <a:lnTo>
                    <a:pt x="71" y="319"/>
                  </a:lnTo>
                  <a:lnTo>
                    <a:pt x="71" y="321"/>
                  </a:lnTo>
                  <a:lnTo>
                    <a:pt x="50" y="324"/>
                  </a:lnTo>
                  <a:lnTo>
                    <a:pt x="47" y="324"/>
                  </a:lnTo>
                  <a:lnTo>
                    <a:pt x="47" y="324"/>
                  </a:lnTo>
                  <a:lnTo>
                    <a:pt x="45" y="321"/>
                  </a:lnTo>
                  <a:lnTo>
                    <a:pt x="43" y="321"/>
                  </a:lnTo>
                  <a:lnTo>
                    <a:pt x="43" y="319"/>
                  </a:lnTo>
                  <a:lnTo>
                    <a:pt x="43" y="321"/>
                  </a:lnTo>
                  <a:lnTo>
                    <a:pt x="40" y="321"/>
                  </a:lnTo>
                  <a:lnTo>
                    <a:pt x="38" y="321"/>
                  </a:lnTo>
                  <a:lnTo>
                    <a:pt x="36" y="321"/>
                  </a:lnTo>
                  <a:lnTo>
                    <a:pt x="36" y="324"/>
                  </a:lnTo>
                  <a:lnTo>
                    <a:pt x="33" y="324"/>
                  </a:lnTo>
                  <a:lnTo>
                    <a:pt x="33" y="324"/>
                  </a:lnTo>
                  <a:lnTo>
                    <a:pt x="31" y="324"/>
                  </a:lnTo>
                  <a:lnTo>
                    <a:pt x="31" y="324"/>
                  </a:lnTo>
                  <a:lnTo>
                    <a:pt x="28" y="321"/>
                  </a:lnTo>
                  <a:lnTo>
                    <a:pt x="28" y="321"/>
                  </a:lnTo>
                  <a:lnTo>
                    <a:pt x="28" y="321"/>
                  </a:lnTo>
                  <a:lnTo>
                    <a:pt x="28" y="321"/>
                  </a:lnTo>
                  <a:lnTo>
                    <a:pt x="26" y="321"/>
                  </a:lnTo>
                  <a:lnTo>
                    <a:pt x="24" y="319"/>
                  </a:lnTo>
                  <a:lnTo>
                    <a:pt x="24" y="321"/>
                  </a:lnTo>
                  <a:lnTo>
                    <a:pt x="24" y="321"/>
                  </a:lnTo>
                  <a:lnTo>
                    <a:pt x="24" y="324"/>
                  </a:lnTo>
                  <a:lnTo>
                    <a:pt x="24" y="326"/>
                  </a:lnTo>
                  <a:lnTo>
                    <a:pt x="24" y="329"/>
                  </a:lnTo>
                  <a:lnTo>
                    <a:pt x="24" y="329"/>
                  </a:lnTo>
                  <a:lnTo>
                    <a:pt x="24" y="331"/>
                  </a:lnTo>
                  <a:lnTo>
                    <a:pt x="26" y="333"/>
                  </a:lnTo>
                  <a:lnTo>
                    <a:pt x="26" y="333"/>
                  </a:lnTo>
                  <a:lnTo>
                    <a:pt x="26" y="336"/>
                  </a:lnTo>
                  <a:lnTo>
                    <a:pt x="26" y="336"/>
                  </a:lnTo>
                  <a:lnTo>
                    <a:pt x="26" y="338"/>
                  </a:lnTo>
                  <a:lnTo>
                    <a:pt x="26" y="338"/>
                  </a:lnTo>
                  <a:lnTo>
                    <a:pt x="21" y="345"/>
                  </a:lnTo>
                  <a:lnTo>
                    <a:pt x="21" y="345"/>
                  </a:lnTo>
                  <a:lnTo>
                    <a:pt x="21" y="347"/>
                  </a:lnTo>
                  <a:lnTo>
                    <a:pt x="21" y="350"/>
                  </a:lnTo>
                  <a:lnTo>
                    <a:pt x="21" y="350"/>
                  </a:lnTo>
                  <a:lnTo>
                    <a:pt x="24" y="347"/>
                  </a:lnTo>
                  <a:lnTo>
                    <a:pt x="26" y="347"/>
                  </a:lnTo>
                  <a:lnTo>
                    <a:pt x="26" y="347"/>
                  </a:lnTo>
                  <a:lnTo>
                    <a:pt x="28" y="347"/>
                  </a:lnTo>
                  <a:lnTo>
                    <a:pt x="31" y="350"/>
                  </a:lnTo>
                  <a:lnTo>
                    <a:pt x="33" y="355"/>
                  </a:lnTo>
                  <a:lnTo>
                    <a:pt x="36" y="357"/>
                  </a:lnTo>
                  <a:lnTo>
                    <a:pt x="36" y="357"/>
                  </a:lnTo>
                  <a:lnTo>
                    <a:pt x="33" y="359"/>
                  </a:lnTo>
                  <a:lnTo>
                    <a:pt x="33" y="359"/>
                  </a:lnTo>
                  <a:lnTo>
                    <a:pt x="31" y="359"/>
                  </a:lnTo>
                  <a:lnTo>
                    <a:pt x="31" y="359"/>
                  </a:lnTo>
                  <a:lnTo>
                    <a:pt x="31" y="359"/>
                  </a:lnTo>
                  <a:lnTo>
                    <a:pt x="31" y="362"/>
                  </a:lnTo>
                  <a:lnTo>
                    <a:pt x="31" y="364"/>
                  </a:lnTo>
                  <a:lnTo>
                    <a:pt x="31" y="364"/>
                  </a:lnTo>
                  <a:lnTo>
                    <a:pt x="31" y="364"/>
                  </a:lnTo>
                  <a:lnTo>
                    <a:pt x="31" y="366"/>
                  </a:lnTo>
                  <a:lnTo>
                    <a:pt x="31" y="366"/>
                  </a:lnTo>
                  <a:lnTo>
                    <a:pt x="33" y="366"/>
                  </a:lnTo>
                  <a:lnTo>
                    <a:pt x="36" y="369"/>
                  </a:lnTo>
                  <a:lnTo>
                    <a:pt x="38" y="369"/>
                  </a:lnTo>
                  <a:lnTo>
                    <a:pt x="38" y="371"/>
                  </a:lnTo>
                  <a:lnTo>
                    <a:pt x="43" y="371"/>
                  </a:lnTo>
                  <a:lnTo>
                    <a:pt x="43" y="371"/>
                  </a:lnTo>
                  <a:lnTo>
                    <a:pt x="45" y="374"/>
                  </a:lnTo>
                  <a:lnTo>
                    <a:pt x="43" y="376"/>
                  </a:lnTo>
                  <a:lnTo>
                    <a:pt x="40" y="376"/>
                  </a:lnTo>
                  <a:lnTo>
                    <a:pt x="40" y="378"/>
                  </a:lnTo>
                  <a:lnTo>
                    <a:pt x="38" y="385"/>
                  </a:lnTo>
                  <a:lnTo>
                    <a:pt x="38" y="385"/>
                  </a:lnTo>
                  <a:lnTo>
                    <a:pt x="38" y="388"/>
                  </a:lnTo>
                  <a:lnTo>
                    <a:pt x="38" y="388"/>
                  </a:lnTo>
                  <a:lnTo>
                    <a:pt x="40" y="388"/>
                  </a:lnTo>
                  <a:lnTo>
                    <a:pt x="40" y="390"/>
                  </a:lnTo>
                  <a:lnTo>
                    <a:pt x="43" y="390"/>
                  </a:lnTo>
                  <a:lnTo>
                    <a:pt x="40" y="392"/>
                  </a:lnTo>
                  <a:lnTo>
                    <a:pt x="40" y="392"/>
                  </a:lnTo>
                  <a:lnTo>
                    <a:pt x="38" y="392"/>
                  </a:lnTo>
                  <a:lnTo>
                    <a:pt x="38" y="395"/>
                  </a:lnTo>
                  <a:lnTo>
                    <a:pt x="38" y="395"/>
                  </a:lnTo>
                  <a:lnTo>
                    <a:pt x="38" y="395"/>
                  </a:lnTo>
                  <a:lnTo>
                    <a:pt x="33" y="392"/>
                  </a:lnTo>
                  <a:lnTo>
                    <a:pt x="33" y="392"/>
                  </a:lnTo>
                  <a:lnTo>
                    <a:pt x="31" y="392"/>
                  </a:lnTo>
                  <a:lnTo>
                    <a:pt x="28" y="392"/>
                  </a:lnTo>
                  <a:lnTo>
                    <a:pt x="28" y="392"/>
                  </a:lnTo>
                  <a:lnTo>
                    <a:pt x="24" y="385"/>
                  </a:lnTo>
                  <a:lnTo>
                    <a:pt x="21" y="383"/>
                  </a:lnTo>
                  <a:lnTo>
                    <a:pt x="19" y="383"/>
                  </a:lnTo>
                  <a:lnTo>
                    <a:pt x="17" y="383"/>
                  </a:lnTo>
                  <a:lnTo>
                    <a:pt x="17" y="385"/>
                  </a:lnTo>
                  <a:lnTo>
                    <a:pt x="14" y="388"/>
                  </a:lnTo>
                  <a:lnTo>
                    <a:pt x="14" y="388"/>
                  </a:lnTo>
                  <a:lnTo>
                    <a:pt x="12" y="388"/>
                  </a:lnTo>
                  <a:lnTo>
                    <a:pt x="10" y="390"/>
                  </a:lnTo>
                  <a:lnTo>
                    <a:pt x="7" y="390"/>
                  </a:lnTo>
                  <a:lnTo>
                    <a:pt x="5" y="392"/>
                  </a:lnTo>
                  <a:lnTo>
                    <a:pt x="5" y="392"/>
                  </a:lnTo>
                  <a:lnTo>
                    <a:pt x="2" y="395"/>
                  </a:lnTo>
                  <a:lnTo>
                    <a:pt x="0" y="404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2" y="409"/>
                  </a:lnTo>
                  <a:lnTo>
                    <a:pt x="7" y="411"/>
                  </a:lnTo>
                  <a:lnTo>
                    <a:pt x="12" y="416"/>
                  </a:lnTo>
                  <a:lnTo>
                    <a:pt x="12" y="416"/>
                  </a:lnTo>
                  <a:lnTo>
                    <a:pt x="12" y="416"/>
                  </a:lnTo>
                  <a:lnTo>
                    <a:pt x="12" y="416"/>
                  </a:lnTo>
                  <a:lnTo>
                    <a:pt x="12" y="418"/>
                  </a:lnTo>
                  <a:lnTo>
                    <a:pt x="14" y="418"/>
                  </a:lnTo>
                  <a:lnTo>
                    <a:pt x="14" y="418"/>
                  </a:lnTo>
                  <a:lnTo>
                    <a:pt x="14" y="421"/>
                  </a:lnTo>
                  <a:lnTo>
                    <a:pt x="17" y="423"/>
                  </a:lnTo>
                  <a:lnTo>
                    <a:pt x="19" y="426"/>
                  </a:lnTo>
                  <a:lnTo>
                    <a:pt x="24" y="428"/>
                  </a:lnTo>
                  <a:lnTo>
                    <a:pt x="31" y="433"/>
                  </a:lnTo>
                  <a:lnTo>
                    <a:pt x="36" y="440"/>
                  </a:lnTo>
                  <a:lnTo>
                    <a:pt x="38" y="442"/>
                  </a:lnTo>
                  <a:lnTo>
                    <a:pt x="38" y="442"/>
                  </a:lnTo>
                  <a:lnTo>
                    <a:pt x="36" y="445"/>
                  </a:lnTo>
                  <a:lnTo>
                    <a:pt x="36" y="445"/>
                  </a:lnTo>
                  <a:lnTo>
                    <a:pt x="36" y="445"/>
                  </a:lnTo>
                  <a:lnTo>
                    <a:pt x="36" y="445"/>
                  </a:lnTo>
                  <a:lnTo>
                    <a:pt x="38" y="447"/>
                  </a:lnTo>
                  <a:lnTo>
                    <a:pt x="38" y="449"/>
                  </a:lnTo>
                  <a:lnTo>
                    <a:pt x="38" y="449"/>
                  </a:lnTo>
                  <a:lnTo>
                    <a:pt x="38" y="452"/>
                  </a:lnTo>
                  <a:lnTo>
                    <a:pt x="38" y="452"/>
                  </a:lnTo>
                  <a:lnTo>
                    <a:pt x="38" y="449"/>
                  </a:lnTo>
                  <a:lnTo>
                    <a:pt x="38" y="449"/>
                  </a:lnTo>
                  <a:lnTo>
                    <a:pt x="38" y="452"/>
                  </a:lnTo>
                  <a:lnTo>
                    <a:pt x="38" y="452"/>
                  </a:lnTo>
                  <a:lnTo>
                    <a:pt x="38" y="452"/>
                  </a:lnTo>
                  <a:lnTo>
                    <a:pt x="40" y="454"/>
                  </a:lnTo>
                  <a:lnTo>
                    <a:pt x="40" y="456"/>
                  </a:lnTo>
                  <a:lnTo>
                    <a:pt x="43" y="456"/>
                  </a:lnTo>
                  <a:lnTo>
                    <a:pt x="45" y="459"/>
                  </a:lnTo>
                  <a:lnTo>
                    <a:pt x="45" y="461"/>
                  </a:lnTo>
                  <a:lnTo>
                    <a:pt x="47" y="463"/>
                  </a:lnTo>
                  <a:lnTo>
                    <a:pt x="47" y="463"/>
                  </a:lnTo>
                  <a:lnTo>
                    <a:pt x="47" y="463"/>
                  </a:lnTo>
                  <a:lnTo>
                    <a:pt x="55" y="459"/>
                  </a:lnTo>
                  <a:lnTo>
                    <a:pt x="55" y="456"/>
                  </a:lnTo>
                  <a:lnTo>
                    <a:pt x="57" y="449"/>
                  </a:lnTo>
                  <a:lnTo>
                    <a:pt x="57" y="449"/>
                  </a:lnTo>
                  <a:lnTo>
                    <a:pt x="57" y="449"/>
                  </a:lnTo>
                  <a:lnTo>
                    <a:pt x="57" y="449"/>
                  </a:lnTo>
                  <a:lnTo>
                    <a:pt x="59" y="452"/>
                  </a:lnTo>
                  <a:lnTo>
                    <a:pt x="59" y="452"/>
                  </a:lnTo>
                  <a:lnTo>
                    <a:pt x="59" y="452"/>
                  </a:lnTo>
                  <a:lnTo>
                    <a:pt x="59" y="452"/>
                  </a:lnTo>
                  <a:lnTo>
                    <a:pt x="62" y="452"/>
                  </a:lnTo>
                  <a:lnTo>
                    <a:pt x="64" y="452"/>
                  </a:lnTo>
                  <a:lnTo>
                    <a:pt x="64" y="452"/>
                  </a:lnTo>
                  <a:lnTo>
                    <a:pt x="64" y="449"/>
                  </a:lnTo>
                  <a:lnTo>
                    <a:pt x="66" y="445"/>
                  </a:lnTo>
                  <a:lnTo>
                    <a:pt x="66" y="445"/>
                  </a:lnTo>
                  <a:lnTo>
                    <a:pt x="66" y="442"/>
                  </a:lnTo>
                  <a:lnTo>
                    <a:pt x="66" y="442"/>
                  </a:lnTo>
                  <a:lnTo>
                    <a:pt x="69" y="442"/>
                  </a:lnTo>
                  <a:lnTo>
                    <a:pt x="69" y="442"/>
                  </a:lnTo>
                  <a:lnTo>
                    <a:pt x="73" y="440"/>
                  </a:lnTo>
                  <a:lnTo>
                    <a:pt x="78" y="440"/>
                  </a:lnTo>
                  <a:lnTo>
                    <a:pt x="81" y="440"/>
                  </a:lnTo>
                  <a:lnTo>
                    <a:pt x="81" y="437"/>
                  </a:lnTo>
                  <a:lnTo>
                    <a:pt x="81" y="435"/>
                  </a:lnTo>
                  <a:lnTo>
                    <a:pt x="83" y="435"/>
                  </a:lnTo>
                  <a:lnTo>
                    <a:pt x="83" y="435"/>
                  </a:lnTo>
                  <a:lnTo>
                    <a:pt x="85" y="435"/>
                  </a:lnTo>
                  <a:lnTo>
                    <a:pt x="85" y="433"/>
                  </a:lnTo>
                  <a:lnTo>
                    <a:pt x="85" y="433"/>
                  </a:lnTo>
                  <a:lnTo>
                    <a:pt x="85" y="430"/>
                  </a:lnTo>
                  <a:lnTo>
                    <a:pt x="88" y="430"/>
                  </a:lnTo>
                  <a:lnTo>
                    <a:pt x="88" y="430"/>
                  </a:lnTo>
                  <a:lnTo>
                    <a:pt x="88" y="430"/>
                  </a:lnTo>
                  <a:lnTo>
                    <a:pt x="90" y="430"/>
                  </a:lnTo>
                  <a:lnTo>
                    <a:pt x="90" y="430"/>
                  </a:lnTo>
                  <a:lnTo>
                    <a:pt x="90" y="430"/>
                  </a:lnTo>
                  <a:lnTo>
                    <a:pt x="92" y="430"/>
                  </a:lnTo>
                  <a:lnTo>
                    <a:pt x="92" y="430"/>
                  </a:lnTo>
                  <a:lnTo>
                    <a:pt x="92" y="430"/>
                  </a:lnTo>
                  <a:lnTo>
                    <a:pt x="95" y="433"/>
                  </a:lnTo>
                  <a:lnTo>
                    <a:pt x="95" y="435"/>
                  </a:lnTo>
                  <a:lnTo>
                    <a:pt x="95" y="435"/>
                  </a:lnTo>
                  <a:lnTo>
                    <a:pt x="97" y="437"/>
                  </a:lnTo>
                  <a:lnTo>
                    <a:pt x="102" y="442"/>
                  </a:lnTo>
                  <a:lnTo>
                    <a:pt x="104" y="442"/>
                  </a:lnTo>
                  <a:lnTo>
                    <a:pt x="104" y="442"/>
                  </a:lnTo>
                  <a:lnTo>
                    <a:pt x="104" y="440"/>
                  </a:lnTo>
                  <a:lnTo>
                    <a:pt x="107" y="440"/>
                  </a:lnTo>
                  <a:lnTo>
                    <a:pt x="107" y="442"/>
                  </a:lnTo>
                  <a:lnTo>
                    <a:pt x="107" y="442"/>
                  </a:lnTo>
                  <a:lnTo>
                    <a:pt x="109" y="445"/>
                  </a:lnTo>
                  <a:lnTo>
                    <a:pt x="109" y="445"/>
                  </a:lnTo>
                  <a:lnTo>
                    <a:pt x="109" y="445"/>
                  </a:lnTo>
                  <a:lnTo>
                    <a:pt x="111" y="447"/>
                  </a:lnTo>
                  <a:lnTo>
                    <a:pt x="114" y="449"/>
                  </a:lnTo>
                  <a:lnTo>
                    <a:pt x="114" y="449"/>
                  </a:lnTo>
                  <a:lnTo>
                    <a:pt x="118" y="452"/>
                  </a:lnTo>
                  <a:lnTo>
                    <a:pt x="118" y="452"/>
                  </a:lnTo>
                  <a:lnTo>
                    <a:pt x="118" y="452"/>
                  </a:lnTo>
                  <a:lnTo>
                    <a:pt x="118" y="452"/>
                  </a:lnTo>
                  <a:lnTo>
                    <a:pt x="121" y="454"/>
                  </a:lnTo>
                  <a:lnTo>
                    <a:pt x="121" y="456"/>
                  </a:lnTo>
                  <a:lnTo>
                    <a:pt x="121" y="456"/>
                  </a:lnTo>
                  <a:lnTo>
                    <a:pt x="123" y="454"/>
                  </a:lnTo>
                  <a:lnTo>
                    <a:pt x="126" y="452"/>
                  </a:lnTo>
                  <a:lnTo>
                    <a:pt x="126" y="452"/>
                  </a:lnTo>
                  <a:lnTo>
                    <a:pt x="126" y="452"/>
                  </a:lnTo>
                  <a:lnTo>
                    <a:pt x="126" y="452"/>
                  </a:lnTo>
                  <a:lnTo>
                    <a:pt x="126" y="449"/>
                  </a:lnTo>
                  <a:lnTo>
                    <a:pt x="128" y="449"/>
                  </a:lnTo>
                  <a:lnTo>
                    <a:pt x="128" y="449"/>
                  </a:lnTo>
                  <a:lnTo>
                    <a:pt x="128" y="449"/>
                  </a:lnTo>
                  <a:lnTo>
                    <a:pt x="130" y="452"/>
                  </a:lnTo>
                  <a:lnTo>
                    <a:pt x="130" y="452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3" y="449"/>
                  </a:lnTo>
                  <a:lnTo>
                    <a:pt x="135" y="447"/>
                  </a:lnTo>
                  <a:lnTo>
                    <a:pt x="135" y="447"/>
                  </a:lnTo>
                  <a:lnTo>
                    <a:pt x="135" y="449"/>
                  </a:lnTo>
                  <a:lnTo>
                    <a:pt x="137" y="449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7"/>
                  </a:lnTo>
                  <a:lnTo>
                    <a:pt x="137" y="445"/>
                  </a:lnTo>
                  <a:lnTo>
                    <a:pt x="137" y="445"/>
                  </a:lnTo>
                  <a:lnTo>
                    <a:pt x="137" y="442"/>
                  </a:lnTo>
                  <a:lnTo>
                    <a:pt x="137" y="440"/>
                  </a:lnTo>
                  <a:lnTo>
                    <a:pt x="140" y="440"/>
                  </a:lnTo>
                  <a:lnTo>
                    <a:pt x="137" y="435"/>
                  </a:lnTo>
                  <a:lnTo>
                    <a:pt x="137" y="433"/>
                  </a:lnTo>
                  <a:lnTo>
                    <a:pt x="140" y="433"/>
                  </a:lnTo>
                  <a:lnTo>
                    <a:pt x="142" y="433"/>
                  </a:lnTo>
                  <a:lnTo>
                    <a:pt x="144" y="433"/>
                  </a:lnTo>
                  <a:lnTo>
                    <a:pt x="144" y="433"/>
                  </a:lnTo>
                  <a:lnTo>
                    <a:pt x="144" y="433"/>
                  </a:lnTo>
                  <a:lnTo>
                    <a:pt x="147" y="435"/>
                  </a:lnTo>
                  <a:lnTo>
                    <a:pt x="147" y="435"/>
                  </a:lnTo>
                  <a:lnTo>
                    <a:pt x="147" y="435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52" y="435"/>
                  </a:lnTo>
                  <a:lnTo>
                    <a:pt x="152" y="435"/>
                  </a:lnTo>
                  <a:lnTo>
                    <a:pt x="152" y="435"/>
                  </a:lnTo>
                  <a:lnTo>
                    <a:pt x="154" y="433"/>
                  </a:lnTo>
                  <a:lnTo>
                    <a:pt x="154" y="433"/>
                  </a:lnTo>
                  <a:lnTo>
                    <a:pt x="154" y="433"/>
                  </a:lnTo>
                  <a:lnTo>
                    <a:pt x="154" y="430"/>
                  </a:lnTo>
                  <a:lnTo>
                    <a:pt x="156" y="430"/>
                  </a:lnTo>
                  <a:lnTo>
                    <a:pt x="161" y="430"/>
                  </a:lnTo>
                  <a:lnTo>
                    <a:pt x="163" y="430"/>
                  </a:lnTo>
                  <a:lnTo>
                    <a:pt x="166" y="428"/>
                  </a:lnTo>
                  <a:lnTo>
                    <a:pt x="168" y="426"/>
                  </a:lnTo>
                  <a:lnTo>
                    <a:pt x="168" y="426"/>
                  </a:lnTo>
                  <a:lnTo>
                    <a:pt x="170" y="426"/>
                  </a:lnTo>
                  <a:lnTo>
                    <a:pt x="173" y="423"/>
                  </a:lnTo>
                  <a:lnTo>
                    <a:pt x="175" y="423"/>
                  </a:lnTo>
                  <a:lnTo>
                    <a:pt x="175" y="423"/>
                  </a:lnTo>
                  <a:lnTo>
                    <a:pt x="175" y="426"/>
                  </a:lnTo>
                  <a:lnTo>
                    <a:pt x="175" y="426"/>
                  </a:lnTo>
                  <a:lnTo>
                    <a:pt x="175" y="426"/>
                  </a:lnTo>
                  <a:lnTo>
                    <a:pt x="175" y="426"/>
                  </a:lnTo>
                  <a:lnTo>
                    <a:pt x="175" y="428"/>
                  </a:lnTo>
                  <a:lnTo>
                    <a:pt x="175" y="428"/>
                  </a:lnTo>
                  <a:lnTo>
                    <a:pt x="175" y="428"/>
                  </a:lnTo>
                  <a:lnTo>
                    <a:pt x="175" y="430"/>
                  </a:lnTo>
                  <a:lnTo>
                    <a:pt x="178" y="430"/>
                  </a:lnTo>
                  <a:lnTo>
                    <a:pt x="178" y="433"/>
                  </a:lnTo>
                  <a:lnTo>
                    <a:pt x="178" y="433"/>
                  </a:lnTo>
                  <a:lnTo>
                    <a:pt x="178" y="433"/>
                  </a:lnTo>
                  <a:lnTo>
                    <a:pt x="178" y="435"/>
                  </a:lnTo>
                  <a:lnTo>
                    <a:pt x="178" y="435"/>
                  </a:lnTo>
                  <a:lnTo>
                    <a:pt x="175" y="435"/>
                  </a:lnTo>
                  <a:lnTo>
                    <a:pt x="175" y="437"/>
                  </a:lnTo>
                  <a:lnTo>
                    <a:pt x="173" y="437"/>
                  </a:lnTo>
                  <a:lnTo>
                    <a:pt x="173" y="437"/>
                  </a:lnTo>
                  <a:lnTo>
                    <a:pt x="173" y="440"/>
                  </a:lnTo>
                  <a:lnTo>
                    <a:pt x="173" y="440"/>
                  </a:lnTo>
                  <a:lnTo>
                    <a:pt x="173" y="440"/>
                  </a:lnTo>
                  <a:lnTo>
                    <a:pt x="173" y="442"/>
                  </a:lnTo>
                  <a:lnTo>
                    <a:pt x="173" y="445"/>
                  </a:lnTo>
                  <a:lnTo>
                    <a:pt x="175" y="445"/>
                  </a:lnTo>
                  <a:lnTo>
                    <a:pt x="175" y="445"/>
                  </a:lnTo>
                  <a:lnTo>
                    <a:pt x="175" y="447"/>
                  </a:lnTo>
                  <a:lnTo>
                    <a:pt x="175" y="447"/>
                  </a:lnTo>
                  <a:lnTo>
                    <a:pt x="175" y="447"/>
                  </a:lnTo>
                  <a:lnTo>
                    <a:pt x="175" y="449"/>
                  </a:lnTo>
                  <a:lnTo>
                    <a:pt x="175" y="449"/>
                  </a:lnTo>
                  <a:lnTo>
                    <a:pt x="175" y="449"/>
                  </a:lnTo>
                  <a:lnTo>
                    <a:pt x="175" y="449"/>
                  </a:lnTo>
                  <a:lnTo>
                    <a:pt x="175" y="452"/>
                  </a:lnTo>
                  <a:lnTo>
                    <a:pt x="175" y="454"/>
                  </a:lnTo>
                  <a:lnTo>
                    <a:pt x="175" y="456"/>
                  </a:lnTo>
                  <a:lnTo>
                    <a:pt x="175" y="456"/>
                  </a:lnTo>
                  <a:lnTo>
                    <a:pt x="178" y="456"/>
                  </a:lnTo>
                  <a:lnTo>
                    <a:pt x="178" y="456"/>
                  </a:lnTo>
                  <a:lnTo>
                    <a:pt x="178" y="454"/>
                  </a:lnTo>
                  <a:lnTo>
                    <a:pt x="180" y="454"/>
                  </a:lnTo>
                  <a:lnTo>
                    <a:pt x="180" y="454"/>
                  </a:lnTo>
                  <a:lnTo>
                    <a:pt x="182" y="454"/>
                  </a:lnTo>
                  <a:lnTo>
                    <a:pt x="182" y="454"/>
                  </a:lnTo>
                  <a:lnTo>
                    <a:pt x="182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5" y="454"/>
                  </a:lnTo>
                  <a:lnTo>
                    <a:pt x="185" y="456"/>
                  </a:lnTo>
                  <a:lnTo>
                    <a:pt x="185" y="456"/>
                  </a:lnTo>
                  <a:lnTo>
                    <a:pt x="185" y="456"/>
                  </a:lnTo>
                  <a:lnTo>
                    <a:pt x="187" y="456"/>
                  </a:lnTo>
                  <a:lnTo>
                    <a:pt x="187" y="456"/>
                  </a:lnTo>
                  <a:lnTo>
                    <a:pt x="189" y="456"/>
                  </a:lnTo>
                  <a:lnTo>
                    <a:pt x="192" y="456"/>
                  </a:lnTo>
                  <a:lnTo>
                    <a:pt x="194" y="454"/>
                  </a:lnTo>
                  <a:lnTo>
                    <a:pt x="196" y="454"/>
                  </a:lnTo>
                  <a:lnTo>
                    <a:pt x="199" y="452"/>
                  </a:lnTo>
                  <a:lnTo>
                    <a:pt x="199" y="452"/>
                  </a:lnTo>
                  <a:lnTo>
                    <a:pt x="199" y="452"/>
                  </a:lnTo>
                  <a:lnTo>
                    <a:pt x="204" y="445"/>
                  </a:lnTo>
                  <a:lnTo>
                    <a:pt x="208" y="440"/>
                  </a:lnTo>
                  <a:lnTo>
                    <a:pt x="208" y="440"/>
                  </a:lnTo>
                  <a:lnTo>
                    <a:pt x="208" y="437"/>
                  </a:lnTo>
                  <a:lnTo>
                    <a:pt x="211" y="437"/>
                  </a:lnTo>
                  <a:lnTo>
                    <a:pt x="213" y="435"/>
                  </a:lnTo>
                  <a:lnTo>
                    <a:pt x="215" y="433"/>
                  </a:lnTo>
                  <a:lnTo>
                    <a:pt x="218" y="428"/>
                  </a:lnTo>
                  <a:lnTo>
                    <a:pt x="218" y="428"/>
                  </a:lnTo>
                  <a:lnTo>
                    <a:pt x="218" y="428"/>
                  </a:lnTo>
                  <a:lnTo>
                    <a:pt x="220" y="426"/>
                  </a:lnTo>
                  <a:lnTo>
                    <a:pt x="220" y="426"/>
                  </a:lnTo>
                  <a:lnTo>
                    <a:pt x="223" y="426"/>
                  </a:lnTo>
                  <a:lnTo>
                    <a:pt x="227" y="423"/>
                  </a:lnTo>
                  <a:lnTo>
                    <a:pt x="230" y="421"/>
                  </a:lnTo>
                  <a:lnTo>
                    <a:pt x="232" y="421"/>
                  </a:lnTo>
                  <a:lnTo>
                    <a:pt x="232" y="421"/>
                  </a:lnTo>
                  <a:lnTo>
                    <a:pt x="232" y="421"/>
                  </a:lnTo>
                  <a:lnTo>
                    <a:pt x="232" y="418"/>
                  </a:lnTo>
                  <a:lnTo>
                    <a:pt x="234" y="418"/>
                  </a:lnTo>
                  <a:lnTo>
                    <a:pt x="234" y="414"/>
                  </a:lnTo>
                  <a:lnTo>
                    <a:pt x="234" y="411"/>
                  </a:lnTo>
                  <a:lnTo>
                    <a:pt x="237" y="411"/>
                  </a:lnTo>
                  <a:lnTo>
                    <a:pt x="237" y="411"/>
                  </a:lnTo>
                  <a:lnTo>
                    <a:pt x="246" y="409"/>
                  </a:lnTo>
                  <a:lnTo>
                    <a:pt x="249" y="409"/>
                  </a:lnTo>
                  <a:lnTo>
                    <a:pt x="251" y="409"/>
                  </a:lnTo>
                  <a:lnTo>
                    <a:pt x="253" y="407"/>
                  </a:lnTo>
                  <a:lnTo>
                    <a:pt x="253" y="407"/>
                  </a:lnTo>
                  <a:lnTo>
                    <a:pt x="256" y="407"/>
                  </a:lnTo>
                  <a:lnTo>
                    <a:pt x="256" y="404"/>
                  </a:lnTo>
                  <a:lnTo>
                    <a:pt x="256" y="402"/>
                  </a:lnTo>
                  <a:lnTo>
                    <a:pt x="258" y="402"/>
                  </a:lnTo>
                  <a:lnTo>
                    <a:pt x="258" y="400"/>
                  </a:lnTo>
                  <a:lnTo>
                    <a:pt x="258" y="397"/>
                  </a:lnTo>
                  <a:lnTo>
                    <a:pt x="260" y="395"/>
                  </a:lnTo>
                  <a:lnTo>
                    <a:pt x="260" y="395"/>
                  </a:lnTo>
                  <a:lnTo>
                    <a:pt x="260" y="392"/>
                  </a:lnTo>
                  <a:lnTo>
                    <a:pt x="263" y="390"/>
                  </a:lnTo>
                  <a:lnTo>
                    <a:pt x="267" y="385"/>
                  </a:lnTo>
                  <a:lnTo>
                    <a:pt x="267" y="383"/>
                  </a:lnTo>
                  <a:lnTo>
                    <a:pt x="270" y="381"/>
                  </a:lnTo>
                  <a:lnTo>
                    <a:pt x="272" y="376"/>
                  </a:lnTo>
                  <a:lnTo>
                    <a:pt x="272" y="374"/>
                  </a:lnTo>
                  <a:lnTo>
                    <a:pt x="272" y="374"/>
                  </a:lnTo>
                  <a:lnTo>
                    <a:pt x="272" y="371"/>
                  </a:lnTo>
                  <a:lnTo>
                    <a:pt x="272" y="371"/>
                  </a:lnTo>
                  <a:lnTo>
                    <a:pt x="272" y="371"/>
                  </a:lnTo>
                  <a:lnTo>
                    <a:pt x="272" y="369"/>
                  </a:lnTo>
                  <a:lnTo>
                    <a:pt x="270" y="369"/>
                  </a:lnTo>
                  <a:lnTo>
                    <a:pt x="272" y="366"/>
                  </a:lnTo>
                  <a:lnTo>
                    <a:pt x="272" y="364"/>
                  </a:lnTo>
                  <a:lnTo>
                    <a:pt x="270" y="364"/>
                  </a:lnTo>
                  <a:lnTo>
                    <a:pt x="270" y="364"/>
                  </a:lnTo>
                  <a:lnTo>
                    <a:pt x="270" y="359"/>
                  </a:lnTo>
                  <a:lnTo>
                    <a:pt x="270" y="357"/>
                  </a:lnTo>
                  <a:lnTo>
                    <a:pt x="270" y="355"/>
                  </a:lnTo>
                  <a:lnTo>
                    <a:pt x="270" y="352"/>
                  </a:lnTo>
                  <a:lnTo>
                    <a:pt x="270" y="350"/>
                  </a:lnTo>
                  <a:lnTo>
                    <a:pt x="270" y="350"/>
                  </a:lnTo>
                  <a:lnTo>
                    <a:pt x="270" y="347"/>
                  </a:lnTo>
                  <a:lnTo>
                    <a:pt x="272" y="345"/>
                  </a:lnTo>
                  <a:lnTo>
                    <a:pt x="272" y="336"/>
                  </a:lnTo>
                  <a:lnTo>
                    <a:pt x="270" y="324"/>
                  </a:lnTo>
                  <a:lnTo>
                    <a:pt x="270" y="321"/>
                  </a:lnTo>
                  <a:lnTo>
                    <a:pt x="270" y="321"/>
                  </a:lnTo>
                  <a:lnTo>
                    <a:pt x="270" y="321"/>
                  </a:lnTo>
                  <a:lnTo>
                    <a:pt x="270" y="319"/>
                  </a:lnTo>
                  <a:lnTo>
                    <a:pt x="270" y="319"/>
                  </a:lnTo>
                  <a:lnTo>
                    <a:pt x="270" y="319"/>
                  </a:lnTo>
                  <a:lnTo>
                    <a:pt x="270" y="317"/>
                  </a:lnTo>
                  <a:lnTo>
                    <a:pt x="270" y="314"/>
                  </a:lnTo>
                  <a:lnTo>
                    <a:pt x="270" y="314"/>
                  </a:lnTo>
                  <a:lnTo>
                    <a:pt x="270" y="314"/>
                  </a:lnTo>
                  <a:lnTo>
                    <a:pt x="270" y="312"/>
                  </a:lnTo>
                  <a:lnTo>
                    <a:pt x="272" y="312"/>
                  </a:lnTo>
                  <a:lnTo>
                    <a:pt x="272" y="310"/>
                  </a:lnTo>
                  <a:lnTo>
                    <a:pt x="275" y="307"/>
                  </a:lnTo>
                  <a:lnTo>
                    <a:pt x="275" y="307"/>
                  </a:lnTo>
                  <a:lnTo>
                    <a:pt x="279" y="305"/>
                  </a:lnTo>
                  <a:lnTo>
                    <a:pt x="282" y="303"/>
                  </a:lnTo>
                  <a:lnTo>
                    <a:pt x="284" y="300"/>
                  </a:lnTo>
                  <a:lnTo>
                    <a:pt x="284" y="298"/>
                  </a:lnTo>
                  <a:lnTo>
                    <a:pt x="286" y="298"/>
                  </a:lnTo>
                  <a:lnTo>
                    <a:pt x="286" y="298"/>
                  </a:lnTo>
                  <a:lnTo>
                    <a:pt x="286" y="298"/>
                  </a:lnTo>
                  <a:lnTo>
                    <a:pt x="289" y="298"/>
                  </a:lnTo>
                  <a:lnTo>
                    <a:pt x="289" y="298"/>
                  </a:lnTo>
                  <a:lnTo>
                    <a:pt x="289" y="295"/>
                  </a:lnTo>
                  <a:lnTo>
                    <a:pt x="289" y="295"/>
                  </a:lnTo>
                  <a:lnTo>
                    <a:pt x="289" y="295"/>
                  </a:lnTo>
                  <a:lnTo>
                    <a:pt x="294" y="291"/>
                  </a:lnTo>
                  <a:lnTo>
                    <a:pt x="294" y="288"/>
                  </a:lnTo>
                  <a:lnTo>
                    <a:pt x="294" y="286"/>
                  </a:lnTo>
                  <a:lnTo>
                    <a:pt x="294" y="286"/>
                  </a:lnTo>
                  <a:lnTo>
                    <a:pt x="294" y="284"/>
                  </a:lnTo>
                  <a:lnTo>
                    <a:pt x="294" y="284"/>
                  </a:lnTo>
                  <a:lnTo>
                    <a:pt x="294" y="284"/>
                  </a:lnTo>
                  <a:lnTo>
                    <a:pt x="296" y="281"/>
                  </a:lnTo>
                  <a:lnTo>
                    <a:pt x="296" y="279"/>
                  </a:lnTo>
                  <a:lnTo>
                    <a:pt x="298" y="276"/>
                  </a:lnTo>
                  <a:lnTo>
                    <a:pt x="298" y="274"/>
                  </a:lnTo>
                  <a:lnTo>
                    <a:pt x="301" y="272"/>
                  </a:lnTo>
                  <a:lnTo>
                    <a:pt x="303" y="269"/>
                  </a:lnTo>
                  <a:lnTo>
                    <a:pt x="303" y="267"/>
                  </a:lnTo>
                  <a:lnTo>
                    <a:pt x="305" y="265"/>
                  </a:lnTo>
                  <a:lnTo>
                    <a:pt x="305" y="265"/>
                  </a:lnTo>
                  <a:lnTo>
                    <a:pt x="305" y="265"/>
                  </a:lnTo>
                  <a:lnTo>
                    <a:pt x="305" y="265"/>
                  </a:lnTo>
                  <a:lnTo>
                    <a:pt x="308" y="262"/>
                  </a:lnTo>
                  <a:lnTo>
                    <a:pt x="310" y="260"/>
                  </a:lnTo>
                  <a:lnTo>
                    <a:pt x="310" y="260"/>
                  </a:lnTo>
                  <a:lnTo>
                    <a:pt x="312" y="258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15" y="255"/>
                  </a:lnTo>
                  <a:lnTo>
                    <a:pt x="317" y="255"/>
                  </a:lnTo>
                  <a:lnTo>
                    <a:pt x="320" y="253"/>
                  </a:lnTo>
                  <a:lnTo>
                    <a:pt x="324" y="253"/>
                  </a:lnTo>
                  <a:lnTo>
                    <a:pt x="324" y="253"/>
                  </a:lnTo>
                  <a:lnTo>
                    <a:pt x="327" y="250"/>
                  </a:lnTo>
                  <a:lnTo>
                    <a:pt x="329" y="250"/>
                  </a:lnTo>
                  <a:lnTo>
                    <a:pt x="331" y="250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4" y="248"/>
                  </a:lnTo>
                  <a:lnTo>
                    <a:pt x="334" y="248"/>
                  </a:lnTo>
                  <a:lnTo>
                    <a:pt x="334" y="246"/>
                  </a:lnTo>
                  <a:lnTo>
                    <a:pt x="336" y="246"/>
                  </a:lnTo>
                  <a:lnTo>
                    <a:pt x="343" y="236"/>
                  </a:lnTo>
                  <a:lnTo>
                    <a:pt x="346" y="234"/>
                  </a:lnTo>
                  <a:lnTo>
                    <a:pt x="348" y="232"/>
                  </a:lnTo>
                  <a:lnTo>
                    <a:pt x="348" y="232"/>
                  </a:lnTo>
                  <a:lnTo>
                    <a:pt x="348" y="232"/>
                  </a:lnTo>
                  <a:lnTo>
                    <a:pt x="348" y="232"/>
                  </a:lnTo>
                  <a:lnTo>
                    <a:pt x="348" y="232"/>
                  </a:lnTo>
                  <a:lnTo>
                    <a:pt x="348" y="229"/>
                  </a:lnTo>
                  <a:lnTo>
                    <a:pt x="350" y="229"/>
                  </a:lnTo>
                  <a:lnTo>
                    <a:pt x="350" y="229"/>
                  </a:lnTo>
                  <a:lnTo>
                    <a:pt x="353" y="227"/>
                  </a:lnTo>
                  <a:lnTo>
                    <a:pt x="353" y="224"/>
                  </a:lnTo>
                  <a:lnTo>
                    <a:pt x="355" y="224"/>
                  </a:lnTo>
                  <a:lnTo>
                    <a:pt x="353" y="215"/>
                  </a:lnTo>
                  <a:lnTo>
                    <a:pt x="353" y="210"/>
                  </a:lnTo>
                  <a:lnTo>
                    <a:pt x="353" y="208"/>
                  </a:lnTo>
                  <a:lnTo>
                    <a:pt x="353" y="208"/>
                  </a:lnTo>
                  <a:lnTo>
                    <a:pt x="355" y="196"/>
                  </a:lnTo>
                  <a:lnTo>
                    <a:pt x="355" y="196"/>
                  </a:lnTo>
                  <a:lnTo>
                    <a:pt x="360" y="184"/>
                  </a:lnTo>
                  <a:lnTo>
                    <a:pt x="364" y="177"/>
                  </a:lnTo>
                  <a:lnTo>
                    <a:pt x="364" y="177"/>
                  </a:lnTo>
                  <a:lnTo>
                    <a:pt x="364" y="172"/>
                  </a:lnTo>
                  <a:lnTo>
                    <a:pt x="364" y="170"/>
                  </a:lnTo>
                  <a:lnTo>
                    <a:pt x="364" y="170"/>
                  </a:lnTo>
                  <a:lnTo>
                    <a:pt x="364" y="168"/>
                  </a:lnTo>
                  <a:lnTo>
                    <a:pt x="362" y="168"/>
                  </a:lnTo>
                  <a:lnTo>
                    <a:pt x="362" y="165"/>
                  </a:lnTo>
                  <a:lnTo>
                    <a:pt x="362" y="165"/>
                  </a:lnTo>
                  <a:lnTo>
                    <a:pt x="362" y="163"/>
                  </a:lnTo>
                  <a:lnTo>
                    <a:pt x="362" y="158"/>
                  </a:lnTo>
                  <a:lnTo>
                    <a:pt x="362" y="158"/>
                  </a:lnTo>
                  <a:lnTo>
                    <a:pt x="360" y="151"/>
                  </a:lnTo>
                  <a:lnTo>
                    <a:pt x="360" y="146"/>
                  </a:lnTo>
                  <a:lnTo>
                    <a:pt x="360" y="142"/>
                  </a:lnTo>
                  <a:lnTo>
                    <a:pt x="360" y="142"/>
                  </a:lnTo>
                  <a:lnTo>
                    <a:pt x="362" y="139"/>
                  </a:lnTo>
                  <a:lnTo>
                    <a:pt x="362" y="137"/>
                  </a:lnTo>
                  <a:lnTo>
                    <a:pt x="364" y="134"/>
                  </a:lnTo>
                  <a:lnTo>
                    <a:pt x="364" y="132"/>
                  </a:lnTo>
                  <a:lnTo>
                    <a:pt x="364" y="130"/>
                  </a:lnTo>
                  <a:lnTo>
                    <a:pt x="367" y="125"/>
                  </a:lnTo>
                  <a:lnTo>
                    <a:pt x="367" y="123"/>
                  </a:lnTo>
                  <a:lnTo>
                    <a:pt x="369" y="120"/>
                  </a:lnTo>
                  <a:lnTo>
                    <a:pt x="372" y="113"/>
                  </a:lnTo>
                  <a:lnTo>
                    <a:pt x="372" y="113"/>
                  </a:lnTo>
                  <a:lnTo>
                    <a:pt x="372" y="97"/>
                  </a:lnTo>
                  <a:lnTo>
                    <a:pt x="372" y="97"/>
                  </a:lnTo>
                  <a:lnTo>
                    <a:pt x="372" y="94"/>
                  </a:lnTo>
                  <a:lnTo>
                    <a:pt x="372" y="94"/>
                  </a:lnTo>
                  <a:lnTo>
                    <a:pt x="372" y="94"/>
                  </a:lnTo>
                  <a:lnTo>
                    <a:pt x="372" y="92"/>
                  </a:lnTo>
                  <a:lnTo>
                    <a:pt x="372" y="85"/>
                  </a:lnTo>
                  <a:lnTo>
                    <a:pt x="372" y="85"/>
                  </a:lnTo>
                  <a:lnTo>
                    <a:pt x="372" y="82"/>
                  </a:lnTo>
                  <a:lnTo>
                    <a:pt x="372" y="82"/>
                  </a:lnTo>
                  <a:lnTo>
                    <a:pt x="374" y="75"/>
                  </a:lnTo>
                  <a:lnTo>
                    <a:pt x="374" y="75"/>
                  </a:lnTo>
                  <a:lnTo>
                    <a:pt x="374" y="73"/>
                  </a:lnTo>
                  <a:lnTo>
                    <a:pt x="376" y="73"/>
                  </a:lnTo>
                  <a:lnTo>
                    <a:pt x="376" y="73"/>
                  </a:lnTo>
                  <a:lnTo>
                    <a:pt x="376" y="73"/>
                  </a:lnTo>
                  <a:lnTo>
                    <a:pt x="376" y="71"/>
                  </a:lnTo>
                  <a:lnTo>
                    <a:pt x="379" y="71"/>
                  </a:lnTo>
                  <a:lnTo>
                    <a:pt x="379" y="68"/>
                  </a:lnTo>
                  <a:lnTo>
                    <a:pt x="379" y="68"/>
                  </a:lnTo>
                  <a:lnTo>
                    <a:pt x="379" y="63"/>
                  </a:lnTo>
                  <a:lnTo>
                    <a:pt x="379" y="63"/>
                  </a:lnTo>
                  <a:lnTo>
                    <a:pt x="381" y="63"/>
                  </a:lnTo>
                  <a:lnTo>
                    <a:pt x="383" y="59"/>
                  </a:lnTo>
                  <a:lnTo>
                    <a:pt x="383" y="59"/>
                  </a:lnTo>
                  <a:lnTo>
                    <a:pt x="383" y="59"/>
                  </a:lnTo>
                  <a:lnTo>
                    <a:pt x="388" y="52"/>
                  </a:lnTo>
                  <a:lnTo>
                    <a:pt x="391" y="49"/>
                  </a:lnTo>
                  <a:lnTo>
                    <a:pt x="391" y="47"/>
                  </a:lnTo>
                  <a:lnTo>
                    <a:pt x="391" y="47"/>
                  </a:lnTo>
                  <a:lnTo>
                    <a:pt x="391" y="45"/>
                  </a:lnTo>
                  <a:lnTo>
                    <a:pt x="393" y="42"/>
                  </a:lnTo>
                  <a:lnTo>
                    <a:pt x="393" y="42"/>
                  </a:lnTo>
                  <a:lnTo>
                    <a:pt x="393" y="40"/>
                  </a:lnTo>
                  <a:lnTo>
                    <a:pt x="393" y="40"/>
                  </a:lnTo>
                  <a:lnTo>
                    <a:pt x="393" y="40"/>
                  </a:lnTo>
                  <a:lnTo>
                    <a:pt x="395" y="33"/>
                  </a:lnTo>
                  <a:lnTo>
                    <a:pt x="395" y="33"/>
                  </a:lnTo>
                  <a:lnTo>
                    <a:pt x="398" y="33"/>
                  </a:lnTo>
                  <a:lnTo>
                    <a:pt x="400" y="30"/>
                  </a:lnTo>
                  <a:lnTo>
                    <a:pt x="400" y="30"/>
                  </a:lnTo>
                  <a:lnTo>
                    <a:pt x="400" y="30"/>
                  </a:lnTo>
                  <a:lnTo>
                    <a:pt x="400" y="28"/>
                  </a:lnTo>
                  <a:lnTo>
                    <a:pt x="400" y="28"/>
                  </a:lnTo>
                  <a:lnTo>
                    <a:pt x="402" y="21"/>
                  </a:lnTo>
                  <a:lnTo>
                    <a:pt x="402" y="14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16" name="Freeform 115"/>
            <p:cNvSpPr>
              <a:spLocks noEditPoints="1"/>
            </p:cNvSpPr>
            <p:nvPr/>
          </p:nvSpPr>
          <p:spPr bwMode="auto">
            <a:xfrm>
              <a:off x="10887074" y="4542991"/>
              <a:ext cx="112713" cy="87313"/>
            </a:xfrm>
            <a:custGeom>
              <a:avLst/>
              <a:gdLst>
                <a:gd name="T0" fmla="*/ 14 w 71"/>
                <a:gd name="T1" fmla="*/ 24 h 55"/>
                <a:gd name="T2" fmla="*/ 14 w 71"/>
                <a:gd name="T3" fmla="*/ 24 h 55"/>
                <a:gd name="T4" fmla="*/ 11 w 71"/>
                <a:gd name="T5" fmla="*/ 24 h 55"/>
                <a:gd name="T6" fmla="*/ 11 w 71"/>
                <a:gd name="T7" fmla="*/ 22 h 55"/>
                <a:gd name="T8" fmla="*/ 11 w 71"/>
                <a:gd name="T9" fmla="*/ 19 h 55"/>
                <a:gd name="T10" fmla="*/ 9 w 71"/>
                <a:gd name="T11" fmla="*/ 14 h 55"/>
                <a:gd name="T12" fmla="*/ 9 w 71"/>
                <a:gd name="T13" fmla="*/ 3 h 55"/>
                <a:gd name="T14" fmla="*/ 9 w 71"/>
                <a:gd name="T15" fmla="*/ 0 h 55"/>
                <a:gd name="T16" fmla="*/ 7 w 71"/>
                <a:gd name="T17" fmla="*/ 0 h 55"/>
                <a:gd name="T18" fmla="*/ 2 w 71"/>
                <a:gd name="T19" fmla="*/ 0 h 55"/>
                <a:gd name="T20" fmla="*/ 2 w 71"/>
                <a:gd name="T21" fmla="*/ 3 h 55"/>
                <a:gd name="T22" fmla="*/ 2 w 71"/>
                <a:gd name="T23" fmla="*/ 5 h 55"/>
                <a:gd name="T24" fmla="*/ 2 w 71"/>
                <a:gd name="T25" fmla="*/ 14 h 55"/>
                <a:gd name="T26" fmla="*/ 2 w 71"/>
                <a:gd name="T27" fmla="*/ 17 h 55"/>
                <a:gd name="T28" fmla="*/ 0 w 71"/>
                <a:gd name="T29" fmla="*/ 19 h 55"/>
                <a:gd name="T30" fmla="*/ 0 w 71"/>
                <a:gd name="T31" fmla="*/ 19 h 55"/>
                <a:gd name="T32" fmla="*/ 0 w 71"/>
                <a:gd name="T33" fmla="*/ 22 h 55"/>
                <a:gd name="T34" fmla="*/ 2 w 71"/>
                <a:gd name="T35" fmla="*/ 24 h 55"/>
                <a:gd name="T36" fmla="*/ 2 w 71"/>
                <a:gd name="T37" fmla="*/ 24 h 55"/>
                <a:gd name="T38" fmla="*/ 4 w 71"/>
                <a:gd name="T39" fmla="*/ 26 h 55"/>
                <a:gd name="T40" fmla="*/ 4 w 71"/>
                <a:gd name="T41" fmla="*/ 26 h 55"/>
                <a:gd name="T42" fmla="*/ 9 w 71"/>
                <a:gd name="T43" fmla="*/ 26 h 55"/>
                <a:gd name="T44" fmla="*/ 11 w 71"/>
                <a:gd name="T45" fmla="*/ 31 h 55"/>
                <a:gd name="T46" fmla="*/ 11 w 71"/>
                <a:gd name="T47" fmla="*/ 31 h 55"/>
                <a:gd name="T48" fmla="*/ 14 w 71"/>
                <a:gd name="T49" fmla="*/ 31 h 55"/>
                <a:gd name="T50" fmla="*/ 14 w 71"/>
                <a:gd name="T51" fmla="*/ 31 h 55"/>
                <a:gd name="T52" fmla="*/ 14 w 71"/>
                <a:gd name="T53" fmla="*/ 29 h 55"/>
                <a:gd name="T54" fmla="*/ 14 w 71"/>
                <a:gd name="T55" fmla="*/ 29 h 55"/>
                <a:gd name="T56" fmla="*/ 14 w 71"/>
                <a:gd name="T57" fmla="*/ 26 h 55"/>
                <a:gd name="T58" fmla="*/ 30 w 71"/>
                <a:gd name="T59" fmla="*/ 52 h 55"/>
                <a:gd name="T60" fmla="*/ 28 w 71"/>
                <a:gd name="T61" fmla="*/ 50 h 55"/>
                <a:gd name="T62" fmla="*/ 23 w 71"/>
                <a:gd name="T63" fmla="*/ 48 h 55"/>
                <a:gd name="T64" fmla="*/ 23 w 71"/>
                <a:gd name="T65" fmla="*/ 48 h 55"/>
                <a:gd name="T66" fmla="*/ 21 w 71"/>
                <a:gd name="T67" fmla="*/ 50 h 55"/>
                <a:gd name="T68" fmla="*/ 23 w 71"/>
                <a:gd name="T69" fmla="*/ 52 h 55"/>
                <a:gd name="T70" fmla="*/ 23 w 71"/>
                <a:gd name="T71" fmla="*/ 52 h 55"/>
                <a:gd name="T72" fmla="*/ 23 w 71"/>
                <a:gd name="T73" fmla="*/ 52 h 55"/>
                <a:gd name="T74" fmla="*/ 26 w 71"/>
                <a:gd name="T75" fmla="*/ 55 h 55"/>
                <a:gd name="T76" fmla="*/ 33 w 71"/>
                <a:gd name="T77" fmla="*/ 55 h 55"/>
                <a:gd name="T78" fmla="*/ 35 w 71"/>
                <a:gd name="T79" fmla="*/ 55 h 55"/>
                <a:gd name="T80" fmla="*/ 33 w 71"/>
                <a:gd name="T81" fmla="*/ 55 h 55"/>
                <a:gd name="T82" fmla="*/ 71 w 71"/>
                <a:gd name="T83" fmla="*/ 48 h 55"/>
                <a:gd name="T84" fmla="*/ 68 w 71"/>
                <a:gd name="T85" fmla="*/ 38 h 55"/>
                <a:gd name="T86" fmla="*/ 66 w 71"/>
                <a:gd name="T87" fmla="*/ 38 h 55"/>
                <a:gd name="T88" fmla="*/ 66 w 71"/>
                <a:gd name="T89" fmla="*/ 38 h 55"/>
                <a:gd name="T90" fmla="*/ 66 w 71"/>
                <a:gd name="T91" fmla="*/ 38 h 55"/>
                <a:gd name="T92" fmla="*/ 63 w 71"/>
                <a:gd name="T93" fmla="*/ 38 h 55"/>
                <a:gd name="T94" fmla="*/ 63 w 71"/>
                <a:gd name="T95" fmla="*/ 40 h 55"/>
                <a:gd name="T96" fmla="*/ 61 w 71"/>
                <a:gd name="T97" fmla="*/ 45 h 55"/>
                <a:gd name="T98" fmla="*/ 59 w 71"/>
                <a:gd name="T99" fmla="*/ 45 h 55"/>
                <a:gd name="T100" fmla="*/ 59 w 71"/>
                <a:gd name="T101" fmla="*/ 45 h 55"/>
                <a:gd name="T102" fmla="*/ 56 w 71"/>
                <a:gd name="T103" fmla="*/ 45 h 55"/>
                <a:gd name="T104" fmla="*/ 54 w 71"/>
                <a:gd name="T105" fmla="*/ 43 h 55"/>
                <a:gd name="T106" fmla="*/ 52 w 71"/>
                <a:gd name="T107" fmla="*/ 43 h 55"/>
                <a:gd name="T108" fmla="*/ 56 w 71"/>
                <a:gd name="T109" fmla="*/ 45 h 55"/>
                <a:gd name="T110" fmla="*/ 59 w 71"/>
                <a:gd name="T111" fmla="*/ 48 h 55"/>
                <a:gd name="T112" fmla="*/ 63 w 71"/>
                <a:gd name="T113" fmla="*/ 48 h 55"/>
                <a:gd name="T114" fmla="*/ 63 w 71"/>
                <a:gd name="T115" fmla="*/ 50 h 55"/>
                <a:gd name="T116" fmla="*/ 68 w 71"/>
                <a:gd name="T117" fmla="*/ 52 h 55"/>
                <a:gd name="T118" fmla="*/ 68 w 71"/>
                <a:gd name="T119" fmla="*/ 55 h 55"/>
                <a:gd name="T120" fmla="*/ 68 w 71"/>
                <a:gd name="T121" fmla="*/ 55 h 55"/>
                <a:gd name="T122" fmla="*/ 71 w 71"/>
                <a:gd name="T123" fmla="*/ 55 h 55"/>
                <a:gd name="T124" fmla="*/ 71 w 71"/>
                <a:gd name="T125" fmla="*/ 4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" h="55">
                  <a:moveTo>
                    <a:pt x="14" y="26"/>
                  </a:move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1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9" y="26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6"/>
                  </a:lnTo>
                  <a:lnTo>
                    <a:pt x="14" y="26"/>
                  </a:lnTo>
                  <a:close/>
                  <a:moveTo>
                    <a:pt x="30" y="52"/>
                  </a:moveTo>
                  <a:lnTo>
                    <a:pt x="30" y="52"/>
                  </a:lnTo>
                  <a:lnTo>
                    <a:pt x="30" y="50"/>
                  </a:lnTo>
                  <a:lnTo>
                    <a:pt x="28" y="50"/>
                  </a:lnTo>
                  <a:lnTo>
                    <a:pt x="26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1" y="48"/>
                  </a:lnTo>
                  <a:lnTo>
                    <a:pt x="21" y="50"/>
                  </a:lnTo>
                  <a:lnTo>
                    <a:pt x="23" y="50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3" y="55"/>
                  </a:lnTo>
                  <a:lnTo>
                    <a:pt x="26" y="55"/>
                  </a:lnTo>
                  <a:lnTo>
                    <a:pt x="28" y="55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3" y="55"/>
                  </a:lnTo>
                  <a:lnTo>
                    <a:pt x="30" y="52"/>
                  </a:lnTo>
                  <a:close/>
                  <a:moveTo>
                    <a:pt x="71" y="48"/>
                  </a:moveTo>
                  <a:lnTo>
                    <a:pt x="68" y="40"/>
                  </a:lnTo>
                  <a:lnTo>
                    <a:pt x="68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3" y="38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3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2" y="43"/>
                  </a:lnTo>
                  <a:lnTo>
                    <a:pt x="54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9" y="48"/>
                  </a:lnTo>
                  <a:lnTo>
                    <a:pt x="61" y="48"/>
                  </a:lnTo>
                  <a:lnTo>
                    <a:pt x="63" y="48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6" y="52"/>
                  </a:lnTo>
                  <a:lnTo>
                    <a:pt x="68" y="52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71" y="55"/>
                  </a:lnTo>
                  <a:lnTo>
                    <a:pt x="71" y="55"/>
                  </a:lnTo>
                  <a:lnTo>
                    <a:pt x="71" y="48"/>
                  </a:lnTo>
                  <a:lnTo>
                    <a:pt x="71" y="48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8358187" y="1541029"/>
              <a:ext cx="893763" cy="1404938"/>
            </a:xfrm>
            <a:custGeom>
              <a:avLst/>
              <a:gdLst>
                <a:gd name="T0" fmla="*/ 544 w 563"/>
                <a:gd name="T1" fmla="*/ 216 h 885"/>
                <a:gd name="T2" fmla="*/ 419 w 563"/>
                <a:gd name="T3" fmla="*/ 152 h 885"/>
                <a:gd name="T4" fmla="*/ 301 w 563"/>
                <a:gd name="T5" fmla="*/ 88 h 885"/>
                <a:gd name="T6" fmla="*/ 175 w 563"/>
                <a:gd name="T7" fmla="*/ 22 h 885"/>
                <a:gd name="T8" fmla="*/ 100 w 563"/>
                <a:gd name="T9" fmla="*/ 19 h 885"/>
                <a:gd name="T10" fmla="*/ 92 w 563"/>
                <a:gd name="T11" fmla="*/ 74 h 885"/>
                <a:gd name="T12" fmla="*/ 102 w 563"/>
                <a:gd name="T13" fmla="*/ 121 h 885"/>
                <a:gd name="T14" fmla="*/ 114 w 563"/>
                <a:gd name="T15" fmla="*/ 147 h 885"/>
                <a:gd name="T16" fmla="*/ 128 w 563"/>
                <a:gd name="T17" fmla="*/ 194 h 885"/>
                <a:gd name="T18" fmla="*/ 121 w 563"/>
                <a:gd name="T19" fmla="*/ 244 h 885"/>
                <a:gd name="T20" fmla="*/ 116 w 563"/>
                <a:gd name="T21" fmla="*/ 294 h 885"/>
                <a:gd name="T22" fmla="*/ 111 w 563"/>
                <a:gd name="T23" fmla="*/ 339 h 885"/>
                <a:gd name="T24" fmla="*/ 97 w 563"/>
                <a:gd name="T25" fmla="*/ 386 h 885"/>
                <a:gd name="T26" fmla="*/ 45 w 563"/>
                <a:gd name="T27" fmla="*/ 443 h 885"/>
                <a:gd name="T28" fmla="*/ 17 w 563"/>
                <a:gd name="T29" fmla="*/ 485 h 885"/>
                <a:gd name="T30" fmla="*/ 10 w 563"/>
                <a:gd name="T31" fmla="*/ 504 h 885"/>
                <a:gd name="T32" fmla="*/ 7 w 563"/>
                <a:gd name="T33" fmla="*/ 535 h 885"/>
                <a:gd name="T34" fmla="*/ 57 w 563"/>
                <a:gd name="T35" fmla="*/ 594 h 885"/>
                <a:gd name="T36" fmla="*/ 64 w 563"/>
                <a:gd name="T37" fmla="*/ 601 h 885"/>
                <a:gd name="T38" fmla="*/ 76 w 563"/>
                <a:gd name="T39" fmla="*/ 616 h 885"/>
                <a:gd name="T40" fmla="*/ 78 w 563"/>
                <a:gd name="T41" fmla="*/ 630 h 885"/>
                <a:gd name="T42" fmla="*/ 85 w 563"/>
                <a:gd name="T43" fmla="*/ 637 h 885"/>
                <a:gd name="T44" fmla="*/ 85 w 563"/>
                <a:gd name="T45" fmla="*/ 646 h 885"/>
                <a:gd name="T46" fmla="*/ 88 w 563"/>
                <a:gd name="T47" fmla="*/ 661 h 885"/>
                <a:gd name="T48" fmla="*/ 85 w 563"/>
                <a:gd name="T49" fmla="*/ 687 h 885"/>
                <a:gd name="T50" fmla="*/ 92 w 563"/>
                <a:gd name="T51" fmla="*/ 722 h 885"/>
                <a:gd name="T52" fmla="*/ 116 w 563"/>
                <a:gd name="T53" fmla="*/ 748 h 885"/>
                <a:gd name="T54" fmla="*/ 55 w 563"/>
                <a:gd name="T55" fmla="*/ 751 h 885"/>
                <a:gd name="T56" fmla="*/ 73 w 563"/>
                <a:gd name="T57" fmla="*/ 814 h 885"/>
                <a:gd name="T58" fmla="*/ 88 w 563"/>
                <a:gd name="T59" fmla="*/ 822 h 885"/>
                <a:gd name="T60" fmla="*/ 118 w 563"/>
                <a:gd name="T61" fmla="*/ 883 h 885"/>
                <a:gd name="T62" fmla="*/ 152 w 563"/>
                <a:gd name="T63" fmla="*/ 876 h 885"/>
                <a:gd name="T64" fmla="*/ 166 w 563"/>
                <a:gd name="T65" fmla="*/ 866 h 885"/>
                <a:gd name="T66" fmla="*/ 178 w 563"/>
                <a:gd name="T67" fmla="*/ 881 h 885"/>
                <a:gd name="T68" fmla="*/ 189 w 563"/>
                <a:gd name="T69" fmla="*/ 876 h 885"/>
                <a:gd name="T70" fmla="*/ 201 w 563"/>
                <a:gd name="T71" fmla="*/ 869 h 885"/>
                <a:gd name="T72" fmla="*/ 227 w 563"/>
                <a:gd name="T73" fmla="*/ 857 h 885"/>
                <a:gd name="T74" fmla="*/ 294 w 563"/>
                <a:gd name="T75" fmla="*/ 836 h 885"/>
                <a:gd name="T76" fmla="*/ 291 w 563"/>
                <a:gd name="T77" fmla="*/ 810 h 885"/>
                <a:gd name="T78" fmla="*/ 305 w 563"/>
                <a:gd name="T79" fmla="*/ 803 h 885"/>
                <a:gd name="T80" fmla="*/ 324 w 563"/>
                <a:gd name="T81" fmla="*/ 803 h 885"/>
                <a:gd name="T82" fmla="*/ 346 w 563"/>
                <a:gd name="T83" fmla="*/ 800 h 885"/>
                <a:gd name="T84" fmla="*/ 353 w 563"/>
                <a:gd name="T85" fmla="*/ 798 h 885"/>
                <a:gd name="T86" fmla="*/ 365 w 563"/>
                <a:gd name="T87" fmla="*/ 795 h 885"/>
                <a:gd name="T88" fmla="*/ 379 w 563"/>
                <a:gd name="T89" fmla="*/ 788 h 885"/>
                <a:gd name="T90" fmla="*/ 393 w 563"/>
                <a:gd name="T91" fmla="*/ 781 h 885"/>
                <a:gd name="T92" fmla="*/ 402 w 563"/>
                <a:gd name="T93" fmla="*/ 772 h 885"/>
                <a:gd name="T94" fmla="*/ 407 w 563"/>
                <a:gd name="T95" fmla="*/ 762 h 885"/>
                <a:gd name="T96" fmla="*/ 414 w 563"/>
                <a:gd name="T97" fmla="*/ 755 h 885"/>
                <a:gd name="T98" fmla="*/ 438 w 563"/>
                <a:gd name="T99" fmla="*/ 736 h 885"/>
                <a:gd name="T100" fmla="*/ 445 w 563"/>
                <a:gd name="T101" fmla="*/ 724 h 885"/>
                <a:gd name="T102" fmla="*/ 450 w 563"/>
                <a:gd name="T103" fmla="*/ 713 h 885"/>
                <a:gd name="T104" fmla="*/ 469 w 563"/>
                <a:gd name="T105" fmla="*/ 703 h 885"/>
                <a:gd name="T106" fmla="*/ 485 w 563"/>
                <a:gd name="T107" fmla="*/ 696 h 885"/>
                <a:gd name="T108" fmla="*/ 509 w 563"/>
                <a:gd name="T109" fmla="*/ 689 h 885"/>
                <a:gd name="T110" fmla="*/ 490 w 563"/>
                <a:gd name="T111" fmla="*/ 665 h 885"/>
                <a:gd name="T112" fmla="*/ 485 w 563"/>
                <a:gd name="T113" fmla="*/ 632 h 885"/>
                <a:gd name="T114" fmla="*/ 447 w 563"/>
                <a:gd name="T115" fmla="*/ 599 h 885"/>
                <a:gd name="T116" fmla="*/ 469 w 563"/>
                <a:gd name="T117" fmla="*/ 554 h 885"/>
                <a:gd name="T118" fmla="*/ 488 w 563"/>
                <a:gd name="T119" fmla="*/ 526 h 885"/>
                <a:gd name="T120" fmla="*/ 483 w 563"/>
                <a:gd name="T121" fmla="*/ 511 h 885"/>
                <a:gd name="T122" fmla="*/ 497 w 563"/>
                <a:gd name="T123" fmla="*/ 481 h 885"/>
                <a:gd name="T124" fmla="*/ 509 w 563"/>
                <a:gd name="T125" fmla="*/ 445 h 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3" h="885">
                  <a:moveTo>
                    <a:pt x="563" y="422"/>
                  </a:moveTo>
                  <a:lnTo>
                    <a:pt x="563" y="410"/>
                  </a:lnTo>
                  <a:lnTo>
                    <a:pt x="563" y="396"/>
                  </a:lnTo>
                  <a:lnTo>
                    <a:pt x="563" y="384"/>
                  </a:lnTo>
                  <a:lnTo>
                    <a:pt x="563" y="369"/>
                  </a:lnTo>
                  <a:lnTo>
                    <a:pt x="563" y="358"/>
                  </a:lnTo>
                  <a:lnTo>
                    <a:pt x="563" y="343"/>
                  </a:lnTo>
                  <a:lnTo>
                    <a:pt x="563" y="332"/>
                  </a:lnTo>
                  <a:lnTo>
                    <a:pt x="563" y="317"/>
                  </a:lnTo>
                  <a:lnTo>
                    <a:pt x="563" y="306"/>
                  </a:lnTo>
                  <a:lnTo>
                    <a:pt x="563" y="291"/>
                  </a:lnTo>
                  <a:lnTo>
                    <a:pt x="563" y="280"/>
                  </a:lnTo>
                  <a:lnTo>
                    <a:pt x="563" y="265"/>
                  </a:lnTo>
                  <a:lnTo>
                    <a:pt x="563" y="254"/>
                  </a:lnTo>
                  <a:lnTo>
                    <a:pt x="563" y="239"/>
                  </a:lnTo>
                  <a:lnTo>
                    <a:pt x="563" y="227"/>
                  </a:lnTo>
                  <a:lnTo>
                    <a:pt x="559" y="223"/>
                  </a:lnTo>
                  <a:lnTo>
                    <a:pt x="551" y="220"/>
                  </a:lnTo>
                  <a:lnTo>
                    <a:pt x="544" y="216"/>
                  </a:lnTo>
                  <a:lnTo>
                    <a:pt x="537" y="213"/>
                  </a:lnTo>
                  <a:lnTo>
                    <a:pt x="530" y="209"/>
                  </a:lnTo>
                  <a:lnTo>
                    <a:pt x="525" y="206"/>
                  </a:lnTo>
                  <a:lnTo>
                    <a:pt x="518" y="204"/>
                  </a:lnTo>
                  <a:lnTo>
                    <a:pt x="511" y="199"/>
                  </a:lnTo>
                  <a:lnTo>
                    <a:pt x="504" y="197"/>
                  </a:lnTo>
                  <a:lnTo>
                    <a:pt x="497" y="192"/>
                  </a:lnTo>
                  <a:lnTo>
                    <a:pt x="492" y="190"/>
                  </a:lnTo>
                  <a:lnTo>
                    <a:pt x="485" y="185"/>
                  </a:lnTo>
                  <a:lnTo>
                    <a:pt x="478" y="183"/>
                  </a:lnTo>
                  <a:lnTo>
                    <a:pt x="471" y="178"/>
                  </a:lnTo>
                  <a:lnTo>
                    <a:pt x="466" y="175"/>
                  </a:lnTo>
                  <a:lnTo>
                    <a:pt x="459" y="171"/>
                  </a:lnTo>
                  <a:lnTo>
                    <a:pt x="452" y="168"/>
                  </a:lnTo>
                  <a:lnTo>
                    <a:pt x="445" y="164"/>
                  </a:lnTo>
                  <a:lnTo>
                    <a:pt x="438" y="161"/>
                  </a:lnTo>
                  <a:lnTo>
                    <a:pt x="433" y="159"/>
                  </a:lnTo>
                  <a:lnTo>
                    <a:pt x="426" y="154"/>
                  </a:lnTo>
                  <a:lnTo>
                    <a:pt x="419" y="152"/>
                  </a:lnTo>
                  <a:lnTo>
                    <a:pt x="412" y="147"/>
                  </a:lnTo>
                  <a:lnTo>
                    <a:pt x="405" y="145"/>
                  </a:lnTo>
                  <a:lnTo>
                    <a:pt x="400" y="140"/>
                  </a:lnTo>
                  <a:lnTo>
                    <a:pt x="393" y="138"/>
                  </a:lnTo>
                  <a:lnTo>
                    <a:pt x="386" y="133"/>
                  </a:lnTo>
                  <a:lnTo>
                    <a:pt x="379" y="130"/>
                  </a:lnTo>
                  <a:lnTo>
                    <a:pt x="372" y="126"/>
                  </a:lnTo>
                  <a:lnTo>
                    <a:pt x="367" y="123"/>
                  </a:lnTo>
                  <a:lnTo>
                    <a:pt x="360" y="119"/>
                  </a:lnTo>
                  <a:lnTo>
                    <a:pt x="353" y="116"/>
                  </a:lnTo>
                  <a:lnTo>
                    <a:pt x="346" y="112"/>
                  </a:lnTo>
                  <a:lnTo>
                    <a:pt x="338" y="109"/>
                  </a:lnTo>
                  <a:lnTo>
                    <a:pt x="334" y="107"/>
                  </a:lnTo>
                  <a:lnTo>
                    <a:pt x="327" y="102"/>
                  </a:lnTo>
                  <a:lnTo>
                    <a:pt x="320" y="100"/>
                  </a:lnTo>
                  <a:lnTo>
                    <a:pt x="312" y="95"/>
                  </a:lnTo>
                  <a:lnTo>
                    <a:pt x="308" y="93"/>
                  </a:lnTo>
                  <a:lnTo>
                    <a:pt x="308" y="93"/>
                  </a:lnTo>
                  <a:lnTo>
                    <a:pt x="301" y="88"/>
                  </a:lnTo>
                  <a:lnTo>
                    <a:pt x="294" y="85"/>
                  </a:lnTo>
                  <a:lnTo>
                    <a:pt x="286" y="81"/>
                  </a:lnTo>
                  <a:lnTo>
                    <a:pt x="279" y="78"/>
                  </a:lnTo>
                  <a:lnTo>
                    <a:pt x="275" y="74"/>
                  </a:lnTo>
                  <a:lnTo>
                    <a:pt x="268" y="71"/>
                  </a:lnTo>
                  <a:lnTo>
                    <a:pt x="260" y="67"/>
                  </a:lnTo>
                  <a:lnTo>
                    <a:pt x="253" y="64"/>
                  </a:lnTo>
                  <a:lnTo>
                    <a:pt x="246" y="59"/>
                  </a:lnTo>
                  <a:lnTo>
                    <a:pt x="241" y="57"/>
                  </a:lnTo>
                  <a:lnTo>
                    <a:pt x="234" y="52"/>
                  </a:lnTo>
                  <a:lnTo>
                    <a:pt x="227" y="50"/>
                  </a:lnTo>
                  <a:lnTo>
                    <a:pt x="220" y="45"/>
                  </a:lnTo>
                  <a:lnTo>
                    <a:pt x="213" y="43"/>
                  </a:lnTo>
                  <a:lnTo>
                    <a:pt x="208" y="38"/>
                  </a:lnTo>
                  <a:lnTo>
                    <a:pt x="201" y="36"/>
                  </a:lnTo>
                  <a:lnTo>
                    <a:pt x="194" y="31"/>
                  </a:lnTo>
                  <a:lnTo>
                    <a:pt x="187" y="29"/>
                  </a:lnTo>
                  <a:lnTo>
                    <a:pt x="182" y="24"/>
                  </a:lnTo>
                  <a:lnTo>
                    <a:pt x="175" y="22"/>
                  </a:lnTo>
                  <a:lnTo>
                    <a:pt x="168" y="17"/>
                  </a:lnTo>
                  <a:lnTo>
                    <a:pt x="161" y="14"/>
                  </a:lnTo>
                  <a:lnTo>
                    <a:pt x="154" y="10"/>
                  </a:lnTo>
                  <a:lnTo>
                    <a:pt x="149" y="7"/>
                  </a:lnTo>
                  <a:lnTo>
                    <a:pt x="142" y="3"/>
                  </a:lnTo>
                  <a:lnTo>
                    <a:pt x="137" y="0"/>
                  </a:lnTo>
                  <a:lnTo>
                    <a:pt x="135" y="0"/>
                  </a:lnTo>
                  <a:lnTo>
                    <a:pt x="133" y="3"/>
                  </a:lnTo>
                  <a:lnTo>
                    <a:pt x="130" y="5"/>
                  </a:lnTo>
                  <a:lnTo>
                    <a:pt x="128" y="5"/>
                  </a:lnTo>
                  <a:lnTo>
                    <a:pt x="123" y="7"/>
                  </a:lnTo>
                  <a:lnTo>
                    <a:pt x="121" y="10"/>
                  </a:lnTo>
                  <a:lnTo>
                    <a:pt x="118" y="10"/>
                  </a:lnTo>
                  <a:lnTo>
                    <a:pt x="114" y="12"/>
                  </a:lnTo>
                  <a:lnTo>
                    <a:pt x="111" y="12"/>
                  </a:lnTo>
                  <a:lnTo>
                    <a:pt x="109" y="14"/>
                  </a:lnTo>
                  <a:lnTo>
                    <a:pt x="107" y="17"/>
                  </a:lnTo>
                  <a:lnTo>
                    <a:pt x="102" y="17"/>
                  </a:lnTo>
                  <a:lnTo>
                    <a:pt x="100" y="19"/>
                  </a:lnTo>
                  <a:lnTo>
                    <a:pt x="97" y="22"/>
                  </a:lnTo>
                  <a:lnTo>
                    <a:pt x="92" y="22"/>
                  </a:lnTo>
                  <a:lnTo>
                    <a:pt x="90" y="24"/>
                  </a:lnTo>
                  <a:lnTo>
                    <a:pt x="88" y="26"/>
                  </a:lnTo>
                  <a:lnTo>
                    <a:pt x="83" y="26"/>
                  </a:lnTo>
                  <a:lnTo>
                    <a:pt x="83" y="26"/>
                  </a:lnTo>
                  <a:lnTo>
                    <a:pt x="83" y="31"/>
                  </a:lnTo>
                  <a:lnTo>
                    <a:pt x="85" y="33"/>
                  </a:lnTo>
                  <a:lnTo>
                    <a:pt x="85" y="38"/>
                  </a:lnTo>
                  <a:lnTo>
                    <a:pt x="85" y="41"/>
                  </a:lnTo>
                  <a:lnTo>
                    <a:pt x="85" y="45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88" y="57"/>
                  </a:lnTo>
                  <a:lnTo>
                    <a:pt x="88" y="59"/>
                  </a:lnTo>
                  <a:lnTo>
                    <a:pt x="90" y="64"/>
                  </a:lnTo>
                  <a:lnTo>
                    <a:pt x="90" y="67"/>
                  </a:lnTo>
                  <a:lnTo>
                    <a:pt x="90" y="71"/>
                  </a:lnTo>
                  <a:lnTo>
                    <a:pt x="92" y="74"/>
                  </a:lnTo>
                  <a:lnTo>
                    <a:pt x="92" y="78"/>
                  </a:lnTo>
                  <a:lnTo>
                    <a:pt x="92" y="81"/>
                  </a:lnTo>
                  <a:lnTo>
                    <a:pt x="92" y="83"/>
                  </a:lnTo>
                  <a:lnTo>
                    <a:pt x="92" y="85"/>
                  </a:lnTo>
                  <a:lnTo>
                    <a:pt x="92" y="85"/>
                  </a:lnTo>
                  <a:lnTo>
                    <a:pt x="92" y="88"/>
                  </a:lnTo>
                  <a:lnTo>
                    <a:pt x="92" y="93"/>
                  </a:lnTo>
                  <a:lnTo>
                    <a:pt x="92" y="97"/>
                  </a:lnTo>
                  <a:lnTo>
                    <a:pt x="92" y="102"/>
                  </a:lnTo>
                  <a:lnTo>
                    <a:pt x="92" y="107"/>
                  </a:lnTo>
                  <a:lnTo>
                    <a:pt x="95" y="109"/>
                  </a:lnTo>
                  <a:lnTo>
                    <a:pt x="95" y="112"/>
                  </a:lnTo>
                  <a:lnTo>
                    <a:pt x="95" y="114"/>
                  </a:lnTo>
                  <a:lnTo>
                    <a:pt x="95" y="114"/>
                  </a:lnTo>
                  <a:lnTo>
                    <a:pt x="95" y="114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100" y="119"/>
                  </a:lnTo>
                  <a:lnTo>
                    <a:pt x="102" y="121"/>
                  </a:lnTo>
                  <a:lnTo>
                    <a:pt x="102" y="121"/>
                  </a:lnTo>
                  <a:lnTo>
                    <a:pt x="104" y="123"/>
                  </a:lnTo>
                  <a:lnTo>
                    <a:pt x="104" y="126"/>
                  </a:lnTo>
                  <a:lnTo>
                    <a:pt x="104" y="126"/>
                  </a:lnTo>
                  <a:lnTo>
                    <a:pt x="107" y="128"/>
                  </a:lnTo>
                  <a:lnTo>
                    <a:pt x="107" y="128"/>
                  </a:lnTo>
                  <a:lnTo>
                    <a:pt x="107" y="130"/>
                  </a:lnTo>
                  <a:lnTo>
                    <a:pt x="109" y="133"/>
                  </a:lnTo>
                  <a:lnTo>
                    <a:pt x="109" y="133"/>
                  </a:lnTo>
                  <a:lnTo>
                    <a:pt x="111" y="135"/>
                  </a:lnTo>
                  <a:lnTo>
                    <a:pt x="111" y="135"/>
                  </a:lnTo>
                  <a:lnTo>
                    <a:pt x="111" y="138"/>
                  </a:lnTo>
                  <a:lnTo>
                    <a:pt x="114" y="140"/>
                  </a:lnTo>
                  <a:lnTo>
                    <a:pt x="114" y="140"/>
                  </a:lnTo>
                  <a:lnTo>
                    <a:pt x="114" y="142"/>
                  </a:lnTo>
                  <a:lnTo>
                    <a:pt x="116" y="142"/>
                  </a:lnTo>
                  <a:lnTo>
                    <a:pt x="116" y="145"/>
                  </a:lnTo>
                  <a:lnTo>
                    <a:pt x="114" y="145"/>
                  </a:lnTo>
                  <a:lnTo>
                    <a:pt x="114" y="147"/>
                  </a:lnTo>
                  <a:lnTo>
                    <a:pt x="114" y="149"/>
                  </a:lnTo>
                  <a:lnTo>
                    <a:pt x="114" y="154"/>
                  </a:lnTo>
                  <a:lnTo>
                    <a:pt x="114" y="154"/>
                  </a:lnTo>
                  <a:lnTo>
                    <a:pt x="114" y="156"/>
                  </a:lnTo>
                  <a:lnTo>
                    <a:pt x="116" y="156"/>
                  </a:lnTo>
                  <a:lnTo>
                    <a:pt x="121" y="161"/>
                  </a:lnTo>
                  <a:lnTo>
                    <a:pt x="121" y="161"/>
                  </a:lnTo>
                  <a:lnTo>
                    <a:pt x="126" y="166"/>
                  </a:lnTo>
                  <a:lnTo>
                    <a:pt x="128" y="168"/>
                  </a:lnTo>
                  <a:lnTo>
                    <a:pt x="130" y="173"/>
                  </a:lnTo>
                  <a:lnTo>
                    <a:pt x="133" y="175"/>
                  </a:lnTo>
                  <a:lnTo>
                    <a:pt x="135" y="178"/>
                  </a:lnTo>
                  <a:lnTo>
                    <a:pt x="135" y="178"/>
                  </a:lnTo>
                  <a:lnTo>
                    <a:pt x="135" y="180"/>
                  </a:lnTo>
                  <a:lnTo>
                    <a:pt x="135" y="180"/>
                  </a:lnTo>
                  <a:lnTo>
                    <a:pt x="135" y="183"/>
                  </a:lnTo>
                  <a:lnTo>
                    <a:pt x="133" y="187"/>
                  </a:lnTo>
                  <a:lnTo>
                    <a:pt x="130" y="190"/>
                  </a:lnTo>
                  <a:lnTo>
                    <a:pt x="128" y="194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3" y="204"/>
                  </a:lnTo>
                  <a:lnTo>
                    <a:pt x="123" y="206"/>
                  </a:lnTo>
                  <a:lnTo>
                    <a:pt x="123" y="209"/>
                  </a:lnTo>
                  <a:lnTo>
                    <a:pt x="123" y="211"/>
                  </a:lnTo>
                  <a:lnTo>
                    <a:pt x="123" y="213"/>
                  </a:lnTo>
                  <a:lnTo>
                    <a:pt x="123" y="216"/>
                  </a:lnTo>
                  <a:lnTo>
                    <a:pt x="123" y="218"/>
                  </a:lnTo>
                  <a:lnTo>
                    <a:pt x="121" y="223"/>
                  </a:lnTo>
                  <a:lnTo>
                    <a:pt x="121" y="225"/>
                  </a:lnTo>
                  <a:lnTo>
                    <a:pt x="121" y="227"/>
                  </a:lnTo>
                  <a:lnTo>
                    <a:pt x="121" y="230"/>
                  </a:lnTo>
                  <a:lnTo>
                    <a:pt x="121" y="232"/>
                  </a:lnTo>
                  <a:lnTo>
                    <a:pt x="121" y="235"/>
                  </a:lnTo>
                  <a:lnTo>
                    <a:pt x="121" y="237"/>
                  </a:lnTo>
                  <a:lnTo>
                    <a:pt x="121" y="239"/>
                  </a:lnTo>
                  <a:lnTo>
                    <a:pt x="121" y="242"/>
                  </a:lnTo>
                  <a:lnTo>
                    <a:pt x="121" y="244"/>
                  </a:lnTo>
                  <a:lnTo>
                    <a:pt x="121" y="246"/>
                  </a:lnTo>
                  <a:lnTo>
                    <a:pt x="118" y="251"/>
                  </a:lnTo>
                  <a:lnTo>
                    <a:pt x="118" y="254"/>
                  </a:lnTo>
                  <a:lnTo>
                    <a:pt x="118" y="256"/>
                  </a:lnTo>
                  <a:lnTo>
                    <a:pt x="118" y="258"/>
                  </a:lnTo>
                  <a:lnTo>
                    <a:pt x="118" y="261"/>
                  </a:lnTo>
                  <a:lnTo>
                    <a:pt x="118" y="263"/>
                  </a:lnTo>
                  <a:lnTo>
                    <a:pt x="118" y="265"/>
                  </a:lnTo>
                  <a:lnTo>
                    <a:pt x="118" y="268"/>
                  </a:lnTo>
                  <a:lnTo>
                    <a:pt x="118" y="270"/>
                  </a:lnTo>
                  <a:lnTo>
                    <a:pt x="118" y="272"/>
                  </a:lnTo>
                  <a:lnTo>
                    <a:pt x="118" y="275"/>
                  </a:lnTo>
                  <a:lnTo>
                    <a:pt x="116" y="277"/>
                  </a:lnTo>
                  <a:lnTo>
                    <a:pt x="116" y="280"/>
                  </a:lnTo>
                  <a:lnTo>
                    <a:pt x="116" y="284"/>
                  </a:lnTo>
                  <a:lnTo>
                    <a:pt x="116" y="287"/>
                  </a:lnTo>
                  <a:lnTo>
                    <a:pt x="116" y="289"/>
                  </a:lnTo>
                  <a:lnTo>
                    <a:pt x="116" y="291"/>
                  </a:lnTo>
                  <a:lnTo>
                    <a:pt x="116" y="294"/>
                  </a:lnTo>
                  <a:lnTo>
                    <a:pt x="116" y="296"/>
                  </a:lnTo>
                  <a:lnTo>
                    <a:pt x="116" y="298"/>
                  </a:lnTo>
                  <a:lnTo>
                    <a:pt x="116" y="301"/>
                  </a:lnTo>
                  <a:lnTo>
                    <a:pt x="116" y="303"/>
                  </a:lnTo>
                  <a:lnTo>
                    <a:pt x="114" y="306"/>
                  </a:lnTo>
                  <a:lnTo>
                    <a:pt x="114" y="308"/>
                  </a:lnTo>
                  <a:lnTo>
                    <a:pt x="114" y="310"/>
                  </a:lnTo>
                  <a:lnTo>
                    <a:pt x="114" y="310"/>
                  </a:lnTo>
                  <a:lnTo>
                    <a:pt x="114" y="315"/>
                  </a:lnTo>
                  <a:lnTo>
                    <a:pt x="114" y="317"/>
                  </a:lnTo>
                  <a:lnTo>
                    <a:pt x="114" y="320"/>
                  </a:lnTo>
                  <a:lnTo>
                    <a:pt x="114" y="322"/>
                  </a:lnTo>
                  <a:lnTo>
                    <a:pt x="114" y="325"/>
                  </a:lnTo>
                  <a:lnTo>
                    <a:pt x="114" y="327"/>
                  </a:lnTo>
                  <a:lnTo>
                    <a:pt x="114" y="329"/>
                  </a:lnTo>
                  <a:lnTo>
                    <a:pt x="114" y="332"/>
                  </a:lnTo>
                  <a:lnTo>
                    <a:pt x="111" y="334"/>
                  </a:lnTo>
                  <a:lnTo>
                    <a:pt x="111" y="336"/>
                  </a:lnTo>
                  <a:lnTo>
                    <a:pt x="111" y="339"/>
                  </a:lnTo>
                  <a:lnTo>
                    <a:pt x="111" y="341"/>
                  </a:lnTo>
                  <a:lnTo>
                    <a:pt x="111" y="343"/>
                  </a:lnTo>
                  <a:lnTo>
                    <a:pt x="111" y="346"/>
                  </a:lnTo>
                  <a:lnTo>
                    <a:pt x="111" y="351"/>
                  </a:lnTo>
                  <a:lnTo>
                    <a:pt x="111" y="353"/>
                  </a:lnTo>
                  <a:lnTo>
                    <a:pt x="111" y="358"/>
                  </a:lnTo>
                  <a:lnTo>
                    <a:pt x="111" y="360"/>
                  </a:lnTo>
                  <a:lnTo>
                    <a:pt x="109" y="362"/>
                  </a:lnTo>
                  <a:lnTo>
                    <a:pt x="109" y="365"/>
                  </a:lnTo>
                  <a:lnTo>
                    <a:pt x="109" y="367"/>
                  </a:lnTo>
                  <a:lnTo>
                    <a:pt x="109" y="369"/>
                  </a:lnTo>
                  <a:lnTo>
                    <a:pt x="109" y="372"/>
                  </a:lnTo>
                  <a:lnTo>
                    <a:pt x="109" y="372"/>
                  </a:lnTo>
                  <a:lnTo>
                    <a:pt x="109" y="372"/>
                  </a:lnTo>
                  <a:lnTo>
                    <a:pt x="109" y="374"/>
                  </a:lnTo>
                  <a:lnTo>
                    <a:pt x="107" y="377"/>
                  </a:lnTo>
                  <a:lnTo>
                    <a:pt x="104" y="379"/>
                  </a:lnTo>
                  <a:lnTo>
                    <a:pt x="100" y="381"/>
                  </a:lnTo>
                  <a:lnTo>
                    <a:pt x="97" y="386"/>
                  </a:lnTo>
                  <a:lnTo>
                    <a:pt x="95" y="388"/>
                  </a:lnTo>
                  <a:lnTo>
                    <a:pt x="92" y="391"/>
                  </a:lnTo>
                  <a:lnTo>
                    <a:pt x="88" y="396"/>
                  </a:lnTo>
                  <a:lnTo>
                    <a:pt x="85" y="398"/>
                  </a:lnTo>
                  <a:lnTo>
                    <a:pt x="83" y="400"/>
                  </a:lnTo>
                  <a:lnTo>
                    <a:pt x="78" y="405"/>
                  </a:lnTo>
                  <a:lnTo>
                    <a:pt x="76" y="407"/>
                  </a:lnTo>
                  <a:lnTo>
                    <a:pt x="73" y="412"/>
                  </a:lnTo>
                  <a:lnTo>
                    <a:pt x="71" y="414"/>
                  </a:lnTo>
                  <a:lnTo>
                    <a:pt x="66" y="417"/>
                  </a:lnTo>
                  <a:lnTo>
                    <a:pt x="64" y="422"/>
                  </a:lnTo>
                  <a:lnTo>
                    <a:pt x="62" y="424"/>
                  </a:lnTo>
                  <a:lnTo>
                    <a:pt x="59" y="426"/>
                  </a:lnTo>
                  <a:lnTo>
                    <a:pt x="57" y="429"/>
                  </a:lnTo>
                  <a:lnTo>
                    <a:pt x="52" y="433"/>
                  </a:lnTo>
                  <a:lnTo>
                    <a:pt x="50" y="436"/>
                  </a:lnTo>
                  <a:lnTo>
                    <a:pt x="50" y="438"/>
                  </a:lnTo>
                  <a:lnTo>
                    <a:pt x="47" y="440"/>
                  </a:lnTo>
                  <a:lnTo>
                    <a:pt x="45" y="443"/>
                  </a:lnTo>
                  <a:lnTo>
                    <a:pt x="45" y="445"/>
                  </a:lnTo>
                  <a:lnTo>
                    <a:pt x="43" y="448"/>
                  </a:lnTo>
                  <a:lnTo>
                    <a:pt x="40" y="450"/>
                  </a:lnTo>
                  <a:lnTo>
                    <a:pt x="38" y="452"/>
                  </a:lnTo>
                  <a:lnTo>
                    <a:pt x="38" y="455"/>
                  </a:lnTo>
                  <a:lnTo>
                    <a:pt x="36" y="457"/>
                  </a:lnTo>
                  <a:lnTo>
                    <a:pt x="33" y="459"/>
                  </a:lnTo>
                  <a:lnTo>
                    <a:pt x="33" y="459"/>
                  </a:lnTo>
                  <a:lnTo>
                    <a:pt x="31" y="462"/>
                  </a:lnTo>
                  <a:lnTo>
                    <a:pt x="29" y="464"/>
                  </a:lnTo>
                  <a:lnTo>
                    <a:pt x="29" y="467"/>
                  </a:lnTo>
                  <a:lnTo>
                    <a:pt x="26" y="469"/>
                  </a:lnTo>
                  <a:lnTo>
                    <a:pt x="24" y="471"/>
                  </a:lnTo>
                  <a:lnTo>
                    <a:pt x="24" y="474"/>
                  </a:lnTo>
                  <a:lnTo>
                    <a:pt x="21" y="476"/>
                  </a:lnTo>
                  <a:lnTo>
                    <a:pt x="21" y="478"/>
                  </a:lnTo>
                  <a:lnTo>
                    <a:pt x="19" y="483"/>
                  </a:lnTo>
                  <a:lnTo>
                    <a:pt x="17" y="485"/>
                  </a:lnTo>
                  <a:lnTo>
                    <a:pt x="17" y="485"/>
                  </a:lnTo>
                  <a:lnTo>
                    <a:pt x="17" y="488"/>
                  </a:lnTo>
                  <a:lnTo>
                    <a:pt x="17" y="488"/>
                  </a:lnTo>
                  <a:lnTo>
                    <a:pt x="19" y="490"/>
                  </a:lnTo>
                  <a:lnTo>
                    <a:pt x="19" y="493"/>
                  </a:lnTo>
                  <a:lnTo>
                    <a:pt x="19" y="493"/>
                  </a:lnTo>
                  <a:lnTo>
                    <a:pt x="17" y="493"/>
                  </a:lnTo>
                  <a:lnTo>
                    <a:pt x="17" y="493"/>
                  </a:lnTo>
                  <a:lnTo>
                    <a:pt x="14" y="493"/>
                  </a:lnTo>
                  <a:lnTo>
                    <a:pt x="14" y="495"/>
                  </a:lnTo>
                  <a:lnTo>
                    <a:pt x="12" y="495"/>
                  </a:lnTo>
                  <a:lnTo>
                    <a:pt x="12" y="497"/>
                  </a:lnTo>
                  <a:lnTo>
                    <a:pt x="12" y="497"/>
                  </a:lnTo>
                  <a:lnTo>
                    <a:pt x="12" y="497"/>
                  </a:lnTo>
                  <a:lnTo>
                    <a:pt x="12" y="497"/>
                  </a:lnTo>
                  <a:lnTo>
                    <a:pt x="12" y="497"/>
                  </a:lnTo>
                  <a:lnTo>
                    <a:pt x="12" y="500"/>
                  </a:lnTo>
                  <a:lnTo>
                    <a:pt x="12" y="502"/>
                  </a:lnTo>
                  <a:lnTo>
                    <a:pt x="12" y="502"/>
                  </a:lnTo>
                  <a:lnTo>
                    <a:pt x="10" y="504"/>
                  </a:lnTo>
                  <a:lnTo>
                    <a:pt x="10" y="504"/>
                  </a:lnTo>
                  <a:lnTo>
                    <a:pt x="7" y="504"/>
                  </a:lnTo>
                  <a:lnTo>
                    <a:pt x="7" y="504"/>
                  </a:lnTo>
                  <a:lnTo>
                    <a:pt x="5" y="504"/>
                  </a:lnTo>
                  <a:lnTo>
                    <a:pt x="3" y="507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3" y="516"/>
                  </a:lnTo>
                  <a:lnTo>
                    <a:pt x="3" y="519"/>
                  </a:lnTo>
                  <a:lnTo>
                    <a:pt x="3" y="521"/>
                  </a:lnTo>
                  <a:lnTo>
                    <a:pt x="5" y="523"/>
                  </a:lnTo>
                  <a:lnTo>
                    <a:pt x="5" y="523"/>
                  </a:lnTo>
                  <a:lnTo>
                    <a:pt x="5" y="526"/>
                  </a:lnTo>
                  <a:lnTo>
                    <a:pt x="5" y="528"/>
                  </a:lnTo>
                  <a:lnTo>
                    <a:pt x="5" y="528"/>
                  </a:lnTo>
                  <a:lnTo>
                    <a:pt x="5" y="530"/>
                  </a:lnTo>
                  <a:lnTo>
                    <a:pt x="7" y="533"/>
                  </a:lnTo>
                  <a:lnTo>
                    <a:pt x="7" y="535"/>
                  </a:lnTo>
                  <a:lnTo>
                    <a:pt x="7" y="535"/>
                  </a:lnTo>
                  <a:lnTo>
                    <a:pt x="7" y="538"/>
                  </a:lnTo>
                  <a:lnTo>
                    <a:pt x="7" y="540"/>
                  </a:lnTo>
                  <a:lnTo>
                    <a:pt x="7" y="542"/>
                  </a:lnTo>
                  <a:lnTo>
                    <a:pt x="7" y="542"/>
                  </a:lnTo>
                  <a:lnTo>
                    <a:pt x="10" y="545"/>
                  </a:lnTo>
                  <a:lnTo>
                    <a:pt x="10" y="547"/>
                  </a:lnTo>
                  <a:lnTo>
                    <a:pt x="10" y="549"/>
                  </a:lnTo>
                  <a:lnTo>
                    <a:pt x="21" y="566"/>
                  </a:lnTo>
                  <a:lnTo>
                    <a:pt x="33" y="582"/>
                  </a:lnTo>
                  <a:lnTo>
                    <a:pt x="52" y="582"/>
                  </a:lnTo>
                  <a:lnTo>
                    <a:pt x="55" y="582"/>
                  </a:lnTo>
                  <a:lnTo>
                    <a:pt x="57" y="587"/>
                  </a:lnTo>
                  <a:lnTo>
                    <a:pt x="57" y="587"/>
                  </a:lnTo>
                  <a:lnTo>
                    <a:pt x="57" y="587"/>
                  </a:lnTo>
                  <a:lnTo>
                    <a:pt x="57" y="590"/>
                  </a:lnTo>
                  <a:lnTo>
                    <a:pt x="57" y="590"/>
                  </a:lnTo>
                  <a:lnTo>
                    <a:pt x="57" y="590"/>
                  </a:lnTo>
                  <a:lnTo>
                    <a:pt x="57" y="592"/>
                  </a:lnTo>
                  <a:lnTo>
                    <a:pt x="57" y="594"/>
                  </a:lnTo>
                  <a:lnTo>
                    <a:pt x="57" y="594"/>
                  </a:lnTo>
                  <a:lnTo>
                    <a:pt x="59" y="597"/>
                  </a:lnTo>
                  <a:lnTo>
                    <a:pt x="59" y="597"/>
                  </a:lnTo>
                  <a:lnTo>
                    <a:pt x="59" y="599"/>
                  </a:lnTo>
                  <a:lnTo>
                    <a:pt x="59" y="599"/>
                  </a:lnTo>
                  <a:lnTo>
                    <a:pt x="59" y="599"/>
                  </a:lnTo>
                  <a:lnTo>
                    <a:pt x="62" y="599"/>
                  </a:lnTo>
                  <a:lnTo>
                    <a:pt x="62" y="599"/>
                  </a:lnTo>
                  <a:lnTo>
                    <a:pt x="62" y="599"/>
                  </a:lnTo>
                  <a:lnTo>
                    <a:pt x="62" y="601"/>
                  </a:lnTo>
                  <a:lnTo>
                    <a:pt x="62" y="601"/>
                  </a:lnTo>
                  <a:lnTo>
                    <a:pt x="62" y="601"/>
                  </a:lnTo>
                  <a:lnTo>
                    <a:pt x="62" y="599"/>
                  </a:lnTo>
                  <a:lnTo>
                    <a:pt x="64" y="599"/>
                  </a:lnTo>
                  <a:lnTo>
                    <a:pt x="64" y="599"/>
                  </a:lnTo>
                  <a:lnTo>
                    <a:pt x="64" y="599"/>
                  </a:lnTo>
                  <a:lnTo>
                    <a:pt x="64" y="601"/>
                  </a:lnTo>
                  <a:lnTo>
                    <a:pt x="64" y="601"/>
                  </a:lnTo>
                  <a:lnTo>
                    <a:pt x="64" y="601"/>
                  </a:lnTo>
                  <a:lnTo>
                    <a:pt x="64" y="601"/>
                  </a:lnTo>
                  <a:lnTo>
                    <a:pt x="66" y="601"/>
                  </a:lnTo>
                  <a:lnTo>
                    <a:pt x="69" y="601"/>
                  </a:lnTo>
                  <a:lnTo>
                    <a:pt x="69" y="601"/>
                  </a:lnTo>
                  <a:lnTo>
                    <a:pt x="69" y="604"/>
                  </a:lnTo>
                  <a:lnTo>
                    <a:pt x="69" y="604"/>
                  </a:lnTo>
                  <a:lnTo>
                    <a:pt x="69" y="606"/>
                  </a:lnTo>
                  <a:lnTo>
                    <a:pt x="69" y="604"/>
                  </a:lnTo>
                  <a:lnTo>
                    <a:pt x="69" y="604"/>
                  </a:lnTo>
                  <a:lnTo>
                    <a:pt x="71" y="604"/>
                  </a:lnTo>
                  <a:lnTo>
                    <a:pt x="71" y="604"/>
                  </a:lnTo>
                  <a:lnTo>
                    <a:pt x="71" y="606"/>
                  </a:lnTo>
                  <a:lnTo>
                    <a:pt x="71" y="606"/>
                  </a:lnTo>
                  <a:lnTo>
                    <a:pt x="71" y="606"/>
                  </a:lnTo>
                  <a:lnTo>
                    <a:pt x="73" y="606"/>
                  </a:lnTo>
                  <a:lnTo>
                    <a:pt x="73" y="606"/>
                  </a:lnTo>
                  <a:lnTo>
                    <a:pt x="76" y="609"/>
                  </a:lnTo>
                  <a:lnTo>
                    <a:pt x="76" y="613"/>
                  </a:lnTo>
                  <a:lnTo>
                    <a:pt x="76" y="616"/>
                  </a:lnTo>
                  <a:lnTo>
                    <a:pt x="76" y="616"/>
                  </a:lnTo>
                  <a:lnTo>
                    <a:pt x="76" y="616"/>
                  </a:lnTo>
                  <a:lnTo>
                    <a:pt x="76" y="616"/>
                  </a:lnTo>
                  <a:lnTo>
                    <a:pt x="76" y="616"/>
                  </a:lnTo>
                  <a:lnTo>
                    <a:pt x="76" y="616"/>
                  </a:lnTo>
                  <a:lnTo>
                    <a:pt x="76" y="618"/>
                  </a:lnTo>
                  <a:lnTo>
                    <a:pt x="76" y="616"/>
                  </a:lnTo>
                  <a:lnTo>
                    <a:pt x="76" y="616"/>
                  </a:lnTo>
                  <a:lnTo>
                    <a:pt x="78" y="616"/>
                  </a:lnTo>
                  <a:lnTo>
                    <a:pt x="78" y="618"/>
                  </a:lnTo>
                  <a:lnTo>
                    <a:pt x="78" y="618"/>
                  </a:lnTo>
                  <a:lnTo>
                    <a:pt x="78" y="618"/>
                  </a:lnTo>
                  <a:lnTo>
                    <a:pt x="78" y="618"/>
                  </a:lnTo>
                  <a:lnTo>
                    <a:pt x="78" y="620"/>
                  </a:lnTo>
                  <a:lnTo>
                    <a:pt x="78" y="623"/>
                  </a:lnTo>
                  <a:lnTo>
                    <a:pt x="78" y="625"/>
                  </a:lnTo>
                  <a:lnTo>
                    <a:pt x="78" y="627"/>
                  </a:lnTo>
                  <a:lnTo>
                    <a:pt x="78" y="627"/>
                  </a:lnTo>
                  <a:lnTo>
                    <a:pt x="78" y="630"/>
                  </a:lnTo>
                  <a:lnTo>
                    <a:pt x="78" y="630"/>
                  </a:lnTo>
                  <a:lnTo>
                    <a:pt x="78" y="630"/>
                  </a:lnTo>
                  <a:lnTo>
                    <a:pt x="78" y="630"/>
                  </a:lnTo>
                  <a:lnTo>
                    <a:pt x="78" y="630"/>
                  </a:lnTo>
                  <a:lnTo>
                    <a:pt x="78" y="632"/>
                  </a:lnTo>
                  <a:lnTo>
                    <a:pt x="78" y="632"/>
                  </a:lnTo>
                  <a:lnTo>
                    <a:pt x="78" y="632"/>
                  </a:lnTo>
                  <a:lnTo>
                    <a:pt x="78" y="632"/>
                  </a:lnTo>
                  <a:lnTo>
                    <a:pt x="78" y="632"/>
                  </a:lnTo>
                  <a:lnTo>
                    <a:pt x="78" y="632"/>
                  </a:lnTo>
                  <a:lnTo>
                    <a:pt x="81" y="635"/>
                  </a:lnTo>
                  <a:lnTo>
                    <a:pt x="81" y="635"/>
                  </a:lnTo>
                  <a:lnTo>
                    <a:pt x="83" y="637"/>
                  </a:lnTo>
                  <a:lnTo>
                    <a:pt x="83" y="637"/>
                  </a:lnTo>
                  <a:lnTo>
                    <a:pt x="83" y="635"/>
                  </a:lnTo>
                  <a:lnTo>
                    <a:pt x="85" y="635"/>
                  </a:lnTo>
                  <a:lnTo>
                    <a:pt x="85" y="635"/>
                  </a:lnTo>
                  <a:lnTo>
                    <a:pt x="88" y="637"/>
                  </a:lnTo>
                  <a:lnTo>
                    <a:pt x="85" y="637"/>
                  </a:lnTo>
                  <a:lnTo>
                    <a:pt x="85" y="637"/>
                  </a:lnTo>
                  <a:lnTo>
                    <a:pt x="85" y="639"/>
                  </a:lnTo>
                  <a:lnTo>
                    <a:pt x="85" y="639"/>
                  </a:lnTo>
                  <a:lnTo>
                    <a:pt x="88" y="639"/>
                  </a:lnTo>
                  <a:lnTo>
                    <a:pt x="88" y="639"/>
                  </a:lnTo>
                  <a:lnTo>
                    <a:pt x="88" y="639"/>
                  </a:lnTo>
                  <a:lnTo>
                    <a:pt x="88" y="642"/>
                  </a:lnTo>
                  <a:lnTo>
                    <a:pt x="88" y="642"/>
                  </a:lnTo>
                  <a:lnTo>
                    <a:pt x="88" y="642"/>
                  </a:lnTo>
                  <a:lnTo>
                    <a:pt x="88" y="642"/>
                  </a:lnTo>
                  <a:lnTo>
                    <a:pt x="88" y="644"/>
                  </a:lnTo>
                  <a:lnTo>
                    <a:pt x="88" y="644"/>
                  </a:lnTo>
                  <a:lnTo>
                    <a:pt x="88" y="644"/>
                  </a:lnTo>
                  <a:lnTo>
                    <a:pt x="88" y="644"/>
                  </a:lnTo>
                  <a:lnTo>
                    <a:pt x="88" y="644"/>
                  </a:lnTo>
                  <a:lnTo>
                    <a:pt x="88" y="644"/>
                  </a:lnTo>
                  <a:lnTo>
                    <a:pt x="88" y="646"/>
                  </a:lnTo>
                  <a:lnTo>
                    <a:pt x="85" y="646"/>
                  </a:lnTo>
                  <a:lnTo>
                    <a:pt x="85" y="646"/>
                  </a:lnTo>
                  <a:lnTo>
                    <a:pt x="85" y="649"/>
                  </a:lnTo>
                  <a:lnTo>
                    <a:pt x="88" y="649"/>
                  </a:lnTo>
                  <a:lnTo>
                    <a:pt x="88" y="649"/>
                  </a:lnTo>
                  <a:lnTo>
                    <a:pt x="88" y="649"/>
                  </a:lnTo>
                  <a:lnTo>
                    <a:pt x="88" y="649"/>
                  </a:lnTo>
                  <a:lnTo>
                    <a:pt x="90" y="653"/>
                  </a:lnTo>
                  <a:lnTo>
                    <a:pt x="90" y="653"/>
                  </a:lnTo>
                  <a:lnTo>
                    <a:pt x="88" y="653"/>
                  </a:lnTo>
                  <a:lnTo>
                    <a:pt x="88" y="656"/>
                  </a:lnTo>
                  <a:lnTo>
                    <a:pt x="88" y="656"/>
                  </a:lnTo>
                  <a:lnTo>
                    <a:pt x="90" y="656"/>
                  </a:lnTo>
                  <a:lnTo>
                    <a:pt x="90" y="656"/>
                  </a:lnTo>
                  <a:lnTo>
                    <a:pt x="90" y="656"/>
                  </a:lnTo>
                  <a:lnTo>
                    <a:pt x="88" y="656"/>
                  </a:lnTo>
                  <a:lnTo>
                    <a:pt x="88" y="656"/>
                  </a:lnTo>
                  <a:lnTo>
                    <a:pt x="88" y="656"/>
                  </a:lnTo>
                  <a:lnTo>
                    <a:pt x="88" y="658"/>
                  </a:lnTo>
                  <a:lnTo>
                    <a:pt x="88" y="658"/>
                  </a:lnTo>
                  <a:lnTo>
                    <a:pt x="88" y="661"/>
                  </a:lnTo>
                  <a:lnTo>
                    <a:pt x="88" y="663"/>
                  </a:lnTo>
                  <a:lnTo>
                    <a:pt x="90" y="663"/>
                  </a:lnTo>
                  <a:lnTo>
                    <a:pt x="90" y="665"/>
                  </a:lnTo>
                  <a:lnTo>
                    <a:pt x="92" y="668"/>
                  </a:lnTo>
                  <a:lnTo>
                    <a:pt x="90" y="668"/>
                  </a:lnTo>
                  <a:lnTo>
                    <a:pt x="88" y="670"/>
                  </a:lnTo>
                  <a:lnTo>
                    <a:pt x="88" y="672"/>
                  </a:lnTo>
                  <a:lnTo>
                    <a:pt x="88" y="672"/>
                  </a:lnTo>
                  <a:lnTo>
                    <a:pt x="88" y="675"/>
                  </a:lnTo>
                  <a:lnTo>
                    <a:pt x="88" y="677"/>
                  </a:lnTo>
                  <a:lnTo>
                    <a:pt x="88" y="677"/>
                  </a:lnTo>
                  <a:lnTo>
                    <a:pt x="88" y="677"/>
                  </a:lnTo>
                  <a:lnTo>
                    <a:pt x="88" y="677"/>
                  </a:lnTo>
                  <a:lnTo>
                    <a:pt x="88" y="677"/>
                  </a:lnTo>
                  <a:lnTo>
                    <a:pt x="88" y="680"/>
                  </a:lnTo>
                  <a:lnTo>
                    <a:pt x="88" y="680"/>
                  </a:lnTo>
                  <a:lnTo>
                    <a:pt x="85" y="682"/>
                  </a:lnTo>
                  <a:lnTo>
                    <a:pt x="85" y="682"/>
                  </a:lnTo>
                  <a:lnTo>
                    <a:pt x="85" y="687"/>
                  </a:lnTo>
                  <a:lnTo>
                    <a:pt x="85" y="691"/>
                  </a:lnTo>
                  <a:lnTo>
                    <a:pt x="85" y="696"/>
                  </a:lnTo>
                  <a:lnTo>
                    <a:pt x="88" y="698"/>
                  </a:lnTo>
                  <a:lnTo>
                    <a:pt x="88" y="701"/>
                  </a:lnTo>
                  <a:lnTo>
                    <a:pt x="88" y="701"/>
                  </a:lnTo>
                  <a:lnTo>
                    <a:pt x="88" y="703"/>
                  </a:lnTo>
                  <a:lnTo>
                    <a:pt x="88" y="706"/>
                  </a:lnTo>
                  <a:lnTo>
                    <a:pt x="88" y="706"/>
                  </a:lnTo>
                  <a:lnTo>
                    <a:pt x="92" y="715"/>
                  </a:lnTo>
                  <a:lnTo>
                    <a:pt x="92" y="715"/>
                  </a:lnTo>
                  <a:lnTo>
                    <a:pt x="92" y="717"/>
                  </a:lnTo>
                  <a:lnTo>
                    <a:pt x="92" y="717"/>
                  </a:lnTo>
                  <a:lnTo>
                    <a:pt x="90" y="720"/>
                  </a:lnTo>
                  <a:lnTo>
                    <a:pt x="90" y="720"/>
                  </a:lnTo>
                  <a:lnTo>
                    <a:pt x="92" y="722"/>
                  </a:lnTo>
                  <a:lnTo>
                    <a:pt x="92" y="722"/>
                  </a:lnTo>
                  <a:lnTo>
                    <a:pt x="92" y="722"/>
                  </a:lnTo>
                  <a:lnTo>
                    <a:pt x="92" y="722"/>
                  </a:lnTo>
                  <a:lnTo>
                    <a:pt x="92" y="722"/>
                  </a:lnTo>
                  <a:lnTo>
                    <a:pt x="95" y="722"/>
                  </a:lnTo>
                  <a:lnTo>
                    <a:pt x="95" y="722"/>
                  </a:lnTo>
                  <a:lnTo>
                    <a:pt x="95" y="722"/>
                  </a:lnTo>
                  <a:lnTo>
                    <a:pt x="95" y="722"/>
                  </a:lnTo>
                  <a:lnTo>
                    <a:pt x="97" y="724"/>
                  </a:lnTo>
                  <a:lnTo>
                    <a:pt x="97" y="727"/>
                  </a:lnTo>
                  <a:lnTo>
                    <a:pt x="97" y="727"/>
                  </a:lnTo>
                  <a:lnTo>
                    <a:pt x="100" y="727"/>
                  </a:lnTo>
                  <a:lnTo>
                    <a:pt x="100" y="729"/>
                  </a:lnTo>
                  <a:lnTo>
                    <a:pt x="100" y="729"/>
                  </a:lnTo>
                  <a:lnTo>
                    <a:pt x="100" y="732"/>
                  </a:lnTo>
                  <a:lnTo>
                    <a:pt x="100" y="732"/>
                  </a:lnTo>
                  <a:lnTo>
                    <a:pt x="100" y="732"/>
                  </a:lnTo>
                  <a:lnTo>
                    <a:pt x="107" y="739"/>
                  </a:lnTo>
                  <a:lnTo>
                    <a:pt x="109" y="743"/>
                  </a:lnTo>
                  <a:lnTo>
                    <a:pt x="111" y="743"/>
                  </a:lnTo>
                  <a:lnTo>
                    <a:pt x="111" y="743"/>
                  </a:lnTo>
                  <a:lnTo>
                    <a:pt x="114" y="746"/>
                  </a:lnTo>
                  <a:lnTo>
                    <a:pt x="116" y="748"/>
                  </a:lnTo>
                  <a:lnTo>
                    <a:pt x="118" y="748"/>
                  </a:lnTo>
                  <a:lnTo>
                    <a:pt x="121" y="751"/>
                  </a:lnTo>
                  <a:lnTo>
                    <a:pt x="118" y="751"/>
                  </a:lnTo>
                  <a:lnTo>
                    <a:pt x="107" y="753"/>
                  </a:lnTo>
                  <a:lnTo>
                    <a:pt x="104" y="753"/>
                  </a:lnTo>
                  <a:lnTo>
                    <a:pt x="95" y="751"/>
                  </a:lnTo>
                  <a:lnTo>
                    <a:pt x="92" y="751"/>
                  </a:lnTo>
                  <a:lnTo>
                    <a:pt x="90" y="751"/>
                  </a:lnTo>
                  <a:lnTo>
                    <a:pt x="90" y="751"/>
                  </a:lnTo>
                  <a:lnTo>
                    <a:pt x="88" y="751"/>
                  </a:lnTo>
                  <a:lnTo>
                    <a:pt x="88" y="753"/>
                  </a:lnTo>
                  <a:lnTo>
                    <a:pt x="88" y="753"/>
                  </a:lnTo>
                  <a:lnTo>
                    <a:pt x="85" y="753"/>
                  </a:lnTo>
                  <a:lnTo>
                    <a:pt x="83" y="753"/>
                  </a:lnTo>
                  <a:lnTo>
                    <a:pt x="81" y="751"/>
                  </a:lnTo>
                  <a:lnTo>
                    <a:pt x="78" y="751"/>
                  </a:lnTo>
                  <a:lnTo>
                    <a:pt x="71" y="753"/>
                  </a:lnTo>
                  <a:lnTo>
                    <a:pt x="69" y="753"/>
                  </a:lnTo>
                  <a:lnTo>
                    <a:pt x="55" y="751"/>
                  </a:lnTo>
                  <a:lnTo>
                    <a:pt x="40" y="751"/>
                  </a:lnTo>
                  <a:lnTo>
                    <a:pt x="40" y="751"/>
                  </a:lnTo>
                  <a:lnTo>
                    <a:pt x="40" y="751"/>
                  </a:lnTo>
                  <a:lnTo>
                    <a:pt x="40" y="751"/>
                  </a:lnTo>
                  <a:lnTo>
                    <a:pt x="40" y="753"/>
                  </a:lnTo>
                  <a:lnTo>
                    <a:pt x="40" y="753"/>
                  </a:lnTo>
                  <a:lnTo>
                    <a:pt x="38" y="758"/>
                  </a:lnTo>
                  <a:lnTo>
                    <a:pt x="36" y="760"/>
                  </a:lnTo>
                  <a:lnTo>
                    <a:pt x="31" y="762"/>
                  </a:lnTo>
                  <a:lnTo>
                    <a:pt x="29" y="767"/>
                  </a:lnTo>
                  <a:lnTo>
                    <a:pt x="29" y="769"/>
                  </a:lnTo>
                  <a:lnTo>
                    <a:pt x="33" y="772"/>
                  </a:lnTo>
                  <a:lnTo>
                    <a:pt x="47" y="791"/>
                  </a:lnTo>
                  <a:lnTo>
                    <a:pt x="47" y="793"/>
                  </a:lnTo>
                  <a:lnTo>
                    <a:pt x="50" y="793"/>
                  </a:lnTo>
                  <a:lnTo>
                    <a:pt x="62" y="805"/>
                  </a:lnTo>
                  <a:lnTo>
                    <a:pt x="73" y="814"/>
                  </a:lnTo>
                  <a:lnTo>
                    <a:pt x="73" y="814"/>
                  </a:lnTo>
                  <a:lnTo>
                    <a:pt x="73" y="814"/>
                  </a:lnTo>
                  <a:lnTo>
                    <a:pt x="76" y="814"/>
                  </a:lnTo>
                  <a:lnTo>
                    <a:pt x="76" y="814"/>
                  </a:lnTo>
                  <a:lnTo>
                    <a:pt x="76" y="814"/>
                  </a:lnTo>
                  <a:lnTo>
                    <a:pt x="76" y="814"/>
                  </a:lnTo>
                  <a:lnTo>
                    <a:pt x="78" y="814"/>
                  </a:lnTo>
                  <a:lnTo>
                    <a:pt x="78" y="817"/>
                  </a:lnTo>
                  <a:lnTo>
                    <a:pt x="78" y="817"/>
                  </a:lnTo>
                  <a:lnTo>
                    <a:pt x="81" y="817"/>
                  </a:lnTo>
                  <a:lnTo>
                    <a:pt x="81" y="817"/>
                  </a:lnTo>
                  <a:lnTo>
                    <a:pt x="81" y="817"/>
                  </a:lnTo>
                  <a:lnTo>
                    <a:pt x="81" y="817"/>
                  </a:lnTo>
                  <a:lnTo>
                    <a:pt x="81" y="819"/>
                  </a:lnTo>
                  <a:lnTo>
                    <a:pt x="81" y="819"/>
                  </a:lnTo>
                  <a:lnTo>
                    <a:pt x="81" y="822"/>
                  </a:lnTo>
                  <a:lnTo>
                    <a:pt x="81" y="822"/>
                  </a:lnTo>
                  <a:lnTo>
                    <a:pt x="83" y="822"/>
                  </a:lnTo>
                  <a:lnTo>
                    <a:pt x="85" y="822"/>
                  </a:lnTo>
                  <a:lnTo>
                    <a:pt x="85" y="822"/>
                  </a:lnTo>
                  <a:lnTo>
                    <a:pt x="88" y="822"/>
                  </a:lnTo>
                  <a:lnTo>
                    <a:pt x="88" y="824"/>
                  </a:lnTo>
                  <a:lnTo>
                    <a:pt x="90" y="826"/>
                  </a:lnTo>
                  <a:lnTo>
                    <a:pt x="92" y="831"/>
                  </a:lnTo>
                  <a:lnTo>
                    <a:pt x="95" y="831"/>
                  </a:lnTo>
                  <a:lnTo>
                    <a:pt x="95" y="833"/>
                  </a:lnTo>
                  <a:lnTo>
                    <a:pt x="102" y="850"/>
                  </a:lnTo>
                  <a:lnTo>
                    <a:pt x="107" y="862"/>
                  </a:lnTo>
                  <a:lnTo>
                    <a:pt x="107" y="866"/>
                  </a:lnTo>
                  <a:lnTo>
                    <a:pt x="109" y="866"/>
                  </a:lnTo>
                  <a:lnTo>
                    <a:pt x="111" y="866"/>
                  </a:lnTo>
                  <a:lnTo>
                    <a:pt x="114" y="869"/>
                  </a:lnTo>
                  <a:lnTo>
                    <a:pt x="114" y="869"/>
                  </a:lnTo>
                  <a:lnTo>
                    <a:pt x="114" y="874"/>
                  </a:lnTo>
                  <a:lnTo>
                    <a:pt x="114" y="876"/>
                  </a:lnTo>
                  <a:lnTo>
                    <a:pt x="111" y="881"/>
                  </a:lnTo>
                  <a:lnTo>
                    <a:pt x="109" y="883"/>
                  </a:lnTo>
                  <a:lnTo>
                    <a:pt x="111" y="883"/>
                  </a:lnTo>
                  <a:lnTo>
                    <a:pt x="114" y="883"/>
                  </a:lnTo>
                  <a:lnTo>
                    <a:pt x="118" y="883"/>
                  </a:lnTo>
                  <a:lnTo>
                    <a:pt x="121" y="883"/>
                  </a:lnTo>
                  <a:lnTo>
                    <a:pt x="123" y="885"/>
                  </a:lnTo>
                  <a:lnTo>
                    <a:pt x="126" y="885"/>
                  </a:lnTo>
                  <a:lnTo>
                    <a:pt x="126" y="885"/>
                  </a:lnTo>
                  <a:lnTo>
                    <a:pt x="133" y="885"/>
                  </a:lnTo>
                  <a:lnTo>
                    <a:pt x="135" y="883"/>
                  </a:lnTo>
                  <a:lnTo>
                    <a:pt x="135" y="883"/>
                  </a:lnTo>
                  <a:lnTo>
                    <a:pt x="137" y="883"/>
                  </a:lnTo>
                  <a:lnTo>
                    <a:pt x="137" y="881"/>
                  </a:lnTo>
                  <a:lnTo>
                    <a:pt x="140" y="881"/>
                  </a:lnTo>
                  <a:lnTo>
                    <a:pt x="140" y="878"/>
                  </a:lnTo>
                  <a:lnTo>
                    <a:pt x="142" y="878"/>
                  </a:lnTo>
                  <a:lnTo>
                    <a:pt x="144" y="878"/>
                  </a:lnTo>
                  <a:lnTo>
                    <a:pt x="147" y="878"/>
                  </a:lnTo>
                  <a:lnTo>
                    <a:pt x="147" y="878"/>
                  </a:lnTo>
                  <a:lnTo>
                    <a:pt x="149" y="878"/>
                  </a:lnTo>
                  <a:lnTo>
                    <a:pt x="149" y="878"/>
                  </a:lnTo>
                  <a:lnTo>
                    <a:pt x="152" y="876"/>
                  </a:lnTo>
                  <a:lnTo>
                    <a:pt x="152" y="876"/>
                  </a:lnTo>
                  <a:lnTo>
                    <a:pt x="156" y="874"/>
                  </a:lnTo>
                  <a:lnTo>
                    <a:pt x="159" y="874"/>
                  </a:lnTo>
                  <a:lnTo>
                    <a:pt x="159" y="874"/>
                  </a:lnTo>
                  <a:lnTo>
                    <a:pt x="159" y="869"/>
                  </a:lnTo>
                  <a:lnTo>
                    <a:pt x="159" y="869"/>
                  </a:lnTo>
                  <a:lnTo>
                    <a:pt x="159" y="869"/>
                  </a:lnTo>
                  <a:lnTo>
                    <a:pt x="159" y="869"/>
                  </a:lnTo>
                  <a:lnTo>
                    <a:pt x="161" y="869"/>
                  </a:lnTo>
                  <a:lnTo>
                    <a:pt x="161" y="869"/>
                  </a:lnTo>
                  <a:lnTo>
                    <a:pt x="161" y="869"/>
                  </a:lnTo>
                  <a:lnTo>
                    <a:pt x="161" y="869"/>
                  </a:lnTo>
                  <a:lnTo>
                    <a:pt x="163" y="866"/>
                  </a:lnTo>
                  <a:lnTo>
                    <a:pt x="163" y="866"/>
                  </a:lnTo>
                  <a:lnTo>
                    <a:pt x="163" y="864"/>
                  </a:lnTo>
                  <a:lnTo>
                    <a:pt x="166" y="864"/>
                  </a:lnTo>
                  <a:lnTo>
                    <a:pt x="166" y="864"/>
                  </a:lnTo>
                  <a:lnTo>
                    <a:pt x="166" y="864"/>
                  </a:lnTo>
                  <a:lnTo>
                    <a:pt x="166" y="864"/>
                  </a:lnTo>
                  <a:lnTo>
                    <a:pt x="166" y="866"/>
                  </a:lnTo>
                  <a:lnTo>
                    <a:pt x="166" y="866"/>
                  </a:lnTo>
                  <a:lnTo>
                    <a:pt x="166" y="869"/>
                  </a:lnTo>
                  <a:lnTo>
                    <a:pt x="168" y="869"/>
                  </a:lnTo>
                  <a:lnTo>
                    <a:pt x="168" y="869"/>
                  </a:lnTo>
                  <a:lnTo>
                    <a:pt x="168" y="869"/>
                  </a:lnTo>
                  <a:lnTo>
                    <a:pt x="171" y="869"/>
                  </a:lnTo>
                  <a:lnTo>
                    <a:pt x="171" y="871"/>
                  </a:lnTo>
                  <a:lnTo>
                    <a:pt x="171" y="871"/>
                  </a:lnTo>
                  <a:lnTo>
                    <a:pt x="171" y="871"/>
                  </a:lnTo>
                  <a:lnTo>
                    <a:pt x="171" y="871"/>
                  </a:lnTo>
                  <a:lnTo>
                    <a:pt x="171" y="874"/>
                  </a:lnTo>
                  <a:lnTo>
                    <a:pt x="171" y="874"/>
                  </a:lnTo>
                  <a:lnTo>
                    <a:pt x="171" y="874"/>
                  </a:lnTo>
                  <a:lnTo>
                    <a:pt x="171" y="876"/>
                  </a:lnTo>
                  <a:lnTo>
                    <a:pt x="173" y="876"/>
                  </a:lnTo>
                  <a:lnTo>
                    <a:pt x="175" y="876"/>
                  </a:lnTo>
                  <a:lnTo>
                    <a:pt x="175" y="876"/>
                  </a:lnTo>
                  <a:lnTo>
                    <a:pt x="178" y="878"/>
                  </a:lnTo>
                  <a:lnTo>
                    <a:pt x="178" y="881"/>
                  </a:lnTo>
                  <a:lnTo>
                    <a:pt x="180" y="881"/>
                  </a:lnTo>
                  <a:lnTo>
                    <a:pt x="180" y="881"/>
                  </a:lnTo>
                  <a:lnTo>
                    <a:pt x="180" y="881"/>
                  </a:lnTo>
                  <a:lnTo>
                    <a:pt x="180" y="881"/>
                  </a:lnTo>
                  <a:lnTo>
                    <a:pt x="182" y="881"/>
                  </a:lnTo>
                  <a:lnTo>
                    <a:pt x="182" y="881"/>
                  </a:lnTo>
                  <a:lnTo>
                    <a:pt x="182" y="881"/>
                  </a:lnTo>
                  <a:lnTo>
                    <a:pt x="182" y="881"/>
                  </a:lnTo>
                  <a:lnTo>
                    <a:pt x="182" y="881"/>
                  </a:lnTo>
                  <a:lnTo>
                    <a:pt x="182" y="881"/>
                  </a:lnTo>
                  <a:lnTo>
                    <a:pt x="182" y="878"/>
                  </a:lnTo>
                  <a:lnTo>
                    <a:pt x="182" y="878"/>
                  </a:lnTo>
                  <a:lnTo>
                    <a:pt x="182" y="878"/>
                  </a:lnTo>
                  <a:lnTo>
                    <a:pt x="185" y="878"/>
                  </a:lnTo>
                  <a:lnTo>
                    <a:pt x="185" y="876"/>
                  </a:lnTo>
                  <a:lnTo>
                    <a:pt x="187" y="876"/>
                  </a:lnTo>
                  <a:lnTo>
                    <a:pt x="189" y="876"/>
                  </a:lnTo>
                  <a:lnTo>
                    <a:pt x="189" y="876"/>
                  </a:lnTo>
                  <a:lnTo>
                    <a:pt x="189" y="876"/>
                  </a:lnTo>
                  <a:lnTo>
                    <a:pt x="192" y="876"/>
                  </a:lnTo>
                  <a:lnTo>
                    <a:pt x="192" y="876"/>
                  </a:lnTo>
                  <a:lnTo>
                    <a:pt x="194" y="876"/>
                  </a:lnTo>
                  <a:lnTo>
                    <a:pt x="194" y="876"/>
                  </a:lnTo>
                  <a:lnTo>
                    <a:pt x="194" y="874"/>
                  </a:lnTo>
                  <a:lnTo>
                    <a:pt x="194" y="874"/>
                  </a:lnTo>
                  <a:lnTo>
                    <a:pt x="194" y="874"/>
                  </a:lnTo>
                  <a:lnTo>
                    <a:pt x="194" y="874"/>
                  </a:lnTo>
                  <a:lnTo>
                    <a:pt x="197" y="874"/>
                  </a:lnTo>
                  <a:lnTo>
                    <a:pt x="197" y="874"/>
                  </a:lnTo>
                  <a:lnTo>
                    <a:pt x="197" y="874"/>
                  </a:lnTo>
                  <a:lnTo>
                    <a:pt x="197" y="874"/>
                  </a:lnTo>
                  <a:lnTo>
                    <a:pt x="199" y="874"/>
                  </a:lnTo>
                  <a:lnTo>
                    <a:pt x="199" y="871"/>
                  </a:lnTo>
                  <a:lnTo>
                    <a:pt x="201" y="869"/>
                  </a:lnTo>
                  <a:lnTo>
                    <a:pt x="201" y="869"/>
                  </a:lnTo>
                  <a:lnTo>
                    <a:pt x="201" y="869"/>
                  </a:lnTo>
                  <a:lnTo>
                    <a:pt x="201" y="869"/>
                  </a:lnTo>
                  <a:lnTo>
                    <a:pt x="201" y="869"/>
                  </a:lnTo>
                  <a:lnTo>
                    <a:pt x="204" y="869"/>
                  </a:lnTo>
                  <a:lnTo>
                    <a:pt x="204" y="866"/>
                  </a:lnTo>
                  <a:lnTo>
                    <a:pt x="204" y="866"/>
                  </a:lnTo>
                  <a:lnTo>
                    <a:pt x="204" y="866"/>
                  </a:lnTo>
                  <a:lnTo>
                    <a:pt x="211" y="864"/>
                  </a:lnTo>
                  <a:lnTo>
                    <a:pt x="213" y="864"/>
                  </a:lnTo>
                  <a:lnTo>
                    <a:pt x="213" y="862"/>
                  </a:lnTo>
                  <a:lnTo>
                    <a:pt x="215" y="864"/>
                  </a:lnTo>
                  <a:lnTo>
                    <a:pt x="215" y="862"/>
                  </a:lnTo>
                  <a:lnTo>
                    <a:pt x="218" y="862"/>
                  </a:lnTo>
                  <a:lnTo>
                    <a:pt x="218" y="862"/>
                  </a:lnTo>
                  <a:lnTo>
                    <a:pt x="218" y="862"/>
                  </a:lnTo>
                  <a:lnTo>
                    <a:pt x="220" y="862"/>
                  </a:lnTo>
                  <a:lnTo>
                    <a:pt x="223" y="859"/>
                  </a:lnTo>
                  <a:lnTo>
                    <a:pt x="223" y="859"/>
                  </a:lnTo>
                  <a:lnTo>
                    <a:pt x="225" y="859"/>
                  </a:lnTo>
                  <a:lnTo>
                    <a:pt x="225" y="857"/>
                  </a:lnTo>
                  <a:lnTo>
                    <a:pt x="227" y="857"/>
                  </a:lnTo>
                  <a:lnTo>
                    <a:pt x="227" y="857"/>
                  </a:lnTo>
                  <a:lnTo>
                    <a:pt x="234" y="859"/>
                  </a:lnTo>
                  <a:lnTo>
                    <a:pt x="237" y="859"/>
                  </a:lnTo>
                  <a:lnTo>
                    <a:pt x="239" y="859"/>
                  </a:lnTo>
                  <a:lnTo>
                    <a:pt x="244" y="857"/>
                  </a:lnTo>
                  <a:lnTo>
                    <a:pt x="249" y="857"/>
                  </a:lnTo>
                  <a:lnTo>
                    <a:pt x="272" y="855"/>
                  </a:lnTo>
                  <a:lnTo>
                    <a:pt x="277" y="855"/>
                  </a:lnTo>
                  <a:lnTo>
                    <a:pt x="277" y="852"/>
                  </a:lnTo>
                  <a:lnTo>
                    <a:pt x="277" y="850"/>
                  </a:lnTo>
                  <a:lnTo>
                    <a:pt x="279" y="848"/>
                  </a:lnTo>
                  <a:lnTo>
                    <a:pt x="279" y="845"/>
                  </a:lnTo>
                  <a:lnTo>
                    <a:pt x="282" y="845"/>
                  </a:lnTo>
                  <a:lnTo>
                    <a:pt x="286" y="843"/>
                  </a:lnTo>
                  <a:lnTo>
                    <a:pt x="286" y="843"/>
                  </a:lnTo>
                  <a:lnTo>
                    <a:pt x="289" y="843"/>
                  </a:lnTo>
                  <a:lnTo>
                    <a:pt x="291" y="838"/>
                  </a:lnTo>
                  <a:lnTo>
                    <a:pt x="291" y="838"/>
                  </a:lnTo>
                  <a:lnTo>
                    <a:pt x="294" y="836"/>
                  </a:lnTo>
                  <a:lnTo>
                    <a:pt x="294" y="836"/>
                  </a:lnTo>
                  <a:lnTo>
                    <a:pt x="294" y="833"/>
                  </a:lnTo>
                  <a:lnTo>
                    <a:pt x="298" y="829"/>
                  </a:lnTo>
                  <a:lnTo>
                    <a:pt x="301" y="824"/>
                  </a:lnTo>
                  <a:lnTo>
                    <a:pt x="303" y="824"/>
                  </a:lnTo>
                  <a:lnTo>
                    <a:pt x="303" y="822"/>
                  </a:lnTo>
                  <a:lnTo>
                    <a:pt x="305" y="822"/>
                  </a:lnTo>
                  <a:lnTo>
                    <a:pt x="303" y="819"/>
                  </a:lnTo>
                  <a:lnTo>
                    <a:pt x="301" y="819"/>
                  </a:lnTo>
                  <a:lnTo>
                    <a:pt x="301" y="817"/>
                  </a:lnTo>
                  <a:lnTo>
                    <a:pt x="301" y="817"/>
                  </a:lnTo>
                  <a:lnTo>
                    <a:pt x="294" y="814"/>
                  </a:lnTo>
                  <a:lnTo>
                    <a:pt x="294" y="814"/>
                  </a:lnTo>
                  <a:lnTo>
                    <a:pt x="294" y="812"/>
                  </a:lnTo>
                  <a:lnTo>
                    <a:pt x="294" y="812"/>
                  </a:lnTo>
                  <a:lnTo>
                    <a:pt x="294" y="812"/>
                  </a:lnTo>
                  <a:lnTo>
                    <a:pt x="291" y="812"/>
                  </a:lnTo>
                  <a:lnTo>
                    <a:pt x="291" y="812"/>
                  </a:lnTo>
                  <a:lnTo>
                    <a:pt x="291" y="810"/>
                  </a:lnTo>
                  <a:lnTo>
                    <a:pt x="291" y="810"/>
                  </a:lnTo>
                  <a:lnTo>
                    <a:pt x="294" y="810"/>
                  </a:lnTo>
                  <a:lnTo>
                    <a:pt x="294" y="810"/>
                  </a:lnTo>
                  <a:lnTo>
                    <a:pt x="294" y="810"/>
                  </a:lnTo>
                  <a:lnTo>
                    <a:pt x="294" y="807"/>
                  </a:lnTo>
                  <a:lnTo>
                    <a:pt x="294" y="807"/>
                  </a:lnTo>
                  <a:lnTo>
                    <a:pt x="294" y="807"/>
                  </a:lnTo>
                  <a:lnTo>
                    <a:pt x="294" y="807"/>
                  </a:lnTo>
                  <a:lnTo>
                    <a:pt x="296" y="807"/>
                  </a:lnTo>
                  <a:lnTo>
                    <a:pt x="296" y="807"/>
                  </a:lnTo>
                  <a:lnTo>
                    <a:pt x="296" y="807"/>
                  </a:lnTo>
                  <a:lnTo>
                    <a:pt x="296" y="805"/>
                  </a:lnTo>
                  <a:lnTo>
                    <a:pt x="296" y="805"/>
                  </a:lnTo>
                  <a:lnTo>
                    <a:pt x="298" y="805"/>
                  </a:lnTo>
                  <a:lnTo>
                    <a:pt x="298" y="805"/>
                  </a:lnTo>
                  <a:lnTo>
                    <a:pt x="301" y="803"/>
                  </a:lnTo>
                  <a:lnTo>
                    <a:pt x="303" y="803"/>
                  </a:lnTo>
                  <a:lnTo>
                    <a:pt x="305" y="803"/>
                  </a:lnTo>
                  <a:lnTo>
                    <a:pt x="305" y="803"/>
                  </a:lnTo>
                  <a:lnTo>
                    <a:pt x="305" y="803"/>
                  </a:lnTo>
                  <a:lnTo>
                    <a:pt x="308" y="803"/>
                  </a:lnTo>
                  <a:lnTo>
                    <a:pt x="308" y="803"/>
                  </a:lnTo>
                  <a:lnTo>
                    <a:pt x="308" y="803"/>
                  </a:lnTo>
                  <a:lnTo>
                    <a:pt x="308" y="803"/>
                  </a:lnTo>
                  <a:lnTo>
                    <a:pt x="310" y="803"/>
                  </a:lnTo>
                  <a:lnTo>
                    <a:pt x="312" y="803"/>
                  </a:lnTo>
                  <a:lnTo>
                    <a:pt x="312" y="803"/>
                  </a:lnTo>
                  <a:lnTo>
                    <a:pt x="312" y="803"/>
                  </a:lnTo>
                  <a:lnTo>
                    <a:pt x="312" y="803"/>
                  </a:lnTo>
                  <a:lnTo>
                    <a:pt x="315" y="803"/>
                  </a:lnTo>
                  <a:lnTo>
                    <a:pt x="315" y="803"/>
                  </a:lnTo>
                  <a:lnTo>
                    <a:pt x="315" y="803"/>
                  </a:lnTo>
                  <a:lnTo>
                    <a:pt x="315" y="803"/>
                  </a:lnTo>
                  <a:lnTo>
                    <a:pt x="317" y="803"/>
                  </a:lnTo>
                  <a:lnTo>
                    <a:pt x="317" y="803"/>
                  </a:lnTo>
                  <a:lnTo>
                    <a:pt x="317" y="803"/>
                  </a:lnTo>
                  <a:lnTo>
                    <a:pt x="320" y="803"/>
                  </a:lnTo>
                  <a:lnTo>
                    <a:pt x="322" y="803"/>
                  </a:lnTo>
                  <a:lnTo>
                    <a:pt x="324" y="803"/>
                  </a:lnTo>
                  <a:lnTo>
                    <a:pt x="324" y="803"/>
                  </a:lnTo>
                  <a:lnTo>
                    <a:pt x="324" y="803"/>
                  </a:lnTo>
                  <a:lnTo>
                    <a:pt x="327" y="803"/>
                  </a:lnTo>
                  <a:lnTo>
                    <a:pt x="327" y="803"/>
                  </a:lnTo>
                  <a:lnTo>
                    <a:pt x="327" y="803"/>
                  </a:lnTo>
                  <a:lnTo>
                    <a:pt x="329" y="803"/>
                  </a:lnTo>
                  <a:lnTo>
                    <a:pt x="331" y="803"/>
                  </a:lnTo>
                  <a:lnTo>
                    <a:pt x="331" y="803"/>
                  </a:lnTo>
                  <a:lnTo>
                    <a:pt x="334" y="803"/>
                  </a:lnTo>
                  <a:lnTo>
                    <a:pt x="336" y="803"/>
                  </a:lnTo>
                  <a:lnTo>
                    <a:pt x="336" y="803"/>
                  </a:lnTo>
                  <a:lnTo>
                    <a:pt x="336" y="803"/>
                  </a:lnTo>
                  <a:lnTo>
                    <a:pt x="338" y="800"/>
                  </a:lnTo>
                  <a:lnTo>
                    <a:pt x="338" y="800"/>
                  </a:lnTo>
                  <a:lnTo>
                    <a:pt x="338" y="800"/>
                  </a:lnTo>
                  <a:lnTo>
                    <a:pt x="341" y="800"/>
                  </a:lnTo>
                  <a:lnTo>
                    <a:pt x="341" y="800"/>
                  </a:lnTo>
                  <a:lnTo>
                    <a:pt x="346" y="800"/>
                  </a:lnTo>
                  <a:lnTo>
                    <a:pt x="346" y="800"/>
                  </a:lnTo>
                  <a:lnTo>
                    <a:pt x="346" y="800"/>
                  </a:lnTo>
                  <a:lnTo>
                    <a:pt x="348" y="800"/>
                  </a:lnTo>
                  <a:lnTo>
                    <a:pt x="348" y="800"/>
                  </a:lnTo>
                  <a:lnTo>
                    <a:pt x="348" y="800"/>
                  </a:lnTo>
                  <a:lnTo>
                    <a:pt x="350" y="798"/>
                  </a:lnTo>
                  <a:lnTo>
                    <a:pt x="350" y="798"/>
                  </a:lnTo>
                  <a:lnTo>
                    <a:pt x="350" y="798"/>
                  </a:lnTo>
                  <a:lnTo>
                    <a:pt x="350" y="798"/>
                  </a:lnTo>
                  <a:lnTo>
                    <a:pt x="350" y="798"/>
                  </a:lnTo>
                  <a:lnTo>
                    <a:pt x="350" y="798"/>
                  </a:lnTo>
                  <a:lnTo>
                    <a:pt x="350" y="798"/>
                  </a:lnTo>
                  <a:lnTo>
                    <a:pt x="350" y="798"/>
                  </a:lnTo>
                  <a:lnTo>
                    <a:pt x="353" y="798"/>
                  </a:lnTo>
                  <a:lnTo>
                    <a:pt x="353" y="798"/>
                  </a:lnTo>
                  <a:lnTo>
                    <a:pt x="353" y="798"/>
                  </a:lnTo>
                  <a:lnTo>
                    <a:pt x="353" y="798"/>
                  </a:lnTo>
                  <a:lnTo>
                    <a:pt x="353" y="798"/>
                  </a:lnTo>
                  <a:lnTo>
                    <a:pt x="353" y="798"/>
                  </a:lnTo>
                  <a:lnTo>
                    <a:pt x="353" y="798"/>
                  </a:lnTo>
                  <a:lnTo>
                    <a:pt x="353" y="798"/>
                  </a:lnTo>
                  <a:lnTo>
                    <a:pt x="355" y="795"/>
                  </a:lnTo>
                  <a:lnTo>
                    <a:pt x="355" y="795"/>
                  </a:lnTo>
                  <a:lnTo>
                    <a:pt x="355" y="795"/>
                  </a:lnTo>
                  <a:lnTo>
                    <a:pt x="355" y="795"/>
                  </a:lnTo>
                  <a:lnTo>
                    <a:pt x="357" y="795"/>
                  </a:lnTo>
                  <a:lnTo>
                    <a:pt x="357" y="795"/>
                  </a:lnTo>
                  <a:lnTo>
                    <a:pt x="357" y="795"/>
                  </a:lnTo>
                  <a:lnTo>
                    <a:pt x="357" y="795"/>
                  </a:lnTo>
                  <a:lnTo>
                    <a:pt x="357" y="795"/>
                  </a:lnTo>
                  <a:lnTo>
                    <a:pt x="357" y="795"/>
                  </a:lnTo>
                  <a:lnTo>
                    <a:pt x="357" y="795"/>
                  </a:lnTo>
                  <a:lnTo>
                    <a:pt x="360" y="798"/>
                  </a:lnTo>
                  <a:lnTo>
                    <a:pt x="360" y="798"/>
                  </a:lnTo>
                  <a:lnTo>
                    <a:pt x="360" y="798"/>
                  </a:lnTo>
                  <a:lnTo>
                    <a:pt x="362" y="795"/>
                  </a:lnTo>
                  <a:lnTo>
                    <a:pt x="362" y="795"/>
                  </a:lnTo>
                  <a:lnTo>
                    <a:pt x="362" y="795"/>
                  </a:lnTo>
                  <a:lnTo>
                    <a:pt x="365" y="795"/>
                  </a:lnTo>
                  <a:lnTo>
                    <a:pt x="365" y="798"/>
                  </a:lnTo>
                  <a:lnTo>
                    <a:pt x="367" y="798"/>
                  </a:lnTo>
                  <a:lnTo>
                    <a:pt x="372" y="798"/>
                  </a:lnTo>
                  <a:lnTo>
                    <a:pt x="372" y="798"/>
                  </a:lnTo>
                  <a:lnTo>
                    <a:pt x="372" y="798"/>
                  </a:lnTo>
                  <a:lnTo>
                    <a:pt x="374" y="795"/>
                  </a:lnTo>
                  <a:lnTo>
                    <a:pt x="374" y="795"/>
                  </a:lnTo>
                  <a:lnTo>
                    <a:pt x="374" y="795"/>
                  </a:lnTo>
                  <a:lnTo>
                    <a:pt x="374" y="795"/>
                  </a:lnTo>
                  <a:lnTo>
                    <a:pt x="376" y="795"/>
                  </a:lnTo>
                  <a:lnTo>
                    <a:pt x="376" y="793"/>
                  </a:lnTo>
                  <a:lnTo>
                    <a:pt x="376" y="793"/>
                  </a:lnTo>
                  <a:lnTo>
                    <a:pt x="379" y="791"/>
                  </a:lnTo>
                  <a:lnTo>
                    <a:pt x="379" y="791"/>
                  </a:lnTo>
                  <a:lnTo>
                    <a:pt x="379" y="791"/>
                  </a:lnTo>
                  <a:lnTo>
                    <a:pt x="379" y="788"/>
                  </a:lnTo>
                  <a:lnTo>
                    <a:pt x="379" y="788"/>
                  </a:lnTo>
                  <a:lnTo>
                    <a:pt x="379" y="788"/>
                  </a:lnTo>
                  <a:lnTo>
                    <a:pt x="379" y="788"/>
                  </a:lnTo>
                  <a:lnTo>
                    <a:pt x="381" y="788"/>
                  </a:lnTo>
                  <a:lnTo>
                    <a:pt x="381" y="786"/>
                  </a:lnTo>
                  <a:lnTo>
                    <a:pt x="381" y="786"/>
                  </a:lnTo>
                  <a:lnTo>
                    <a:pt x="381" y="786"/>
                  </a:lnTo>
                  <a:lnTo>
                    <a:pt x="381" y="786"/>
                  </a:lnTo>
                  <a:lnTo>
                    <a:pt x="381" y="786"/>
                  </a:lnTo>
                  <a:lnTo>
                    <a:pt x="383" y="786"/>
                  </a:lnTo>
                  <a:lnTo>
                    <a:pt x="383" y="786"/>
                  </a:lnTo>
                  <a:lnTo>
                    <a:pt x="383" y="786"/>
                  </a:lnTo>
                  <a:lnTo>
                    <a:pt x="383" y="786"/>
                  </a:lnTo>
                  <a:lnTo>
                    <a:pt x="388" y="786"/>
                  </a:lnTo>
                  <a:lnTo>
                    <a:pt x="386" y="786"/>
                  </a:lnTo>
                  <a:lnTo>
                    <a:pt x="388" y="784"/>
                  </a:lnTo>
                  <a:lnTo>
                    <a:pt x="391" y="784"/>
                  </a:lnTo>
                  <a:lnTo>
                    <a:pt x="391" y="784"/>
                  </a:lnTo>
                  <a:lnTo>
                    <a:pt x="393" y="784"/>
                  </a:lnTo>
                  <a:lnTo>
                    <a:pt x="393" y="784"/>
                  </a:lnTo>
                  <a:lnTo>
                    <a:pt x="393" y="781"/>
                  </a:lnTo>
                  <a:lnTo>
                    <a:pt x="393" y="781"/>
                  </a:lnTo>
                  <a:lnTo>
                    <a:pt x="393" y="781"/>
                  </a:lnTo>
                  <a:lnTo>
                    <a:pt x="393" y="781"/>
                  </a:lnTo>
                  <a:lnTo>
                    <a:pt x="393" y="781"/>
                  </a:lnTo>
                  <a:lnTo>
                    <a:pt x="395" y="781"/>
                  </a:lnTo>
                  <a:lnTo>
                    <a:pt x="395" y="781"/>
                  </a:lnTo>
                  <a:lnTo>
                    <a:pt x="395" y="781"/>
                  </a:lnTo>
                  <a:lnTo>
                    <a:pt x="395" y="781"/>
                  </a:lnTo>
                  <a:lnTo>
                    <a:pt x="395" y="781"/>
                  </a:lnTo>
                  <a:lnTo>
                    <a:pt x="395" y="781"/>
                  </a:lnTo>
                  <a:lnTo>
                    <a:pt x="395" y="779"/>
                  </a:lnTo>
                  <a:lnTo>
                    <a:pt x="395" y="779"/>
                  </a:lnTo>
                  <a:lnTo>
                    <a:pt x="395" y="777"/>
                  </a:lnTo>
                  <a:lnTo>
                    <a:pt x="398" y="777"/>
                  </a:lnTo>
                  <a:lnTo>
                    <a:pt x="398" y="777"/>
                  </a:lnTo>
                  <a:lnTo>
                    <a:pt x="400" y="774"/>
                  </a:lnTo>
                  <a:lnTo>
                    <a:pt x="400" y="774"/>
                  </a:lnTo>
                  <a:lnTo>
                    <a:pt x="400" y="772"/>
                  </a:lnTo>
                  <a:lnTo>
                    <a:pt x="402" y="772"/>
                  </a:lnTo>
                  <a:lnTo>
                    <a:pt x="402" y="772"/>
                  </a:lnTo>
                  <a:lnTo>
                    <a:pt x="402" y="772"/>
                  </a:lnTo>
                  <a:lnTo>
                    <a:pt x="402" y="772"/>
                  </a:lnTo>
                  <a:lnTo>
                    <a:pt x="402" y="769"/>
                  </a:lnTo>
                  <a:lnTo>
                    <a:pt x="405" y="772"/>
                  </a:lnTo>
                  <a:lnTo>
                    <a:pt x="405" y="769"/>
                  </a:lnTo>
                  <a:lnTo>
                    <a:pt x="405" y="769"/>
                  </a:lnTo>
                  <a:lnTo>
                    <a:pt x="402" y="769"/>
                  </a:lnTo>
                  <a:lnTo>
                    <a:pt x="402" y="769"/>
                  </a:lnTo>
                  <a:lnTo>
                    <a:pt x="405" y="769"/>
                  </a:lnTo>
                  <a:lnTo>
                    <a:pt x="405" y="769"/>
                  </a:lnTo>
                  <a:lnTo>
                    <a:pt x="405" y="767"/>
                  </a:lnTo>
                  <a:lnTo>
                    <a:pt x="405" y="765"/>
                  </a:lnTo>
                  <a:lnTo>
                    <a:pt x="405" y="765"/>
                  </a:lnTo>
                  <a:lnTo>
                    <a:pt x="405" y="762"/>
                  </a:lnTo>
                  <a:lnTo>
                    <a:pt x="405" y="762"/>
                  </a:lnTo>
                  <a:lnTo>
                    <a:pt x="407" y="762"/>
                  </a:lnTo>
                  <a:lnTo>
                    <a:pt x="407" y="762"/>
                  </a:lnTo>
                  <a:lnTo>
                    <a:pt x="407" y="762"/>
                  </a:lnTo>
                  <a:lnTo>
                    <a:pt x="407" y="762"/>
                  </a:lnTo>
                  <a:lnTo>
                    <a:pt x="407" y="762"/>
                  </a:lnTo>
                  <a:lnTo>
                    <a:pt x="407" y="762"/>
                  </a:lnTo>
                  <a:lnTo>
                    <a:pt x="407" y="762"/>
                  </a:lnTo>
                  <a:lnTo>
                    <a:pt x="407" y="762"/>
                  </a:lnTo>
                  <a:lnTo>
                    <a:pt x="407" y="762"/>
                  </a:lnTo>
                  <a:lnTo>
                    <a:pt x="409" y="762"/>
                  </a:lnTo>
                  <a:lnTo>
                    <a:pt x="409" y="762"/>
                  </a:lnTo>
                  <a:lnTo>
                    <a:pt x="409" y="762"/>
                  </a:lnTo>
                  <a:lnTo>
                    <a:pt x="409" y="762"/>
                  </a:lnTo>
                  <a:lnTo>
                    <a:pt x="409" y="762"/>
                  </a:lnTo>
                  <a:lnTo>
                    <a:pt x="409" y="762"/>
                  </a:lnTo>
                  <a:lnTo>
                    <a:pt x="409" y="762"/>
                  </a:lnTo>
                  <a:lnTo>
                    <a:pt x="409" y="762"/>
                  </a:lnTo>
                  <a:lnTo>
                    <a:pt x="409" y="760"/>
                  </a:lnTo>
                  <a:lnTo>
                    <a:pt x="409" y="760"/>
                  </a:lnTo>
                  <a:lnTo>
                    <a:pt x="412" y="758"/>
                  </a:lnTo>
                  <a:lnTo>
                    <a:pt x="412" y="758"/>
                  </a:lnTo>
                  <a:lnTo>
                    <a:pt x="414" y="755"/>
                  </a:lnTo>
                  <a:lnTo>
                    <a:pt x="414" y="755"/>
                  </a:lnTo>
                  <a:lnTo>
                    <a:pt x="417" y="755"/>
                  </a:lnTo>
                  <a:lnTo>
                    <a:pt x="417" y="753"/>
                  </a:lnTo>
                  <a:lnTo>
                    <a:pt x="419" y="751"/>
                  </a:lnTo>
                  <a:lnTo>
                    <a:pt x="419" y="751"/>
                  </a:lnTo>
                  <a:lnTo>
                    <a:pt x="419" y="751"/>
                  </a:lnTo>
                  <a:lnTo>
                    <a:pt x="421" y="751"/>
                  </a:lnTo>
                  <a:lnTo>
                    <a:pt x="424" y="751"/>
                  </a:lnTo>
                  <a:lnTo>
                    <a:pt x="424" y="751"/>
                  </a:lnTo>
                  <a:lnTo>
                    <a:pt x="426" y="748"/>
                  </a:lnTo>
                  <a:lnTo>
                    <a:pt x="428" y="748"/>
                  </a:lnTo>
                  <a:lnTo>
                    <a:pt x="431" y="741"/>
                  </a:lnTo>
                  <a:lnTo>
                    <a:pt x="433" y="739"/>
                  </a:lnTo>
                  <a:lnTo>
                    <a:pt x="433" y="739"/>
                  </a:lnTo>
                  <a:lnTo>
                    <a:pt x="436" y="739"/>
                  </a:lnTo>
                  <a:lnTo>
                    <a:pt x="436" y="739"/>
                  </a:lnTo>
                  <a:lnTo>
                    <a:pt x="436" y="739"/>
                  </a:lnTo>
                  <a:lnTo>
                    <a:pt x="436" y="739"/>
                  </a:lnTo>
                  <a:lnTo>
                    <a:pt x="436" y="739"/>
                  </a:lnTo>
                  <a:lnTo>
                    <a:pt x="438" y="736"/>
                  </a:lnTo>
                  <a:lnTo>
                    <a:pt x="438" y="736"/>
                  </a:lnTo>
                  <a:lnTo>
                    <a:pt x="440" y="736"/>
                  </a:lnTo>
                  <a:lnTo>
                    <a:pt x="440" y="736"/>
                  </a:lnTo>
                  <a:lnTo>
                    <a:pt x="440" y="734"/>
                  </a:lnTo>
                  <a:lnTo>
                    <a:pt x="443" y="734"/>
                  </a:lnTo>
                  <a:lnTo>
                    <a:pt x="443" y="734"/>
                  </a:lnTo>
                  <a:lnTo>
                    <a:pt x="443" y="734"/>
                  </a:lnTo>
                  <a:lnTo>
                    <a:pt x="443" y="734"/>
                  </a:lnTo>
                  <a:lnTo>
                    <a:pt x="443" y="734"/>
                  </a:lnTo>
                  <a:lnTo>
                    <a:pt x="443" y="732"/>
                  </a:lnTo>
                  <a:lnTo>
                    <a:pt x="443" y="732"/>
                  </a:lnTo>
                  <a:lnTo>
                    <a:pt x="443" y="732"/>
                  </a:lnTo>
                  <a:lnTo>
                    <a:pt x="443" y="729"/>
                  </a:lnTo>
                  <a:lnTo>
                    <a:pt x="445" y="727"/>
                  </a:lnTo>
                  <a:lnTo>
                    <a:pt x="445" y="727"/>
                  </a:lnTo>
                  <a:lnTo>
                    <a:pt x="445" y="727"/>
                  </a:lnTo>
                  <a:lnTo>
                    <a:pt x="445" y="727"/>
                  </a:lnTo>
                  <a:lnTo>
                    <a:pt x="445" y="727"/>
                  </a:lnTo>
                  <a:lnTo>
                    <a:pt x="445" y="724"/>
                  </a:lnTo>
                  <a:lnTo>
                    <a:pt x="443" y="724"/>
                  </a:lnTo>
                  <a:lnTo>
                    <a:pt x="443" y="724"/>
                  </a:lnTo>
                  <a:lnTo>
                    <a:pt x="443" y="722"/>
                  </a:lnTo>
                  <a:lnTo>
                    <a:pt x="443" y="720"/>
                  </a:lnTo>
                  <a:lnTo>
                    <a:pt x="443" y="720"/>
                  </a:lnTo>
                  <a:lnTo>
                    <a:pt x="443" y="720"/>
                  </a:lnTo>
                  <a:lnTo>
                    <a:pt x="443" y="717"/>
                  </a:lnTo>
                  <a:lnTo>
                    <a:pt x="443" y="715"/>
                  </a:lnTo>
                  <a:lnTo>
                    <a:pt x="443" y="715"/>
                  </a:lnTo>
                  <a:lnTo>
                    <a:pt x="445" y="715"/>
                  </a:lnTo>
                  <a:lnTo>
                    <a:pt x="445" y="715"/>
                  </a:lnTo>
                  <a:lnTo>
                    <a:pt x="445" y="715"/>
                  </a:lnTo>
                  <a:lnTo>
                    <a:pt x="447" y="715"/>
                  </a:lnTo>
                  <a:lnTo>
                    <a:pt x="447" y="713"/>
                  </a:lnTo>
                  <a:lnTo>
                    <a:pt x="447" y="713"/>
                  </a:lnTo>
                  <a:lnTo>
                    <a:pt x="447" y="713"/>
                  </a:lnTo>
                  <a:lnTo>
                    <a:pt x="447" y="713"/>
                  </a:lnTo>
                  <a:lnTo>
                    <a:pt x="450" y="713"/>
                  </a:lnTo>
                  <a:lnTo>
                    <a:pt x="450" y="713"/>
                  </a:lnTo>
                  <a:lnTo>
                    <a:pt x="450" y="713"/>
                  </a:lnTo>
                  <a:lnTo>
                    <a:pt x="452" y="713"/>
                  </a:lnTo>
                  <a:lnTo>
                    <a:pt x="452" y="713"/>
                  </a:lnTo>
                  <a:lnTo>
                    <a:pt x="452" y="713"/>
                  </a:lnTo>
                  <a:lnTo>
                    <a:pt x="452" y="713"/>
                  </a:lnTo>
                  <a:lnTo>
                    <a:pt x="454" y="710"/>
                  </a:lnTo>
                  <a:lnTo>
                    <a:pt x="454" y="710"/>
                  </a:lnTo>
                  <a:lnTo>
                    <a:pt x="459" y="710"/>
                  </a:lnTo>
                  <a:lnTo>
                    <a:pt x="459" y="708"/>
                  </a:lnTo>
                  <a:lnTo>
                    <a:pt x="459" y="708"/>
                  </a:lnTo>
                  <a:lnTo>
                    <a:pt x="459" y="708"/>
                  </a:lnTo>
                  <a:lnTo>
                    <a:pt x="459" y="706"/>
                  </a:lnTo>
                  <a:lnTo>
                    <a:pt x="459" y="706"/>
                  </a:lnTo>
                  <a:lnTo>
                    <a:pt x="462" y="703"/>
                  </a:lnTo>
                  <a:lnTo>
                    <a:pt x="466" y="706"/>
                  </a:lnTo>
                  <a:lnTo>
                    <a:pt x="466" y="706"/>
                  </a:lnTo>
                  <a:lnTo>
                    <a:pt x="469" y="706"/>
                  </a:lnTo>
                  <a:lnTo>
                    <a:pt x="469" y="703"/>
                  </a:lnTo>
                  <a:lnTo>
                    <a:pt x="469" y="703"/>
                  </a:lnTo>
                  <a:lnTo>
                    <a:pt x="471" y="701"/>
                  </a:lnTo>
                  <a:lnTo>
                    <a:pt x="471" y="701"/>
                  </a:lnTo>
                  <a:lnTo>
                    <a:pt x="471" y="701"/>
                  </a:lnTo>
                  <a:lnTo>
                    <a:pt x="473" y="701"/>
                  </a:lnTo>
                  <a:lnTo>
                    <a:pt x="473" y="701"/>
                  </a:lnTo>
                  <a:lnTo>
                    <a:pt x="473" y="701"/>
                  </a:lnTo>
                  <a:lnTo>
                    <a:pt x="476" y="698"/>
                  </a:lnTo>
                  <a:lnTo>
                    <a:pt x="476" y="698"/>
                  </a:lnTo>
                  <a:lnTo>
                    <a:pt x="476" y="698"/>
                  </a:lnTo>
                  <a:lnTo>
                    <a:pt x="478" y="698"/>
                  </a:lnTo>
                  <a:lnTo>
                    <a:pt x="478" y="698"/>
                  </a:lnTo>
                  <a:lnTo>
                    <a:pt x="478" y="698"/>
                  </a:lnTo>
                  <a:lnTo>
                    <a:pt x="480" y="698"/>
                  </a:lnTo>
                  <a:lnTo>
                    <a:pt x="480" y="696"/>
                  </a:lnTo>
                  <a:lnTo>
                    <a:pt x="483" y="696"/>
                  </a:lnTo>
                  <a:lnTo>
                    <a:pt x="483" y="696"/>
                  </a:lnTo>
                  <a:lnTo>
                    <a:pt x="483" y="696"/>
                  </a:lnTo>
                  <a:lnTo>
                    <a:pt x="483" y="696"/>
                  </a:lnTo>
                  <a:lnTo>
                    <a:pt x="485" y="696"/>
                  </a:lnTo>
                  <a:lnTo>
                    <a:pt x="485" y="696"/>
                  </a:lnTo>
                  <a:lnTo>
                    <a:pt x="485" y="696"/>
                  </a:lnTo>
                  <a:lnTo>
                    <a:pt x="488" y="696"/>
                  </a:lnTo>
                  <a:lnTo>
                    <a:pt x="488" y="696"/>
                  </a:lnTo>
                  <a:lnTo>
                    <a:pt x="490" y="696"/>
                  </a:lnTo>
                  <a:lnTo>
                    <a:pt x="490" y="696"/>
                  </a:lnTo>
                  <a:lnTo>
                    <a:pt x="490" y="696"/>
                  </a:lnTo>
                  <a:lnTo>
                    <a:pt x="492" y="696"/>
                  </a:lnTo>
                  <a:lnTo>
                    <a:pt x="492" y="696"/>
                  </a:lnTo>
                  <a:lnTo>
                    <a:pt x="495" y="696"/>
                  </a:lnTo>
                  <a:lnTo>
                    <a:pt x="495" y="696"/>
                  </a:lnTo>
                  <a:lnTo>
                    <a:pt x="497" y="698"/>
                  </a:lnTo>
                  <a:lnTo>
                    <a:pt x="497" y="698"/>
                  </a:lnTo>
                  <a:lnTo>
                    <a:pt x="502" y="698"/>
                  </a:lnTo>
                  <a:lnTo>
                    <a:pt x="504" y="701"/>
                  </a:lnTo>
                  <a:lnTo>
                    <a:pt x="506" y="691"/>
                  </a:lnTo>
                  <a:lnTo>
                    <a:pt x="506" y="691"/>
                  </a:lnTo>
                  <a:lnTo>
                    <a:pt x="506" y="691"/>
                  </a:lnTo>
                  <a:lnTo>
                    <a:pt x="509" y="689"/>
                  </a:lnTo>
                  <a:lnTo>
                    <a:pt x="509" y="689"/>
                  </a:lnTo>
                  <a:lnTo>
                    <a:pt x="509" y="689"/>
                  </a:lnTo>
                  <a:lnTo>
                    <a:pt x="509" y="687"/>
                  </a:lnTo>
                  <a:lnTo>
                    <a:pt x="509" y="684"/>
                  </a:lnTo>
                  <a:lnTo>
                    <a:pt x="509" y="684"/>
                  </a:lnTo>
                  <a:lnTo>
                    <a:pt x="509" y="682"/>
                  </a:lnTo>
                  <a:lnTo>
                    <a:pt x="509" y="682"/>
                  </a:lnTo>
                  <a:lnTo>
                    <a:pt x="509" y="677"/>
                  </a:lnTo>
                  <a:lnTo>
                    <a:pt x="506" y="675"/>
                  </a:lnTo>
                  <a:lnTo>
                    <a:pt x="506" y="672"/>
                  </a:lnTo>
                  <a:lnTo>
                    <a:pt x="504" y="672"/>
                  </a:lnTo>
                  <a:lnTo>
                    <a:pt x="499" y="675"/>
                  </a:lnTo>
                  <a:lnTo>
                    <a:pt x="499" y="672"/>
                  </a:lnTo>
                  <a:lnTo>
                    <a:pt x="499" y="672"/>
                  </a:lnTo>
                  <a:lnTo>
                    <a:pt x="499" y="672"/>
                  </a:lnTo>
                  <a:lnTo>
                    <a:pt x="497" y="670"/>
                  </a:lnTo>
                  <a:lnTo>
                    <a:pt x="495" y="668"/>
                  </a:lnTo>
                  <a:lnTo>
                    <a:pt x="492" y="668"/>
                  </a:lnTo>
                  <a:lnTo>
                    <a:pt x="490" y="665"/>
                  </a:lnTo>
                  <a:lnTo>
                    <a:pt x="488" y="663"/>
                  </a:lnTo>
                  <a:lnTo>
                    <a:pt x="488" y="661"/>
                  </a:lnTo>
                  <a:lnTo>
                    <a:pt x="488" y="658"/>
                  </a:lnTo>
                  <a:lnTo>
                    <a:pt x="490" y="642"/>
                  </a:lnTo>
                  <a:lnTo>
                    <a:pt x="490" y="639"/>
                  </a:lnTo>
                  <a:lnTo>
                    <a:pt x="490" y="637"/>
                  </a:lnTo>
                  <a:lnTo>
                    <a:pt x="490" y="637"/>
                  </a:lnTo>
                  <a:lnTo>
                    <a:pt x="490" y="637"/>
                  </a:lnTo>
                  <a:lnTo>
                    <a:pt x="490" y="637"/>
                  </a:lnTo>
                  <a:lnTo>
                    <a:pt x="490" y="637"/>
                  </a:lnTo>
                  <a:lnTo>
                    <a:pt x="488" y="637"/>
                  </a:lnTo>
                  <a:lnTo>
                    <a:pt x="485" y="639"/>
                  </a:lnTo>
                  <a:lnTo>
                    <a:pt x="483" y="639"/>
                  </a:lnTo>
                  <a:lnTo>
                    <a:pt x="483" y="639"/>
                  </a:lnTo>
                  <a:lnTo>
                    <a:pt x="483" y="639"/>
                  </a:lnTo>
                  <a:lnTo>
                    <a:pt x="485" y="635"/>
                  </a:lnTo>
                  <a:lnTo>
                    <a:pt x="485" y="632"/>
                  </a:lnTo>
                  <a:lnTo>
                    <a:pt x="485" y="632"/>
                  </a:lnTo>
                  <a:lnTo>
                    <a:pt x="485" y="632"/>
                  </a:lnTo>
                  <a:lnTo>
                    <a:pt x="480" y="620"/>
                  </a:lnTo>
                  <a:lnTo>
                    <a:pt x="478" y="616"/>
                  </a:lnTo>
                  <a:lnTo>
                    <a:pt x="478" y="616"/>
                  </a:lnTo>
                  <a:lnTo>
                    <a:pt x="480" y="613"/>
                  </a:lnTo>
                  <a:lnTo>
                    <a:pt x="483" y="609"/>
                  </a:lnTo>
                  <a:lnTo>
                    <a:pt x="480" y="606"/>
                  </a:lnTo>
                  <a:lnTo>
                    <a:pt x="476" y="606"/>
                  </a:lnTo>
                  <a:lnTo>
                    <a:pt x="469" y="601"/>
                  </a:lnTo>
                  <a:lnTo>
                    <a:pt x="469" y="604"/>
                  </a:lnTo>
                  <a:lnTo>
                    <a:pt x="466" y="604"/>
                  </a:lnTo>
                  <a:lnTo>
                    <a:pt x="464" y="606"/>
                  </a:lnTo>
                  <a:lnTo>
                    <a:pt x="462" y="606"/>
                  </a:lnTo>
                  <a:lnTo>
                    <a:pt x="459" y="606"/>
                  </a:lnTo>
                  <a:lnTo>
                    <a:pt x="457" y="606"/>
                  </a:lnTo>
                  <a:lnTo>
                    <a:pt x="454" y="606"/>
                  </a:lnTo>
                  <a:lnTo>
                    <a:pt x="452" y="606"/>
                  </a:lnTo>
                  <a:lnTo>
                    <a:pt x="452" y="604"/>
                  </a:lnTo>
                  <a:lnTo>
                    <a:pt x="450" y="601"/>
                  </a:lnTo>
                  <a:lnTo>
                    <a:pt x="447" y="599"/>
                  </a:lnTo>
                  <a:lnTo>
                    <a:pt x="447" y="599"/>
                  </a:lnTo>
                  <a:lnTo>
                    <a:pt x="447" y="597"/>
                  </a:lnTo>
                  <a:lnTo>
                    <a:pt x="450" y="597"/>
                  </a:lnTo>
                  <a:lnTo>
                    <a:pt x="450" y="592"/>
                  </a:lnTo>
                  <a:lnTo>
                    <a:pt x="454" y="582"/>
                  </a:lnTo>
                  <a:lnTo>
                    <a:pt x="457" y="582"/>
                  </a:lnTo>
                  <a:lnTo>
                    <a:pt x="459" y="580"/>
                  </a:lnTo>
                  <a:lnTo>
                    <a:pt x="459" y="580"/>
                  </a:lnTo>
                  <a:lnTo>
                    <a:pt x="464" y="578"/>
                  </a:lnTo>
                  <a:lnTo>
                    <a:pt x="466" y="575"/>
                  </a:lnTo>
                  <a:lnTo>
                    <a:pt x="471" y="571"/>
                  </a:lnTo>
                  <a:lnTo>
                    <a:pt x="473" y="568"/>
                  </a:lnTo>
                  <a:lnTo>
                    <a:pt x="473" y="566"/>
                  </a:lnTo>
                  <a:lnTo>
                    <a:pt x="473" y="566"/>
                  </a:lnTo>
                  <a:lnTo>
                    <a:pt x="471" y="564"/>
                  </a:lnTo>
                  <a:lnTo>
                    <a:pt x="471" y="561"/>
                  </a:lnTo>
                  <a:lnTo>
                    <a:pt x="469" y="561"/>
                  </a:lnTo>
                  <a:lnTo>
                    <a:pt x="469" y="556"/>
                  </a:lnTo>
                  <a:lnTo>
                    <a:pt x="469" y="554"/>
                  </a:lnTo>
                  <a:lnTo>
                    <a:pt x="466" y="552"/>
                  </a:lnTo>
                  <a:lnTo>
                    <a:pt x="464" y="549"/>
                  </a:lnTo>
                  <a:lnTo>
                    <a:pt x="464" y="549"/>
                  </a:lnTo>
                  <a:lnTo>
                    <a:pt x="464" y="547"/>
                  </a:lnTo>
                  <a:lnTo>
                    <a:pt x="464" y="547"/>
                  </a:lnTo>
                  <a:lnTo>
                    <a:pt x="464" y="547"/>
                  </a:lnTo>
                  <a:lnTo>
                    <a:pt x="462" y="545"/>
                  </a:lnTo>
                  <a:lnTo>
                    <a:pt x="462" y="545"/>
                  </a:lnTo>
                  <a:lnTo>
                    <a:pt x="464" y="542"/>
                  </a:lnTo>
                  <a:lnTo>
                    <a:pt x="469" y="538"/>
                  </a:lnTo>
                  <a:lnTo>
                    <a:pt x="469" y="535"/>
                  </a:lnTo>
                  <a:lnTo>
                    <a:pt x="469" y="535"/>
                  </a:lnTo>
                  <a:lnTo>
                    <a:pt x="471" y="533"/>
                  </a:lnTo>
                  <a:lnTo>
                    <a:pt x="480" y="530"/>
                  </a:lnTo>
                  <a:lnTo>
                    <a:pt x="480" y="528"/>
                  </a:lnTo>
                  <a:lnTo>
                    <a:pt x="483" y="526"/>
                  </a:lnTo>
                  <a:lnTo>
                    <a:pt x="485" y="526"/>
                  </a:lnTo>
                  <a:lnTo>
                    <a:pt x="485" y="526"/>
                  </a:lnTo>
                  <a:lnTo>
                    <a:pt x="488" y="526"/>
                  </a:lnTo>
                  <a:lnTo>
                    <a:pt x="488" y="523"/>
                  </a:lnTo>
                  <a:lnTo>
                    <a:pt x="488" y="523"/>
                  </a:lnTo>
                  <a:lnTo>
                    <a:pt x="488" y="521"/>
                  </a:lnTo>
                  <a:lnTo>
                    <a:pt x="488" y="521"/>
                  </a:lnTo>
                  <a:lnTo>
                    <a:pt x="485" y="519"/>
                  </a:lnTo>
                  <a:lnTo>
                    <a:pt x="483" y="519"/>
                  </a:lnTo>
                  <a:lnTo>
                    <a:pt x="483" y="519"/>
                  </a:lnTo>
                  <a:lnTo>
                    <a:pt x="480" y="519"/>
                  </a:lnTo>
                  <a:lnTo>
                    <a:pt x="480" y="516"/>
                  </a:lnTo>
                  <a:lnTo>
                    <a:pt x="480" y="516"/>
                  </a:lnTo>
                  <a:lnTo>
                    <a:pt x="480" y="516"/>
                  </a:lnTo>
                  <a:lnTo>
                    <a:pt x="480" y="514"/>
                  </a:lnTo>
                  <a:lnTo>
                    <a:pt x="480" y="514"/>
                  </a:lnTo>
                  <a:lnTo>
                    <a:pt x="483" y="514"/>
                  </a:lnTo>
                  <a:lnTo>
                    <a:pt x="483" y="514"/>
                  </a:lnTo>
                  <a:lnTo>
                    <a:pt x="483" y="514"/>
                  </a:lnTo>
                  <a:lnTo>
                    <a:pt x="483" y="514"/>
                  </a:lnTo>
                  <a:lnTo>
                    <a:pt x="483" y="511"/>
                  </a:lnTo>
                  <a:lnTo>
                    <a:pt x="483" y="511"/>
                  </a:lnTo>
                  <a:lnTo>
                    <a:pt x="480" y="507"/>
                  </a:lnTo>
                  <a:lnTo>
                    <a:pt x="480" y="504"/>
                  </a:lnTo>
                  <a:lnTo>
                    <a:pt x="478" y="504"/>
                  </a:lnTo>
                  <a:lnTo>
                    <a:pt x="478" y="502"/>
                  </a:lnTo>
                  <a:lnTo>
                    <a:pt x="478" y="500"/>
                  </a:lnTo>
                  <a:lnTo>
                    <a:pt x="480" y="500"/>
                  </a:lnTo>
                  <a:lnTo>
                    <a:pt x="483" y="497"/>
                  </a:lnTo>
                  <a:lnTo>
                    <a:pt x="495" y="495"/>
                  </a:lnTo>
                  <a:lnTo>
                    <a:pt x="495" y="495"/>
                  </a:lnTo>
                  <a:lnTo>
                    <a:pt x="495" y="493"/>
                  </a:lnTo>
                  <a:lnTo>
                    <a:pt x="495" y="493"/>
                  </a:lnTo>
                  <a:lnTo>
                    <a:pt x="495" y="490"/>
                  </a:lnTo>
                  <a:lnTo>
                    <a:pt x="495" y="490"/>
                  </a:lnTo>
                  <a:lnTo>
                    <a:pt x="492" y="488"/>
                  </a:lnTo>
                  <a:lnTo>
                    <a:pt x="492" y="485"/>
                  </a:lnTo>
                  <a:lnTo>
                    <a:pt x="495" y="485"/>
                  </a:lnTo>
                  <a:lnTo>
                    <a:pt x="495" y="483"/>
                  </a:lnTo>
                  <a:lnTo>
                    <a:pt x="497" y="483"/>
                  </a:lnTo>
                  <a:lnTo>
                    <a:pt x="497" y="481"/>
                  </a:lnTo>
                  <a:lnTo>
                    <a:pt x="497" y="481"/>
                  </a:lnTo>
                  <a:lnTo>
                    <a:pt x="497" y="478"/>
                  </a:lnTo>
                  <a:lnTo>
                    <a:pt x="497" y="478"/>
                  </a:lnTo>
                  <a:lnTo>
                    <a:pt x="502" y="474"/>
                  </a:lnTo>
                  <a:lnTo>
                    <a:pt x="504" y="471"/>
                  </a:lnTo>
                  <a:lnTo>
                    <a:pt x="504" y="471"/>
                  </a:lnTo>
                  <a:lnTo>
                    <a:pt x="506" y="471"/>
                  </a:lnTo>
                  <a:lnTo>
                    <a:pt x="506" y="471"/>
                  </a:lnTo>
                  <a:lnTo>
                    <a:pt x="509" y="467"/>
                  </a:lnTo>
                  <a:lnTo>
                    <a:pt x="509" y="464"/>
                  </a:lnTo>
                  <a:lnTo>
                    <a:pt x="511" y="459"/>
                  </a:lnTo>
                  <a:lnTo>
                    <a:pt x="511" y="457"/>
                  </a:lnTo>
                  <a:lnTo>
                    <a:pt x="509" y="455"/>
                  </a:lnTo>
                  <a:lnTo>
                    <a:pt x="509" y="452"/>
                  </a:lnTo>
                  <a:lnTo>
                    <a:pt x="506" y="452"/>
                  </a:lnTo>
                  <a:lnTo>
                    <a:pt x="506" y="450"/>
                  </a:lnTo>
                  <a:lnTo>
                    <a:pt x="506" y="450"/>
                  </a:lnTo>
                  <a:lnTo>
                    <a:pt x="506" y="448"/>
                  </a:lnTo>
                  <a:lnTo>
                    <a:pt x="509" y="445"/>
                  </a:lnTo>
                  <a:lnTo>
                    <a:pt x="511" y="443"/>
                  </a:lnTo>
                  <a:lnTo>
                    <a:pt x="516" y="440"/>
                  </a:lnTo>
                  <a:lnTo>
                    <a:pt x="516" y="438"/>
                  </a:lnTo>
                  <a:lnTo>
                    <a:pt x="518" y="438"/>
                  </a:lnTo>
                  <a:lnTo>
                    <a:pt x="521" y="438"/>
                  </a:lnTo>
                  <a:lnTo>
                    <a:pt x="528" y="440"/>
                  </a:lnTo>
                  <a:lnTo>
                    <a:pt x="533" y="438"/>
                  </a:lnTo>
                  <a:lnTo>
                    <a:pt x="540" y="436"/>
                  </a:lnTo>
                  <a:lnTo>
                    <a:pt x="544" y="436"/>
                  </a:lnTo>
                  <a:lnTo>
                    <a:pt x="549" y="436"/>
                  </a:lnTo>
                  <a:lnTo>
                    <a:pt x="556" y="436"/>
                  </a:lnTo>
                  <a:lnTo>
                    <a:pt x="563" y="438"/>
                  </a:lnTo>
                  <a:lnTo>
                    <a:pt x="563" y="438"/>
                  </a:lnTo>
                  <a:lnTo>
                    <a:pt x="563" y="438"/>
                  </a:lnTo>
                  <a:lnTo>
                    <a:pt x="563" y="433"/>
                  </a:lnTo>
                  <a:lnTo>
                    <a:pt x="563" y="422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18" name="Freeform 117"/>
            <p:cNvSpPr>
              <a:spLocks noEditPoints="1"/>
            </p:cNvSpPr>
            <p:nvPr/>
          </p:nvSpPr>
          <p:spPr bwMode="auto">
            <a:xfrm>
              <a:off x="5064124" y="2104591"/>
              <a:ext cx="228600" cy="211138"/>
            </a:xfrm>
            <a:custGeom>
              <a:avLst/>
              <a:gdLst>
                <a:gd name="T0" fmla="*/ 57 w 144"/>
                <a:gd name="T1" fmla="*/ 121 h 133"/>
                <a:gd name="T2" fmla="*/ 47 w 144"/>
                <a:gd name="T3" fmla="*/ 123 h 133"/>
                <a:gd name="T4" fmla="*/ 54 w 144"/>
                <a:gd name="T5" fmla="*/ 133 h 133"/>
                <a:gd name="T6" fmla="*/ 36 w 144"/>
                <a:gd name="T7" fmla="*/ 128 h 133"/>
                <a:gd name="T8" fmla="*/ 33 w 144"/>
                <a:gd name="T9" fmla="*/ 130 h 133"/>
                <a:gd name="T10" fmla="*/ 36 w 144"/>
                <a:gd name="T11" fmla="*/ 133 h 133"/>
                <a:gd name="T12" fmla="*/ 38 w 144"/>
                <a:gd name="T13" fmla="*/ 128 h 133"/>
                <a:gd name="T14" fmla="*/ 24 w 144"/>
                <a:gd name="T15" fmla="*/ 17 h 133"/>
                <a:gd name="T16" fmla="*/ 21 w 144"/>
                <a:gd name="T17" fmla="*/ 17 h 133"/>
                <a:gd name="T18" fmla="*/ 17 w 144"/>
                <a:gd name="T19" fmla="*/ 19 h 133"/>
                <a:gd name="T20" fmla="*/ 21 w 144"/>
                <a:gd name="T21" fmla="*/ 24 h 133"/>
                <a:gd name="T22" fmla="*/ 26 w 144"/>
                <a:gd name="T23" fmla="*/ 22 h 133"/>
                <a:gd name="T24" fmla="*/ 19 w 144"/>
                <a:gd name="T25" fmla="*/ 10 h 133"/>
                <a:gd name="T26" fmla="*/ 21 w 144"/>
                <a:gd name="T27" fmla="*/ 5 h 133"/>
                <a:gd name="T28" fmla="*/ 19 w 144"/>
                <a:gd name="T29" fmla="*/ 3 h 133"/>
                <a:gd name="T30" fmla="*/ 10 w 144"/>
                <a:gd name="T31" fmla="*/ 3 h 133"/>
                <a:gd name="T32" fmla="*/ 2 w 144"/>
                <a:gd name="T33" fmla="*/ 5 h 133"/>
                <a:gd name="T34" fmla="*/ 2 w 144"/>
                <a:gd name="T35" fmla="*/ 10 h 133"/>
                <a:gd name="T36" fmla="*/ 5 w 144"/>
                <a:gd name="T37" fmla="*/ 17 h 133"/>
                <a:gd name="T38" fmla="*/ 17 w 144"/>
                <a:gd name="T39" fmla="*/ 10 h 133"/>
                <a:gd name="T40" fmla="*/ 62 w 144"/>
                <a:gd name="T41" fmla="*/ 31 h 133"/>
                <a:gd name="T42" fmla="*/ 54 w 144"/>
                <a:gd name="T43" fmla="*/ 29 h 133"/>
                <a:gd name="T44" fmla="*/ 54 w 144"/>
                <a:gd name="T45" fmla="*/ 33 h 133"/>
                <a:gd name="T46" fmla="*/ 57 w 144"/>
                <a:gd name="T47" fmla="*/ 41 h 133"/>
                <a:gd name="T48" fmla="*/ 69 w 144"/>
                <a:gd name="T49" fmla="*/ 36 h 133"/>
                <a:gd name="T50" fmla="*/ 102 w 144"/>
                <a:gd name="T51" fmla="*/ 121 h 133"/>
                <a:gd name="T52" fmla="*/ 99 w 144"/>
                <a:gd name="T53" fmla="*/ 116 h 133"/>
                <a:gd name="T54" fmla="*/ 99 w 144"/>
                <a:gd name="T55" fmla="*/ 114 h 133"/>
                <a:gd name="T56" fmla="*/ 97 w 144"/>
                <a:gd name="T57" fmla="*/ 114 h 133"/>
                <a:gd name="T58" fmla="*/ 90 w 144"/>
                <a:gd name="T59" fmla="*/ 109 h 133"/>
                <a:gd name="T60" fmla="*/ 88 w 144"/>
                <a:gd name="T61" fmla="*/ 104 h 133"/>
                <a:gd name="T62" fmla="*/ 88 w 144"/>
                <a:gd name="T63" fmla="*/ 104 h 133"/>
                <a:gd name="T64" fmla="*/ 88 w 144"/>
                <a:gd name="T65" fmla="*/ 109 h 133"/>
                <a:gd name="T66" fmla="*/ 85 w 144"/>
                <a:gd name="T67" fmla="*/ 112 h 133"/>
                <a:gd name="T68" fmla="*/ 85 w 144"/>
                <a:gd name="T69" fmla="*/ 119 h 133"/>
                <a:gd name="T70" fmla="*/ 88 w 144"/>
                <a:gd name="T71" fmla="*/ 121 h 133"/>
                <a:gd name="T72" fmla="*/ 97 w 144"/>
                <a:gd name="T73" fmla="*/ 128 h 133"/>
                <a:gd name="T74" fmla="*/ 102 w 144"/>
                <a:gd name="T75" fmla="*/ 126 h 133"/>
                <a:gd name="T76" fmla="*/ 104 w 144"/>
                <a:gd name="T77" fmla="*/ 121 h 133"/>
                <a:gd name="T78" fmla="*/ 144 w 144"/>
                <a:gd name="T79" fmla="*/ 57 h 133"/>
                <a:gd name="T80" fmla="*/ 137 w 144"/>
                <a:gd name="T81" fmla="*/ 55 h 133"/>
                <a:gd name="T82" fmla="*/ 133 w 144"/>
                <a:gd name="T83" fmla="*/ 55 h 133"/>
                <a:gd name="T84" fmla="*/ 130 w 144"/>
                <a:gd name="T85" fmla="*/ 62 h 133"/>
                <a:gd name="T86" fmla="*/ 133 w 144"/>
                <a:gd name="T87" fmla="*/ 67 h 133"/>
                <a:gd name="T88" fmla="*/ 144 w 144"/>
                <a:gd name="T89" fmla="*/ 64 h 133"/>
                <a:gd name="T90" fmla="*/ 130 w 144"/>
                <a:gd name="T91" fmla="*/ 33 h 133"/>
                <a:gd name="T92" fmla="*/ 133 w 144"/>
                <a:gd name="T93" fmla="*/ 31 h 133"/>
                <a:gd name="T94" fmla="*/ 133 w 144"/>
                <a:gd name="T95" fmla="*/ 29 h 133"/>
                <a:gd name="T96" fmla="*/ 133 w 144"/>
                <a:gd name="T97" fmla="*/ 22 h 133"/>
                <a:gd name="T98" fmla="*/ 130 w 144"/>
                <a:gd name="T99" fmla="*/ 19 h 133"/>
                <a:gd name="T100" fmla="*/ 128 w 144"/>
                <a:gd name="T101" fmla="*/ 26 h 133"/>
                <a:gd name="T102" fmla="*/ 121 w 144"/>
                <a:gd name="T103" fmla="*/ 107 h 133"/>
                <a:gd name="T104" fmla="*/ 118 w 144"/>
                <a:gd name="T105" fmla="*/ 104 h 133"/>
                <a:gd name="T106" fmla="*/ 116 w 144"/>
                <a:gd name="T107" fmla="*/ 104 h 133"/>
                <a:gd name="T108" fmla="*/ 114 w 144"/>
                <a:gd name="T109" fmla="*/ 109 h 133"/>
                <a:gd name="T110" fmla="*/ 114 w 144"/>
                <a:gd name="T111" fmla="*/ 112 h 133"/>
                <a:gd name="T112" fmla="*/ 118 w 144"/>
                <a:gd name="T113" fmla="*/ 116 h 133"/>
                <a:gd name="T114" fmla="*/ 121 w 144"/>
                <a:gd name="T115" fmla="*/ 11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133">
                  <a:moveTo>
                    <a:pt x="57" y="128"/>
                  </a:moveTo>
                  <a:lnTo>
                    <a:pt x="57" y="128"/>
                  </a:lnTo>
                  <a:lnTo>
                    <a:pt x="57" y="126"/>
                  </a:lnTo>
                  <a:lnTo>
                    <a:pt x="57" y="126"/>
                  </a:lnTo>
                  <a:lnTo>
                    <a:pt x="57" y="123"/>
                  </a:lnTo>
                  <a:lnTo>
                    <a:pt x="57" y="121"/>
                  </a:lnTo>
                  <a:lnTo>
                    <a:pt x="57" y="121"/>
                  </a:lnTo>
                  <a:lnTo>
                    <a:pt x="54" y="121"/>
                  </a:lnTo>
                  <a:lnTo>
                    <a:pt x="54" y="119"/>
                  </a:lnTo>
                  <a:lnTo>
                    <a:pt x="52" y="121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5" y="128"/>
                  </a:lnTo>
                  <a:lnTo>
                    <a:pt x="47" y="128"/>
                  </a:lnTo>
                  <a:lnTo>
                    <a:pt x="50" y="130"/>
                  </a:lnTo>
                  <a:lnTo>
                    <a:pt x="52" y="133"/>
                  </a:lnTo>
                  <a:lnTo>
                    <a:pt x="54" y="133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57" y="128"/>
                  </a:lnTo>
                  <a:lnTo>
                    <a:pt x="57" y="128"/>
                  </a:lnTo>
                  <a:lnTo>
                    <a:pt x="57" y="128"/>
                  </a:lnTo>
                  <a:close/>
                  <a:moveTo>
                    <a:pt x="38" y="128"/>
                  </a:move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3" y="128"/>
                  </a:lnTo>
                  <a:lnTo>
                    <a:pt x="33" y="128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3" y="13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8" y="133"/>
                  </a:lnTo>
                  <a:lnTo>
                    <a:pt x="38" y="130"/>
                  </a:lnTo>
                  <a:lnTo>
                    <a:pt x="38" y="130"/>
                  </a:lnTo>
                  <a:lnTo>
                    <a:pt x="38" y="128"/>
                  </a:lnTo>
                  <a:close/>
                  <a:moveTo>
                    <a:pt x="26" y="19"/>
                  </a:moveTo>
                  <a:lnTo>
                    <a:pt x="26" y="19"/>
                  </a:lnTo>
                  <a:lnTo>
                    <a:pt x="26" y="19"/>
                  </a:lnTo>
                  <a:lnTo>
                    <a:pt x="24" y="19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4" y="19"/>
                  </a:lnTo>
                  <a:lnTo>
                    <a:pt x="14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19"/>
                  </a:lnTo>
                  <a:lnTo>
                    <a:pt x="26" y="19"/>
                  </a:lnTo>
                  <a:close/>
                  <a:moveTo>
                    <a:pt x="17" y="10"/>
                  </a:move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2" y="5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7" y="10"/>
                  </a:lnTo>
                  <a:lnTo>
                    <a:pt x="17" y="10"/>
                  </a:lnTo>
                  <a:close/>
                  <a:moveTo>
                    <a:pt x="71" y="33"/>
                  </a:moveTo>
                  <a:lnTo>
                    <a:pt x="71" y="33"/>
                  </a:lnTo>
                  <a:lnTo>
                    <a:pt x="69" y="33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2" y="31"/>
                  </a:lnTo>
                  <a:lnTo>
                    <a:pt x="62" y="31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2" y="31"/>
                  </a:lnTo>
                  <a:lnTo>
                    <a:pt x="50" y="31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7" y="41"/>
                  </a:lnTo>
                  <a:lnTo>
                    <a:pt x="57" y="41"/>
                  </a:lnTo>
                  <a:lnTo>
                    <a:pt x="57" y="38"/>
                  </a:lnTo>
                  <a:lnTo>
                    <a:pt x="59" y="36"/>
                  </a:lnTo>
                  <a:lnTo>
                    <a:pt x="59" y="33"/>
                  </a:lnTo>
                  <a:lnTo>
                    <a:pt x="62" y="33"/>
                  </a:lnTo>
                  <a:lnTo>
                    <a:pt x="64" y="33"/>
                  </a:lnTo>
                  <a:lnTo>
                    <a:pt x="69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3"/>
                  </a:lnTo>
                  <a:close/>
                  <a:moveTo>
                    <a:pt x="102" y="121"/>
                  </a:moveTo>
                  <a:lnTo>
                    <a:pt x="102" y="121"/>
                  </a:lnTo>
                  <a:lnTo>
                    <a:pt x="102" y="121"/>
                  </a:lnTo>
                  <a:lnTo>
                    <a:pt x="102" y="121"/>
                  </a:lnTo>
                  <a:lnTo>
                    <a:pt x="102" y="121"/>
                  </a:lnTo>
                  <a:lnTo>
                    <a:pt x="102" y="121"/>
                  </a:lnTo>
                  <a:lnTo>
                    <a:pt x="102" y="121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99" y="114"/>
                  </a:lnTo>
                  <a:lnTo>
                    <a:pt x="97" y="114"/>
                  </a:lnTo>
                  <a:lnTo>
                    <a:pt x="99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5" y="114"/>
                  </a:lnTo>
                  <a:lnTo>
                    <a:pt x="95" y="112"/>
                  </a:lnTo>
                  <a:lnTo>
                    <a:pt x="92" y="109"/>
                  </a:lnTo>
                  <a:lnTo>
                    <a:pt x="92" y="109"/>
                  </a:lnTo>
                  <a:lnTo>
                    <a:pt x="92" y="109"/>
                  </a:lnTo>
                  <a:lnTo>
                    <a:pt x="92" y="109"/>
                  </a:lnTo>
                  <a:lnTo>
                    <a:pt x="90" y="109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8" y="104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8" y="109"/>
                  </a:lnTo>
                  <a:lnTo>
                    <a:pt x="88" y="109"/>
                  </a:lnTo>
                  <a:lnTo>
                    <a:pt x="88" y="109"/>
                  </a:lnTo>
                  <a:lnTo>
                    <a:pt x="88" y="109"/>
                  </a:lnTo>
                  <a:lnTo>
                    <a:pt x="85" y="109"/>
                  </a:lnTo>
                  <a:lnTo>
                    <a:pt x="85" y="112"/>
                  </a:lnTo>
                  <a:lnTo>
                    <a:pt x="85" y="112"/>
                  </a:lnTo>
                  <a:lnTo>
                    <a:pt x="85" y="112"/>
                  </a:lnTo>
                  <a:lnTo>
                    <a:pt x="85" y="112"/>
                  </a:lnTo>
                  <a:lnTo>
                    <a:pt x="85" y="112"/>
                  </a:lnTo>
                  <a:lnTo>
                    <a:pt x="85" y="114"/>
                  </a:lnTo>
                  <a:lnTo>
                    <a:pt x="85" y="116"/>
                  </a:lnTo>
                  <a:lnTo>
                    <a:pt x="85" y="116"/>
                  </a:lnTo>
                  <a:lnTo>
                    <a:pt x="85" y="116"/>
                  </a:lnTo>
                  <a:lnTo>
                    <a:pt x="85" y="119"/>
                  </a:lnTo>
                  <a:lnTo>
                    <a:pt x="85" y="119"/>
                  </a:lnTo>
                  <a:lnTo>
                    <a:pt x="85" y="119"/>
                  </a:lnTo>
                  <a:lnTo>
                    <a:pt x="85" y="119"/>
                  </a:lnTo>
                  <a:lnTo>
                    <a:pt x="85" y="119"/>
                  </a:lnTo>
                  <a:lnTo>
                    <a:pt x="85" y="121"/>
                  </a:lnTo>
                  <a:lnTo>
                    <a:pt x="85" y="121"/>
                  </a:lnTo>
                  <a:lnTo>
                    <a:pt x="88" y="121"/>
                  </a:lnTo>
                  <a:lnTo>
                    <a:pt x="88" y="121"/>
                  </a:lnTo>
                  <a:lnTo>
                    <a:pt x="88" y="121"/>
                  </a:lnTo>
                  <a:lnTo>
                    <a:pt x="88" y="123"/>
                  </a:lnTo>
                  <a:lnTo>
                    <a:pt x="90" y="123"/>
                  </a:lnTo>
                  <a:lnTo>
                    <a:pt x="90" y="126"/>
                  </a:lnTo>
                  <a:lnTo>
                    <a:pt x="92" y="126"/>
                  </a:lnTo>
                  <a:lnTo>
                    <a:pt x="95" y="126"/>
                  </a:lnTo>
                  <a:lnTo>
                    <a:pt x="95" y="128"/>
                  </a:lnTo>
                  <a:lnTo>
                    <a:pt x="97" y="128"/>
                  </a:lnTo>
                  <a:lnTo>
                    <a:pt x="97" y="128"/>
                  </a:lnTo>
                  <a:lnTo>
                    <a:pt x="97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102" y="126"/>
                  </a:lnTo>
                  <a:lnTo>
                    <a:pt x="102" y="126"/>
                  </a:lnTo>
                  <a:lnTo>
                    <a:pt x="102" y="126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104" y="123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2" y="121"/>
                  </a:lnTo>
                  <a:close/>
                  <a:moveTo>
                    <a:pt x="144" y="62"/>
                  </a:moveTo>
                  <a:lnTo>
                    <a:pt x="144" y="62"/>
                  </a:lnTo>
                  <a:lnTo>
                    <a:pt x="144" y="62"/>
                  </a:lnTo>
                  <a:lnTo>
                    <a:pt x="144" y="59"/>
                  </a:lnTo>
                  <a:lnTo>
                    <a:pt x="144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5"/>
                  </a:lnTo>
                  <a:lnTo>
                    <a:pt x="142" y="55"/>
                  </a:lnTo>
                  <a:lnTo>
                    <a:pt x="142" y="55"/>
                  </a:lnTo>
                  <a:lnTo>
                    <a:pt x="137" y="55"/>
                  </a:lnTo>
                  <a:lnTo>
                    <a:pt x="137" y="55"/>
                  </a:lnTo>
                  <a:lnTo>
                    <a:pt x="137" y="55"/>
                  </a:lnTo>
                  <a:lnTo>
                    <a:pt x="137" y="55"/>
                  </a:lnTo>
                  <a:lnTo>
                    <a:pt x="135" y="55"/>
                  </a:lnTo>
                  <a:lnTo>
                    <a:pt x="133" y="55"/>
                  </a:lnTo>
                  <a:lnTo>
                    <a:pt x="133" y="55"/>
                  </a:lnTo>
                  <a:lnTo>
                    <a:pt x="133" y="55"/>
                  </a:lnTo>
                  <a:lnTo>
                    <a:pt x="133" y="55"/>
                  </a:lnTo>
                  <a:lnTo>
                    <a:pt x="133" y="55"/>
                  </a:lnTo>
                  <a:lnTo>
                    <a:pt x="130" y="55"/>
                  </a:lnTo>
                  <a:lnTo>
                    <a:pt x="133" y="59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4"/>
                  </a:lnTo>
                  <a:lnTo>
                    <a:pt x="130" y="64"/>
                  </a:lnTo>
                  <a:lnTo>
                    <a:pt x="130" y="64"/>
                  </a:lnTo>
                  <a:lnTo>
                    <a:pt x="130" y="67"/>
                  </a:lnTo>
                  <a:lnTo>
                    <a:pt x="133" y="67"/>
                  </a:lnTo>
                  <a:lnTo>
                    <a:pt x="133" y="67"/>
                  </a:lnTo>
                  <a:lnTo>
                    <a:pt x="133" y="67"/>
                  </a:lnTo>
                  <a:lnTo>
                    <a:pt x="135" y="69"/>
                  </a:lnTo>
                  <a:lnTo>
                    <a:pt x="135" y="69"/>
                  </a:lnTo>
                  <a:lnTo>
                    <a:pt x="137" y="69"/>
                  </a:lnTo>
                  <a:lnTo>
                    <a:pt x="137" y="67"/>
                  </a:lnTo>
                  <a:lnTo>
                    <a:pt x="140" y="67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2"/>
                  </a:lnTo>
                  <a:lnTo>
                    <a:pt x="144" y="62"/>
                  </a:lnTo>
                  <a:lnTo>
                    <a:pt x="144" y="62"/>
                  </a:lnTo>
                  <a:lnTo>
                    <a:pt x="144" y="62"/>
                  </a:lnTo>
                  <a:close/>
                  <a:moveTo>
                    <a:pt x="130" y="31"/>
                  </a:moveTo>
                  <a:lnTo>
                    <a:pt x="130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3" y="29"/>
                  </a:lnTo>
                  <a:lnTo>
                    <a:pt x="133" y="29"/>
                  </a:lnTo>
                  <a:lnTo>
                    <a:pt x="133" y="29"/>
                  </a:lnTo>
                  <a:lnTo>
                    <a:pt x="133" y="29"/>
                  </a:lnTo>
                  <a:lnTo>
                    <a:pt x="133" y="26"/>
                  </a:lnTo>
                  <a:lnTo>
                    <a:pt x="133" y="26"/>
                  </a:lnTo>
                  <a:lnTo>
                    <a:pt x="133" y="24"/>
                  </a:lnTo>
                  <a:lnTo>
                    <a:pt x="133" y="24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19"/>
                  </a:lnTo>
                  <a:lnTo>
                    <a:pt x="130" y="19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28" y="24"/>
                  </a:lnTo>
                  <a:lnTo>
                    <a:pt x="128" y="24"/>
                  </a:lnTo>
                  <a:lnTo>
                    <a:pt x="128" y="24"/>
                  </a:lnTo>
                  <a:lnTo>
                    <a:pt x="128" y="24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28" y="29"/>
                  </a:lnTo>
                  <a:lnTo>
                    <a:pt x="128" y="29"/>
                  </a:lnTo>
                  <a:lnTo>
                    <a:pt x="130" y="29"/>
                  </a:lnTo>
                  <a:lnTo>
                    <a:pt x="130" y="31"/>
                  </a:lnTo>
                  <a:close/>
                  <a:moveTo>
                    <a:pt x="121" y="107"/>
                  </a:moveTo>
                  <a:lnTo>
                    <a:pt x="121" y="107"/>
                  </a:lnTo>
                  <a:lnTo>
                    <a:pt x="121" y="104"/>
                  </a:lnTo>
                  <a:lnTo>
                    <a:pt x="121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7"/>
                  </a:lnTo>
                  <a:lnTo>
                    <a:pt x="114" y="107"/>
                  </a:lnTo>
                  <a:lnTo>
                    <a:pt x="114" y="109"/>
                  </a:lnTo>
                  <a:lnTo>
                    <a:pt x="114" y="109"/>
                  </a:lnTo>
                  <a:lnTo>
                    <a:pt x="114" y="109"/>
                  </a:lnTo>
                  <a:lnTo>
                    <a:pt x="114" y="109"/>
                  </a:lnTo>
                  <a:lnTo>
                    <a:pt x="114" y="109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14" y="114"/>
                  </a:lnTo>
                  <a:lnTo>
                    <a:pt x="114" y="114"/>
                  </a:lnTo>
                  <a:lnTo>
                    <a:pt x="116" y="114"/>
                  </a:lnTo>
                  <a:lnTo>
                    <a:pt x="116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2"/>
                  </a:lnTo>
                  <a:lnTo>
                    <a:pt x="121" y="109"/>
                  </a:lnTo>
                  <a:lnTo>
                    <a:pt x="121" y="107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19" name="Freeform 118"/>
            <p:cNvSpPr>
              <a:spLocks noEditPoints="1"/>
            </p:cNvSpPr>
            <p:nvPr/>
          </p:nvSpPr>
          <p:spPr bwMode="auto">
            <a:xfrm>
              <a:off x="5064124" y="2104591"/>
              <a:ext cx="228600" cy="211138"/>
            </a:xfrm>
            <a:custGeom>
              <a:avLst/>
              <a:gdLst>
                <a:gd name="T0" fmla="*/ 57 w 144"/>
                <a:gd name="T1" fmla="*/ 121 h 133"/>
                <a:gd name="T2" fmla="*/ 47 w 144"/>
                <a:gd name="T3" fmla="*/ 123 h 133"/>
                <a:gd name="T4" fmla="*/ 54 w 144"/>
                <a:gd name="T5" fmla="*/ 133 h 133"/>
                <a:gd name="T6" fmla="*/ 36 w 144"/>
                <a:gd name="T7" fmla="*/ 128 h 133"/>
                <a:gd name="T8" fmla="*/ 33 w 144"/>
                <a:gd name="T9" fmla="*/ 130 h 133"/>
                <a:gd name="T10" fmla="*/ 36 w 144"/>
                <a:gd name="T11" fmla="*/ 133 h 133"/>
                <a:gd name="T12" fmla="*/ 38 w 144"/>
                <a:gd name="T13" fmla="*/ 128 h 133"/>
                <a:gd name="T14" fmla="*/ 24 w 144"/>
                <a:gd name="T15" fmla="*/ 17 h 133"/>
                <a:gd name="T16" fmla="*/ 21 w 144"/>
                <a:gd name="T17" fmla="*/ 17 h 133"/>
                <a:gd name="T18" fmla="*/ 17 w 144"/>
                <a:gd name="T19" fmla="*/ 19 h 133"/>
                <a:gd name="T20" fmla="*/ 21 w 144"/>
                <a:gd name="T21" fmla="*/ 24 h 133"/>
                <a:gd name="T22" fmla="*/ 26 w 144"/>
                <a:gd name="T23" fmla="*/ 22 h 133"/>
                <a:gd name="T24" fmla="*/ 19 w 144"/>
                <a:gd name="T25" fmla="*/ 10 h 133"/>
                <a:gd name="T26" fmla="*/ 21 w 144"/>
                <a:gd name="T27" fmla="*/ 5 h 133"/>
                <a:gd name="T28" fmla="*/ 19 w 144"/>
                <a:gd name="T29" fmla="*/ 3 h 133"/>
                <a:gd name="T30" fmla="*/ 10 w 144"/>
                <a:gd name="T31" fmla="*/ 3 h 133"/>
                <a:gd name="T32" fmla="*/ 2 w 144"/>
                <a:gd name="T33" fmla="*/ 5 h 133"/>
                <a:gd name="T34" fmla="*/ 2 w 144"/>
                <a:gd name="T35" fmla="*/ 10 h 133"/>
                <a:gd name="T36" fmla="*/ 5 w 144"/>
                <a:gd name="T37" fmla="*/ 17 h 133"/>
                <a:gd name="T38" fmla="*/ 17 w 144"/>
                <a:gd name="T39" fmla="*/ 10 h 133"/>
                <a:gd name="T40" fmla="*/ 62 w 144"/>
                <a:gd name="T41" fmla="*/ 31 h 133"/>
                <a:gd name="T42" fmla="*/ 54 w 144"/>
                <a:gd name="T43" fmla="*/ 29 h 133"/>
                <a:gd name="T44" fmla="*/ 54 w 144"/>
                <a:gd name="T45" fmla="*/ 33 h 133"/>
                <a:gd name="T46" fmla="*/ 57 w 144"/>
                <a:gd name="T47" fmla="*/ 41 h 133"/>
                <a:gd name="T48" fmla="*/ 69 w 144"/>
                <a:gd name="T49" fmla="*/ 36 h 133"/>
                <a:gd name="T50" fmla="*/ 102 w 144"/>
                <a:gd name="T51" fmla="*/ 121 h 133"/>
                <a:gd name="T52" fmla="*/ 99 w 144"/>
                <a:gd name="T53" fmla="*/ 116 h 133"/>
                <a:gd name="T54" fmla="*/ 99 w 144"/>
                <a:gd name="T55" fmla="*/ 114 h 133"/>
                <a:gd name="T56" fmla="*/ 97 w 144"/>
                <a:gd name="T57" fmla="*/ 114 h 133"/>
                <a:gd name="T58" fmla="*/ 90 w 144"/>
                <a:gd name="T59" fmla="*/ 109 h 133"/>
                <a:gd name="T60" fmla="*/ 88 w 144"/>
                <a:gd name="T61" fmla="*/ 104 h 133"/>
                <a:gd name="T62" fmla="*/ 88 w 144"/>
                <a:gd name="T63" fmla="*/ 104 h 133"/>
                <a:gd name="T64" fmla="*/ 88 w 144"/>
                <a:gd name="T65" fmla="*/ 109 h 133"/>
                <a:gd name="T66" fmla="*/ 85 w 144"/>
                <a:gd name="T67" fmla="*/ 112 h 133"/>
                <a:gd name="T68" fmla="*/ 85 w 144"/>
                <a:gd name="T69" fmla="*/ 119 h 133"/>
                <a:gd name="T70" fmla="*/ 88 w 144"/>
                <a:gd name="T71" fmla="*/ 121 h 133"/>
                <a:gd name="T72" fmla="*/ 97 w 144"/>
                <a:gd name="T73" fmla="*/ 128 h 133"/>
                <a:gd name="T74" fmla="*/ 102 w 144"/>
                <a:gd name="T75" fmla="*/ 126 h 133"/>
                <a:gd name="T76" fmla="*/ 104 w 144"/>
                <a:gd name="T77" fmla="*/ 121 h 133"/>
                <a:gd name="T78" fmla="*/ 144 w 144"/>
                <a:gd name="T79" fmla="*/ 57 h 133"/>
                <a:gd name="T80" fmla="*/ 137 w 144"/>
                <a:gd name="T81" fmla="*/ 55 h 133"/>
                <a:gd name="T82" fmla="*/ 133 w 144"/>
                <a:gd name="T83" fmla="*/ 55 h 133"/>
                <a:gd name="T84" fmla="*/ 130 w 144"/>
                <a:gd name="T85" fmla="*/ 62 h 133"/>
                <a:gd name="T86" fmla="*/ 133 w 144"/>
                <a:gd name="T87" fmla="*/ 67 h 133"/>
                <a:gd name="T88" fmla="*/ 144 w 144"/>
                <a:gd name="T89" fmla="*/ 64 h 133"/>
                <a:gd name="T90" fmla="*/ 130 w 144"/>
                <a:gd name="T91" fmla="*/ 33 h 133"/>
                <a:gd name="T92" fmla="*/ 133 w 144"/>
                <a:gd name="T93" fmla="*/ 31 h 133"/>
                <a:gd name="T94" fmla="*/ 133 w 144"/>
                <a:gd name="T95" fmla="*/ 29 h 133"/>
                <a:gd name="T96" fmla="*/ 133 w 144"/>
                <a:gd name="T97" fmla="*/ 22 h 133"/>
                <a:gd name="T98" fmla="*/ 130 w 144"/>
                <a:gd name="T99" fmla="*/ 19 h 133"/>
                <a:gd name="T100" fmla="*/ 128 w 144"/>
                <a:gd name="T101" fmla="*/ 26 h 133"/>
                <a:gd name="T102" fmla="*/ 121 w 144"/>
                <a:gd name="T103" fmla="*/ 107 h 133"/>
                <a:gd name="T104" fmla="*/ 118 w 144"/>
                <a:gd name="T105" fmla="*/ 104 h 133"/>
                <a:gd name="T106" fmla="*/ 116 w 144"/>
                <a:gd name="T107" fmla="*/ 104 h 133"/>
                <a:gd name="T108" fmla="*/ 114 w 144"/>
                <a:gd name="T109" fmla="*/ 109 h 133"/>
                <a:gd name="T110" fmla="*/ 114 w 144"/>
                <a:gd name="T111" fmla="*/ 112 h 133"/>
                <a:gd name="T112" fmla="*/ 118 w 144"/>
                <a:gd name="T113" fmla="*/ 116 h 133"/>
                <a:gd name="T114" fmla="*/ 121 w 144"/>
                <a:gd name="T115" fmla="*/ 11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133">
                  <a:moveTo>
                    <a:pt x="57" y="128"/>
                  </a:moveTo>
                  <a:lnTo>
                    <a:pt x="57" y="128"/>
                  </a:lnTo>
                  <a:lnTo>
                    <a:pt x="57" y="126"/>
                  </a:lnTo>
                  <a:lnTo>
                    <a:pt x="57" y="126"/>
                  </a:lnTo>
                  <a:lnTo>
                    <a:pt x="57" y="123"/>
                  </a:lnTo>
                  <a:lnTo>
                    <a:pt x="57" y="121"/>
                  </a:lnTo>
                  <a:lnTo>
                    <a:pt x="57" y="121"/>
                  </a:lnTo>
                  <a:lnTo>
                    <a:pt x="54" y="121"/>
                  </a:lnTo>
                  <a:lnTo>
                    <a:pt x="54" y="119"/>
                  </a:lnTo>
                  <a:lnTo>
                    <a:pt x="52" y="121"/>
                  </a:lnTo>
                  <a:lnTo>
                    <a:pt x="52" y="121"/>
                  </a:lnTo>
                  <a:lnTo>
                    <a:pt x="50" y="121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5" y="128"/>
                  </a:lnTo>
                  <a:lnTo>
                    <a:pt x="47" y="128"/>
                  </a:lnTo>
                  <a:lnTo>
                    <a:pt x="50" y="130"/>
                  </a:lnTo>
                  <a:lnTo>
                    <a:pt x="52" y="133"/>
                  </a:lnTo>
                  <a:lnTo>
                    <a:pt x="54" y="133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57" y="128"/>
                  </a:lnTo>
                  <a:lnTo>
                    <a:pt x="57" y="128"/>
                  </a:lnTo>
                  <a:lnTo>
                    <a:pt x="57" y="128"/>
                  </a:lnTo>
                  <a:close/>
                  <a:moveTo>
                    <a:pt x="38" y="128"/>
                  </a:move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3" y="128"/>
                  </a:lnTo>
                  <a:lnTo>
                    <a:pt x="33" y="128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3" y="13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8" y="133"/>
                  </a:lnTo>
                  <a:lnTo>
                    <a:pt x="38" y="130"/>
                  </a:lnTo>
                  <a:lnTo>
                    <a:pt x="38" y="130"/>
                  </a:lnTo>
                  <a:lnTo>
                    <a:pt x="38" y="128"/>
                  </a:lnTo>
                  <a:close/>
                  <a:moveTo>
                    <a:pt x="26" y="19"/>
                  </a:moveTo>
                  <a:lnTo>
                    <a:pt x="26" y="19"/>
                  </a:lnTo>
                  <a:lnTo>
                    <a:pt x="26" y="19"/>
                  </a:lnTo>
                  <a:lnTo>
                    <a:pt x="24" y="19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4" y="19"/>
                  </a:lnTo>
                  <a:lnTo>
                    <a:pt x="14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19"/>
                  </a:lnTo>
                  <a:lnTo>
                    <a:pt x="26" y="19"/>
                  </a:lnTo>
                  <a:close/>
                  <a:moveTo>
                    <a:pt x="17" y="10"/>
                  </a:move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2" y="5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7" y="10"/>
                  </a:lnTo>
                  <a:lnTo>
                    <a:pt x="17" y="10"/>
                  </a:lnTo>
                  <a:close/>
                  <a:moveTo>
                    <a:pt x="71" y="33"/>
                  </a:moveTo>
                  <a:lnTo>
                    <a:pt x="71" y="33"/>
                  </a:lnTo>
                  <a:lnTo>
                    <a:pt x="69" y="33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2" y="31"/>
                  </a:lnTo>
                  <a:lnTo>
                    <a:pt x="62" y="31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2" y="31"/>
                  </a:lnTo>
                  <a:lnTo>
                    <a:pt x="50" y="31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7" y="41"/>
                  </a:lnTo>
                  <a:lnTo>
                    <a:pt x="57" y="41"/>
                  </a:lnTo>
                  <a:lnTo>
                    <a:pt x="57" y="38"/>
                  </a:lnTo>
                  <a:lnTo>
                    <a:pt x="59" y="36"/>
                  </a:lnTo>
                  <a:lnTo>
                    <a:pt x="59" y="33"/>
                  </a:lnTo>
                  <a:lnTo>
                    <a:pt x="62" y="33"/>
                  </a:lnTo>
                  <a:lnTo>
                    <a:pt x="64" y="33"/>
                  </a:lnTo>
                  <a:lnTo>
                    <a:pt x="69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3"/>
                  </a:lnTo>
                  <a:close/>
                  <a:moveTo>
                    <a:pt x="102" y="121"/>
                  </a:moveTo>
                  <a:lnTo>
                    <a:pt x="102" y="121"/>
                  </a:lnTo>
                  <a:lnTo>
                    <a:pt x="102" y="121"/>
                  </a:lnTo>
                  <a:lnTo>
                    <a:pt x="102" y="121"/>
                  </a:lnTo>
                  <a:lnTo>
                    <a:pt x="102" y="121"/>
                  </a:lnTo>
                  <a:lnTo>
                    <a:pt x="102" y="121"/>
                  </a:lnTo>
                  <a:lnTo>
                    <a:pt x="102" y="121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99" y="114"/>
                  </a:lnTo>
                  <a:lnTo>
                    <a:pt x="97" y="114"/>
                  </a:lnTo>
                  <a:lnTo>
                    <a:pt x="99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5" y="114"/>
                  </a:lnTo>
                  <a:lnTo>
                    <a:pt x="95" y="112"/>
                  </a:lnTo>
                  <a:lnTo>
                    <a:pt x="92" y="109"/>
                  </a:lnTo>
                  <a:lnTo>
                    <a:pt x="92" y="109"/>
                  </a:lnTo>
                  <a:lnTo>
                    <a:pt x="92" y="109"/>
                  </a:lnTo>
                  <a:lnTo>
                    <a:pt x="92" y="109"/>
                  </a:lnTo>
                  <a:lnTo>
                    <a:pt x="90" y="109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8" y="104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8" y="109"/>
                  </a:lnTo>
                  <a:lnTo>
                    <a:pt x="88" y="109"/>
                  </a:lnTo>
                  <a:lnTo>
                    <a:pt x="88" y="109"/>
                  </a:lnTo>
                  <a:lnTo>
                    <a:pt x="88" y="109"/>
                  </a:lnTo>
                  <a:lnTo>
                    <a:pt x="85" y="109"/>
                  </a:lnTo>
                  <a:lnTo>
                    <a:pt x="85" y="112"/>
                  </a:lnTo>
                  <a:lnTo>
                    <a:pt x="85" y="112"/>
                  </a:lnTo>
                  <a:lnTo>
                    <a:pt x="85" y="112"/>
                  </a:lnTo>
                  <a:lnTo>
                    <a:pt x="85" y="112"/>
                  </a:lnTo>
                  <a:lnTo>
                    <a:pt x="85" y="112"/>
                  </a:lnTo>
                  <a:lnTo>
                    <a:pt x="85" y="114"/>
                  </a:lnTo>
                  <a:lnTo>
                    <a:pt x="85" y="116"/>
                  </a:lnTo>
                  <a:lnTo>
                    <a:pt x="85" y="116"/>
                  </a:lnTo>
                  <a:lnTo>
                    <a:pt x="85" y="116"/>
                  </a:lnTo>
                  <a:lnTo>
                    <a:pt x="85" y="119"/>
                  </a:lnTo>
                  <a:lnTo>
                    <a:pt x="85" y="119"/>
                  </a:lnTo>
                  <a:lnTo>
                    <a:pt x="85" y="119"/>
                  </a:lnTo>
                  <a:lnTo>
                    <a:pt x="85" y="119"/>
                  </a:lnTo>
                  <a:lnTo>
                    <a:pt x="85" y="119"/>
                  </a:lnTo>
                  <a:lnTo>
                    <a:pt x="85" y="121"/>
                  </a:lnTo>
                  <a:lnTo>
                    <a:pt x="85" y="121"/>
                  </a:lnTo>
                  <a:lnTo>
                    <a:pt x="88" y="121"/>
                  </a:lnTo>
                  <a:lnTo>
                    <a:pt x="88" y="121"/>
                  </a:lnTo>
                  <a:lnTo>
                    <a:pt x="88" y="121"/>
                  </a:lnTo>
                  <a:lnTo>
                    <a:pt x="88" y="123"/>
                  </a:lnTo>
                  <a:lnTo>
                    <a:pt x="90" y="123"/>
                  </a:lnTo>
                  <a:lnTo>
                    <a:pt x="90" y="126"/>
                  </a:lnTo>
                  <a:lnTo>
                    <a:pt x="92" y="126"/>
                  </a:lnTo>
                  <a:lnTo>
                    <a:pt x="95" y="126"/>
                  </a:lnTo>
                  <a:lnTo>
                    <a:pt x="95" y="128"/>
                  </a:lnTo>
                  <a:lnTo>
                    <a:pt x="97" y="128"/>
                  </a:lnTo>
                  <a:lnTo>
                    <a:pt x="97" y="128"/>
                  </a:lnTo>
                  <a:lnTo>
                    <a:pt x="97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102" y="126"/>
                  </a:lnTo>
                  <a:lnTo>
                    <a:pt x="102" y="126"/>
                  </a:lnTo>
                  <a:lnTo>
                    <a:pt x="102" y="126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104" y="123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2" y="121"/>
                  </a:lnTo>
                  <a:close/>
                  <a:moveTo>
                    <a:pt x="144" y="62"/>
                  </a:moveTo>
                  <a:lnTo>
                    <a:pt x="144" y="62"/>
                  </a:lnTo>
                  <a:lnTo>
                    <a:pt x="144" y="62"/>
                  </a:lnTo>
                  <a:lnTo>
                    <a:pt x="144" y="59"/>
                  </a:lnTo>
                  <a:lnTo>
                    <a:pt x="144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5"/>
                  </a:lnTo>
                  <a:lnTo>
                    <a:pt x="142" y="55"/>
                  </a:lnTo>
                  <a:lnTo>
                    <a:pt x="142" y="55"/>
                  </a:lnTo>
                  <a:lnTo>
                    <a:pt x="137" y="55"/>
                  </a:lnTo>
                  <a:lnTo>
                    <a:pt x="137" y="55"/>
                  </a:lnTo>
                  <a:lnTo>
                    <a:pt x="137" y="55"/>
                  </a:lnTo>
                  <a:lnTo>
                    <a:pt x="137" y="55"/>
                  </a:lnTo>
                  <a:lnTo>
                    <a:pt x="135" y="55"/>
                  </a:lnTo>
                  <a:lnTo>
                    <a:pt x="133" y="55"/>
                  </a:lnTo>
                  <a:lnTo>
                    <a:pt x="133" y="55"/>
                  </a:lnTo>
                  <a:lnTo>
                    <a:pt x="133" y="55"/>
                  </a:lnTo>
                  <a:lnTo>
                    <a:pt x="133" y="55"/>
                  </a:lnTo>
                  <a:lnTo>
                    <a:pt x="133" y="55"/>
                  </a:lnTo>
                  <a:lnTo>
                    <a:pt x="130" y="55"/>
                  </a:lnTo>
                  <a:lnTo>
                    <a:pt x="133" y="59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4"/>
                  </a:lnTo>
                  <a:lnTo>
                    <a:pt x="130" y="64"/>
                  </a:lnTo>
                  <a:lnTo>
                    <a:pt x="130" y="64"/>
                  </a:lnTo>
                  <a:lnTo>
                    <a:pt x="130" y="67"/>
                  </a:lnTo>
                  <a:lnTo>
                    <a:pt x="133" y="67"/>
                  </a:lnTo>
                  <a:lnTo>
                    <a:pt x="133" y="67"/>
                  </a:lnTo>
                  <a:lnTo>
                    <a:pt x="133" y="67"/>
                  </a:lnTo>
                  <a:lnTo>
                    <a:pt x="135" y="69"/>
                  </a:lnTo>
                  <a:lnTo>
                    <a:pt x="135" y="69"/>
                  </a:lnTo>
                  <a:lnTo>
                    <a:pt x="137" y="69"/>
                  </a:lnTo>
                  <a:lnTo>
                    <a:pt x="137" y="67"/>
                  </a:lnTo>
                  <a:lnTo>
                    <a:pt x="140" y="67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2"/>
                  </a:lnTo>
                  <a:lnTo>
                    <a:pt x="144" y="62"/>
                  </a:lnTo>
                  <a:lnTo>
                    <a:pt x="144" y="62"/>
                  </a:lnTo>
                  <a:lnTo>
                    <a:pt x="144" y="62"/>
                  </a:lnTo>
                  <a:close/>
                  <a:moveTo>
                    <a:pt x="130" y="31"/>
                  </a:moveTo>
                  <a:lnTo>
                    <a:pt x="130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3" y="29"/>
                  </a:lnTo>
                  <a:lnTo>
                    <a:pt x="133" y="29"/>
                  </a:lnTo>
                  <a:lnTo>
                    <a:pt x="133" y="29"/>
                  </a:lnTo>
                  <a:lnTo>
                    <a:pt x="133" y="29"/>
                  </a:lnTo>
                  <a:lnTo>
                    <a:pt x="133" y="26"/>
                  </a:lnTo>
                  <a:lnTo>
                    <a:pt x="133" y="26"/>
                  </a:lnTo>
                  <a:lnTo>
                    <a:pt x="133" y="24"/>
                  </a:lnTo>
                  <a:lnTo>
                    <a:pt x="133" y="24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19"/>
                  </a:lnTo>
                  <a:lnTo>
                    <a:pt x="130" y="19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28" y="24"/>
                  </a:lnTo>
                  <a:lnTo>
                    <a:pt x="128" y="24"/>
                  </a:lnTo>
                  <a:lnTo>
                    <a:pt x="128" y="24"/>
                  </a:lnTo>
                  <a:lnTo>
                    <a:pt x="128" y="24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28" y="29"/>
                  </a:lnTo>
                  <a:lnTo>
                    <a:pt x="128" y="29"/>
                  </a:lnTo>
                  <a:lnTo>
                    <a:pt x="130" y="29"/>
                  </a:lnTo>
                  <a:lnTo>
                    <a:pt x="130" y="31"/>
                  </a:lnTo>
                  <a:close/>
                  <a:moveTo>
                    <a:pt x="121" y="107"/>
                  </a:moveTo>
                  <a:lnTo>
                    <a:pt x="121" y="107"/>
                  </a:lnTo>
                  <a:lnTo>
                    <a:pt x="121" y="104"/>
                  </a:lnTo>
                  <a:lnTo>
                    <a:pt x="121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7"/>
                  </a:lnTo>
                  <a:lnTo>
                    <a:pt x="114" y="107"/>
                  </a:lnTo>
                  <a:lnTo>
                    <a:pt x="114" y="109"/>
                  </a:lnTo>
                  <a:lnTo>
                    <a:pt x="114" y="109"/>
                  </a:lnTo>
                  <a:lnTo>
                    <a:pt x="114" y="109"/>
                  </a:lnTo>
                  <a:lnTo>
                    <a:pt x="114" y="109"/>
                  </a:lnTo>
                  <a:lnTo>
                    <a:pt x="114" y="109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14" y="114"/>
                  </a:lnTo>
                  <a:lnTo>
                    <a:pt x="114" y="114"/>
                  </a:lnTo>
                  <a:lnTo>
                    <a:pt x="116" y="114"/>
                  </a:lnTo>
                  <a:lnTo>
                    <a:pt x="116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2"/>
                  </a:lnTo>
                  <a:lnTo>
                    <a:pt x="121" y="109"/>
                  </a:lnTo>
                  <a:lnTo>
                    <a:pt x="121" y="107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7942262" y="2464954"/>
              <a:ext cx="652463" cy="973138"/>
            </a:xfrm>
            <a:custGeom>
              <a:avLst/>
              <a:gdLst>
                <a:gd name="T0" fmla="*/ 404 w 411"/>
                <a:gd name="T1" fmla="*/ 566 h 613"/>
                <a:gd name="T2" fmla="*/ 402 w 411"/>
                <a:gd name="T3" fmla="*/ 542 h 613"/>
                <a:gd name="T4" fmla="*/ 388 w 411"/>
                <a:gd name="T5" fmla="*/ 535 h 613"/>
                <a:gd name="T6" fmla="*/ 354 w 411"/>
                <a:gd name="T7" fmla="*/ 483 h 613"/>
                <a:gd name="T8" fmla="*/ 331 w 411"/>
                <a:gd name="T9" fmla="*/ 448 h 613"/>
                <a:gd name="T10" fmla="*/ 321 w 411"/>
                <a:gd name="T11" fmla="*/ 422 h 613"/>
                <a:gd name="T12" fmla="*/ 324 w 411"/>
                <a:gd name="T13" fmla="*/ 403 h 613"/>
                <a:gd name="T14" fmla="*/ 314 w 411"/>
                <a:gd name="T15" fmla="*/ 379 h 613"/>
                <a:gd name="T16" fmla="*/ 335 w 411"/>
                <a:gd name="T17" fmla="*/ 365 h 613"/>
                <a:gd name="T18" fmla="*/ 357 w 411"/>
                <a:gd name="T19" fmla="*/ 320 h 613"/>
                <a:gd name="T20" fmla="*/ 376 w 411"/>
                <a:gd name="T21" fmla="*/ 287 h 613"/>
                <a:gd name="T22" fmla="*/ 343 w 411"/>
                <a:gd name="T23" fmla="*/ 235 h 613"/>
                <a:gd name="T24" fmla="*/ 302 w 411"/>
                <a:gd name="T25" fmla="*/ 169 h 613"/>
                <a:gd name="T26" fmla="*/ 378 w 411"/>
                <a:gd name="T27" fmla="*/ 166 h 613"/>
                <a:gd name="T28" fmla="*/ 354 w 411"/>
                <a:gd name="T29" fmla="*/ 140 h 613"/>
                <a:gd name="T30" fmla="*/ 350 w 411"/>
                <a:gd name="T31" fmla="*/ 95 h 613"/>
                <a:gd name="T32" fmla="*/ 352 w 411"/>
                <a:gd name="T33" fmla="*/ 71 h 613"/>
                <a:gd name="T34" fmla="*/ 347 w 411"/>
                <a:gd name="T35" fmla="*/ 57 h 613"/>
                <a:gd name="T36" fmla="*/ 340 w 411"/>
                <a:gd name="T37" fmla="*/ 45 h 613"/>
                <a:gd name="T38" fmla="*/ 333 w 411"/>
                <a:gd name="T39" fmla="*/ 24 h 613"/>
                <a:gd name="T40" fmla="*/ 324 w 411"/>
                <a:gd name="T41" fmla="*/ 19 h 613"/>
                <a:gd name="T42" fmla="*/ 302 w 411"/>
                <a:gd name="T43" fmla="*/ 34 h 613"/>
                <a:gd name="T44" fmla="*/ 324 w 411"/>
                <a:gd name="T45" fmla="*/ 48 h 613"/>
                <a:gd name="T46" fmla="*/ 324 w 411"/>
                <a:gd name="T47" fmla="*/ 71 h 613"/>
                <a:gd name="T48" fmla="*/ 317 w 411"/>
                <a:gd name="T49" fmla="*/ 90 h 613"/>
                <a:gd name="T50" fmla="*/ 279 w 411"/>
                <a:gd name="T51" fmla="*/ 112 h 613"/>
                <a:gd name="T52" fmla="*/ 250 w 411"/>
                <a:gd name="T53" fmla="*/ 166 h 613"/>
                <a:gd name="T54" fmla="*/ 231 w 411"/>
                <a:gd name="T55" fmla="*/ 202 h 613"/>
                <a:gd name="T56" fmla="*/ 222 w 411"/>
                <a:gd name="T57" fmla="*/ 237 h 613"/>
                <a:gd name="T58" fmla="*/ 203 w 411"/>
                <a:gd name="T59" fmla="*/ 251 h 613"/>
                <a:gd name="T60" fmla="*/ 186 w 411"/>
                <a:gd name="T61" fmla="*/ 292 h 613"/>
                <a:gd name="T62" fmla="*/ 177 w 411"/>
                <a:gd name="T63" fmla="*/ 325 h 613"/>
                <a:gd name="T64" fmla="*/ 163 w 411"/>
                <a:gd name="T65" fmla="*/ 344 h 613"/>
                <a:gd name="T66" fmla="*/ 139 w 411"/>
                <a:gd name="T67" fmla="*/ 360 h 613"/>
                <a:gd name="T68" fmla="*/ 108 w 411"/>
                <a:gd name="T69" fmla="*/ 325 h 613"/>
                <a:gd name="T70" fmla="*/ 66 w 411"/>
                <a:gd name="T71" fmla="*/ 341 h 613"/>
                <a:gd name="T72" fmla="*/ 33 w 411"/>
                <a:gd name="T73" fmla="*/ 377 h 613"/>
                <a:gd name="T74" fmla="*/ 16 w 411"/>
                <a:gd name="T75" fmla="*/ 400 h 613"/>
                <a:gd name="T76" fmla="*/ 11 w 411"/>
                <a:gd name="T77" fmla="*/ 429 h 613"/>
                <a:gd name="T78" fmla="*/ 2 w 411"/>
                <a:gd name="T79" fmla="*/ 448 h 613"/>
                <a:gd name="T80" fmla="*/ 2 w 411"/>
                <a:gd name="T81" fmla="*/ 460 h 613"/>
                <a:gd name="T82" fmla="*/ 11 w 411"/>
                <a:gd name="T83" fmla="*/ 460 h 613"/>
                <a:gd name="T84" fmla="*/ 18 w 411"/>
                <a:gd name="T85" fmla="*/ 457 h 613"/>
                <a:gd name="T86" fmla="*/ 33 w 411"/>
                <a:gd name="T87" fmla="*/ 488 h 613"/>
                <a:gd name="T88" fmla="*/ 49 w 411"/>
                <a:gd name="T89" fmla="*/ 493 h 613"/>
                <a:gd name="T90" fmla="*/ 54 w 411"/>
                <a:gd name="T91" fmla="*/ 490 h 613"/>
                <a:gd name="T92" fmla="*/ 59 w 411"/>
                <a:gd name="T93" fmla="*/ 488 h 613"/>
                <a:gd name="T94" fmla="*/ 66 w 411"/>
                <a:gd name="T95" fmla="*/ 490 h 613"/>
                <a:gd name="T96" fmla="*/ 61 w 411"/>
                <a:gd name="T97" fmla="*/ 497 h 613"/>
                <a:gd name="T98" fmla="*/ 59 w 411"/>
                <a:gd name="T99" fmla="*/ 509 h 613"/>
                <a:gd name="T100" fmla="*/ 75 w 411"/>
                <a:gd name="T101" fmla="*/ 528 h 613"/>
                <a:gd name="T102" fmla="*/ 68 w 411"/>
                <a:gd name="T103" fmla="*/ 578 h 613"/>
                <a:gd name="T104" fmla="*/ 151 w 411"/>
                <a:gd name="T105" fmla="*/ 580 h 613"/>
                <a:gd name="T106" fmla="*/ 201 w 411"/>
                <a:gd name="T107" fmla="*/ 580 h 613"/>
                <a:gd name="T108" fmla="*/ 234 w 411"/>
                <a:gd name="T109" fmla="*/ 583 h 613"/>
                <a:gd name="T110" fmla="*/ 255 w 411"/>
                <a:gd name="T111" fmla="*/ 583 h 613"/>
                <a:gd name="T112" fmla="*/ 321 w 411"/>
                <a:gd name="T113" fmla="*/ 585 h 613"/>
                <a:gd name="T114" fmla="*/ 333 w 411"/>
                <a:gd name="T115" fmla="*/ 592 h 613"/>
                <a:gd name="T116" fmla="*/ 352 w 411"/>
                <a:gd name="T117" fmla="*/ 597 h 613"/>
                <a:gd name="T118" fmla="*/ 364 w 411"/>
                <a:gd name="T119" fmla="*/ 599 h 613"/>
                <a:gd name="T120" fmla="*/ 395 w 411"/>
                <a:gd name="T121" fmla="*/ 606 h 613"/>
                <a:gd name="T122" fmla="*/ 404 w 411"/>
                <a:gd name="T123" fmla="*/ 599 h 613"/>
                <a:gd name="T124" fmla="*/ 404 w 411"/>
                <a:gd name="T125" fmla="*/ 587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1" h="613">
                  <a:moveTo>
                    <a:pt x="411" y="583"/>
                  </a:moveTo>
                  <a:lnTo>
                    <a:pt x="409" y="583"/>
                  </a:lnTo>
                  <a:lnTo>
                    <a:pt x="409" y="583"/>
                  </a:lnTo>
                  <a:lnTo>
                    <a:pt x="409" y="583"/>
                  </a:lnTo>
                  <a:lnTo>
                    <a:pt x="409" y="583"/>
                  </a:lnTo>
                  <a:lnTo>
                    <a:pt x="409" y="580"/>
                  </a:lnTo>
                  <a:lnTo>
                    <a:pt x="409" y="580"/>
                  </a:lnTo>
                  <a:lnTo>
                    <a:pt x="409" y="580"/>
                  </a:lnTo>
                  <a:lnTo>
                    <a:pt x="409" y="580"/>
                  </a:lnTo>
                  <a:lnTo>
                    <a:pt x="409" y="580"/>
                  </a:lnTo>
                  <a:lnTo>
                    <a:pt x="409" y="578"/>
                  </a:lnTo>
                  <a:lnTo>
                    <a:pt x="409" y="578"/>
                  </a:lnTo>
                  <a:lnTo>
                    <a:pt x="409" y="578"/>
                  </a:lnTo>
                  <a:lnTo>
                    <a:pt x="406" y="578"/>
                  </a:lnTo>
                  <a:lnTo>
                    <a:pt x="406" y="576"/>
                  </a:lnTo>
                  <a:lnTo>
                    <a:pt x="406" y="576"/>
                  </a:lnTo>
                  <a:lnTo>
                    <a:pt x="406" y="573"/>
                  </a:lnTo>
                  <a:lnTo>
                    <a:pt x="406" y="573"/>
                  </a:lnTo>
                  <a:lnTo>
                    <a:pt x="406" y="571"/>
                  </a:lnTo>
                  <a:lnTo>
                    <a:pt x="404" y="571"/>
                  </a:lnTo>
                  <a:lnTo>
                    <a:pt x="404" y="568"/>
                  </a:lnTo>
                  <a:lnTo>
                    <a:pt x="404" y="568"/>
                  </a:lnTo>
                  <a:lnTo>
                    <a:pt x="404" y="566"/>
                  </a:lnTo>
                  <a:lnTo>
                    <a:pt x="404" y="566"/>
                  </a:lnTo>
                  <a:lnTo>
                    <a:pt x="406" y="564"/>
                  </a:lnTo>
                  <a:lnTo>
                    <a:pt x="404" y="564"/>
                  </a:lnTo>
                  <a:lnTo>
                    <a:pt x="404" y="561"/>
                  </a:lnTo>
                  <a:lnTo>
                    <a:pt x="404" y="559"/>
                  </a:lnTo>
                  <a:lnTo>
                    <a:pt x="404" y="559"/>
                  </a:lnTo>
                  <a:lnTo>
                    <a:pt x="404" y="559"/>
                  </a:lnTo>
                  <a:lnTo>
                    <a:pt x="406" y="559"/>
                  </a:lnTo>
                  <a:lnTo>
                    <a:pt x="404" y="557"/>
                  </a:lnTo>
                  <a:lnTo>
                    <a:pt x="404" y="557"/>
                  </a:lnTo>
                  <a:lnTo>
                    <a:pt x="404" y="557"/>
                  </a:lnTo>
                  <a:lnTo>
                    <a:pt x="402" y="557"/>
                  </a:lnTo>
                  <a:lnTo>
                    <a:pt x="402" y="557"/>
                  </a:lnTo>
                  <a:lnTo>
                    <a:pt x="402" y="557"/>
                  </a:lnTo>
                  <a:lnTo>
                    <a:pt x="402" y="554"/>
                  </a:lnTo>
                  <a:lnTo>
                    <a:pt x="402" y="554"/>
                  </a:lnTo>
                  <a:lnTo>
                    <a:pt x="404" y="552"/>
                  </a:lnTo>
                  <a:lnTo>
                    <a:pt x="404" y="550"/>
                  </a:lnTo>
                  <a:lnTo>
                    <a:pt x="404" y="550"/>
                  </a:lnTo>
                  <a:lnTo>
                    <a:pt x="404" y="547"/>
                  </a:lnTo>
                  <a:lnTo>
                    <a:pt x="404" y="547"/>
                  </a:lnTo>
                  <a:lnTo>
                    <a:pt x="402" y="545"/>
                  </a:lnTo>
                  <a:lnTo>
                    <a:pt x="402" y="542"/>
                  </a:lnTo>
                  <a:lnTo>
                    <a:pt x="402" y="542"/>
                  </a:lnTo>
                  <a:lnTo>
                    <a:pt x="399" y="542"/>
                  </a:lnTo>
                  <a:lnTo>
                    <a:pt x="399" y="542"/>
                  </a:lnTo>
                  <a:lnTo>
                    <a:pt x="399" y="542"/>
                  </a:lnTo>
                  <a:lnTo>
                    <a:pt x="399" y="542"/>
                  </a:lnTo>
                  <a:lnTo>
                    <a:pt x="399" y="542"/>
                  </a:lnTo>
                  <a:lnTo>
                    <a:pt x="397" y="542"/>
                  </a:lnTo>
                  <a:lnTo>
                    <a:pt x="397" y="542"/>
                  </a:lnTo>
                  <a:lnTo>
                    <a:pt x="397" y="540"/>
                  </a:lnTo>
                  <a:lnTo>
                    <a:pt x="397" y="538"/>
                  </a:lnTo>
                  <a:lnTo>
                    <a:pt x="397" y="538"/>
                  </a:lnTo>
                  <a:lnTo>
                    <a:pt x="395" y="538"/>
                  </a:lnTo>
                  <a:lnTo>
                    <a:pt x="395" y="535"/>
                  </a:lnTo>
                  <a:lnTo>
                    <a:pt x="392" y="538"/>
                  </a:lnTo>
                  <a:lnTo>
                    <a:pt x="392" y="538"/>
                  </a:lnTo>
                  <a:lnTo>
                    <a:pt x="390" y="535"/>
                  </a:lnTo>
                  <a:lnTo>
                    <a:pt x="390" y="535"/>
                  </a:lnTo>
                  <a:lnTo>
                    <a:pt x="390" y="535"/>
                  </a:lnTo>
                  <a:lnTo>
                    <a:pt x="390" y="538"/>
                  </a:lnTo>
                  <a:lnTo>
                    <a:pt x="390" y="538"/>
                  </a:lnTo>
                  <a:lnTo>
                    <a:pt x="390" y="538"/>
                  </a:lnTo>
                  <a:lnTo>
                    <a:pt x="388" y="535"/>
                  </a:lnTo>
                  <a:lnTo>
                    <a:pt x="388" y="535"/>
                  </a:lnTo>
                  <a:lnTo>
                    <a:pt x="383" y="533"/>
                  </a:lnTo>
                  <a:lnTo>
                    <a:pt x="378" y="526"/>
                  </a:lnTo>
                  <a:lnTo>
                    <a:pt x="373" y="521"/>
                  </a:lnTo>
                  <a:lnTo>
                    <a:pt x="369" y="516"/>
                  </a:lnTo>
                  <a:lnTo>
                    <a:pt x="364" y="512"/>
                  </a:lnTo>
                  <a:lnTo>
                    <a:pt x="359" y="507"/>
                  </a:lnTo>
                  <a:lnTo>
                    <a:pt x="359" y="507"/>
                  </a:lnTo>
                  <a:lnTo>
                    <a:pt x="354" y="502"/>
                  </a:lnTo>
                  <a:lnTo>
                    <a:pt x="350" y="495"/>
                  </a:lnTo>
                  <a:lnTo>
                    <a:pt x="347" y="488"/>
                  </a:lnTo>
                  <a:lnTo>
                    <a:pt x="347" y="488"/>
                  </a:lnTo>
                  <a:lnTo>
                    <a:pt x="350" y="488"/>
                  </a:lnTo>
                  <a:lnTo>
                    <a:pt x="352" y="488"/>
                  </a:lnTo>
                  <a:lnTo>
                    <a:pt x="352" y="488"/>
                  </a:lnTo>
                  <a:lnTo>
                    <a:pt x="354" y="486"/>
                  </a:lnTo>
                  <a:lnTo>
                    <a:pt x="354" y="486"/>
                  </a:lnTo>
                  <a:lnTo>
                    <a:pt x="357" y="486"/>
                  </a:lnTo>
                  <a:lnTo>
                    <a:pt x="357" y="486"/>
                  </a:lnTo>
                  <a:lnTo>
                    <a:pt x="354" y="486"/>
                  </a:lnTo>
                  <a:lnTo>
                    <a:pt x="354" y="486"/>
                  </a:lnTo>
                  <a:lnTo>
                    <a:pt x="354" y="486"/>
                  </a:lnTo>
                  <a:lnTo>
                    <a:pt x="354" y="486"/>
                  </a:lnTo>
                  <a:lnTo>
                    <a:pt x="354" y="483"/>
                  </a:lnTo>
                  <a:lnTo>
                    <a:pt x="352" y="483"/>
                  </a:lnTo>
                  <a:lnTo>
                    <a:pt x="352" y="483"/>
                  </a:lnTo>
                  <a:lnTo>
                    <a:pt x="352" y="483"/>
                  </a:lnTo>
                  <a:lnTo>
                    <a:pt x="350" y="483"/>
                  </a:lnTo>
                  <a:lnTo>
                    <a:pt x="350" y="481"/>
                  </a:lnTo>
                  <a:lnTo>
                    <a:pt x="350" y="479"/>
                  </a:lnTo>
                  <a:lnTo>
                    <a:pt x="350" y="474"/>
                  </a:lnTo>
                  <a:lnTo>
                    <a:pt x="350" y="474"/>
                  </a:lnTo>
                  <a:lnTo>
                    <a:pt x="350" y="471"/>
                  </a:lnTo>
                  <a:lnTo>
                    <a:pt x="347" y="469"/>
                  </a:lnTo>
                  <a:lnTo>
                    <a:pt x="347" y="469"/>
                  </a:lnTo>
                  <a:lnTo>
                    <a:pt x="345" y="467"/>
                  </a:lnTo>
                  <a:lnTo>
                    <a:pt x="345" y="467"/>
                  </a:lnTo>
                  <a:lnTo>
                    <a:pt x="345" y="467"/>
                  </a:lnTo>
                  <a:lnTo>
                    <a:pt x="343" y="467"/>
                  </a:lnTo>
                  <a:lnTo>
                    <a:pt x="333" y="460"/>
                  </a:lnTo>
                  <a:lnTo>
                    <a:pt x="333" y="457"/>
                  </a:lnTo>
                  <a:lnTo>
                    <a:pt x="331" y="455"/>
                  </a:lnTo>
                  <a:lnTo>
                    <a:pt x="331" y="453"/>
                  </a:lnTo>
                  <a:lnTo>
                    <a:pt x="331" y="450"/>
                  </a:lnTo>
                  <a:lnTo>
                    <a:pt x="328" y="448"/>
                  </a:lnTo>
                  <a:lnTo>
                    <a:pt x="328" y="448"/>
                  </a:lnTo>
                  <a:lnTo>
                    <a:pt x="331" y="448"/>
                  </a:lnTo>
                  <a:lnTo>
                    <a:pt x="331" y="445"/>
                  </a:lnTo>
                  <a:lnTo>
                    <a:pt x="331" y="445"/>
                  </a:lnTo>
                  <a:lnTo>
                    <a:pt x="328" y="441"/>
                  </a:lnTo>
                  <a:lnTo>
                    <a:pt x="328" y="441"/>
                  </a:lnTo>
                  <a:lnTo>
                    <a:pt x="328" y="438"/>
                  </a:lnTo>
                  <a:lnTo>
                    <a:pt x="328" y="438"/>
                  </a:lnTo>
                  <a:lnTo>
                    <a:pt x="328" y="438"/>
                  </a:lnTo>
                  <a:lnTo>
                    <a:pt x="328" y="436"/>
                  </a:lnTo>
                  <a:lnTo>
                    <a:pt x="328" y="436"/>
                  </a:lnTo>
                  <a:lnTo>
                    <a:pt x="328" y="436"/>
                  </a:lnTo>
                  <a:lnTo>
                    <a:pt x="328" y="436"/>
                  </a:lnTo>
                  <a:lnTo>
                    <a:pt x="328" y="434"/>
                  </a:lnTo>
                  <a:lnTo>
                    <a:pt x="328" y="434"/>
                  </a:lnTo>
                  <a:lnTo>
                    <a:pt x="328" y="431"/>
                  </a:lnTo>
                  <a:lnTo>
                    <a:pt x="328" y="429"/>
                  </a:lnTo>
                  <a:lnTo>
                    <a:pt x="328" y="426"/>
                  </a:lnTo>
                  <a:lnTo>
                    <a:pt x="328" y="426"/>
                  </a:lnTo>
                  <a:lnTo>
                    <a:pt x="326" y="424"/>
                  </a:lnTo>
                  <a:lnTo>
                    <a:pt x="326" y="424"/>
                  </a:lnTo>
                  <a:lnTo>
                    <a:pt x="324" y="424"/>
                  </a:lnTo>
                  <a:lnTo>
                    <a:pt x="324" y="422"/>
                  </a:lnTo>
                  <a:lnTo>
                    <a:pt x="321" y="422"/>
                  </a:lnTo>
                  <a:lnTo>
                    <a:pt x="321" y="422"/>
                  </a:lnTo>
                  <a:lnTo>
                    <a:pt x="321" y="419"/>
                  </a:lnTo>
                  <a:lnTo>
                    <a:pt x="321" y="419"/>
                  </a:lnTo>
                  <a:lnTo>
                    <a:pt x="321" y="419"/>
                  </a:lnTo>
                  <a:lnTo>
                    <a:pt x="321" y="419"/>
                  </a:lnTo>
                  <a:lnTo>
                    <a:pt x="321" y="417"/>
                  </a:lnTo>
                  <a:lnTo>
                    <a:pt x="321" y="417"/>
                  </a:lnTo>
                  <a:lnTo>
                    <a:pt x="324" y="417"/>
                  </a:lnTo>
                  <a:lnTo>
                    <a:pt x="324" y="415"/>
                  </a:lnTo>
                  <a:lnTo>
                    <a:pt x="324" y="415"/>
                  </a:lnTo>
                  <a:lnTo>
                    <a:pt x="324" y="415"/>
                  </a:lnTo>
                  <a:lnTo>
                    <a:pt x="324" y="415"/>
                  </a:lnTo>
                  <a:lnTo>
                    <a:pt x="324" y="415"/>
                  </a:lnTo>
                  <a:lnTo>
                    <a:pt x="324" y="412"/>
                  </a:lnTo>
                  <a:lnTo>
                    <a:pt x="324" y="412"/>
                  </a:lnTo>
                  <a:lnTo>
                    <a:pt x="326" y="410"/>
                  </a:lnTo>
                  <a:lnTo>
                    <a:pt x="326" y="410"/>
                  </a:lnTo>
                  <a:lnTo>
                    <a:pt x="326" y="408"/>
                  </a:lnTo>
                  <a:lnTo>
                    <a:pt x="326" y="408"/>
                  </a:lnTo>
                  <a:lnTo>
                    <a:pt x="326" y="405"/>
                  </a:lnTo>
                  <a:lnTo>
                    <a:pt x="324" y="405"/>
                  </a:lnTo>
                  <a:lnTo>
                    <a:pt x="324" y="403"/>
                  </a:lnTo>
                  <a:lnTo>
                    <a:pt x="324" y="403"/>
                  </a:lnTo>
                  <a:lnTo>
                    <a:pt x="324" y="403"/>
                  </a:lnTo>
                  <a:lnTo>
                    <a:pt x="326" y="400"/>
                  </a:lnTo>
                  <a:lnTo>
                    <a:pt x="326" y="396"/>
                  </a:lnTo>
                  <a:lnTo>
                    <a:pt x="326" y="396"/>
                  </a:lnTo>
                  <a:lnTo>
                    <a:pt x="326" y="396"/>
                  </a:lnTo>
                  <a:lnTo>
                    <a:pt x="326" y="389"/>
                  </a:lnTo>
                  <a:lnTo>
                    <a:pt x="324" y="389"/>
                  </a:lnTo>
                  <a:lnTo>
                    <a:pt x="324" y="386"/>
                  </a:lnTo>
                  <a:lnTo>
                    <a:pt x="324" y="386"/>
                  </a:lnTo>
                  <a:lnTo>
                    <a:pt x="324" y="386"/>
                  </a:lnTo>
                  <a:lnTo>
                    <a:pt x="321" y="386"/>
                  </a:lnTo>
                  <a:lnTo>
                    <a:pt x="321" y="386"/>
                  </a:lnTo>
                  <a:lnTo>
                    <a:pt x="319" y="386"/>
                  </a:lnTo>
                  <a:lnTo>
                    <a:pt x="319" y="386"/>
                  </a:lnTo>
                  <a:lnTo>
                    <a:pt x="317" y="386"/>
                  </a:lnTo>
                  <a:lnTo>
                    <a:pt x="317" y="386"/>
                  </a:lnTo>
                  <a:lnTo>
                    <a:pt x="317" y="384"/>
                  </a:lnTo>
                  <a:lnTo>
                    <a:pt x="317" y="384"/>
                  </a:lnTo>
                  <a:lnTo>
                    <a:pt x="317" y="384"/>
                  </a:lnTo>
                  <a:lnTo>
                    <a:pt x="314" y="382"/>
                  </a:lnTo>
                  <a:lnTo>
                    <a:pt x="314" y="382"/>
                  </a:lnTo>
                  <a:lnTo>
                    <a:pt x="314" y="382"/>
                  </a:lnTo>
                  <a:lnTo>
                    <a:pt x="314" y="382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4" y="379"/>
                  </a:lnTo>
                  <a:lnTo>
                    <a:pt x="317" y="379"/>
                  </a:lnTo>
                  <a:lnTo>
                    <a:pt x="317" y="379"/>
                  </a:lnTo>
                  <a:lnTo>
                    <a:pt x="317" y="377"/>
                  </a:lnTo>
                  <a:lnTo>
                    <a:pt x="317" y="377"/>
                  </a:lnTo>
                  <a:lnTo>
                    <a:pt x="317" y="377"/>
                  </a:lnTo>
                  <a:lnTo>
                    <a:pt x="317" y="377"/>
                  </a:lnTo>
                  <a:lnTo>
                    <a:pt x="317" y="374"/>
                  </a:lnTo>
                  <a:lnTo>
                    <a:pt x="319" y="374"/>
                  </a:lnTo>
                  <a:lnTo>
                    <a:pt x="319" y="374"/>
                  </a:lnTo>
                  <a:lnTo>
                    <a:pt x="321" y="372"/>
                  </a:lnTo>
                  <a:lnTo>
                    <a:pt x="321" y="372"/>
                  </a:lnTo>
                  <a:lnTo>
                    <a:pt x="324" y="372"/>
                  </a:lnTo>
                  <a:lnTo>
                    <a:pt x="331" y="367"/>
                  </a:lnTo>
                  <a:lnTo>
                    <a:pt x="331" y="367"/>
                  </a:lnTo>
                  <a:lnTo>
                    <a:pt x="333" y="365"/>
                  </a:lnTo>
                  <a:lnTo>
                    <a:pt x="335" y="365"/>
                  </a:lnTo>
                  <a:lnTo>
                    <a:pt x="335" y="363"/>
                  </a:lnTo>
                  <a:lnTo>
                    <a:pt x="335" y="363"/>
                  </a:lnTo>
                  <a:lnTo>
                    <a:pt x="333" y="363"/>
                  </a:lnTo>
                  <a:lnTo>
                    <a:pt x="335" y="360"/>
                  </a:lnTo>
                  <a:lnTo>
                    <a:pt x="335" y="360"/>
                  </a:lnTo>
                  <a:lnTo>
                    <a:pt x="343" y="346"/>
                  </a:lnTo>
                  <a:lnTo>
                    <a:pt x="343" y="344"/>
                  </a:lnTo>
                  <a:lnTo>
                    <a:pt x="343" y="344"/>
                  </a:lnTo>
                  <a:lnTo>
                    <a:pt x="345" y="344"/>
                  </a:lnTo>
                  <a:lnTo>
                    <a:pt x="347" y="341"/>
                  </a:lnTo>
                  <a:lnTo>
                    <a:pt x="347" y="341"/>
                  </a:lnTo>
                  <a:lnTo>
                    <a:pt x="347" y="339"/>
                  </a:lnTo>
                  <a:lnTo>
                    <a:pt x="350" y="337"/>
                  </a:lnTo>
                  <a:lnTo>
                    <a:pt x="350" y="334"/>
                  </a:lnTo>
                  <a:lnTo>
                    <a:pt x="352" y="329"/>
                  </a:lnTo>
                  <a:lnTo>
                    <a:pt x="352" y="327"/>
                  </a:lnTo>
                  <a:lnTo>
                    <a:pt x="354" y="327"/>
                  </a:lnTo>
                  <a:lnTo>
                    <a:pt x="354" y="325"/>
                  </a:lnTo>
                  <a:lnTo>
                    <a:pt x="354" y="325"/>
                  </a:lnTo>
                  <a:lnTo>
                    <a:pt x="354" y="325"/>
                  </a:lnTo>
                  <a:lnTo>
                    <a:pt x="357" y="325"/>
                  </a:lnTo>
                  <a:lnTo>
                    <a:pt x="357" y="322"/>
                  </a:lnTo>
                  <a:lnTo>
                    <a:pt x="357" y="320"/>
                  </a:lnTo>
                  <a:lnTo>
                    <a:pt x="357" y="320"/>
                  </a:lnTo>
                  <a:lnTo>
                    <a:pt x="357" y="320"/>
                  </a:lnTo>
                  <a:lnTo>
                    <a:pt x="357" y="318"/>
                  </a:lnTo>
                  <a:lnTo>
                    <a:pt x="357" y="315"/>
                  </a:lnTo>
                  <a:lnTo>
                    <a:pt x="359" y="315"/>
                  </a:lnTo>
                  <a:lnTo>
                    <a:pt x="359" y="313"/>
                  </a:lnTo>
                  <a:lnTo>
                    <a:pt x="364" y="311"/>
                  </a:lnTo>
                  <a:lnTo>
                    <a:pt x="366" y="311"/>
                  </a:lnTo>
                  <a:lnTo>
                    <a:pt x="366" y="308"/>
                  </a:lnTo>
                  <a:lnTo>
                    <a:pt x="366" y="308"/>
                  </a:lnTo>
                  <a:lnTo>
                    <a:pt x="369" y="308"/>
                  </a:lnTo>
                  <a:lnTo>
                    <a:pt x="369" y="308"/>
                  </a:lnTo>
                  <a:lnTo>
                    <a:pt x="369" y="308"/>
                  </a:lnTo>
                  <a:lnTo>
                    <a:pt x="369" y="308"/>
                  </a:lnTo>
                  <a:lnTo>
                    <a:pt x="369" y="308"/>
                  </a:lnTo>
                  <a:lnTo>
                    <a:pt x="369" y="306"/>
                  </a:lnTo>
                  <a:lnTo>
                    <a:pt x="369" y="306"/>
                  </a:lnTo>
                  <a:lnTo>
                    <a:pt x="371" y="301"/>
                  </a:lnTo>
                  <a:lnTo>
                    <a:pt x="371" y="301"/>
                  </a:lnTo>
                  <a:lnTo>
                    <a:pt x="373" y="299"/>
                  </a:lnTo>
                  <a:lnTo>
                    <a:pt x="376" y="294"/>
                  </a:lnTo>
                  <a:lnTo>
                    <a:pt x="376" y="292"/>
                  </a:lnTo>
                  <a:lnTo>
                    <a:pt x="376" y="287"/>
                  </a:lnTo>
                  <a:lnTo>
                    <a:pt x="376" y="287"/>
                  </a:lnTo>
                  <a:lnTo>
                    <a:pt x="373" y="284"/>
                  </a:lnTo>
                  <a:lnTo>
                    <a:pt x="371" y="284"/>
                  </a:lnTo>
                  <a:lnTo>
                    <a:pt x="369" y="284"/>
                  </a:lnTo>
                  <a:lnTo>
                    <a:pt x="369" y="280"/>
                  </a:lnTo>
                  <a:lnTo>
                    <a:pt x="364" y="268"/>
                  </a:lnTo>
                  <a:lnTo>
                    <a:pt x="357" y="251"/>
                  </a:lnTo>
                  <a:lnTo>
                    <a:pt x="357" y="249"/>
                  </a:lnTo>
                  <a:lnTo>
                    <a:pt x="354" y="249"/>
                  </a:lnTo>
                  <a:lnTo>
                    <a:pt x="352" y="244"/>
                  </a:lnTo>
                  <a:lnTo>
                    <a:pt x="350" y="242"/>
                  </a:lnTo>
                  <a:lnTo>
                    <a:pt x="350" y="240"/>
                  </a:lnTo>
                  <a:lnTo>
                    <a:pt x="347" y="240"/>
                  </a:lnTo>
                  <a:lnTo>
                    <a:pt x="347" y="240"/>
                  </a:lnTo>
                  <a:lnTo>
                    <a:pt x="345" y="240"/>
                  </a:lnTo>
                  <a:lnTo>
                    <a:pt x="343" y="240"/>
                  </a:lnTo>
                  <a:lnTo>
                    <a:pt x="343" y="240"/>
                  </a:lnTo>
                  <a:lnTo>
                    <a:pt x="343" y="237"/>
                  </a:lnTo>
                  <a:lnTo>
                    <a:pt x="343" y="237"/>
                  </a:lnTo>
                  <a:lnTo>
                    <a:pt x="343" y="235"/>
                  </a:lnTo>
                  <a:lnTo>
                    <a:pt x="343" y="235"/>
                  </a:lnTo>
                  <a:lnTo>
                    <a:pt x="343" y="235"/>
                  </a:lnTo>
                  <a:lnTo>
                    <a:pt x="343" y="235"/>
                  </a:lnTo>
                  <a:lnTo>
                    <a:pt x="340" y="235"/>
                  </a:lnTo>
                  <a:lnTo>
                    <a:pt x="340" y="235"/>
                  </a:lnTo>
                  <a:lnTo>
                    <a:pt x="340" y="232"/>
                  </a:lnTo>
                  <a:lnTo>
                    <a:pt x="338" y="232"/>
                  </a:lnTo>
                  <a:lnTo>
                    <a:pt x="338" y="232"/>
                  </a:lnTo>
                  <a:lnTo>
                    <a:pt x="338" y="232"/>
                  </a:lnTo>
                  <a:lnTo>
                    <a:pt x="338" y="232"/>
                  </a:lnTo>
                  <a:lnTo>
                    <a:pt x="335" y="232"/>
                  </a:lnTo>
                  <a:lnTo>
                    <a:pt x="335" y="232"/>
                  </a:lnTo>
                  <a:lnTo>
                    <a:pt x="335" y="232"/>
                  </a:lnTo>
                  <a:lnTo>
                    <a:pt x="324" y="223"/>
                  </a:lnTo>
                  <a:lnTo>
                    <a:pt x="312" y="211"/>
                  </a:lnTo>
                  <a:lnTo>
                    <a:pt x="309" y="211"/>
                  </a:lnTo>
                  <a:lnTo>
                    <a:pt x="309" y="209"/>
                  </a:lnTo>
                  <a:lnTo>
                    <a:pt x="295" y="190"/>
                  </a:lnTo>
                  <a:lnTo>
                    <a:pt x="291" y="187"/>
                  </a:lnTo>
                  <a:lnTo>
                    <a:pt x="291" y="185"/>
                  </a:lnTo>
                  <a:lnTo>
                    <a:pt x="293" y="180"/>
                  </a:lnTo>
                  <a:lnTo>
                    <a:pt x="298" y="178"/>
                  </a:lnTo>
                  <a:lnTo>
                    <a:pt x="300" y="176"/>
                  </a:lnTo>
                  <a:lnTo>
                    <a:pt x="302" y="171"/>
                  </a:lnTo>
                  <a:lnTo>
                    <a:pt x="302" y="171"/>
                  </a:lnTo>
                  <a:lnTo>
                    <a:pt x="302" y="169"/>
                  </a:lnTo>
                  <a:lnTo>
                    <a:pt x="302" y="169"/>
                  </a:lnTo>
                  <a:lnTo>
                    <a:pt x="302" y="169"/>
                  </a:lnTo>
                  <a:lnTo>
                    <a:pt x="302" y="169"/>
                  </a:lnTo>
                  <a:lnTo>
                    <a:pt x="317" y="169"/>
                  </a:lnTo>
                  <a:lnTo>
                    <a:pt x="331" y="171"/>
                  </a:lnTo>
                  <a:lnTo>
                    <a:pt x="333" y="171"/>
                  </a:lnTo>
                  <a:lnTo>
                    <a:pt x="340" y="169"/>
                  </a:lnTo>
                  <a:lnTo>
                    <a:pt x="343" y="169"/>
                  </a:lnTo>
                  <a:lnTo>
                    <a:pt x="345" y="171"/>
                  </a:lnTo>
                  <a:lnTo>
                    <a:pt x="347" y="171"/>
                  </a:lnTo>
                  <a:lnTo>
                    <a:pt x="350" y="171"/>
                  </a:lnTo>
                  <a:lnTo>
                    <a:pt x="350" y="171"/>
                  </a:lnTo>
                  <a:lnTo>
                    <a:pt x="350" y="169"/>
                  </a:lnTo>
                  <a:lnTo>
                    <a:pt x="352" y="169"/>
                  </a:lnTo>
                  <a:lnTo>
                    <a:pt x="352" y="169"/>
                  </a:lnTo>
                  <a:lnTo>
                    <a:pt x="354" y="169"/>
                  </a:lnTo>
                  <a:lnTo>
                    <a:pt x="357" y="169"/>
                  </a:lnTo>
                  <a:lnTo>
                    <a:pt x="366" y="171"/>
                  </a:lnTo>
                  <a:lnTo>
                    <a:pt x="369" y="171"/>
                  </a:lnTo>
                  <a:lnTo>
                    <a:pt x="380" y="169"/>
                  </a:lnTo>
                  <a:lnTo>
                    <a:pt x="383" y="169"/>
                  </a:lnTo>
                  <a:lnTo>
                    <a:pt x="380" y="166"/>
                  </a:lnTo>
                  <a:lnTo>
                    <a:pt x="378" y="166"/>
                  </a:lnTo>
                  <a:lnTo>
                    <a:pt x="376" y="164"/>
                  </a:lnTo>
                  <a:lnTo>
                    <a:pt x="373" y="161"/>
                  </a:lnTo>
                  <a:lnTo>
                    <a:pt x="373" y="161"/>
                  </a:lnTo>
                  <a:lnTo>
                    <a:pt x="371" y="161"/>
                  </a:lnTo>
                  <a:lnTo>
                    <a:pt x="369" y="157"/>
                  </a:lnTo>
                  <a:lnTo>
                    <a:pt x="362" y="150"/>
                  </a:lnTo>
                  <a:lnTo>
                    <a:pt x="362" y="150"/>
                  </a:lnTo>
                  <a:lnTo>
                    <a:pt x="362" y="150"/>
                  </a:lnTo>
                  <a:lnTo>
                    <a:pt x="362" y="147"/>
                  </a:lnTo>
                  <a:lnTo>
                    <a:pt x="362" y="147"/>
                  </a:lnTo>
                  <a:lnTo>
                    <a:pt x="362" y="145"/>
                  </a:lnTo>
                  <a:lnTo>
                    <a:pt x="359" y="145"/>
                  </a:lnTo>
                  <a:lnTo>
                    <a:pt x="359" y="145"/>
                  </a:lnTo>
                  <a:lnTo>
                    <a:pt x="359" y="142"/>
                  </a:lnTo>
                  <a:lnTo>
                    <a:pt x="357" y="140"/>
                  </a:lnTo>
                  <a:lnTo>
                    <a:pt x="357" y="140"/>
                  </a:lnTo>
                  <a:lnTo>
                    <a:pt x="357" y="140"/>
                  </a:lnTo>
                  <a:lnTo>
                    <a:pt x="357" y="140"/>
                  </a:lnTo>
                  <a:lnTo>
                    <a:pt x="354" y="140"/>
                  </a:lnTo>
                  <a:lnTo>
                    <a:pt x="354" y="140"/>
                  </a:lnTo>
                  <a:lnTo>
                    <a:pt x="354" y="140"/>
                  </a:lnTo>
                  <a:lnTo>
                    <a:pt x="354" y="140"/>
                  </a:lnTo>
                  <a:lnTo>
                    <a:pt x="354" y="140"/>
                  </a:lnTo>
                  <a:lnTo>
                    <a:pt x="352" y="138"/>
                  </a:lnTo>
                  <a:lnTo>
                    <a:pt x="352" y="138"/>
                  </a:lnTo>
                  <a:lnTo>
                    <a:pt x="354" y="135"/>
                  </a:lnTo>
                  <a:lnTo>
                    <a:pt x="354" y="135"/>
                  </a:lnTo>
                  <a:lnTo>
                    <a:pt x="354" y="133"/>
                  </a:lnTo>
                  <a:lnTo>
                    <a:pt x="354" y="133"/>
                  </a:lnTo>
                  <a:lnTo>
                    <a:pt x="350" y="124"/>
                  </a:lnTo>
                  <a:lnTo>
                    <a:pt x="350" y="124"/>
                  </a:lnTo>
                  <a:lnTo>
                    <a:pt x="350" y="121"/>
                  </a:lnTo>
                  <a:lnTo>
                    <a:pt x="350" y="119"/>
                  </a:lnTo>
                  <a:lnTo>
                    <a:pt x="350" y="119"/>
                  </a:lnTo>
                  <a:lnTo>
                    <a:pt x="350" y="116"/>
                  </a:lnTo>
                  <a:lnTo>
                    <a:pt x="347" y="114"/>
                  </a:lnTo>
                  <a:lnTo>
                    <a:pt x="347" y="109"/>
                  </a:lnTo>
                  <a:lnTo>
                    <a:pt x="347" y="105"/>
                  </a:lnTo>
                  <a:lnTo>
                    <a:pt x="347" y="100"/>
                  </a:lnTo>
                  <a:lnTo>
                    <a:pt x="347" y="100"/>
                  </a:lnTo>
                  <a:lnTo>
                    <a:pt x="350" y="98"/>
                  </a:lnTo>
                  <a:lnTo>
                    <a:pt x="350" y="98"/>
                  </a:lnTo>
                  <a:lnTo>
                    <a:pt x="350" y="95"/>
                  </a:lnTo>
                  <a:lnTo>
                    <a:pt x="350" y="95"/>
                  </a:lnTo>
                  <a:lnTo>
                    <a:pt x="350" y="95"/>
                  </a:lnTo>
                  <a:lnTo>
                    <a:pt x="350" y="95"/>
                  </a:lnTo>
                  <a:lnTo>
                    <a:pt x="350" y="95"/>
                  </a:lnTo>
                  <a:lnTo>
                    <a:pt x="350" y="93"/>
                  </a:lnTo>
                  <a:lnTo>
                    <a:pt x="350" y="90"/>
                  </a:lnTo>
                  <a:lnTo>
                    <a:pt x="350" y="90"/>
                  </a:lnTo>
                  <a:lnTo>
                    <a:pt x="350" y="88"/>
                  </a:lnTo>
                  <a:lnTo>
                    <a:pt x="352" y="86"/>
                  </a:lnTo>
                  <a:lnTo>
                    <a:pt x="354" y="86"/>
                  </a:lnTo>
                  <a:lnTo>
                    <a:pt x="352" y="83"/>
                  </a:lnTo>
                  <a:lnTo>
                    <a:pt x="352" y="81"/>
                  </a:lnTo>
                  <a:lnTo>
                    <a:pt x="350" y="81"/>
                  </a:lnTo>
                  <a:lnTo>
                    <a:pt x="350" y="79"/>
                  </a:lnTo>
                  <a:lnTo>
                    <a:pt x="350" y="76"/>
                  </a:lnTo>
                  <a:lnTo>
                    <a:pt x="350" y="76"/>
                  </a:lnTo>
                  <a:lnTo>
                    <a:pt x="350" y="74"/>
                  </a:lnTo>
                  <a:lnTo>
                    <a:pt x="350" y="74"/>
                  </a:lnTo>
                  <a:lnTo>
                    <a:pt x="350" y="74"/>
                  </a:lnTo>
                  <a:lnTo>
                    <a:pt x="352" y="74"/>
                  </a:lnTo>
                  <a:lnTo>
                    <a:pt x="352" y="74"/>
                  </a:lnTo>
                  <a:lnTo>
                    <a:pt x="352" y="74"/>
                  </a:lnTo>
                  <a:lnTo>
                    <a:pt x="350" y="74"/>
                  </a:lnTo>
                  <a:lnTo>
                    <a:pt x="350" y="74"/>
                  </a:lnTo>
                  <a:lnTo>
                    <a:pt x="350" y="71"/>
                  </a:lnTo>
                  <a:lnTo>
                    <a:pt x="352" y="71"/>
                  </a:lnTo>
                  <a:lnTo>
                    <a:pt x="352" y="71"/>
                  </a:lnTo>
                  <a:lnTo>
                    <a:pt x="350" y="67"/>
                  </a:lnTo>
                  <a:lnTo>
                    <a:pt x="350" y="67"/>
                  </a:lnTo>
                  <a:lnTo>
                    <a:pt x="350" y="67"/>
                  </a:lnTo>
                  <a:lnTo>
                    <a:pt x="350" y="67"/>
                  </a:lnTo>
                  <a:lnTo>
                    <a:pt x="347" y="67"/>
                  </a:lnTo>
                  <a:lnTo>
                    <a:pt x="347" y="64"/>
                  </a:lnTo>
                  <a:lnTo>
                    <a:pt x="347" y="64"/>
                  </a:lnTo>
                  <a:lnTo>
                    <a:pt x="350" y="64"/>
                  </a:lnTo>
                  <a:lnTo>
                    <a:pt x="350" y="62"/>
                  </a:lnTo>
                  <a:lnTo>
                    <a:pt x="350" y="62"/>
                  </a:lnTo>
                  <a:lnTo>
                    <a:pt x="350" y="62"/>
                  </a:lnTo>
                  <a:lnTo>
                    <a:pt x="350" y="62"/>
                  </a:lnTo>
                  <a:lnTo>
                    <a:pt x="350" y="62"/>
                  </a:lnTo>
                  <a:lnTo>
                    <a:pt x="350" y="62"/>
                  </a:lnTo>
                  <a:lnTo>
                    <a:pt x="350" y="60"/>
                  </a:lnTo>
                  <a:lnTo>
                    <a:pt x="350" y="60"/>
                  </a:lnTo>
                  <a:lnTo>
                    <a:pt x="350" y="60"/>
                  </a:lnTo>
                  <a:lnTo>
                    <a:pt x="350" y="60"/>
                  </a:lnTo>
                  <a:lnTo>
                    <a:pt x="350" y="57"/>
                  </a:lnTo>
                  <a:lnTo>
                    <a:pt x="350" y="57"/>
                  </a:lnTo>
                  <a:lnTo>
                    <a:pt x="350" y="57"/>
                  </a:lnTo>
                  <a:lnTo>
                    <a:pt x="347" y="57"/>
                  </a:lnTo>
                  <a:lnTo>
                    <a:pt x="347" y="57"/>
                  </a:lnTo>
                  <a:lnTo>
                    <a:pt x="347" y="55"/>
                  </a:lnTo>
                  <a:lnTo>
                    <a:pt x="347" y="55"/>
                  </a:lnTo>
                  <a:lnTo>
                    <a:pt x="350" y="55"/>
                  </a:lnTo>
                  <a:lnTo>
                    <a:pt x="347" y="53"/>
                  </a:lnTo>
                  <a:lnTo>
                    <a:pt x="347" y="53"/>
                  </a:lnTo>
                  <a:lnTo>
                    <a:pt x="345" y="53"/>
                  </a:lnTo>
                  <a:lnTo>
                    <a:pt x="345" y="55"/>
                  </a:lnTo>
                  <a:lnTo>
                    <a:pt x="345" y="55"/>
                  </a:lnTo>
                  <a:lnTo>
                    <a:pt x="343" y="53"/>
                  </a:lnTo>
                  <a:lnTo>
                    <a:pt x="343" y="53"/>
                  </a:lnTo>
                  <a:lnTo>
                    <a:pt x="340" y="50"/>
                  </a:lnTo>
                  <a:lnTo>
                    <a:pt x="340" y="50"/>
                  </a:lnTo>
                  <a:lnTo>
                    <a:pt x="340" y="50"/>
                  </a:lnTo>
                  <a:lnTo>
                    <a:pt x="340" y="50"/>
                  </a:lnTo>
                  <a:lnTo>
                    <a:pt x="340" y="50"/>
                  </a:lnTo>
                  <a:lnTo>
                    <a:pt x="340" y="50"/>
                  </a:lnTo>
                  <a:lnTo>
                    <a:pt x="340" y="48"/>
                  </a:lnTo>
                  <a:lnTo>
                    <a:pt x="340" y="48"/>
                  </a:lnTo>
                  <a:lnTo>
                    <a:pt x="340" y="48"/>
                  </a:lnTo>
                  <a:lnTo>
                    <a:pt x="340" y="48"/>
                  </a:lnTo>
                  <a:lnTo>
                    <a:pt x="340" y="48"/>
                  </a:lnTo>
                  <a:lnTo>
                    <a:pt x="340" y="45"/>
                  </a:lnTo>
                  <a:lnTo>
                    <a:pt x="340" y="45"/>
                  </a:lnTo>
                  <a:lnTo>
                    <a:pt x="340" y="43"/>
                  </a:lnTo>
                  <a:lnTo>
                    <a:pt x="340" y="41"/>
                  </a:lnTo>
                  <a:lnTo>
                    <a:pt x="340" y="38"/>
                  </a:lnTo>
                  <a:lnTo>
                    <a:pt x="340" y="36"/>
                  </a:lnTo>
                  <a:lnTo>
                    <a:pt x="340" y="36"/>
                  </a:lnTo>
                  <a:lnTo>
                    <a:pt x="340" y="36"/>
                  </a:lnTo>
                  <a:lnTo>
                    <a:pt x="340" y="36"/>
                  </a:lnTo>
                  <a:lnTo>
                    <a:pt x="340" y="34"/>
                  </a:lnTo>
                  <a:lnTo>
                    <a:pt x="338" y="34"/>
                  </a:lnTo>
                  <a:lnTo>
                    <a:pt x="338" y="34"/>
                  </a:lnTo>
                  <a:lnTo>
                    <a:pt x="338" y="36"/>
                  </a:lnTo>
                  <a:lnTo>
                    <a:pt x="338" y="34"/>
                  </a:lnTo>
                  <a:lnTo>
                    <a:pt x="338" y="34"/>
                  </a:lnTo>
                  <a:lnTo>
                    <a:pt x="338" y="34"/>
                  </a:lnTo>
                  <a:lnTo>
                    <a:pt x="338" y="34"/>
                  </a:lnTo>
                  <a:lnTo>
                    <a:pt x="338" y="34"/>
                  </a:lnTo>
                  <a:lnTo>
                    <a:pt x="338" y="34"/>
                  </a:lnTo>
                  <a:lnTo>
                    <a:pt x="338" y="31"/>
                  </a:lnTo>
                  <a:lnTo>
                    <a:pt x="338" y="27"/>
                  </a:lnTo>
                  <a:lnTo>
                    <a:pt x="335" y="24"/>
                  </a:lnTo>
                  <a:lnTo>
                    <a:pt x="335" y="24"/>
                  </a:lnTo>
                  <a:lnTo>
                    <a:pt x="333" y="24"/>
                  </a:lnTo>
                  <a:lnTo>
                    <a:pt x="333" y="24"/>
                  </a:lnTo>
                  <a:lnTo>
                    <a:pt x="333" y="24"/>
                  </a:lnTo>
                  <a:lnTo>
                    <a:pt x="333" y="22"/>
                  </a:lnTo>
                  <a:lnTo>
                    <a:pt x="333" y="22"/>
                  </a:lnTo>
                  <a:lnTo>
                    <a:pt x="331" y="22"/>
                  </a:lnTo>
                  <a:lnTo>
                    <a:pt x="331" y="22"/>
                  </a:lnTo>
                  <a:lnTo>
                    <a:pt x="331" y="24"/>
                  </a:lnTo>
                  <a:lnTo>
                    <a:pt x="331" y="22"/>
                  </a:lnTo>
                  <a:lnTo>
                    <a:pt x="331" y="22"/>
                  </a:lnTo>
                  <a:lnTo>
                    <a:pt x="331" y="19"/>
                  </a:lnTo>
                  <a:lnTo>
                    <a:pt x="331" y="19"/>
                  </a:lnTo>
                  <a:lnTo>
                    <a:pt x="328" y="19"/>
                  </a:lnTo>
                  <a:lnTo>
                    <a:pt x="326" y="19"/>
                  </a:lnTo>
                  <a:lnTo>
                    <a:pt x="326" y="19"/>
                  </a:lnTo>
                  <a:lnTo>
                    <a:pt x="326" y="19"/>
                  </a:lnTo>
                  <a:lnTo>
                    <a:pt x="326" y="19"/>
                  </a:lnTo>
                  <a:lnTo>
                    <a:pt x="326" y="17"/>
                  </a:lnTo>
                  <a:lnTo>
                    <a:pt x="326" y="17"/>
                  </a:lnTo>
                  <a:lnTo>
                    <a:pt x="326" y="17"/>
                  </a:lnTo>
                  <a:lnTo>
                    <a:pt x="324" y="17"/>
                  </a:lnTo>
                  <a:lnTo>
                    <a:pt x="324" y="19"/>
                  </a:lnTo>
                  <a:lnTo>
                    <a:pt x="324" y="19"/>
                  </a:lnTo>
                  <a:lnTo>
                    <a:pt x="324" y="19"/>
                  </a:lnTo>
                  <a:lnTo>
                    <a:pt x="324" y="17"/>
                  </a:lnTo>
                  <a:lnTo>
                    <a:pt x="324" y="17"/>
                  </a:lnTo>
                  <a:lnTo>
                    <a:pt x="324" y="17"/>
                  </a:lnTo>
                  <a:lnTo>
                    <a:pt x="321" y="17"/>
                  </a:lnTo>
                  <a:lnTo>
                    <a:pt x="321" y="17"/>
                  </a:lnTo>
                  <a:lnTo>
                    <a:pt x="321" y="17"/>
                  </a:lnTo>
                  <a:lnTo>
                    <a:pt x="321" y="15"/>
                  </a:lnTo>
                  <a:lnTo>
                    <a:pt x="321" y="15"/>
                  </a:lnTo>
                  <a:lnTo>
                    <a:pt x="319" y="12"/>
                  </a:lnTo>
                  <a:lnTo>
                    <a:pt x="319" y="12"/>
                  </a:lnTo>
                  <a:lnTo>
                    <a:pt x="319" y="10"/>
                  </a:lnTo>
                  <a:lnTo>
                    <a:pt x="319" y="8"/>
                  </a:lnTo>
                  <a:lnTo>
                    <a:pt x="319" y="8"/>
                  </a:lnTo>
                  <a:lnTo>
                    <a:pt x="319" y="8"/>
                  </a:lnTo>
                  <a:lnTo>
                    <a:pt x="319" y="5"/>
                  </a:lnTo>
                  <a:lnTo>
                    <a:pt x="319" y="5"/>
                  </a:lnTo>
                  <a:lnTo>
                    <a:pt x="319" y="5"/>
                  </a:lnTo>
                  <a:lnTo>
                    <a:pt x="317" y="0"/>
                  </a:lnTo>
                  <a:lnTo>
                    <a:pt x="314" y="0"/>
                  </a:lnTo>
                  <a:lnTo>
                    <a:pt x="295" y="0"/>
                  </a:lnTo>
                  <a:lnTo>
                    <a:pt x="300" y="15"/>
                  </a:lnTo>
                  <a:lnTo>
                    <a:pt x="302" y="29"/>
                  </a:lnTo>
                  <a:lnTo>
                    <a:pt x="302" y="34"/>
                  </a:lnTo>
                  <a:lnTo>
                    <a:pt x="302" y="34"/>
                  </a:lnTo>
                  <a:lnTo>
                    <a:pt x="302" y="36"/>
                  </a:lnTo>
                  <a:lnTo>
                    <a:pt x="302" y="36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5" y="41"/>
                  </a:lnTo>
                  <a:lnTo>
                    <a:pt x="314" y="41"/>
                  </a:lnTo>
                  <a:lnTo>
                    <a:pt x="319" y="41"/>
                  </a:lnTo>
                  <a:lnTo>
                    <a:pt x="319" y="41"/>
                  </a:lnTo>
                  <a:lnTo>
                    <a:pt x="321" y="43"/>
                  </a:lnTo>
                  <a:lnTo>
                    <a:pt x="319" y="43"/>
                  </a:lnTo>
                  <a:lnTo>
                    <a:pt x="319" y="43"/>
                  </a:lnTo>
                  <a:lnTo>
                    <a:pt x="321" y="43"/>
                  </a:lnTo>
                  <a:lnTo>
                    <a:pt x="321" y="45"/>
                  </a:lnTo>
                  <a:lnTo>
                    <a:pt x="324" y="45"/>
                  </a:lnTo>
                  <a:lnTo>
                    <a:pt x="324" y="45"/>
                  </a:lnTo>
                  <a:lnTo>
                    <a:pt x="321" y="45"/>
                  </a:lnTo>
                  <a:lnTo>
                    <a:pt x="321" y="45"/>
                  </a:lnTo>
                  <a:lnTo>
                    <a:pt x="324" y="48"/>
                  </a:lnTo>
                  <a:lnTo>
                    <a:pt x="324" y="48"/>
                  </a:lnTo>
                  <a:lnTo>
                    <a:pt x="324" y="48"/>
                  </a:lnTo>
                  <a:lnTo>
                    <a:pt x="326" y="50"/>
                  </a:lnTo>
                  <a:lnTo>
                    <a:pt x="326" y="50"/>
                  </a:lnTo>
                  <a:lnTo>
                    <a:pt x="326" y="50"/>
                  </a:lnTo>
                  <a:lnTo>
                    <a:pt x="326" y="48"/>
                  </a:lnTo>
                  <a:lnTo>
                    <a:pt x="328" y="48"/>
                  </a:lnTo>
                  <a:lnTo>
                    <a:pt x="328" y="50"/>
                  </a:lnTo>
                  <a:lnTo>
                    <a:pt x="328" y="50"/>
                  </a:lnTo>
                  <a:lnTo>
                    <a:pt x="328" y="50"/>
                  </a:lnTo>
                  <a:lnTo>
                    <a:pt x="328" y="50"/>
                  </a:lnTo>
                  <a:lnTo>
                    <a:pt x="326" y="53"/>
                  </a:lnTo>
                  <a:lnTo>
                    <a:pt x="326" y="53"/>
                  </a:lnTo>
                  <a:lnTo>
                    <a:pt x="326" y="53"/>
                  </a:lnTo>
                  <a:lnTo>
                    <a:pt x="326" y="57"/>
                  </a:lnTo>
                  <a:lnTo>
                    <a:pt x="326" y="57"/>
                  </a:lnTo>
                  <a:lnTo>
                    <a:pt x="324" y="57"/>
                  </a:lnTo>
                  <a:lnTo>
                    <a:pt x="326" y="60"/>
                  </a:lnTo>
                  <a:lnTo>
                    <a:pt x="326" y="62"/>
                  </a:lnTo>
                  <a:lnTo>
                    <a:pt x="326" y="62"/>
                  </a:lnTo>
                  <a:lnTo>
                    <a:pt x="326" y="62"/>
                  </a:lnTo>
                  <a:lnTo>
                    <a:pt x="326" y="64"/>
                  </a:lnTo>
                  <a:lnTo>
                    <a:pt x="326" y="64"/>
                  </a:lnTo>
                  <a:lnTo>
                    <a:pt x="324" y="71"/>
                  </a:lnTo>
                  <a:lnTo>
                    <a:pt x="324" y="71"/>
                  </a:lnTo>
                  <a:lnTo>
                    <a:pt x="321" y="74"/>
                  </a:lnTo>
                  <a:lnTo>
                    <a:pt x="321" y="74"/>
                  </a:lnTo>
                  <a:lnTo>
                    <a:pt x="321" y="76"/>
                  </a:lnTo>
                  <a:lnTo>
                    <a:pt x="321" y="76"/>
                  </a:lnTo>
                  <a:lnTo>
                    <a:pt x="321" y="76"/>
                  </a:lnTo>
                  <a:lnTo>
                    <a:pt x="324" y="76"/>
                  </a:lnTo>
                  <a:lnTo>
                    <a:pt x="324" y="76"/>
                  </a:lnTo>
                  <a:lnTo>
                    <a:pt x="324" y="76"/>
                  </a:lnTo>
                  <a:lnTo>
                    <a:pt x="324" y="76"/>
                  </a:lnTo>
                  <a:lnTo>
                    <a:pt x="324" y="79"/>
                  </a:lnTo>
                  <a:lnTo>
                    <a:pt x="326" y="79"/>
                  </a:lnTo>
                  <a:lnTo>
                    <a:pt x="326" y="79"/>
                  </a:lnTo>
                  <a:lnTo>
                    <a:pt x="326" y="81"/>
                  </a:lnTo>
                  <a:lnTo>
                    <a:pt x="326" y="81"/>
                  </a:lnTo>
                  <a:lnTo>
                    <a:pt x="326" y="83"/>
                  </a:lnTo>
                  <a:lnTo>
                    <a:pt x="326" y="83"/>
                  </a:lnTo>
                  <a:lnTo>
                    <a:pt x="326" y="86"/>
                  </a:lnTo>
                  <a:lnTo>
                    <a:pt x="324" y="86"/>
                  </a:lnTo>
                  <a:lnTo>
                    <a:pt x="324" y="88"/>
                  </a:lnTo>
                  <a:lnTo>
                    <a:pt x="321" y="88"/>
                  </a:lnTo>
                  <a:lnTo>
                    <a:pt x="319" y="88"/>
                  </a:lnTo>
                  <a:lnTo>
                    <a:pt x="317" y="90"/>
                  </a:lnTo>
                  <a:lnTo>
                    <a:pt x="317" y="90"/>
                  </a:lnTo>
                  <a:lnTo>
                    <a:pt x="314" y="93"/>
                  </a:lnTo>
                  <a:lnTo>
                    <a:pt x="312" y="93"/>
                  </a:lnTo>
                  <a:lnTo>
                    <a:pt x="307" y="98"/>
                  </a:lnTo>
                  <a:lnTo>
                    <a:pt x="307" y="98"/>
                  </a:lnTo>
                  <a:lnTo>
                    <a:pt x="305" y="98"/>
                  </a:lnTo>
                  <a:lnTo>
                    <a:pt x="305" y="98"/>
                  </a:lnTo>
                  <a:lnTo>
                    <a:pt x="302" y="100"/>
                  </a:lnTo>
                  <a:lnTo>
                    <a:pt x="302" y="100"/>
                  </a:lnTo>
                  <a:lnTo>
                    <a:pt x="302" y="100"/>
                  </a:lnTo>
                  <a:lnTo>
                    <a:pt x="300" y="100"/>
                  </a:lnTo>
                  <a:lnTo>
                    <a:pt x="300" y="100"/>
                  </a:lnTo>
                  <a:lnTo>
                    <a:pt x="295" y="100"/>
                  </a:lnTo>
                  <a:lnTo>
                    <a:pt x="293" y="98"/>
                  </a:lnTo>
                  <a:lnTo>
                    <a:pt x="291" y="98"/>
                  </a:lnTo>
                  <a:lnTo>
                    <a:pt x="291" y="100"/>
                  </a:lnTo>
                  <a:lnTo>
                    <a:pt x="288" y="102"/>
                  </a:lnTo>
                  <a:lnTo>
                    <a:pt x="286" y="105"/>
                  </a:lnTo>
                  <a:lnTo>
                    <a:pt x="283" y="107"/>
                  </a:lnTo>
                  <a:lnTo>
                    <a:pt x="283" y="109"/>
                  </a:lnTo>
                  <a:lnTo>
                    <a:pt x="283" y="109"/>
                  </a:lnTo>
                  <a:lnTo>
                    <a:pt x="281" y="112"/>
                  </a:lnTo>
                  <a:lnTo>
                    <a:pt x="281" y="112"/>
                  </a:lnTo>
                  <a:lnTo>
                    <a:pt x="279" y="112"/>
                  </a:lnTo>
                  <a:lnTo>
                    <a:pt x="279" y="114"/>
                  </a:lnTo>
                  <a:lnTo>
                    <a:pt x="279" y="116"/>
                  </a:lnTo>
                  <a:lnTo>
                    <a:pt x="279" y="116"/>
                  </a:lnTo>
                  <a:lnTo>
                    <a:pt x="279" y="116"/>
                  </a:lnTo>
                  <a:lnTo>
                    <a:pt x="269" y="131"/>
                  </a:lnTo>
                  <a:lnTo>
                    <a:pt x="267" y="133"/>
                  </a:lnTo>
                  <a:lnTo>
                    <a:pt x="267" y="140"/>
                  </a:lnTo>
                  <a:lnTo>
                    <a:pt x="265" y="152"/>
                  </a:lnTo>
                  <a:lnTo>
                    <a:pt x="262" y="154"/>
                  </a:lnTo>
                  <a:lnTo>
                    <a:pt x="262" y="154"/>
                  </a:lnTo>
                  <a:lnTo>
                    <a:pt x="262" y="157"/>
                  </a:lnTo>
                  <a:lnTo>
                    <a:pt x="262" y="157"/>
                  </a:lnTo>
                  <a:lnTo>
                    <a:pt x="262" y="157"/>
                  </a:lnTo>
                  <a:lnTo>
                    <a:pt x="262" y="159"/>
                  </a:lnTo>
                  <a:lnTo>
                    <a:pt x="262" y="159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57" y="161"/>
                  </a:lnTo>
                  <a:lnTo>
                    <a:pt x="255" y="161"/>
                  </a:lnTo>
                  <a:lnTo>
                    <a:pt x="253" y="164"/>
                  </a:lnTo>
                  <a:lnTo>
                    <a:pt x="250" y="166"/>
                  </a:lnTo>
                  <a:lnTo>
                    <a:pt x="250" y="166"/>
                  </a:lnTo>
                  <a:lnTo>
                    <a:pt x="253" y="169"/>
                  </a:lnTo>
                  <a:lnTo>
                    <a:pt x="253" y="169"/>
                  </a:lnTo>
                  <a:lnTo>
                    <a:pt x="253" y="171"/>
                  </a:lnTo>
                  <a:lnTo>
                    <a:pt x="250" y="173"/>
                  </a:lnTo>
                  <a:lnTo>
                    <a:pt x="250" y="173"/>
                  </a:lnTo>
                  <a:lnTo>
                    <a:pt x="250" y="176"/>
                  </a:lnTo>
                  <a:lnTo>
                    <a:pt x="250" y="176"/>
                  </a:lnTo>
                  <a:lnTo>
                    <a:pt x="253" y="178"/>
                  </a:lnTo>
                  <a:lnTo>
                    <a:pt x="253" y="178"/>
                  </a:lnTo>
                  <a:lnTo>
                    <a:pt x="253" y="178"/>
                  </a:lnTo>
                  <a:lnTo>
                    <a:pt x="253" y="180"/>
                  </a:lnTo>
                  <a:lnTo>
                    <a:pt x="253" y="180"/>
                  </a:lnTo>
                  <a:lnTo>
                    <a:pt x="250" y="185"/>
                  </a:lnTo>
                  <a:lnTo>
                    <a:pt x="250" y="187"/>
                  </a:lnTo>
                  <a:lnTo>
                    <a:pt x="250" y="192"/>
                  </a:lnTo>
                  <a:lnTo>
                    <a:pt x="246" y="195"/>
                  </a:lnTo>
                  <a:lnTo>
                    <a:pt x="241" y="195"/>
                  </a:lnTo>
                  <a:lnTo>
                    <a:pt x="238" y="197"/>
                  </a:lnTo>
                  <a:lnTo>
                    <a:pt x="238" y="197"/>
                  </a:lnTo>
                  <a:lnTo>
                    <a:pt x="236" y="199"/>
                  </a:lnTo>
                  <a:lnTo>
                    <a:pt x="236" y="199"/>
                  </a:lnTo>
                  <a:lnTo>
                    <a:pt x="234" y="199"/>
                  </a:lnTo>
                  <a:lnTo>
                    <a:pt x="231" y="202"/>
                  </a:lnTo>
                  <a:lnTo>
                    <a:pt x="231" y="202"/>
                  </a:lnTo>
                  <a:lnTo>
                    <a:pt x="231" y="202"/>
                  </a:lnTo>
                  <a:lnTo>
                    <a:pt x="231" y="202"/>
                  </a:lnTo>
                  <a:lnTo>
                    <a:pt x="234" y="202"/>
                  </a:lnTo>
                  <a:lnTo>
                    <a:pt x="234" y="204"/>
                  </a:lnTo>
                  <a:lnTo>
                    <a:pt x="234" y="204"/>
                  </a:lnTo>
                  <a:lnTo>
                    <a:pt x="234" y="206"/>
                  </a:lnTo>
                  <a:lnTo>
                    <a:pt x="234" y="209"/>
                  </a:lnTo>
                  <a:lnTo>
                    <a:pt x="234" y="209"/>
                  </a:lnTo>
                  <a:lnTo>
                    <a:pt x="231" y="213"/>
                  </a:lnTo>
                  <a:lnTo>
                    <a:pt x="229" y="216"/>
                  </a:lnTo>
                  <a:lnTo>
                    <a:pt x="229" y="218"/>
                  </a:lnTo>
                  <a:lnTo>
                    <a:pt x="229" y="221"/>
                  </a:lnTo>
                  <a:lnTo>
                    <a:pt x="229" y="230"/>
                  </a:lnTo>
                  <a:lnTo>
                    <a:pt x="229" y="232"/>
                  </a:lnTo>
                  <a:lnTo>
                    <a:pt x="227" y="235"/>
                  </a:lnTo>
                  <a:lnTo>
                    <a:pt x="227" y="235"/>
                  </a:lnTo>
                  <a:lnTo>
                    <a:pt x="227" y="235"/>
                  </a:lnTo>
                  <a:lnTo>
                    <a:pt x="224" y="235"/>
                  </a:lnTo>
                  <a:lnTo>
                    <a:pt x="224" y="235"/>
                  </a:lnTo>
                  <a:lnTo>
                    <a:pt x="224" y="235"/>
                  </a:lnTo>
                  <a:lnTo>
                    <a:pt x="222" y="235"/>
                  </a:lnTo>
                  <a:lnTo>
                    <a:pt x="222" y="237"/>
                  </a:lnTo>
                  <a:lnTo>
                    <a:pt x="222" y="240"/>
                  </a:lnTo>
                  <a:lnTo>
                    <a:pt x="222" y="240"/>
                  </a:lnTo>
                  <a:lnTo>
                    <a:pt x="215" y="242"/>
                  </a:lnTo>
                  <a:lnTo>
                    <a:pt x="215" y="242"/>
                  </a:lnTo>
                  <a:lnTo>
                    <a:pt x="215" y="242"/>
                  </a:lnTo>
                  <a:lnTo>
                    <a:pt x="212" y="242"/>
                  </a:lnTo>
                  <a:lnTo>
                    <a:pt x="212" y="242"/>
                  </a:lnTo>
                  <a:lnTo>
                    <a:pt x="210" y="242"/>
                  </a:lnTo>
                  <a:lnTo>
                    <a:pt x="210" y="242"/>
                  </a:lnTo>
                  <a:lnTo>
                    <a:pt x="210" y="242"/>
                  </a:lnTo>
                  <a:lnTo>
                    <a:pt x="208" y="242"/>
                  </a:lnTo>
                  <a:lnTo>
                    <a:pt x="208" y="242"/>
                  </a:lnTo>
                  <a:lnTo>
                    <a:pt x="208" y="242"/>
                  </a:lnTo>
                  <a:lnTo>
                    <a:pt x="205" y="242"/>
                  </a:lnTo>
                  <a:lnTo>
                    <a:pt x="205" y="244"/>
                  </a:lnTo>
                  <a:lnTo>
                    <a:pt x="208" y="247"/>
                  </a:lnTo>
                  <a:lnTo>
                    <a:pt x="208" y="247"/>
                  </a:lnTo>
                  <a:lnTo>
                    <a:pt x="208" y="249"/>
                  </a:lnTo>
                  <a:lnTo>
                    <a:pt x="208" y="249"/>
                  </a:lnTo>
                  <a:lnTo>
                    <a:pt x="205" y="249"/>
                  </a:lnTo>
                  <a:lnTo>
                    <a:pt x="205" y="251"/>
                  </a:lnTo>
                  <a:lnTo>
                    <a:pt x="205" y="251"/>
                  </a:lnTo>
                  <a:lnTo>
                    <a:pt x="203" y="251"/>
                  </a:lnTo>
                  <a:lnTo>
                    <a:pt x="203" y="251"/>
                  </a:lnTo>
                  <a:lnTo>
                    <a:pt x="203" y="251"/>
                  </a:lnTo>
                  <a:lnTo>
                    <a:pt x="201" y="251"/>
                  </a:lnTo>
                  <a:lnTo>
                    <a:pt x="198" y="254"/>
                  </a:lnTo>
                  <a:lnTo>
                    <a:pt x="198" y="254"/>
                  </a:lnTo>
                  <a:lnTo>
                    <a:pt x="198" y="256"/>
                  </a:lnTo>
                  <a:lnTo>
                    <a:pt x="198" y="258"/>
                  </a:lnTo>
                  <a:lnTo>
                    <a:pt x="198" y="263"/>
                  </a:lnTo>
                  <a:lnTo>
                    <a:pt x="198" y="266"/>
                  </a:lnTo>
                  <a:lnTo>
                    <a:pt x="198" y="266"/>
                  </a:lnTo>
                  <a:lnTo>
                    <a:pt x="198" y="266"/>
                  </a:lnTo>
                  <a:lnTo>
                    <a:pt x="196" y="268"/>
                  </a:lnTo>
                  <a:lnTo>
                    <a:pt x="196" y="270"/>
                  </a:lnTo>
                  <a:lnTo>
                    <a:pt x="196" y="273"/>
                  </a:lnTo>
                  <a:lnTo>
                    <a:pt x="196" y="275"/>
                  </a:lnTo>
                  <a:lnTo>
                    <a:pt x="196" y="275"/>
                  </a:lnTo>
                  <a:lnTo>
                    <a:pt x="196" y="277"/>
                  </a:lnTo>
                  <a:lnTo>
                    <a:pt x="196" y="277"/>
                  </a:lnTo>
                  <a:lnTo>
                    <a:pt x="194" y="280"/>
                  </a:lnTo>
                  <a:lnTo>
                    <a:pt x="189" y="287"/>
                  </a:lnTo>
                  <a:lnTo>
                    <a:pt x="186" y="289"/>
                  </a:lnTo>
                  <a:lnTo>
                    <a:pt x="186" y="292"/>
                  </a:lnTo>
                  <a:lnTo>
                    <a:pt x="186" y="292"/>
                  </a:lnTo>
                  <a:lnTo>
                    <a:pt x="186" y="294"/>
                  </a:lnTo>
                  <a:lnTo>
                    <a:pt x="186" y="296"/>
                  </a:lnTo>
                  <a:lnTo>
                    <a:pt x="186" y="299"/>
                  </a:lnTo>
                  <a:lnTo>
                    <a:pt x="186" y="299"/>
                  </a:lnTo>
                  <a:lnTo>
                    <a:pt x="184" y="299"/>
                  </a:lnTo>
                  <a:lnTo>
                    <a:pt x="184" y="301"/>
                  </a:lnTo>
                  <a:lnTo>
                    <a:pt x="179" y="303"/>
                  </a:lnTo>
                  <a:lnTo>
                    <a:pt x="177" y="308"/>
                  </a:lnTo>
                  <a:lnTo>
                    <a:pt x="175" y="313"/>
                  </a:lnTo>
                  <a:lnTo>
                    <a:pt x="172" y="313"/>
                  </a:lnTo>
                  <a:lnTo>
                    <a:pt x="172" y="315"/>
                  </a:lnTo>
                  <a:lnTo>
                    <a:pt x="172" y="315"/>
                  </a:lnTo>
                  <a:lnTo>
                    <a:pt x="172" y="315"/>
                  </a:lnTo>
                  <a:lnTo>
                    <a:pt x="172" y="315"/>
                  </a:lnTo>
                  <a:lnTo>
                    <a:pt x="175" y="315"/>
                  </a:lnTo>
                  <a:lnTo>
                    <a:pt x="177" y="320"/>
                  </a:lnTo>
                  <a:lnTo>
                    <a:pt x="179" y="322"/>
                  </a:lnTo>
                  <a:lnTo>
                    <a:pt x="179" y="322"/>
                  </a:lnTo>
                  <a:lnTo>
                    <a:pt x="179" y="325"/>
                  </a:lnTo>
                  <a:lnTo>
                    <a:pt x="179" y="325"/>
                  </a:lnTo>
                  <a:lnTo>
                    <a:pt x="177" y="325"/>
                  </a:lnTo>
                  <a:lnTo>
                    <a:pt x="177" y="325"/>
                  </a:lnTo>
                  <a:lnTo>
                    <a:pt x="177" y="325"/>
                  </a:lnTo>
                  <a:lnTo>
                    <a:pt x="177" y="325"/>
                  </a:lnTo>
                  <a:lnTo>
                    <a:pt x="175" y="325"/>
                  </a:lnTo>
                  <a:lnTo>
                    <a:pt x="172" y="327"/>
                  </a:lnTo>
                  <a:lnTo>
                    <a:pt x="172" y="327"/>
                  </a:lnTo>
                  <a:lnTo>
                    <a:pt x="172" y="327"/>
                  </a:lnTo>
                  <a:lnTo>
                    <a:pt x="172" y="329"/>
                  </a:lnTo>
                  <a:lnTo>
                    <a:pt x="172" y="329"/>
                  </a:lnTo>
                  <a:lnTo>
                    <a:pt x="172" y="329"/>
                  </a:lnTo>
                  <a:lnTo>
                    <a:pt x="170" y="329"/>
                  </a:lnTo>
                  <a:lnTo>
                    <a:pt x="170" y="329"/>
                  </a:lnTo>
                  <a:lnTo>
                    <a:pt x="170" y="329"/>
                  </a:lnTo>
                  <a:lnTo>
                    <a:pt x="170" y="329"/>
                  </a:lnTo>
                  <a:lnTo>
                    <a:pt x="170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5" y="332"/>
                  </a:lnTo>
                  <a:lnTo>
                    <a:pt x="163" y="334"/>
                  </a:lnTo>
                  <a:lnTo>
                    <a:pt x="160" y="337"/>
                  </a:lnTo>
                  <a:lnTo>
                    <a:pt x="160" y="339"/>
                  </a:lnTo>
                  <a:lnTo>
                    <a:pt x="160" y="339"/>
                  </a:lnTo>
                  <a:lnTo>
                    <a:pt x="163" y="341"/>
                  </a:lnTo>
                  <a:lnTo>
                    <a:pt x="163" y="341"/>
                  </a:lnTo>
                  <a:lnTo>
                    <a:pt x="163" y="344"/>
                  </a:lnTo>
                  <a:lnTo>
                    <a:pt x="163" y="344"/>
                  </a:lnTo>
                  <a:lnTo>
                    <a:pt x="160" y="348"/>
                  </a:lnTo>
                  <a:lnTo>
                    <a:pt x="160" y="348"/>
                  </a:lnTo>
                  <a:lnTo>
                    <a:pt x="158" y="351"/>
                  </a:lnTo>
                  <a:lnTo>
                    <a:pt x="156" y="351"/>
                  </a:lnTo>
                  <a:lnTo>
                    <a:pt x="153" y="351"/>
                  </a:lnTo>
                  <a:lnTo>
                    <a:pt x="153" y="353"/>
                  </a:lnTo>
                  <a:lnTo>
                    <a:pt x="153" y="355"/>
                  </a:lnTo>
                  <a:lnTo>
                    <a:pt x="153" y="358"/>
                  </a:lnTo>
                  <a:lnTo>
                    <a:pt x="151" y="358"/>
                  </a:lnTo>
                  <a:lnTo>
                    <a:pt x="151" y="358"/>
                  </a:lnTo>
                  <a:lnTo>
                    <a:pt x="149" y="358"/>
                  </a:lnTo>
                  <a:lnTo>
                    <a:pt x="149" y="358"/>
                  </a:lnTo>
                  <a:lnTo>
                    <a:pt x="149" y="358"/>
                  </a:lnTo>
                  <a:lnTo>
                    <a:pt x="146" y="358"/>
                  </a:lnTo>
                  <a:lnTo>
                    <a:pt x="146" y="358"/>
                  </a:lnTo>
                  <a:lnTo>
                    <a:pt x="146" y="358"/>
                  </a:lnTo>
                  <a:lnTo>
                    <a:pt x="146" y="360"/>
                  </a:lnTo>
                  <a:lnTo>
                    <a:pt x="146" y="360"/>
                  </a:lnTo>
                  <a:lnTo>
                    <a:pt x="144" y="358"/>
                  </a:lnTo>
                  <a:lnTo>
                    <a:pt x="144" y="358"/>
                  </a:lnTo>
                  <a:lnTo>
                    <a:pt x="144" y="358"/>
                  </a:lnTo>
                  <a:lnTo>
                    <a:pt x="139" y="360"/>
                  </a:lnTo>
                  <a:lnTo>
                    <a:pt x="139" y="358"/>
                  </a:lnTo>
                  <a:lnTo>
                    <a:pt x="137" y="358"/>
                  </a:lnTo>
                  <a:lnTo>
                    <a:pt x="137" y="355"/>
                  </a:lnTo>
                  <a:lnTo>
                    <a:pt x="134" y="351"/>
                  </a:lnTo>
                  <a:lnTo>
                    <a:pt x="134" y="348"/>
                  </a:lnTo>
                  <a:lnTo>
                    <a:pt x="134" y="348"/>
                  </a:lnTo>
                  <a:lnTo>
                    <a:pt x="134" y="344"/>
                  </a:lnTo>
                  <a:lnTo>
                    <a:pt x="134" y="344"/>
                  </a:lnTo>
                  <a:lnTo>
                    <a:pt x="132" y="341"/>
                  </a:lnTo>
                  <a:lnTo>
                    <a:pt x="127" y="341"/>
                  </a:lnTo>
                  <a:lnTo>
                    <a:pt x="125" y="339"/>
                  </a:lnTo>
                  <a:lnTo>
                    <a:pt x="125" y="337"/>
                  </a:lnTo>
                  <a:lnTo>
                    <a:pt x="125" y="334"/>
                  </a:lnTo>
                  <a:lnTo>
                    <a:pt x="123" y="332"/>
                  </a:lnTo>
                  <a:lnTo>
                    <a:pt x="123" y="329"/>
                  </a:lnTo>
                  <a:lnTo>
                    <a:pt x="118" y="329"/>
                  </a:lnTo>
                  <a:lnTo>
                    <a:pt x="113" y="327"/>
                  </a:lnTo>
                  <a:lnTo>
                    <a:pt x="111" y="327"/>
                  </a:lnTo>
                  <a:lnTo>
                    <a:pt x="111" y="325"/>
                  </a:lnTo>
                  <a:lnTo>
                    <a:pt x="111" y="322"/>
                  </a:lnTo>
                  <a:lnTo>
                    <a:pt x="111" y="322"/>
                  </a:lnTo>
                  <a:lnTo>
                    <a:pt x="108" y="322"/>
                  </a:lnTo>
                  <a:lnTo>
                    <a:pt x="108" y="325"/>
                  </a:lnTo>
                  <a:lnTo>
                    <a:pt x="108" y="327"/>
                  </a:lnTo>
                  <a:lnTo>
                    <a:pt x="108" y="332"/>
                  </a:lnTo>
                  <a:lnTo>
                    <a:pt x="106" y="332"/>
                  </a:lnTo>
                  <a:lnTo>
                    <a:pt x="106" y="332"/>
                  </a:lnTo>
                  <a:lnTo>
                    <a:pt x="106" y="332"/>
                  </a:lnTo>
                  <a:lnTo>
                    <a:pt x="106" y="332"/>
                  </a:lnTo>
                  <a:lnTo>
                    <a:pt x="106" y="334"/>
                  </a:lnTo>
                  <a:lnTo>
                    <a:pt x="106" y="334"/>
                  </a:lnTo>
                  <a:lnTo>
                    <a:pt x="106" y="334"/>
                  </a:lnTo>
                  <a:lnTo>
                    <a:pt x="92" y="337"/>
                  </a:lnTo>
                  <a:lnTo>
                    <a:pt x="89" y="334"/>
                  </a:lnTo>
                  <a:lnTo>
                    <a:pt x="89" y="334"/>
                  </a:lnTo>
                  <a:lnTo>
                    <a:pt x="87" y="334"/>
                  </a:lnTo>
                  <a:lnTo>
                    <a:pt x="87" y="329"/>
                  </a:lnTo>
                  <a:lnTo>
                    <a:pt x="87" y="329"/>
                  </a:lnTo>
                  <a:lnTo>
                    <a:pt x="87" y="327"/>
                  </a:lnTo>
                  <a:lnTo>
                    <a:pt x="85" y="329"/>
                  </a:lnTo>
                  <a:lnTo>
                    <a:pt x="73" y="339"/>
                  </a:lnTo>
                  <a:lnTo>
                    <a:pt x="70" y="341"/>
                  </a:lnTo>
                  <a:lnTo>
                    <a:pt x="70" y="341"/>
                  </a:lnTo>
                  <a:lnTo>
                    <a:pt x="68" y="339"/>
                  </a:lnTo>
                  <a:lnTo>
                    <a:pt x="68" y="339"/>
                  </a:lnTo>
                  <a:lnTo>
                    <a:pt x="66" y="341"/>
                  </a:lnTo>
                  <a:lnTo>
                    <a:pt x="63" y="353"/>
                  </a:lnTo>
                  <a:lnTo>
                    <a:pt x="63" y="353"/>
                  </a:lnTo>
                  <a:lnTo>
                    <a:pt x="61" y="353"/>
                  </a:lnTo>
                  <a:lnTo>
                    <a:pt x="59" y="353"/>
                  </a:lnTo>
                  <a:lnTo>
                    <a:pt x="59" y="353"/>
                  </a:lnTo>
                  <a:lnTo>
                    <a:pt x="56" y="355"/>
                  </a:lnTo>
                  <a:lnTo>
                    <a:pt x="56" y="355"/>
                  </a:lnTo>
                  <a:lnTo>
                    <a:pt x="56" y="358"/>
                  </a:lnTo>
                  <a:lnTo>
                    <a:pt x="54" y="358"/>
                  </a:lnTo>
                  <a:lnTo>
                    <a:pt x="54" y="358"/>
                  </a:lnTo>
                  <a:lnTo>
                    <a:pt x="52" y="360"/>
                  </a:lnTo>
                  <a:lnTo>
                    <a:pt x="52" y="360"/>
                  </a:lnTo>
                  <a:lnTo>
                    <a:pt x="49" y="360"/>
                  </a:lnTo>
                  <a:lnTo>
                    <a:pt x="47" y="365"/>
                  </a:lnTo>
                  <a:lnTo>
                    <a:pt x="47" y="365"/>
                  </a:lnTo>
                  <a:lnTo>
                    <a:pt x="44" y="365"/>
                  </a:lnTo>
                  <a:lnTo>
                    <a:pt x="44" y="365"/>
                  </a:lnTo>
                  <a:lnTo>
                    <a:pt x="44" y="365"/>
                  </a:lnTo>
                  <a:lnTo>
                    <a:pt x="44" y="365"/>
                  </a:lnTo>
                  <a:lnTo>
                    <a:pt x="42" y="367"/>
                  </a:lnTo>
                  <a:lnTo>
                    <a:pt x="42" y="370"/>
                  </a:lnTo>
                  <a:lnTo>
                    <a:pt x="40" y="372"/>
                  </a:lnTo>
                  <a:lnTo>
                    <a:pt x="33" y="377"/>
                  </a:lnTo>
                  <a:lnTo>
                    <a:pt x="28" y="382"/>
                  </a:lnTo>
                  <a:lnTo>
                    <a:pt x="28" y="382"/>
                  </a:lnTo>
                  <a:lnTo>
                    <a:pt x="26" y="384"/>
                  </a:lnTo>
                  <a:lnTo>
                    <a:pt x="26" y="384"/>
                  </a:lnTo>
                  <a:lnTo>
                    <a:pt x="26" y="386"/>
                  </a:lnTo>
                  <a:lnTo>
                    <a:pt x="26" y="386"/>
                  </a:lnTo>
                  <a:lnTo>
                    <a:pt x="26" y="386"/>
                  </a:lnTo>
                  <a:lnTo>
                    <a:pt x="23" y="389"/>
                  </a:lnTo>
                  <a:lnTo>
                    <a:pt x="23" y="389"/>
                  </a:lnTo>
                  <a:lnTo>
                    <a:pt x="23" y="386"/>
                  </a:lnTo>
                  <a:lnTo>
                    <a:pt x="21" y="386"/>
                  </a:lnTo>
                  <a:lnTo>
                    <a:pt x="21" y="389"/>
                  </a:lnTo>
                  <a:lnTo>
                    <a:pt x="18" y="389"/>
                  </a:lnTo>
                  <a:lnTo>
                    <a:pt x="18" y="391"/>
                  </a:lnTo>
                  <a:lnTo>
                    <a:pt x="16" y="391"/>
                  </a:lnTo>
                  <a:lnTo>
                    <a:pt x="16" y="393"/>
                  </a:lnTo>
                  <a:lnTo>
                    <a:pt x="18" y="393"/>
                  </a:lnTo>
                  <a:lnTo>
                    <a:pt x="18" y="393"/>
                  </a:lnTo>
                  <a:lnTo>
                    <a:pt x="18" y="396"/>
                  </a:lnTo>
                  <a:lnTo>
                    <a:pt x="16" y="396"/>
                  </a:lnTo>
                  <a:lnTo>
                    <a:pt x="16" y="398"/>
                  </a:lnTo>
                  <a:lnTo>
                    <a:pt x="16" y="398"/>
                  </a:lnTo>
                  <a:lnTo>
                    <a:pt x="16" y="400"/>
                  </a:lnTo>
                  <a:lnTo>
                    <a:pt x="18" y="400"/>
                  </a:lnTo>
                  <a:lnTo>
                    <a:pt x="18" y="400"/>
                  </a:lnTo>
                  <a:lnTo>
                    <a:pt x="18" y="403"/>
                  </a:lnTo>
                  <a:lnTo>
                    <a:pt x="21" y="403"/>
                  </a:lnTo>
                  <a:lnTo>
                    <a:pt x="21" y="405"/>
                  </a:lnTo>
                  <a:lnTo>
                    <a:pt x="18" y="405"/>
                  </a:lnTo>
                  <a:lnTo>
                    <a:pt x="18" y="408"/>
                  </a:lnTo>
                  <a:lnTo>
                    <a:pt x="16" y="408"/>
                  </a:lnTo>
                  <a:lnTo>
                    <a:pt x="16" y="410"/>
                  </a:lnTo>
                  <a:lnTo>
                    <a:pt x="16" y="410"/>
                  </a:lnTo>
                  <a:lnTo>
                    <a:pt x="16" y="412"/>
                  </a:lnTo>
                  <a:lnTo>
                    <a:pt x="16" y="412"/>
                  </a:lnTo>
                  <a:lnTo>
                    <a:pt x="16" y="415"/>
                  </a:lnTo>
                  <a:lnTo>
                    <a:pt x="16" y="417"/>
                  </a:lnTo>
                  <a:lnTo>
                    <a:pt x="16" y="417"/>
                  </a:lnTo>
                  <a:lnTo>
                    <a:pt x="16" y="417"/>
                  </a:lnTo>
                  <a:lnTo>
                    <a:pt x="16" y="419"/>
                  </a:lnTo>
                  <a:lnTo>
                    <a:pt x="16" y="419"/>
                  </a:lnTo>
                  <a:lnTo>
                    <a:pt x="14" y="426"/>
                  </a:lnTo>
                  <a:lnTo>
                    <a:pt x="14" y="429"/>
                  </a:lnTo>
                  <a:lnTo>
                    <a:pt x="14" y="429"/>
                  </a:lnTo>
                  <a:lnTo>
                    <a:pt x="14" y="429"/>
                  </a:lnTo>
                  <a:lnTo>
                    <a:pt x="11" y="429"/>
                  </a:lnTo>
                  <a:lnTo>
                    <a:pt x="11" y="429"/>
                  </a:lnTo>
                  <a:lnTo>
                    <a:pt x="11" y="431"/>
                  </a:lnTo>
                  <a:lnTo>
                    <a:pt x="11" y="431"/>
                  </a:lnTo>
                  <a:lnTo>
                    <a:pt x="9" y="434"/>
                  </a:lnTo>
                  <a:lnTo>
                    <a:pt x="9" y="434"/>
                  </a:lnTo>
                  <a:lnTo>
                    <a:pt x="9" y="436"/>
                  </a:lnTo>
                  <a:lnTo>
                    <a:pt x="9" y="436"/>
                  </a:lnTo>
                  <a:lnTo>
                    <a:pt x="7" y="438"/>
                  </a:lnTo>
                  <a:lnTo>
                    <a:pt x="7" y="441"/>
                  </a:lnTo>
                  <a:lnTo>
                    <a:pt x="4" y="441"/>
                  </a:lnTo>
                  <a:lnTo>
                    <a:pt x="4" y="441"/>
                  </a:lnTo>
                  <a:lnTo>
                    <a:pt x="4" y="443"/>
                  </a:lnTo>
                  <a:lnTo>
                    <a:pt x="4" y="443"/>
                  </a:lnTo>
                  <a:lnTo>
                    <a:pt x="4" y="445"/>
                  </a:lnTo>
                  <a:lnTo>
                    <a:pt x="4" y="445"/>
                  </a:lnTo>
                  <a:lnTo>
                    <a:pt x="4" y="445"/>
                  </a:lnTo>
                  <a:lnTo>
                    <a:pt x="4" y="445"/>
                  </a:lnTo>
                  <a:lnTo>
                    <a:pt x="4" y="445"/>
                  </a:lnTo>
                  <a:lnTo>
                    <a:pt x="4" y="445"/>
                  </a:lnTo>
                  <a:lnTo>
                    <a:pt x="2" y="445"/>
                  </a:lnTo>
                  <a:lnTo>
                    <a:pt x="2" y="448"/>
                  </a:lnTo>
                  <a:lnTo>
                    <a:pt x="2" y="450"/>
                  </a:lnTo>
                  <a:lnTo>
                    <a:pt x="2" y="448"/>
                  </a:lnTo>
                  <a:lnTo>
                    <a:pt x="2" y="450"/>
                  </a:lnTo>
                  <a:lnTo>
                    <a:pt x="2" y="450"/>
                  </a:lnTo>
                  <a:lnTo>
                    <a:pt x="2" y="450"/>
                  </a:lnTo>
                  <a:lnTo>
                    <a:pt x="2" y="450"/>
                  </a:lnTo>
                  <a:lnTo>
                    <a:pt x="2" y="453"/>
                  </a:lnTo>
                  <a:lnTo>
                    <a:pt x="0" y="453"/>
                  </a:lnTo>
                  <a:lnTo>
                    <a:pt x="0" y="455"/>
                  </a:lnTo>
                  <a:lnTo>
                    <a:pt x="0" y="455"/>
                  </a:lnTo>
                  <a:lnTo>
                    <a:pt x="0" y="455"/>
                  </a:lnTo>
                  <a:lnTo>
                    <a:pt x="0" y="457"/>
                  </a:lnTo>
                  <a:lnTo>
                    <a:pt x="0" y="457"/>
                  </a:lnTo>
                  <a:lnTo>
                    <a:pt x="0" y="457"/>
                  </a:lnTo>
                  <a:lnTo>
                    <a:pt x="2" y="455"/>
                  </a:lnTo>
                  <a:lnTo>
                    <a:pt x="0" y="457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2" y="462"/>
                  </a:lnTo>
                  <a:lnTo>
                    <a:pt x="2" y="460"/>
                  </a:lnTo>
                  <a:lnTo>
                    <a:pt x="2" y="460"/>
                  </a:lnTo>
                  <a:lnTo>
                    <a:pt x="2" y="460"/>
                  </a:lnTo>
                  <a:lnTo>
                    <a:pt x="4" y="460"/>
                  </a:lnTo>
                  <a:lnTo>
                    <a:pt x="2" y="462"/>
                  </a:lnTo>
                  <a:lnTo>
                    <a:pt x="2" y="462"/>
                  </a:lnTo>
                  <a:lnTo>
                    <a:pt x="2" y="462"/>
                  </a:lnTo>
                  <a:lnTo>
                    <a:pt x="2" y="462"/>
                  </a:lnTo>
                  <a:lnTo>
                    <a:pt x="9" y="462"/>
                  </a:lnTo>
                  <a:lnTo>
                    <a:pt x="11" y="462"/>
                  </a:lnTo>
                  <a:lnTo>
                    <a:pt x="9" y="460"/>
                  </a:lnTo>
                  <a:lnTo>
                    <a:pt x="9" y="460"/>
                  </a:lnTo>
                  <a:lnTo>
                    <a:pt x="9" y="460"/>
                  </a:lnTo>
                  <a:lnTo>
                    <a:pt x="9" y="460"/>
                  </a:lnTo>
                  <a:lnTo>
                    <a:pt x="7" y="455"/>
                  </a:lnTo>
                  <a:lnTo>
                    <a:pt x="7" y="453"/>
                  </a:lnTo>
                  <a:lnTo>
                    <a:pt x="7" y="450"/>
                  </a:lnTo>
                  <a:lnTo>
                    <a:pt x="7" y="450"/>
                  </a:lnTo>
                  <a:lnTo>
                    <a:pt x="7" y="453"/>
                  </a:lnTo>
                  <a:lnTo>
                    <a:pt x="9" y="455"/>
                  </a:lnTo>
                  <a:lnTo>
                    <a:pt x="9" y="457"/>
                  </a:lnTo>
                  <a:lnTo>
                    <a:pt x="11" y="457"/>
                  </a:lnTo>
                  <a:lnTo>
                    <a:pt x="11" y="457"/>
                  </a:lnTo>
                  <a:lnTo>
                    <a:pt x="11" y="460"/>
                  </a:lnTo>
                  <a:lnTo>
                    <a:pt x="14" y="460"/>
                  </a:lnTo>
                  <a:lnTo>
                    <a:pt x="14" y="460"/>
                  </a:lnTo>
                  <a:lnTo>
                    <a:pt x="14" y="460"/>
                  </a:lnTo>
                  <a:lnTo>
                    <a:pt x="14" y="460"/>
                  </a:lnTo>
                  <a:lnTo>
                    <a:pt x="14" y="460"/>
                  </a:lnTo>
                  <a:lnTo>
                    <a:pt x="16" y="460"/>
                  </a:lnTo>
                  <a:lnTo>
                    <a:pt x="14" y="457"/>
                  </a:lnTo>
                  <a:lnTo>
                    <a:pt x="14" y="457"/>
                  </a:lnTo>
                  <a:lnTo>
                    <a:pt x="14" y="457"/>
                  </a:lnTo>
                  <a:lnTo>
                    <a:pt x="14" y="457"/>
                  </a:lnTo>
                  <a:lnTo>
                    <a:pt x="16" y="460"/>
                  </a:lnTo>
                  <a:lnTo>
                    <a:pt x="16" y="460"/>
                  </a:lnTo>
                  <a:lnTo>
                    <a:pt x="18" y="460"/>
                  </a:lnTo>
                  <a:lnTo>
                    <a:pt x="18" y="460"/>
                  </a:lnTo>
                  <a:lnTo>
                    <a:pt x="18" y="460"/>
                  </a:lnTo>
                  <a:lnTo>
                    <a:pt x="18" y="457"/>
                  </a:lnTo>
                  <a:lnTo>
                    <a:pt x="16" y="455"/>
                  </a:lnTo>
                  <a:lnTo>
                    <a:pt x="16" y="455"/>
                  </a:lnTo>
                  <a:lnTo>
                    <a:pt x="16" y="455"/>
                  </a:lnTo>
                  <a:lnTo>
                    <a:pt x="18" y="455"/>
                  </a:lnTo>
                  <a:lnTo>
                    <a:pt x="18" y="455"/>
                  </a:lnTo>
                  <a:lnTo>
                    <a:pt x="18" y="457"/>
                  </a:lnTo>
                  <a:lnTo>
                    <a:pt x="18" y="457"/>
                  </a:lnTo>
                  <a:lnTo>
                    <a:pt x="21" y="457"/>
                  </a:lnTo>
                  <a:lnTo>
                    <a:pt x="21" y="457"/>
                  </a:lnTo>
                  <a:lnTo>
                    <a:pt x="21" y="460"/>
                  </a:lnTo>
                  <a:lnTo>
                    <a:pt x="21" y="460"/>
                  </a:lnTo>
                  <a:lnTo>
                    <a:pt x="18" y="460"/>
                  </a:lnTo>
                  <a:lnTo>
                    <a:pt x="21" y="462"/>
                  </a:lnTo>
                  <a:lnTo>
                    <a:pt x="21" y="460"/>
                  </a:lnTo>
                  <a:lnTo>
                    <a:pt x="21" y="460"/>
                  </a:lnTo>
                  <a:lnTo>
                    <a:pt x="21" y="460"/>
                  </a:lnTo>
                  <a:lnTo>
                    <a:pt x="21" y="462"/>
                  </a:lnTo>
                  <a:lnTo>
                    <a:pt x="18" y="464"/>
                  </a:lnTo>
                  <a:lnTo>
                    <a:pt x="21" y="471"/>
                  </a:lnTo>
                  <a:lnTo>
                    <a:pt x="21" y="474"/>
                  </a:lnTo>
                  <a:lnTo>
                    <a:pt x="23" y="476"/>
                  </a:lnTo>
                  <a:lnTo>
                    <a:pt x="26" y="476"/>
                  </a:lnTo>
                  <a:lnTo>
                    <a:pt x="26" y="479"/>
                  </a:lnTo>
                  <a:lnTo>
                    <a:pt x="23" y="481"/>
                  </a:lnTo>
                  <a:lnTo>
                    <a:pt x="23" y="483"/>
                  </a:lnTo>
                  <a:lnTo>
                    <a:pt x="23" y="483"/>
                  </a:lnTo>
                  <a:lnTo>
                    <a:pt x="28" y="486"/>
                  </a:lnTo>
                  <a:lnTo>
                    <a:pt x="33" y="488"/>
                  </a:lnTo>
                  <a:lnTo>
                    <a:pt x="33" y="488"/>
                  </a:lnTo>
                  <a:lnTo>
                    <a:pt x="33" y="488"/>
                  </a:lnTo>
                  <a:lnTo>
                    <a:pt x="35" y="488"/>
                  </a:lnTo>
                  <a:lnTo>
                    <a:pt x="35" y="488"/>
                  </a:lnTo>
                  <a:lnTo>
                    <a:pt x="35" y="488"/>
                  </a:lnTo>
                  <a:lnTo>
                    <a:pt x="37" y="488"/>
                  </a:lnTo>
                  <a:lnTo>
                    <a:pt x="37" y="488"/>
                  </a:lnTo>
                  <a:lnTo>
                    <a:pt x="37" y="490"/>
                  </a:lnTo>
                  <a:lnTo>
                    <a:pt x="37" y="490"/>
                  </a:lnTo>
                  <a:lnTo>
                    <a:pt x="37" y="490"/>
                  </a:lnTo>
                  <a:lnTo>
                    <a:pt x="40" y="490"/>
                  </a:lnTo>
                  <a:lnTo>
                    <a:pt x="40" y="490"/>
                  </a:lnTo>
                  <a:lnTo>
                    <a:pt x="40" y="488"/>
                  </a:lnTo>
                  <a:lnTo>
                    <a:pt x="42" y="488"/>
                  </a:lnTo>
                  <a:lnTo>
                    <a:pt x="42" y="488"/>
                  </a:lnTo>
                  <a:lnTo>
                    <a:pt x="42" y="488"/>
                  </a:lnTo>
                  <a:lnTo>
                    <a:pt x="42" y="488"/>
                  </a:lnTo>
                  <a:lnTo>
                    <a:pt x="42" y="490"/>
                  </a:lnTo>
                  <a:lnTo>
                    <a:pt x="42" y="493"/>
                  </a:lnTo>
                  <a:lnTo>
                    <a:pt x="44" y="493"/>
                  </a:lnTo>
                  <a:lnTo>
                    <a:pt x="44" y="493"/>
                  </a:lnTo>
                  <a:lnTo>
                    <a:pt x="47" y="493"/>
                  </a:lnTo>
                  <a:lnTo>
                    <a:pt x="47" y="495"/>
                  </a:lnTo>
                  <a:lnTo>
                    <a:pt x="49" y="493"/>
                  </a:lnTo>
                  <a:lnTo>
                    <a:pt x="49" y="493"/>
                  </a:lnTo>
                  <a:lnTo>
                    <a:pt x="52" y="493"/>
                  </a:lnTo>
                  <a:lnTo>
                    <a:pt x="49" y="493"/>
                  </a:lnTo>
                  <a:lnTo>
                    <a:pt x="49" y="493"/>
                  </a:lnTo>
                  <a:lnTo>
                    <a:pt x="49" y="493"/>
                  </a:lnTo>
                  <a:lnTo>
                    <a:pt x="49" y="490"/>
                  </a:lnTo>
                  <a:lnTo>
                    <a:pt x="49" y="490"/>
                  </a:lnTo>
                  <a:lnTo>
                    <a:pt x="49" y="490"/>
                  </a:lnTo>
                  <a:lnTo>
                    <a:pt x="49" y="490"/>
                  </a:lnTo>
                  <a:lnTo>
                    <a:pt x="49" y="490"/>
                  </a:lnTo>
                  <a:lnTo>
                    <a:pt x="47" y="488"/>
                  </a:lnTo>
                  <a:lnTo>
                    <a:pt x="47" y="488"/>
                  </a:lnTo>
                  <a:lnTo>
                    <a:pt x="49" y="488"/>
                  </a:lnTo>
                  <a:lnTo>
                    <a:pt x="49" y="488"/>
                  </a:lnTo>
                  <a:lnTo>
                    <a:pt x="49" y="488"/>
                  </a:lnTo>
                  <a:lnTo>
                    <a:pt x="49" y="488"/>
                  </a:lnTo>
                  <a:lnTo>
                    <a:pt x="49" y="488"/>
                  </a:lnTo>
                  <a:lnTo>
                    <a:pt x="49" y="488"/>
                  </a:lnTo>
                  <a:lnTo>
                    <a:pt x="49" y="488"/>
                  </a:lnTo>
                  <a:lnTo>
                    <a:pt x="52" y="490"/>
                  </a:lnTo>
                  <a:lnTo>
                    <a:pt x="52" y="490"/>
                  </a:lnTo>
                  <a:lnTo>
                    <a:pt x="52" y="490"/>
                  </a:lnTo>
                  <a:lnTo>
                    <a:pt x="52" y="490"/>
                  </a:lnTo>
                  <a:lnTo>
                    <a:pt x="54" y="490"/>
                  </a:lnTo>
                  <a:lnTo>
                    <a:pt x="54" y="490"/>
                  </a:lnTo>
                  <a:lnTo>
                    <a:pt x="54" y="488"/>
                  </a:lnTo>
                  <a:lnTo>
                    <a:pt x="52" y="488"/>
                  </a:lnTo>
                  <a:lnTo>
                    <a:pt x="52" y="488"/>
                  </a:lnTo>
                  <a:lnTo>
                    <a:pt x="52" y="486"/>
                  </a:lnTo>
                  <a:lnTo>
                    <a:pt x="52" y="486"/>
                  </a:lnTo>
                  <a:lnTo>
                    <a:pt x="52" y="486"/>
                  </a:lnTo>
                  <a:lnTo>
                    <a:pt x="49" y="486"/>
                  </a:lnTo>
                  <a:lnTo>
                    <a:pt x="49" y="486"/>
                  </a:lnTo>
                  <a:lnTo>
                    <a:pt x="49" y="486"/>
                  </a:lnTo>
                  <a:lnTo>
                    <a:pt x="49" y="486"/>
                  </a:lnTo>
                  <a:lnTo>
                    <a:pt x="52" y="483"/>
                  </a:lnTo>
                  <a:lnTo>
                    <a:pt x="52" y="483"/>
                  </a:lnTo>
                  <a:lnTo>
                    <a:pt x="52" y="483"/>
                  </a:lnTo>
                  <a:lnTo>
                    <a:pt x="52" y="486"/>
                  </a:lnTo>
                  <a:lnTo>
                    <a:pt x="52" y="486"/>
                  </a:lnTo>
                  <a:lnTo>
                    <a:pt x="54" y="488"/>
                  </a:lnTo>
                  <a:lnTo>
                    <a:pt x="54" y="488"/>
                  </a:lnTo>
                  <a:lnTo>
                    <a:pt x="54" y="486"/>
                  </a:lnTo>
                  <a:lnTo>
                    <a:pt x="54" y="488"/>
                  </a:lnTo>
                  <a:lnTo>
                    <a:pt x="56" y="488"/>
                  </a:lnTo>
                  <a:lnTo>
                    <a:pt x="59" y="488"/>
                  </a:lnTo>
                  <a:lnTo>
                    <a:pt x="59" y="488"/>
                  </a:lnTo>
                  <a:lnTo>
                    <a:pt x="59" y="486"/>
                  </a:lnTo>
                  <a:lnTo>
                    <a:pt x="61" y="483"/>
                  </a:lnTo>
                  <a:lnTo>
                    <a:pt x="63" y="483"/>
                  </a:lnTo>
                  <a:lnTo>
                    <a:pt x="63" y="483"/>
                  </a:lnTo>
                  <a:lnTo>
                    <a:pt x="63" y="483"/>
                  </a:lnTo>
                  <a:lnTo>
                    <a:pt x="63" y="483"/>
                  </a:lnTo>
                  <a:lnTo>
                    <a:pt x="63" y="483"/>
                  </a:lnTo>
                  <a:lnTo>
                    <a:pt x="66" y="481"/>
                  </a:lnTo>
                  <a:lnTo>
                    <a:pt x="66" y="481"/>
                  </a:lnTo>
                  <a:lnTo>
                    <a:pt x="66" y="481"/>
                  </a:lnTo>
                  <a:lnTo>
                    <a:pt x="66" y="483"/>
                  </a:lnTo>
                  <a:lnTo>
                    <a:pt x="66" y="483"/>
                  </a:lnTo>
                  <a:lnTo>
                    <a:pt x="63" y="483"/>
                  </a:lnTo>
                  <a:lnTo>
                    <a:pt x="61" y="488"/>
                  </a:lnTo>
                  <a:lnTo>
                    <a:pt x="61" y="488"/>
                  </a:lnTo>
                  <a:lnTo>
                    <a:pt x="59" y="488"/>
                  </a:lnTo>
                  <a:lnTo>
                    <a:pt x="59" y="490"/>
                  </a:lnTo>
                  <a:lnTo>
                    <a:pt x="59" y="490"/>
                  </a:lnTo>
                  <a:lnTo>
                    <a:pt x="59" y="493"/>
                  </a:lnTo>
                  <a:lnTo>
                    <a:pt x="61" y="493"/>
                  </a:lnTo>
                  <a:lnTo>
                    <a:pt x="66" y="490"/>
                  </a:lnTo>
                  <a:lnTo>
                    <a:pt x="66" y="490"/>
                  </a:lnTo>
                  <a:lnTo>
                    <a:pt x="66" y="490"/>
                  </a:lnTo>
                  <a:lnTo>
                    <a:pt x="66" y="490"/>
                  </a:lnTo>
                  <a:lnTo>
                    <a:pt x="66" y="490"/>
                  </a:lnTo>
                  <a:lnTo>
                    <a:pt x="66" y="493"/>
                  </a:lnTo>
                  <a:lnTo>
                    <a:pt x="66" y="493"/>
                  </a:lnTo>
                  <a:lnTo>
                    <a:pt x="66" y="493"/>
                  </a:lnTo>
                  <a:lnTo>
                    <a:pt x="66" y="493"/>
                  </a:lnTo>
                  <a:lnTo>
                    <a:pt x="63" y="493"/>
                  </a:lnTo>
                  <a:lnTo>
                    <a:pt x="61" y="493"/>
                  </a:lnTo>
                  <a:lnTo>
                    <a:pt x="61" y="493"/>
                  </a:lnTo>
                  <a:lnTo>
                    <a:pt x="61" y="495"/>
                  </a:lnTo>
                  <a:lnTo>
                    <a:pt x="63" y="495"/>
                  </a:lnTo>
                  <a:lnTo>
                    <a:pt x="66" y="495"/>
                  </a:lnTo>
                  <a:lnTo>
                    <a:pt x="66" y="495"/>
                  </a:lnTo>
                  <a:lnTo>
                    <a:pt x="66" y="495"/>
                  </a:lnTo>
                  <a:lnTo>
                    <a:pt x="66" y="497"/>
                  </a:lnTo>
                  <a:lnTo>
                    <a:pt x="66" y="497"/>
                  </a:lnTo>
                  <a:lnTo>
                    <a:pt x="66" y="497"/>
                  </a:lnTo>
                  <a:lnTo>
                    <a:pt x="66" y="497"/>
                  </a:lnTo>
                  <a:lnTo>
                    <a:pt x="63" y="497"/>
                  </a:lnTo>
                  <a:lnTo>
                    <a:pt x="63" y="497"/>
                  </a:lnTo>
                  <a:lnTo>
                    <a:pt x="61" y="495"/>
                  </a:lnTo>
                  <a:lnTo>
                    <a:pt x="61" y="497"/>
                  </a:lnTo>
                  <a:lnTo>
                    <a:pt x="61" y="497"/>
                  </a:lnTo>
                  <a:lnTo>
                    <a:pt x="59" y="495"/>
                  </a:lnTo>
                  <a:lnTo>
                    <a:pt x="56" y="497"/>
                  </a:lnTo>
                  <a:lnTo>
                    <a:pt x="56" y="497"/>
                  </a:lnTo>
                  <a:lnTo>
                    <a:pt x="56" y="500"/>
                  </a:lnTo>
                  <a:lnTo>
                    <a:pt x="56" y="500"/>
                  </a:lnTo>
                  <a:lnTo>
                    <a:pt x="59" y="500"/>
                  </a:lnTo>
                  <a:lnTo>
                    <a:pt x="59" y="500"/>
                  </a:lnTo>
                  <a:lnTo>
                    <a:pt x="59" y="500"/>
                  </a:lnTo>
                  <a:lnTo>
                    <a:pt x="59" y="502"/>
                  </a:lnTo>
                  <a:lnTo>
                    <a:pt x="61" y="502"/>
                  </a:lnTo>
                  <a:lnTo>
                    <a:pt x="61" y="502"/>
                  </a:lnTo>
                  <a:lnTo>
                    <a:pt x="59" y="502"/>
                  </a:lnTo>
                  <a:lnTo>
                    <a:pt x="59" y="502"/>
                  </a:lnTo>
                  <a:lnTo>
                    <a:pt x="56" y="502"/>
                  </a:lnTo>
                  <a:lnTo>
                    <a:pt x="56" y="502"/>
                  </a:lnTo>
                  <a:lnTo>
                    <a:pt x="56" y="500"/>
                  </a:lnTo>
                  <a:lnTo>
                    <a:pt x="56" y="500"/>
                  </a:lnTo>
                  <a:lnTo>
                    <a:pt x="56" y="500"/>
                  </a:lnTo>
                  <a:lnTo>
                    <a:pt x="54" y="497"/>
                  </a:lnTo>
                  <a:lnTo>
                    <a:pt x="54" y="500"/>
                  </a:lnTo>
                  <a:lnTo>
                    <a:pt x="56" y="500"/>
                  </a:lnTo>
                  <a:lnTo>
                    <a:pt x="59" y="505"/>
                  </a:lnTo>
                  <a:lnTo>
                    <a:pt x="59" y="509"/>
                  </a:lnTo>
                  <a:lnTo>
                    <a:pt x="59" y="509"/>
                  </a:lnTo>
                  <a:lnTo>
                    <a:pt x="59" y="509"/>
                  </a:lnTo>
                  <a:lnTo>
                    <a:pt x="59" y="509"/>
                  </a:lnTo>
                  <a:lnTo>
                    <a:pt x="59" y="509"/>
                  </a:lnTo>
                  <a:lnTo>
                    <a:pt x="63" y="509"/>
                  </a:lnTo>
                  <a:lnTo>
                    <a:pt x="63" y="509"/>
                  </a:lnTo>
                  <a:lnTo>
                    <a:pt x="66" y="509"/>
                  </a:lnTo>
                  <a:lnTo>
                    <a:pt x="68" y="507"/>
                  </a:lnTo>
                  <a:lnTo>
                    <a:pt x="68" y="509"/>
                  </a:lnTo>
                  <a:lnTo>
                    <a:pt x="68" y="509"/>
                  </a:lnTo>
                  <a:lnTo>
                    <a:pt x="66" y="509"/>
                  </a:lnTo>
                  <a:lnTo>
                    <a:pt x="61" y="512"/>
                  </a:lnTo>
                  <a:lnTo>
                    <a:pt x="61" y="514"/>
                  </a:lnTo>
                  <a:lnTo>
                    <a:pt x="59" y="514"/>
                  </a:lnTo>
                  <a:lnTo>
                    <a:pt x="66" y="516"/>
                  </a:lnTo>
                  <a:lnTo>
                    <a:pt x="66" y="519"/>
                  </a:lnTo>
                  <a:lnTo>
                    <a:pt x="70" y="524"/>
                  </a:lnTo>
                  <a:lnTo>
                    <a:pt x="73" y="526"/>
                  </a:lnTo>
                  <a:lnTo>
                    <a:pt x="73" y="526"/>
                  </a:lnTo>
                  <a:lnTo>
                    <a:pt x="73" y="528"/>
                  </a:lnTo>
                  <a:lnTo>
                    <a:pt x="73" y="528"/>
                  </a:lnTo>
                  <a:lnTo>
                    <a:pt x="73" y="528"/>
                  </a:lnTo>
                  <a:lnTo>
                    <a:pt x="75" y="528"/>
                  </a:lnTo>
                  <a:lnTo>
                    <a:pt x="75" y="528"/>
                  </a:lnTo>
                  <a:lnTo>
                    <a:pt x="75" y="528"/>
                  </a:lnTo>
                  <a:lnTo>
                    <a:pt x="73" y="528"/>
                  </a:lnTo>
                  <a:lnTo>
                    <a:pt x="73" y="528"/>
                  </a:lnTo>
                  <a:lnTo>
                    <a:pt x="73" y="528"/>
                  </a:lnTo>
                  <a:lnTo>
                    <a:pt x="75" y="531"/>
                  </a:lnTo>
                  <a:lnTo>
                    <a:pt x="75" y="538"/>
                  </a:lnTo>
                  <a:lnTo>
                    <a:pt x="75" y="540"/>
                  </a:lnTo>
                  <a:lnTo>
                    <a:pt x="75" y="540"/>
                  </a:lnTo>
                  <a:lnTo>
                    <a:pt x="75" y="542"/>
                  </a:lnTo>
                  <a:lnTo>
                    <a:pt x="73" y="545"/>
                  </a:lnTo>
                  <a:lnTo>
                    <a:pt x="73" y="545"/>
                  </a:lnTo>
                  <a:lnTo>
                    <a:pt x="73" y="547"/>
                  </a:lnTo>
                  <a:lnTo>
                    <a:pt x="73" y="554"/>
                  </a:lnTo>
                  <a:lnTo>
                    <a:pt x="73" y="557"/>
                  </a:lnTo>
                  <a:lnTo>
                    <a:pt x="70" y="559"/>
                  </a:lnTo>
                  <a:lnTo>
                    <a:pt x="68" y="566"/>
                  </a:lnTo>
                  <a:lnTo>
                    <a:pt x="68" y="576"/>
                  </a:lnTo>
                  <a:lnTo>
                    <a:pt x="68" y="576"/>
                  </a:lnTo>
                  <a:lnTo>
                    <a:pt x="68" y="576"/>
                  </a:lnTo>
                  <a:lnTo>
                    <a:pt x="68" y="578"/>
                  </a:lnTo>
                  <a:lnTo>
                    <a:pt x="68" y="578"/>
                  </a:lnTo>
                  <a:lnTo>
                    <a:pt x="68" y="578"/>
                  </a:lnTo>
                  <a:lnTo>
                    <a:pt x="68" y="580"/>
                  </a:lnTo>
                  <a:lnTo>
                    <a:pt x="68" y="580"/>
                  </a:lnTo>
                  <a:lnTo>
                    <a:pt x="68" y="583"/>
                  </a:lnTo>
                  <a:lnTo>
                    <a:pt x="70" y="583"/>
                  </a:lnTo>
                  <a:lnTo>
                    <a:pt x="73" y="585"/>
                  </a:lnTo>
                  <a:lnTo>
                    <a:pt x="73" y="585"/>
                  </a:lnTo>
                  <a:lnTo>
                    <a:pt x="73" y="585"/>
                  </a:lnTo>
                  <a:lnTo>
                    <a:pt x="78" y="585"/>
                  </a:lnTo>
                  <a:lnTo>
                    <a:pt x="78" y="587"/>
                  </a:lnTo>
                  <a:lnTo>
                    <a:pt x="85" y="587"/>
                  </a:lnTo>
                  <a:lnTo>
                    <a:pt x="89" y="587"/>
                  </a:lnTo>
                  <a:lnTo>
                    <a:pt x="101" y="587"/>
                  </a:lnTo>
                  <a:lnTo>
                    <a:pt x="118" y="587"/>
                  </a:lnTo>
                  <a:lnTo>
                    <a:pt x="134" y="587"/>
                  </a:lnTo>
                  <a:lnTo>
                    <a:pt x="149" y="587"/>
                  </a:lnTo>
                  <a:lnTo>
                    <a:pt x="149" y="585"/>
                  </a:lnTo>
                  <a:lnTo>
                    <a:pt x="151" y="585"/>
                  </a:lnTo>
                  <a:lnTo>
                    <a:pt x="151" y="585"/>
                  </a:lnTo>
                  <a:lnTo>
                    <a:pt x="151" y="585"/>
                  </a:lnTo>
                  <a:lnTo>
                    <a:pt x="151" y="583"/>
                  </a:lnTo>
                  <a:lnTo>
                    <a:pt x="151" y="583"/>
                  </a:lnTo>
                  <a:lnTo>
                    <a:pt x="151" y="583"/>
                  </a:lnTo>
                  <a:lnTo>
                    <a:pt x="151" y="580"/>
                  </a:lnTo>
                  <a:lnTo>
                    <a:pt x="151" y="580"/>
                  </a:lnTo>
                  <a:lnTo>
                    <a:pt x="151" y="580"/>
                  </a:lnTo>
                  <a:lnTo>
                    <a:pt x="151" y="580"/>
                  </a:lnTo>
                  <a:lnTo>
                    <a:pt x="165" y="578"/>
                  </a:lnTo>
                  <a:lnTo>
                    <a:pt x="167" y="578"/>
                  </a:lnTo>
                  <a:lnTo>
                    <a:pt x="167" y="578"/>
                  </a:lnTo>
                  <a:lnTo>
                    <a:pt x="167" y="578"/>
                  </a:lnTo>
                  <a:lnTo>
                    <a:pt x="167" y="578"/>
                  </a:lnTo>
                  <a:lnTo>
                    <a:pt x="170" y="580"/>
                  </a:lnTo>
                  <a:lnTo>
                    <a:pt x="172" y="580"/>
                  </a:lnTo>
                  <a:lnTo>
                    <a:pt x="172" y="580"/>
                  </a:lnTo>
                  <a:lnTo>
                    <a:pt x="175" y="580"/>
                  </a:lnTo>
                  <a:lnTo>
                    <a:pt x="179" y="580"/>
                  </a:lnTo>
                  <a:lnTo>
                    <a:pt x="184" y="580"/>
                  </a:lnTo>
                  <a:lnTo>
                    <a:pt x="189" y="580"/>
                  </a:lnTo>
                  <a:lnTo>
                    <a:pt x="191" y="580"/>
                  </a:lnTo>
                  <a:lnTo>
                    <a:pt x="191" y="580"/>
                  </a:lnTo>
                  <a:lnTo>
                    <a:pt x="194" y="580"/>
                  </a:lnTo>
                  <a:lnTo>
                    <a:pt x="196" y="580"/>
                  </a:lnTo>
                  <a:lnTo>
                    <a:pt x="198" y="580"/>
                  </a:lnTo>
                  <a:lnTo>
                    <a:pt x="201" y="580"/>
                  </a:lnTo>
                  <a:lnTo>
                    <a:pt x="201" y="580"/>
                  </a:lnTo>
                  <a:lnTo>
                    <a:pt x="201" y="580"/>
                  </a:lnTo>
                  <a:lnTo>
                    <a:pt x="203" y="578"/>
                  </a:lnTo>
                  <a:lnTo>
                    <a:pt x="203" y="578"/>
                  </a:lnTo>
                  <a:lnTo>
                    <a:pt x="203" y="578"/>
                  </a:lnTo>
                  <a:lnTo>
                    <a:pt x="205" y="580"/>
                  </a:lnTo>
                  <a:lnTo>
                    <a:pt x="205" y="580"/>
                  </a:lnTo>
                  <a:lnTo>
                    <a:pt x="210" y="580"/>
                  </a:lnTo>
                  <a:lnTo>
                    <a:pt x="210" y="580"/>
                  </a:lnTo>
                  <a:lnTo>
                    <a:pt x="215" y="580"/>
                  </a:lnTo>
                  <a:lnTo>
                    <a:pt x="215" y="580"/>
                  </a:lnTo>
                  <a:lnTo>
                    <a:pt x="217" y="580"/>
                  </a:lnTo>
                  <a:lnTo>
                    <a:pt x="217" y="580"/>
                  </a:lnTo>
                  <a:lnTo>
                    <a:pt x="220" y="583"/>
                  </a:lnTo>
                  <a:lnTo>
                    <a:pt x="227" y="583"/>
                  </a:lnTo>
                  <a:lnTo>
                    <a:pt x="227" y="583"/>
                  </a:lnTo>
                  <a:lnTo>
                    <a:pt x="227" y="583"/>
                  </a:lnTo>
                  <a:lnTo>
                    <a:pt x="229" y="580"/>
                  </a:lnTo>
                  <a:lnTo>
                    <a:pt x="229" y="580"/>
                  </a:lnTo>
                  <a:lnTo>
                    <a:pt x="229" y="580"/>
                  </a:lnTo>
                  <a:lnTo>
                    <a:pt x="231" y="583"/>
                  </a:lnTo>
                  <a:lnTo>
                    <a:pt x="231" y="583"/>
                  </a:lnTo>
                  <a:lnTo>
                    <a:pt x="231" y="583"/>
                  </a:lnTo>
                  <a:lnTo>
                    <a:pt x="234" y="583"/>
                  </a:lnTo>
                  <a:lnTo>
                    <a:pt x="234" y="583"/>
                  </a:lnTo>
                  <a:lnTo>
                    <a:pt x="234" y="583"/>
                  </a:lnTo>
                  <a:lnTo>
                    <a:pt x="236" y="580"/>
                  </a:lnTo>
                  <a:lnTo>
                    <a:pt x="236" y="583"/>
                  </a:lnTo>
                  <a:lnTo>
                    <a:pt x="238" y="583"/>
                  </a:lnTo>
                  <a:lnTo>
                    <a:pt x="238" y="583"/>
                  </a:lnTo>
                  <a:lnTo>
                    <a:pt x="238" y="580"/>
                  </a:lnTo>
                  <a:lnTo>
                    <a:pt x="241" y="583"/>
                  </a:lnTo>
                  <a:lnTo>
                    <a:pt x="241" y="583"/>
                  </a:lnTo>
                  <a:lnTo>
                    <a:pt x="243" y="583"/>
                  </a:lnTo>
                  <a:lnTo>
                    <a:pt x="243" y="583"/>
                  </a:lnTo>
                  <a:lnTo>
                    <a:pt x="246" y="580"/>
                  </a:lnTo>
                  <a:lnTo>
                    <a:pt x="246" y="580"/>
                  </a:lnTo>
                  <a:lnTo>
                    <a:pt x="246" y="580"/>
                  </a:lnTo>
                  <a:lnTo>
                    <a:pt x="248" y="580"/>
                  </a:lnTo>
                  <a:lnTo>
                    <a:pt x="250" y="580"/>
                  </a:lnTo>
                  <a:lnTo>
                    <a:pt x="250" y="580"/>
                  </a:lnTo>
                  <a:lnTo>
                    <a:pt x="250" y="580"/>
                  </a:lnTo>
                  <a:lnTo>
                    <a:pt x="250" y="580"/>
                  </a:lnTo>
                  <a:lnTo>
                    <a:pt x="253" y="580"/>
                  </a:lnTo>
                  <a:lnTo>
                    <a:pt x="253" y="580"/>
                  </a:lnTo>
                  <a:lnTo>
                    <a:pt x="253" y="580"/>
                  </a:lnTo>
                  <a:lnTo>
                    <a:pt x="253" y="583"/>
                  </a:lnTo>
                  <a:lnTo>
                    <a:pt x="255" y="583"/>
                  </a:lnTo>
                  <a:lnTo>
                    <a:pt x="255" y="583"/>
                  </a:lnTo>
                  <a:lnTo>
                    <a:pt x="255" y="583"/>
                  </a:lnTo>
                  <a:lnTo>
                    <a:pt x="255" y="585"/>
                  </a:lnTo>
                  <a:lnTo>
                    <a:pt x="255" y="587"/>
                  </a:lnTo>
                  <a:lnTo>
                    <a:pt x="265" y="587"/>
                  </a:lnTo>
                  <a:lnTo>
                    <a:pt x="272" y="587"/>
                  </a:lnTo>
                  <a:lnTo>
                    <a:pt x="274" y="587"/>
                  </a:lnTo>
                  <a:lnTo>
                    <a:pt x="283" y="587"/>
                  </a:lnTo>
                  <a:lnTo>
                    <a:pt x="293" y="587"/>
                  </a:lnTo>
                  <a:lnTo>
                    <a:pt x="300" y="587"/>
                  </a:lnTo>
                  <a:lnTo>
                    <a:pt x="307" y="587"/>
                  </a:lnTo>
                  <a:lnTo>
                    <a:pt x="307" y="587"/>
                  </a:lnTo>
                  <a:lnTo>
                    <a:pt x="309" y="585"/>
                  </a:lnTo>
                  <a:lnTo>
                    <a:pt x="314" y="587"/>
                  </a:lnTo>
                  <a:lnTo>
                    <a:pt x="314" y="587"/>
                  </a:lnTo>
                  <a:lnTo>
                    <a:pt x="314" y="587"/>
                  </a:lnTo>
                  <a:lnTo>
                    <a:pt x="317" y="587"/>
                  </a:lnTo>
                  <a:lnTo>
                    <a:pt x="317" y="587"/>
                  </a:lnTo>
                  <a:lnTo>
                    <a:pt x="317" y="587"/>
                  </a:lnTo>
                  <a:lnTo>
                    <a:pt x="321" y="587"/>
                  </a:lnTo>
                  <a:lnTo>
                    <a:pt x="321" y="587"/>
                  </a:lnTo>
                  <a:lnTo>
                    <a:pt x="321" y="585"/>
                  </a:lnTo>
                  <a:lnTo>
                    <a:pt x="321" y="585"/>
                  </a:lnTo>
                  <a:lnTo>
                    <a:pt x="321" y="585"/>
                  </a:lnTo>
                  <a:lnTo>
                    <a:pt x="321" y="585"/>
                  </a:lnTo>
                  <a:lnTo>
                    <a:pt x="324" y="585"/>
                  </a:lnTo>
                  <a:lnTo>
                    <a:pt x="324" y="585"/>
                  </a:lnTo>
                  <a:lnTo>
                    <a:pt x="326" y="587"/>
                  </a:lnTo>
                  <a:lnTo>
                    <a:pt x="326" y="587"/>
                  </a:lnTo>
                  <a:lnTo>
                    <a:pt x="326" y="587"/>
                  </a:lnTo>
                  <a:lnTo>
                    <a:pt x="326" y="587"/>
                  </a:lnTo>
                  <a:lnTo>
                    <a:pt x="328" y="587"/>
                  </a:lnTo>
                  <a:lnTo>
                    <a:pt x="328" y="587"/>
                  </a:lnTo>
                  <a:lnTo>
                    <a:pt x="331" y="590"/>
                  </a:lnTo>
                  <a:lnTo>
                    <a:pt x="331" y="590"/>
                  </a:lnTo>
                  <a:lnTo>
                    <a:pt x="331" y="590"/>
                  </a:lnTo>
                  <a:lnTo>
                    <a:pt x="331" y="587"/>
                  </a:lnTo>
                  <a:lnTo>
                    <a:pt x="333" y="590"/>
                  </a:lnTo>
                  <a:lnTo>
                    <a:pt x="331" y="590"/>
                  </a:lnTo>
                  <a:lnTo>
                    <a:pt x="331" y="590"/>
                  </a:lnTo>
                  <a:lnTo>
                    <a:pt x="331" y="590"/>
                  </a:lnTo>
                  <a:lnTo>
                    <a:pt x="333" y="590"/>
                  </a:lnTo>
                  <a:lnTo>
                    <a:pt x="333" y="590"/>
                  </a:lnTo>
                  <a:lnTo>
                    <a:pt x="333" y="590"/>
                  </a:lnTo>
                  <a:lnTo>
                    <a:pt x="333" y="590"/>
                  </a:lnTo>
                  <a:lnTo>
                    <a:pt x="333" y="592"/>
                  </a:lnTo>
                  <a:lnTo>
                    <a:pt x="333" y="592"/>
                  </a:lnTo>
                  <a:lnTo>
                    <a:pt x="338" y="592"/>
                  </a:lnTo>
                  <a:lnTo>
                    <a:pt x="338" y="592"/>
                  </a:lnTo>
                  <a:lnTo>
                    <a:pt x="338" y="590"/>
                  </a:lnTo>
                  <a:lnTo>
                    <a:pt x="338" y="590"/>
                  </a:lnTo>
                  <a:lnTo>
                    <a:pt x="338" y="590"/>
                  </a:lnTo>
                  <a:lnTo>
                    <a:pt x="338" y="590"/>
                  </a:lnTo>
                  <a:lnTo>
                    <a:pt x="340" y="590"/>
                  </a:lnTo>
                  <a:lnTo>
                    <a:pt x="340" y="590"/>
                  </a:lnTo>
                  <a:lnTo>
                    <a:pt x="340" y="592"/>
                  </a:lnTo>
                  <a:lnTo>
                    <a:pt x="340" y="592"/>
                  </a:lnTo>
                  <a:lnTo>
                    <a:pt x="340" y="595"/>
                  </a:lnTo>
                  <a:lnTo>
                    <a:pt x="340" y="595"/>
                  </a:lnTo>
                  <a:lnTo>
                    <a:pt x="343" y="595"/>
                  </a:lnTo>
                  <a:lnTo>
                    <a:pt x="343" y="595"/>
                  </a:lnTo>
                  <a:lnTo>
                    <a:pt x="345" y="595"/>
                  </a:lnTo>
                  <a:lnTo>
                    <a:pt x="345" y="595"/>
                  </a:lnTo>
                  <a:lnTo>
                    <a:pt x="345" y="595"/>
                  </a:lnTo>
                  <a:lnTo>
                    <a:pt x="347" y="595"/>
                  </a:lnTo>
                  <a:lnTo>
                    <a:pt x="347" y="595"/>
                  </a:lnTo>
                  <a:lnTo>
                    <a:pt x="350" y="595"/>
                  </a:lnTo>
                  <a:lnTo>
                    <a:pt x="350" y="597"/>
                  </a:lnTo>
                  <a:lnTo>
                    <a:pt x="352" y="597"/>
                  </a:lnTo>
                  <a:lnTo>
                    <a:pt x="352" y="595"/>
                  </a:lnTo>
                  <a:lnTo>
                    <a:pt x="352" y="595"/>
                  </a:lnTo>
                  <a:lnTo>
                    <a:pt x="352" y="595"/>
                  </a:lnTo>
                  <a:lnTo>
                    <a:pt x="354" y="595"/>
                  </a:lnTo>
                  <a:lnTo>
                    <a:pt x="354" y="592"/>
                  </a:lnTo>
                  <a:lnTo>
                    <a:pt x="357" y="595"/>
                  </a:lnTo>
                  <a:lnTo>
                    <a:pt x="357" y="595"/>
                  </a:lnTo>
                  <a:lnTo>
                    <a:pt x="357" y="592"/>
                  </a:lnTo>
                  <a:lnTo>
                    <a:pt x="359" y="595"/>
                  </a:lnTo>
                  <a:lnTo>
                    <a:pt x="359" y="595"/>
                  </a:lnTo>
                  <a:lnTo>
                    <a:pt x="359" y="595"/>
                  </a:lnTo>
                  <a:lnTo>
                    <a:pt x="359" y="595"/>
                  </a:lnTo>
                  <a:lnTo>
                    <a:pt x="359" y="595"/>
                  </a:lnTo>
                  <a:lnTo>
                    <a:pt x="362" y="597"/>
                  </a:lnTo>
                  <a:lnTo>
                    <a:pt x="362" y="597"/>
                  </a:lnTo>
                  <a:lnTo>
                    <a:pt x="362" y="597"/>
                  </a:lnTo>
                  <a:lnTo>
                    <a:pt x="362" y="597"/>
                  </a:lnTo>
                  <a:lnTo>
                    <a:pt x="362" y="597"/>
                  </a:lnTo>
                  <a:lnTo>
                    <a:pt x="362" y="597"/>
                  </a:lnTo>
                  <a:lnTo>
                    <a:pt x="362" y="599"/>
                  </a:lnTo>
                  <a:lnTo>
                    <a:pt x="362" y="599"/>
                  </a:lnTo>
                  <a:lnTo>
                    <a:pt x="364" y="599"/>
                  </a:lnTo>
                  <a:lnTo>
                    <a:pt x="364" y="599"/>
                  </a:lnTo>
                  <a:lnTo>
                    <a:pt x="364" y="599"/>
                  </a:lnTo>
                  <a:lnTo>
                    <a:pt x="364" y="599"/>
                  </a:lnTo>
                  <a:lnTo>
                    <a:pt x="366" y="599"/>
                  </a:lnTo>
                  <a:lnTo>
                    <a:pt x="366" y="599"/>
                  </a:lnTo>
                  <a:lnTo>
                    <a:pt x="369" y="597"/>
                  </a:lnTo>
                  <a:lnTo>
                    <a:pt x="371" y="597"/>
                  </a:lnTo>
                  <a:lnTo>
                    <a:pt x="373" y="597"/>
                  </a:lnTo>
                  <a:lnTo>
                    <a:pt x="378" y="599"/>
                  </a:lnTo>
                  <a:lnTo>
                    <a:pt x="383" y="599"/>
                  </a:lnTo>
                  <a:lnTo>
                    <a:pt x="385" y="599"/>
                  </a:lnTo>
                  <a:lnTo>
                    <a:pt x="385" y="599"/>
                  </a:lnTo>
                  <a:lnTo>
                    <a:pt x="385" y="599"/>
                  </a:lnTo>
                  <a:lnTo>
                    <a:pt x="388" y="599"/>
                  </a:lnTo>
                  <a:lnTo>
                    <a:pt x="388" y="599"/>
                  </a:lnTo>
                  <a:lnTo>
                    <a:pt x="390" y="602"/>
                  </a:lnTo>
                  <a:lnTo>
                    <a:pt x="390" y="604"/>
                  </a:lnTo>
                  <a:lnTo>
                    <a:pt x="390" y="604"/>
                  </a:lnTo>
                  <a:lnTo>
                    <a:pt x="392" y="604"/>
                  </a:lnTo>
                  <a:lnTo>
                    <a:pt x="392" y="604"/>
                  </a:lnTo>
                  <a:lnTo>
                    <a:pt x="392" y="604"/>
                  </a:lnTo>
                  <a:lnTo>
                    <a:pt x="392" y="606"/>
                  </a:lnTo>
                  <a:lnTo>
                    <a:pt x="395" y="606"/>
                  </a:lnTo>
                  <a:lnTo>
                    <a:pt x="395" y="606"/>
                  </a:lnTo>
                  <a:lnTo>
                    <a:pt x="395" y="606"/>
                  </a:lnTo>
                  <a:lnTo>
                    <a:pt x="395" y="606"/>
                  </a:lnTo>
                  <a:lnTo>
                    <a:pt x="395" y="606"/>
                  </a:lnTo>
                  <a:lnTo>
                    <a:pt x="397" y="606"/>
                  </a:lnTo>
                  <a:lnTo>
                    <a:pt x="397" y="606"/>
                  </a:lnTo>
                  <a:lnTo>
                    <a:pt x="399" y="606"/>
                  </a:lnTo>
                  <a:lnTo>
                    <a:pt x="399" y="606"/>
                  </a:lnTo>
                  <a:lnTo>
                    <a:pt x="399" y="606"/>
                  </a:lnTo>
                  <a:lnTo>
                    <a:pt x="399" y="606"/>
                  </a:lnTo>
                  <a:lnTo>
                    <a:pt x="402" y="609"/>
                  </a:lnTo>
                  <a:lnTo>
                    <a:pt x="402" y="609"/>
                  </a:lnTo>
                  <a:lnTo>
                    <a:pt x="402" y="609"/>
                  </a:lnTo>
                  <a:lnTo>
                    <a:pt x="402" y="609"/>
                  </a:lnTo>
                  <a:lnTo>
                    <a:pt x="402" y="611"/>
                  </a:lnTo>
                  <a:lnTo>
                    <a:pt x="402" y="611"/>
                  </a:lnTo>
                  <a:lnTo>
                    <a:pt x="404" y="613"/>
                  </a:lnTo>
                  <a:lnTo>
                    <a:pt x="406" y="611"/>
                  </a:lnTo>
                  <a:lnTo>
                    <a:pt x="406" y="611"/>
                  </a:lnTo>
                  <a:lnTo>
                    <a:pt x="406" y="611"/>
                  </a:lnTo>
                  <a:lnTo>
                    <a:pt x="409" y="611"/>
                  </a:lnTo>
                  <a:lnTo>
                    <a:pt x="409" y="609"/>
                  </a:lnTo>
                  <a:lnTo>
                    <a:pt x="406" y="604"/>
                  </a:lnTo>
                  <a:lnTo>
                    <a:pt x="404" y="599"/>
                  </a:lnTo>
                  <a:lnTo>
                    <a:pt x="404" y="597"/>
                  </a:lnTo>
                  <a:lnTo>
                    <a:pt x="404" y="597"/>
                  </a:lnTo>
                  <a:lnTo>
                    <a:pt x="404" y="597"/>
                  </a:lnTo>
                  <a:lnTo>
                    <a:pt x="404" y="597"/>
                  </a:lnTo>
                  <a:lnTo>
                    <a:pt x="402" y="595"/>
                  </a:lnTo>
                  <a:lnTo>
                    <a:pt x="404" y="595"/>
                  </a:lnTo>
                  <a:lnTo>
                    <a:pt x="404" y="592"/>
                  </a:lnTo>
                  <a:lnTo>
                    <a:pt x="404" y="592"/>
                  </a:lnTo>
                  <a:lnTo>
                    <a:pt x="404" y="592"/>
                  </a:lnTo>
                  <a:lnTo>
                    <a:pt x="404" y="592"/>
                  </a:lnTo>
                  <a:lnTo>
                    <a:pt x="404" y="592"/>
                  </a:lnTo>
                  <a:lnTo>
                    <a:pt x="404" y="592"/>
                  </a:lnTo>
                  <a:lnTo>
                    <a:pt x="404" y="590"/>
                  </a:lnTo>
                  <a:lnTo>
                    <a:pt x="404" y="590"/>
                  </a:lnTo>
                  <a:lnTo>
                    <a:pt x="404" y="590"/>
                  </a:lnTo>
                  <a:lnTo>
                    <a:pt x="404" y="590"/>
                  </a:lnTo>
                  <a:lnTo>
                    <a:pt x="404" y="590"/>
                  </a:lnTo>
                  <a:lnTo>
                    <a:pt x="404" y="590"/>
                  </a:lnTo>
                  <a:lnTo>
                    <a:pt x="404" y="590"/>
                  </a:lnTo>
                  <a:lnTo>
                    <a:pt x="404" y="590"/>
                  </a:lnTo>
                  <a:lnTo>
                    <a:pt x="404" y="587"/>
                  </a:lnTo>
                  <a:lnTo>
                    <a:pt x="404" y="587"/>
                  </a:lnTo>
                  <a:lnTo>
                    <a:pt x="404" y="587"/>
                  </a:lnTo>
                  <a:lnTo>
                    <a:pt x="404" y="585"/>
                  </a:lnTo>
                  <a:lnTo>
                    <a:pt x="404" y="585"/>
                  </a:lnTo>
                  <a:lnTo>
                    <a:pt x="406" y="585"/>
                  </a:lnTo>
                  <a:lnTo>
                    <a:pt x="406" y="585"/>
                  </a:lnTo>
                  <a:lnTo>
                    <a:pt x="409" y="585"/>
                  </a:lnTo>
                  <a:lnTo>
                    <a:pt x="411" y="585"/>
                  </a:lnTo>
                  <a:lnTo>
                    <a:pt x="411" y="583"/>
                  </a:lnTo>
                  <a:lnTo>
                    <a:pt x="411" y="583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8440737" y="2645929"/>
              <a:ext cx="1108075" cy="744538"/>
            </a:xfrm>
            <a:custGeom>
              <a:avLst/>
              <a:gdLst>
                <a:gd name="T0" fmla="*/ 686 w 698"/>
                <a:gd name="T1" fmla="*/ 289 h 469"/>
                <a:gd name="T2" fmla="*/ 667 w 698"/>
                <a:gd name="T3" fmla="*/ 275 h 469"/>
                <a:gd name="T4" fmla="*/ 646 w 698"/>
                <a:gd name="T5" fmla="*/ 256 h 469"/>
                <a:gd name="T6" fmla="*/ 641 w 698"/>
                <a:gd name="T7" fmla="*/ 234 h 469"/>
                <a:gd name="T8" fmla="*/ 618 w 698"/>
                <a:gd name="T9" fmla="*/ 213 h 469"/>
                <a:gd name="T10" fmla="*/ 592 w 698"/>
                <a:gd name="T11" fmla="*/ 201 h 469"/>
                <a:gd name="T12" fmla="*/ 582 w 698"/>
                <a:gd name="T13" fmla="*/ 173 h 469"/>
                <a:gd name="T14" fmla="*/ 551 w 698"/>
                <a:gd name="T15" fmla="*/ 149 h 469"/>
                <a:gd name="T16" fmla="*/ 521 w 698"/>
                <a:gd name="T17" fmla="*/ 137 h 469"/>
                <a:gd name="T18" fmla="*/ 492 w 698"/>
                <a:gd name="T19" fmla="*/ 121 h 469"/>
                <a:gd name="T20" fmla="*/ 490 w 698"/>
                <a:gd name="T21" fmla="*/ 97 h 469"/>
                <a:gd name="T22" fmla="*/ 459 w 698"/>
                <a:gd name="T23" fmla="*/ 17 h 469"/>
                <a:gd name="T24" fmla="*/ 424 w 698"/>
                <a:gd name="T25" fmla="*/ 2 h 469"/>
                <a:gd name="T26" fmla="*/ 398 w 698"/>
                <a:gd name="T27" fmla="*/ 17 h 469"/>
                <a:gd name="T28" fmla="*/ 391 w 698"/>
                <a:gd name="T29" fmla="*/ 38 h 469"/>
                <a:gd name="T30" fmla="*/ 362 w 698"/>
                <a:gd name="T31" fmla="*/ 59 h 469"/>
                <a:gd name="T32" fmla="*/ 353 w 698"/>
                <a:gd name="T33" fmla="*/ 73 h 469"/>
                <a:gd name="T34" fmla="*/ 341 w 698"/>
                <a:gd name="T35" fmla="*/ 85 h 469"/>
                <a:gd name="T36" fmla="*/ 324 w 698"/>
                <a:gd name="T37" fmla="*/ 97 h 469"/>
                <a:gd name="T38" fmla="*/ 303 w 698"/>
                <a:gd name="T39" fmla="*/ 99 h 469"/>
                <a:gd name="T40" fmla="*/ 284 w 698"/>
                <a:gd name="T41" fmla="*/ 107 h 469"/>
                <a:gd name="T42" fmla="*/ 256 w 698"/>
                <a:gd name="T43" fmla="*/ 107 h 469"/>
                <a:gd name="T44" fmla="*/ 242 w 698"/>
                <a:gd name="T45" fmla="*/ 116 h 469"/>
                <a:gd name="T46" fmla="*/ 192 w 698"/>
                <a:gd name="T47" fmla="*/ 161 h 469"/>
                <a:gd name="T48" fmla="*/ 147 w 698"/>
                <a:gd name="T49" fmla="*/ 175 h 469"/>
                <a:gd name="T50" fmla="*/ 130 w 698"/>
                <a:gd name="T51" fmla="*/ 185 h 469"/>
                <a:gd name="T52" fmla="*/ 114 w 698"/>
                <a:gd name="T53" fmla="*/ 168 h 469"/>
                <a:gd name="T54" fmla="*/ 83 w 698"/>
                <a:gd name="T55" fmla="*/ 187 h 469"/>
                <a:gd name="T56" fmla="*/ 43 w 698"/>
                <a:gd name="T57" fmla="*/ 206 h 469"/>
                <a:gd name="T58" fmla="*/ 7 w 698"/>
                <a:gd name="T59" fmla="*/ 258 h 469"/>
                <a:gd name="T60" fmla="*/ 5 w 698"/>
                <a:gd name="T61" fmla="*/ 272 h 469"/>
                <a:gd name="T62" fmla="*/ 10 w 698"/>
                <a:gd name="T63" fmla="*/ 301 h 469"/>
                <a:gd name="T64" fmla="*/ 14 w 698"/>
                <a:gd name="T65" fmla="*/ 327 h 469"/>
                <a:gd name="T66" fmla="*/ 40 w 698"/>
                <a:gd name="T67" fmla="*/ 372 h 469"/>
                <a:gd name="T68" fmla="*/ 76 w 698"/>
                <a:gd name="T69" fmla="*/ 421 h 469"/>
                <a:gd name="T70" fmla="*/ 90 w 698"/>
                <a:gd name="T71" fmla="*/ 443 h 469"/>
                <a:gd name="T72" fmla="*/ 95 w 698"/>
                <a:gd name="T73" fmla="*/ 466 h 469"/>
                <a:gd name="T74" fmla="*/ 114 w 698"/>
                <a:gd name="T75" fmla="*/ 410 h 469"/>
                <a:gd name="T76" fmla="*/ 140 w 698"/>
                <a:gd name="T77" fmla="*/ 398 h 469"/>
                <a:gd name="T78" fmla="*/ 166 w 698"/>
                <a:gd name="T79" fmla="*/ 391 h 469"/>
                <a:gd name="T80" fmla="*/ 194 w 698"/>
                <a:gd name="T81" fmla="*/ 398 h 469"/>
                <a:gd name="T82" fmla="*/ 218 w 698"/>
                <a:gd name="T83" fmla="*/ 395 h 469"/>
                <a:gd name="T84" fmla="*/ 225 w 698"/>
                <a:gd name="T85" fmla="*/ 355 h 469"/>
                <a:gd name="T86" fmla="*/ 251 w 698"/>
                <a:gd name="T87" fmla="*/ 324 h 469"/>
                <a:gd name="T88" fmla="*/ 296 w 698"/>
                <a:gd name="T89" fmla="*/ 322 h 469"/>
                <a:gd name="T90" fmla="*/ 331 w 698"/>
                <a:gd name="T91" fmla="*/ 353 h 469"/>
                <a:gd name="T92" fmla="*/ 367 w 698"/>
                <a:gd name="T93" fmla="*/ 357 h 469"/>
                <a:gd name="T94" fmla="*/ 395 w 698"/>
                <a:gd name="T95" fmla="*/ 360 h 469"/>
                <a:gd name="T96" fmla="*/ 433 w 698"/>
                <a:gd name="T97" fmla="*/ 365 h 469"/>
                <a:gd name="T98" fmla="*/ 445 w 698"/>
                <a:gd name="T99" fmla="*/ 346 h 469"/>
                <a:gd name="T100" fmla="*/ 457 w 698"/>
                <a:gd name="T101" fmla="*/ 331 h 469"/>
                <a:gd name="T102" fmla="*/ 476 w 698"/>
                <a:gd name="T103" fmla="*/ 343 h 469"/>
                <a:gd name="T104" fmla="*/ 507 w 698"/>
                <a:gd name="T105" fmla="*/ 331 h 469"/>
                <a:gd name="T106" fmla="*/ 528 w 698"/>
                <a:gd name="T107" fmla="*/ 324 h 469"/>
                <a:gd name="T108" fmla="*/ 542 w 698"/>
                <a:gd name="T109" fmla="*/ 317 h 469"/>
                <a:gd name="T110" fmla="*/ 561 w 698"/>
                <a:gd name="T111" fmla="*/ 324 h 469"/>
                <a:gd name="T112" fmla="*/ 585 w 698"/>
                <a:gd name="T113" fmla="*/ 317 h 469"/>
                <a:gd name="T114" fmla="*/ 594 w 698"/>
                <a:gd name="T115" fmla="*/ 303 h 469"/>
                <a:gd name="T116" fmla="*/ 608 w 698"/>
                <a:gd name="T117" fmla="*/ 308 h 469"/>
                <a:gd name="T118" fmla="*/ 620 w 698"/>
                <a:gd name="T119" fmla="*/ 310 h 469"/>
                <a:gd name="T120" fmla="*/ 630 w 698"/>
                <a:gd name="T121" fmla="*/ 310 h 469"/>
                <a:gd name="T122" fmla="*/ 649 w 698"/>
                <a:gd name="T123" fmla="*/ 320 h 469"/>
                <a:gd name="T124" fmla="*/ 667 w 698"/>
                <a:gd name="T125" fmla="*/ 32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8" h="469">
                  <a:moveTo>
                    <a:pt x="696" y="317"/>
                  </a:moveTo>
                  <a:lnTo>
                    <a:pt x="696" y="315"/>
                  </a:lnTo>
                  <a:lnTo>
                    <a:pt x="693" y="315"/>
                  </a:lnTo>
                  <a:lnTo>
                    <a:pt x="693" y="312"/>
                  </a:lnTo>
                  <a:lnTo>
                    <a:pt x="689" y="310"/>
                  </a:lnTo>
                  <a:lnTo>
                    <a:pt x="689" y="310"/>
                  </a:lnTo>
                  <a:lnTo>
                    <a:pt x="689" y="308"/>
                  </a:lnTo>
                  <a:lnTo>
                    <a:pt x="686" y="305"/>
                  </a:lnTo>
                  <a:lnTo>
                    <a:pt x="686" y="303"/>
                  </a:lnTo>
                  <a:lnTo>
                    <a:pt x="686" y="301"/>
                  </a:lnTo>
                  <a:lnTo>
                    <a:pt x="686" y="298"/>
                  </a:lnTo>
                  <a:lnTo>
                    <a:pt x="686" y="298"/>
                  </a:lnTo>
                  <a:lnTo>
                    <a:pt x="686" y="298"/>
                  </a:lnTo>
                  <a:lnTo>
                    <a:pt x="689" y="291"/>
                  </a:lnTo>
                  <a:lnTo>
                    <a:pt x="686" y="291"/>
                  </a:lnTo>
                  <a:lnTo>
                    <a:pt x="689" y="291"/>
                  </a:lnTo>
                  <a:lnTo>
                    <a:pt x="686" y="291"/>
                  </a:lnTo>
                  <a:lnTo>
                    <a:pt x="686" y="289"/>
                  </a:lnTo>
                  <a:lnTo>
                    <a:pt x="686" y="289"/>
                  </a:lnTo>
                  <a:lnTo>
                    <a:pt x="686" y="291"/>
                  </a:lnTo>
                  <a:lnTo>
                    <a:pt x="686" y="291"/>
                  </a:lnTo>
                  <a:lnTo>
                    <a:pt x="686" y="291"/>
                  </a:lnTo>
                  <a:lnTo>
                    <a:pt x="686" y="291"/>
                  </a:lnTo>
                  <a:lnTo>
                    <a:pt x="686" y="291"/>
                  </a:lnTo>
                  <a:lnTo>
                    <a:pt x="684" y="289"/>
                  </a:lnTo>
                  <a:lnTo>
                    <a:pt x="684" y="289"/>
                  </a:lnTo>
                  <a:lnTo>
                    <a:pt x="684" y="289"/>
                  </a:lnTo>
                  <a:lnTo>
                    <a:pt x="686" y="289"/>
                  </a:lnTo>
                  <a:lnTo>
                    <a:pt x="686" y="286"/>
                  </a:lnTo>
                  <a:lnTo>
                    <a:pt x="686" y="286"/>
                  </a:lnTo>
                  <a:lnTo>
                    <a:pt x="684" y="286"/>
                  </a:lnTo>
                  <a:lnTo>
                    <a:pt x="684" y="286"/>
                  </a:lnTo>
                  <a:lnTo>
                    <a:pt x="684" y="286"/>
                  </a:lnTo>
                  <a:lnTo>
                    <a:pt x="684" y="286"/>
                  </a:lnTo>
                  <a:lnTo>
                    <a:pt x="684" y="284"/>
                  </a:lnTo>
                  <a:lnTo>
                    <a:pt x="684" y="284"/>
                  </a:lnTo>
                  <a:lnTo>
                    <a:pt x="682" y="284"/>
                  </a:lnTo>
                  <a:lnTo>
                    <a:pt x="682" y="282"/>
                  </a:lnTo>
                  <a:lnTo>
                    <a:pt x="682" y="282"/>
                  </a:lnTo>
                  <a:lnTo>
                    <a:pt x="682" y="282"/>
                  </a:lnTo>
                  <a:lnTo>
                    <a:pt x="682" y="282"/>
                  </a:lnTo>
                  <a:lnTo>
                    <a:pt x="679" y="279"/>
                  </a:lnTo>
                  <a:lnTo>
                    <a:pt x="679" y="279"/>
                  </a:lnTo>
                  <a:lnTo>
                    <a:pt x="677" y="279"/>
                  </a:lnTo>
                  <a:lnTo>
                    <a:pt x="677" y="279"/>
                  </a:lnTo>
                  <a:lnTo>
                    <a:pt x="677" y="279"/>
                  </a:lnTo>
                  <a:lnTo>
                    <a:pt x="675" y="279"/>
                  </a:lnTo>
                  <a:lnTo>
                    <a:pt x="675" y="279"/>
                  </a:lnTo>
                  <a:lnTo>
                    <a:pt x="675" y="279"/>
                  </a:lnTo>
                  <a:lnTo>
                    <a:pt x="675" y="277"/>
                  </a:lnTo>
                  <a:lnTo>
                    <a:pt x="672" y="277"/>
                  </a:lnTo>
                  <a:lnTo>
                    <a:pt x="672" y="275"/>
                  </a:lnTo>
                  <a:lnTo>
                    <a:pt x="670" y="277"/>
                  </a:lnTo>
                  <a:lnTo>
                    <a:pt x="670" y="277"/>
                  </a:lnTo>
                  <a:lnTo>
                    <a:pt x="667" y="275"/>
                  </a:lnTo>
                  <a:lnTo>
                    <a:pt x="667" y="275"/>
                  </a:lnTo>
                  <a:lnTo>
                    <a:pt x="667" y="275"/>
                  </a:lnTo>
                  <a:lnTo>
                    <a:pt x="667" y="275"/>
                  </a:lnTo>
                  <a:lnTo>
                    <a:pt x="665" y="275"/>
                  </a:lnTo>
                  <a:lnTo>
                    <a:pt x="665" y="275"/>
                  </a:lnTo>
                  <a:lnTo>
                    <a:pt x="663" y="272"/>
                  </a:lnTo>
                  <a:lnTo>
                    <a:pt x="663" y="270"/>
                  </a:lnTo>
                  <a:lnTo>
                    <a:pt x="663" y="270"/>
                  </a:lnTo>
                  <a:lnTo>
                    <a:pt x="663" y="270"/>
                  </a:lnTo>
                  <a:lnTo>
                    <a:pt x="658" y="268"/>
                  </a:lnTo>
                  <a:lnTo>
                    <a:pt x="653" y="268"/>
                  </a:lnTo>
                  <a:lnTo>
                    <a:pt x="653" y="268"/>
                  </a:lnTo>
                  <a:lnTo>
                    <a:pt x="649" y="268"/>
                  </a:lnTo>
                  <a:lnTo>
                    <a:pt x="649" y="265"/>
                  </a:lnTo>
                  <a:lnTo>
                    <a:pt x="649" y="265"/>
                  </a:lnTo>
                  <a:lnTo>
                    <a:pt x="649" y="263"/>
                  </a:lnTo>
                  <a:lnTo>
                    <a:pt x="646" y="263"/>
                  </a:lnTo>
                  <a:lnTo>
                    <a:pt x="646" y="263"/>
                  </a:lnTo>
                  <a:lnTo>
                    <a:pt x="644" y="265"/>
                  </a:lnTo>
                  <a:lnTo>
                    <a:pt x="644" y="265"/>
                  </a:lnTo>
                  <a:lnTo>
                    <a:pt x="644" y="263"/>
                  </a:lnTo>
                  <a:lnTo>
                    <a:pt x="644" y="263"/>
                  </a:lnTo>
                  <a:lnTo>
                    <a:pt x="644" y="260"/>
                  </a:lnTo>
                  <a:lnTo>
                    <a:pt x="646" y="260"/>
                  </a:lnTo>
                  <a:lnTo>
                    <a:pt x="646" y="260"/>
                  </a:lnTo>
                  <a:lnTo>
                    <a:pt x="646" y="258"/>
                  </a:lnTo>
                  <a:lnTo>
                    <a:pt x="649" y="258"/>
                  </a:lnTo>
                  <a:lnTo>
                    <a:pt x="649" y="258"/>
                  </a:lnTo>
                  <a:lnTo>
                    <a:pt x="646" y="256"/>
                  </a:lnTo>
                  <a:lnTo>
                    <a:pt x="646" y="256"/>
                  </a:lnTo>
                  <a:lnTo>
                    <a:pt x="646" y="256"/>
                  </a:lnTo>
                  <a:lnTo>
                    <a:pt x="644" y="256"/>
                  </a:lnTo>
                  <a:lnTo>
                    <a:pt x="644" y="256"/>
                  </a:lnTo>
                  <a:lnTo>
                    <a:pt x="644" y="253"/>
                  </a:lnTo>
                  <a:lnTo>
                    <a:pt x="644" y="253"/>
                  </a:lnTo>
                  <a:lnTo>
                    <a:pt x="641" y="251"/>
                  </a:lnTo>
                  <a:lnTo>
                    <a:pt x="641" y="251"/>
                  </a:lnTo>
                  <a:lnTo>
                    <a:pt x="639" y="249"/>
                  </a:lnTo>
                  <a:lnTo>
                    <a:pt x="639" y="249"/>
                  </a:lnTo>
                  <a:lnTo>
                    <a:pt x="637" y="249"/>
                  </a:lnTo>
                  <a:lnTo>
                    <a:pt x="637" y="249"/>
                  </a:lnTo>
                  <a:lnTo>
                    <a:pt x="637" y="249"/>
                  </a:lnTo>
                  <a:lnTo>
                    <a:pt x="634" y="246"/>
                  </a:lnTo>
                  <a:lnTo>
                    <a:pt x="634" y="246"/>
                  </a:lnTo>
                  <a:lnTo>
                    <a:pt x="637" y="244"/>
                  </a:lnTo>
                  <a:lnTo>
                    <a:pt x="637" y="244"/>
                  </a:lnTo>
                  <a:lnTo>
                    <a:pt x="634" y="244"/>
                  </a:lnTo>
                  <a:lnTo>
                    <a:pt x="634" y="241"/>
                  </a:lnTo>
                  <a:lnTo>
                    <a:pt x="634" y="241"/>
                  </a:lnTo>
                  <a:lnTo>
                    <a:pt x="637" y="241"/>
                  </a:lnTo>
                  <a:lnTo>
                    <a:pt x="637" y="241"/>
                  </a:lnTo>
                  <a:lnTo>
                    <a:pt x="637" y="239"/>
                  </a:lnTo>
                  <a:lnTo>
                    <a:pt x="639" y="237"/>
                  </a:lnTo>
                  <a:lnTo>
                    <a:pt x="639" y="234"/>
                  </a:lnTo>
                  <a:lnTo>
                    <a:pt x="641" y="234"/>
                  </a:lnTo>
                  <a:lnTo>
                    <a:pt x="641" y="234"/>
                  </a:lnTo>
                  <a:lnTo>
                    <a:pt x="641" y="234"/>
                  </a:lnTo>
                  <a:lnTo>
                    <a:pt x="637" y="232"/>
                  </a:lnTo>
                  <a:lnTo>
                    <a:pt x="634" y="230"/>
                  </a:lnTo>
                  <a:lnTo>
                    <a:pt x="632" y="230"/>
                  </a:lnTo>
                  <a:lnTo>
                    <a:pt x="632" y="230"/>
                  </a:lnTo>
                  <a:lnTo>
                    <a:pt x="630" y="227"/>
                  </a:lnTo>
                  <a:lnTo>
                    <a:pt x="627" y="225"/>
                  </a:lnTo>
                  <a:lnTo>
                    <a:pt x="627" y="225"/>
                  </a:lnTo>
                  <a:lnTo>
                    <a:pt x="627" y="225"/>
                  </a:lnTo>
                  <a:lnTo>
                    <a:pt x="625" y="225"/>
                  </a:lnTo>
                  <a:lnTo>
                    <a:pt x="625" y="223"/>
                  </a:lnTo>
                  <a:lnTo>
                    <a:pt x="625" y="223"/>
                  </a:lnTo>
                  <a:lnTo>
                    <a:pt x="625" y="223"/>
                  </a:lnTo>
                  <a:lnTo>
                    <a:pt x="625" y="220"/>
                  </a:lnTo>
                  <a:lnTo>
                    <a:pt x="625" y="220"/>
                  </a:lnTo>
                  <a:lnTo>
                    <a:pt x="625" y="220"/>
                  </a:lnTo>
                  <a:lnTo>
                    <a:pt x="625" y="220"/>
                  </a:lnTo>
                  <a:lnTo>
                    <a:pt x="625" y="220"/>
                  </a:lnTo>
                  <a:lnTo>
                    <a:pt x="622" y="220"/>
                  </a:lnTo>
                  <a:lnTo>
                    <a:pt x="622" y="220"/>
                  </a:lnTo>
                  <a:lnTo>
                    <a:pt x="622" y="220"/>
                  </a:lnTo>
                  <a:lnTo>
                    <a:pt x="622" y="220"/>
                  </a:lnTo>
                  <a:lnTo>
                    <a:pt x="622" y="218"/>
                  </a:lnTo>
                  <a:lnTo>
                    <a:pt x="622" y="215"/>
                  </a:lnTo>
                  <a:lnTo>
                    <a:pt x="622" y="215"/>
                  </a:lnTo>
                  <a:lnTo>
                    <a:pt x="620" y="215"/>
                  </a:lnTo>
                  <a:lnTo>
                    <a:pt x="618" y="215"/>
                  </a:lnTo>
                  <a:lnTo>
                    <a:pt x="618" y="213"/>
                  </a:lnTo>
                  <a:lnTo>
                    <a:pt x="618" y="213"/>
                  </a:lnTo>
                  <a:lnTo>
                    <a:pt x="618" y="213"/>
                  </a:lnTo>
                  <a:lnTo>
                    <a:pt x="618" y="213"/>
                  </a:lnTo>
                  <a:lnTo>
                    <a:pt x="615" y="213"/>
                  </a:lnTo>
                  <a:lnTo>
                    <a:pt x="615" y="213"/>
                  </a:lnTo>
                  <a:lnTo>
                    <a:pt x="615" y="211"/>
                  </a:lnTo>
                  <a:lnTo>
                    <a:pt x="613" y="211"/>
                  </a:lnTo>
                  <a:lnTo>
                    <a:pt x="613" y="211"/>
                  </a:lnTo>
                  <a:lnTo>
                    <a:pt x="613" y="211"/>
                  </a:lnTo>
                  <a:lnTo>
                    <a:pt x="613" y="211"/>
                  </a:lnTo>
                  <a:lnTo>
                    <a:pt x="611" y="208"/>
                  </a:lnTo>
                  <a:lnTo>
                    <a:pt x="611" y="208"/>
                  </a:lnTo>
                  <a:lnTo>
                    <a:pt x="608" y="208"/>
                  </a:lnTo>
                  <a:lnTo>
                    <a:pt x="608" y="208"/>
                  </a:lnTo>
                  <a:lnTo>
                    <a:pt x="608" y="206"/>
                  </a:lnTo>
                  <a:lnTo>
                    <a:pt x="608" y="206"/>
                  </a:lnTo>
                  <a:lnTo>
                    <a:pt x="606" y="206"/>
                  </a:lnTo>
                  <a:lnTo>
                    <a:pt x="606" y="206"/>
                  </a:lnTo>
                  <a:lnTo>
                    <a:pt x="606" y="206"/>
                  </a:lnTo>
                  <a:lnTo>
                    <a:pt x="604" y="206"/>
                  </a:lnTo>
                  <a:lnTo>
                    <a:pt x="604" y="206"/>
                  </a:lnTo>
                  <a:lnTo>
                    <a:pt x="604" y="204"/>
                  </a:lnTo>
                  <a:lnTo>
                    <a:pt x="601" y="204"/>
                  </a:lnTo>
                  <a:lnTo>
                    <a:pt x="599" y="204"/>
                  </a:lnTo>
                  <a:lnTo>
                    <a:pt x="596" y="204"/>
                  </a:lnTo>
                  <a:lnTo>
                    <a:pt x="594" y="201"/>
                  </a:lnTo>
                  <a:lnTo>
                    <a:pt x="594" y="201"/>
                  </a:lnTo>
                  <a:lnTo>
                    <a:pt x="594" y="199"/>
                  </a:lnTo>
                  <a:lnTo>
                    <a:pt x="592" y="201"/>
                  </a:lnTo>
                  <a:lnTo>
                    <a:pt x="592" y="199"/>
                  </a:lnTo>
                  <a:lnTo>
                    <a:pt x="589" y="199"/>
                  </a:lnTo>
                  <a:lnTo>
                    <a:pt x="587" y="197"/>
                  </a:lnTo>
                  <a:lnTo>
                    <a:pt x="585" y="197"/>
                  </a:lnTo>
                  <a:lnTo>
                    <a:pt x="585" y="197"/>
                  </a:lnTo>
                  <a:lnTo>
                    <a:pt x="585" y="194"/>
                  </a:lnTo>
                  <a:lnTo>
                    <a:pt x="585" y="194"/>
                  </a:lnTo>
                  <a:lnTo>
                    <a:pt x="585" y="192"/>
                  </a:lnTo>
                  <a:lnTo>
                    <a:pt x="582" y="192"/>
                  </a:lnTo>
                  <a:lnTo>
                    <a:pt x="582" y="192"/>
                  </a:lnTo>
                  <a:lnTo>
                    <a:pt x="582" y="192"/>
                  </a:lnTo>
                  <a:lnTo>
                    <a:pt x="582" y="192"/>
                  </a:lnTo>
                  <a:lnTo>
                    <a:pt x="582" y="189"/>
                  </a:lnTo>
                  <a:lnTo>
                    <a:pt x="580" y="189"/>
                  </a:lnTo>
                  <a:lnTo>
                    <a:pt x="580" y="189"/>
                  </a:lnTo>
                  <a:lnTo>
                    <a:pt x="578" y="187"/>
                  </a:lnTo>
                  <a:lnTo>
                    <a:pt x="575" y="185"/>
                  </a:lnTo>
                  <a:lnTo>
                    <a:pt x="575" y="185"/>
                  </a:lnTo>
                  <a:lnTo>
                    <a:pt x="575" y="185"/>
                  </a:lnTo>
                  <a:lnTo>
                    <a:pt x="578" y="182"/>
                  </a:lnTo>
                  <a:lnTo>
                    <a:pt x="580" y="182"/>
                  </a:lnTo>
                  <a:lnTo>
                    <a:pt x="582" y="180"/>
                  </a:lnTo>
                  <a:lnTo>
                    <a:pt x="582" y="180"/>
                  </a:lnTo>
                  <a:lnTo>
                    <a:pt x="582" y="178"/>
                  </a:lnTo>
                  <a:lnTo>
                    <a:pt x="582" y="178"/>
                  </a:lnTo>
                  <a:lnTo>
                    <a:pt x="580" y="178"/>
                  </a:lnTo>
                  <a:lnTo>
                    <a:pt x="582" y="175"/>
                  </a:lnTo>
                  <a:lnTo>
                    <a:pt x="582" y="173"/>
                  </a:lnTo>
                  <a:lnTo>
                    <a:pt x="580" y="173"/>
                  </a:lnTo>
                  <a:lnTo>
                    <a:pt x="580" y="170"/>
                  </a:lnTo>
                  <a:lnTo>
                    <a:pt x="580" y="170"/>
                  </a:lnTo>
                  <a:lnTo>
                    <a:pt x="580" y="168"/>
                  </a:lnTo>
                  <a:lnTo>
                    <a:pt x="578" y="168"/>
                  </a:lnTo>
                  <a:lnTo>
                    <a:pt x="578" y="168"/>
                  </a:lnTo>
                  <a:lnTo>
                    <a:pt x="578" y="168"/>
                  </a:lnTo>
                  <a:lnTo>
                    <a:pt x="578" y="168"/>
                  </a:lnTo>
                  <a:lnTo>
                    <a:pt x="575" y="168"/>
                  </a:lnTo>
                  <a:lnTo>
                    <a:pt x="575" y="166"/>
                  </a:lnTo>
                  <a:lnTo>
                    <a:pt x="573" y="166"/>
                  </a:lnTo>
                  <a:lnTo>
                    <a:pt x="573" y="168"/>
                  </a:lnTo>
                  <a:lnTo>
                    <a:pt x="570" y="168"/>
                  </a:lnTo>
                  <a:lnTo>
                    <a:pt x="570" y="166"/>
                  </a:lnTo>
                  <a:lnTo>
                    <a:pt x="568" y="166"/>
                  </a:lnTo>
                  <a:lnTo>
                    <a:pt x="566" y="163"/>
                  </a:lnTo>
                  <a:lnTo>
                    <a:pt x="566" y="163"/>
                  </a:lnTo>
                  <a:lnTo>
                    <a:pt x="566" y="161"/>
                  </a:lnTo>
                  <a:lnTo>
                    <a:pt x="563" y="161"/>
                  </a:lnTo>
                  <a:lnTo>
                    <a:pt x="563" y="161"/>
                  </a:lnTo>
                  <a:lnTo>
                    <a:pt x="563" y="161"/>
                  </a:lnTo>
                  <a:lnTo>
                    <a:pt x="563" y="159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59" y="152"/>
                  </a:lnTo>
                  <a:lnTo>
                    <a:pt x="556" y="152"/>
                  </a:lnTo>
                  <a:lnTo>
                    <a:pt x="554" y="152"/>
                  </a:lnTo>
                  <a:lnTo>
                    <a:pt x="551" y="149"/>
                  </a:lnTo>
                  <a:lnTo>
                    <a:pt x="549" y="149"/>
                  </a:lnTo>
                  <a:lnTo>
                    <a:pt x="549" y="149"/>
                  </a:lnTo>
                  <a:lnTo>
                    <a:pt x="547" y="149"/>
                  </a:lnTo>
                  <a:lnTo>
                    <a:pt x="542" y="149"/>
                  </a:lnTo>
                  <a:lnTo>
                    <a:pt x="540" y="149"/>
                  </a:lnTo>
                  <a:lnTo>
                    <a:pt x="540" y="149"/>
                  </a:lnTo>
                  <a:lnTo>
                    <a:pt x="537" y="149"/>
                  </a:lnTo>
                  <a:lnTo>
                    <a:pt x="537" y="149"/>
                  </a:lnTo>
                  <a:lnTo>
                    <a:pt x="537" y="149"/>
                  </a:lnTo>
                  <a:lnTo>
                    <a:pt x="537" y="147"/>
                  </a:lnTo>
                  <a:lnTo>
                    <a:pt x="537" y="147"/>
                  </a:lnTo>
                  <a:lnTo>
                    <a:pt x="535" y="147"/>
                  </a:lnTo>
                  <a:lnTo>
                    <a:pt x="530" y="147"/>
                  </a:lnTo>
                  <a:lnTo>
                    <a:pt x="530" y="147"/>
                  </a:lnTo>
                  <a:lnTo>
                    <a:pt x="530" y="147"/>
                  </a:lnTo>
                  <a:lnTo>
                    <a:pt x="530" y="147"/>
                  </a:lnTo>
                  <a:lnTo>
                    <a:pt x="530" y="147"/>
                  </a:lnTo>
                  <a:lnTo>
                    <a:pt x="528" y="147"/>
                  </a:lnTo>
                  <a:lnTo>
                    <a:pt x="528" y="147"/>
                  </a:lnTo>
                  <a:lnTo>
                    <a:pt x="528" y="147"/>
                  </a:lnTo>
                  <a:lnTo>
                    <a:pt x="525" y="147"/>
                  </a:lnTo>
                  <a:lnTo>
                    <a:pt x="523" y="147"/>
                  </a:lnTo>
                  <a:lnTo>
                    <a:pt x="523" y="144"/>
                  </a:lnTo>
                  <a:lnTo>
                    <a:pt x="521" y="144"/>
                  </a:lnTo>
                  <a:lnTo>
                    <a:pt x="521" y="142"/>
                  </a:lnTo>
                  <a:lnTo>
                    <a:pt x="521" y="142"/>
                  </a:lnTo>
                  <a:lnTo>
                    <a:pt x="521" y="140"/>
                  </a:lnTo>
                  <a:lnTo>
                    <a:pt x="521" y="137"/>
                  </a:lnTo>
                  <a:lnTo>
                    <a:pt x="523" y="133"/>
                  </a:lnTo>
                  <a:lnTo>
                    <a:pt x="523" y="133"/>
                  </a:lnTo>
                  <a:lnTo>
                    <a:pt x="525" y="130"/>
                  </a:lnTo>
                  <a:lnTo>
                    <a:pt x="525" y="130"/>
                  </a:lnTo>
                  <a:lnTo>
                    <a:pt x="525" y="130"/>
                  </a:lnTo>
                  <a:lnTo>
                    <a:pt x="525" y="128"/>
                  </a:lnTo>
                  <a:lnTo>
                    <a:pt x="525" y="128"/>
                  </a:lnTo>
                  <a:lnTo>
                    <a:pt x="525" y="126"/>
                  </a:lnTo>
                  <a:lnTo>
                    <a:pt x="525" y="126"/>
                  </a:lnTo>
                  <a:lnTo>
                    <a:pt x="525" y="126"/>
                  </a:lnTo>
                  <a:lnTo>
                    <a:pt x="525" y="123"/>
                  </a:lnTo>
                  <a:lnTo>
                    <a:pt x="523" y="123"/>
                  </a:lnTo>
                  <a:lnTo>
                    <a:pt x="523" y="123"/>
                  </a:lnTo>
                  <a:lnTo>
                    <a:pt x="518" y="126"/>
                  </a:lnTo>
                  <a:lnTo>
                    <a:pt x="514" y="123"/>
                  </a:lnTo>
                  <a:lnTo>
                    <a:pt x="511" y="123"/>
                  </a:lnTo>
                  <a:lnTo>
                    <a:pt x="511" y="123"/>
                  </a:lnTo>
                  <a:lnTo>
                    <a:pt x="509" y="123"/>
                  </a:lnTo>
                  <a:lnTo>
                    <a:pt x="507" y="123"/>
                  </a:lnTo>
                  <a:lnTo>
                    <a:pt x="502" y="123"/>
                  </a:lnTo>
                  <a:lnTo>
                    <a:pt x="502" y="123"/>
                  </a:lnTo>
                  <a:lnTo>
                    <a:pt x="499" y="123"/>
                  </a:lnTo>
                  <a:lnTo>
                    <a:pt x="499" y="123"/>
                  </a:lnTo>
                  <a:lnTo>
                    <a:pt x="497" y="123"/>
                  </a:lnTo>
                  <a:lnTo>
                    <a:pt x="495" y="123"/>
                  </a:lnTo>
                  <a:lnTo>
                    <a:pt x="495" y="123"/>
                  </a:lnTo>
                  <a:lnTo>
                    <a:pt x="492" y="123"/>
                  </a:lnTo>
                  <a:lnTo>
                    <a:pt x="492" y="121"/>
                  </a:lnTo>
                  <a:lnTo>
                    <a:pt x="492" y="121"/>
                  </a:lnTo>
                  <a:lnTo>
                    <a:pt x="490" y="121"/>
                  </a:lnTo>
                  <a:lnTo>
                    <a:pt x="490" y="123"/>
                  </a:lnTo>
                  <a:lnTo>
                    <a:pt x="488" y="123"/>
                  </a:lnTo>
                  <a:lnTo>
                    <a:pt x="488" y="123"/>
                  </a:lnTo>
                  <a:lnTo>
                    <a:pt x="488" y="123"/>
                  </a:lnTo>
                  <a:lnTo>
                    <a:pt x="485" y="121"/>
                  </a:lnTo>
                  <a:lnTo>
                    <a:pt x="485" y="121"/>
                  </a:lnTo>
                  <a:lnTo>
                    <a:pt x="485" y="118"/>
                  </a:lnTo>
                  <a:lnTo>
                    <a:pt x="485" y="118"/>
                  </a:lnTo>
                  <a:lnTo>
                    <a:pt x="488" y="116"/>
                  </a:lnTo>
                  <a:lnTo>
                    <a:pt x="490" y="114"/>
                  </a:lnTo>
                  <a:lnTo>
                    <a:pt x="490" y="111"/>
                  </a:lnTo>
                  <a:lnTo>
                    <a:pt x="490" y="109"/>
                  </a:lnTo>
                  <a:lnTo>
                    <a:pt x="490" y="107"/>
                  </a:lnTo>
                  <a:lnTo>
                    <a:pt x="488" y="107"/>
                  </a:lnTo>
                  <a:lnTo>
                    <a:pt x="488" y="109"/>
                  </a:lnTo>
                  <a:lnTo>
                    <a:pt x="485" y="109"/>
                  </a:lnTo>
                  <a:lnTo>
                    <a:pt x="483" y="109"/>
                  </a:lnTo>
                  <a:lnTo>
                    <a:pt x="483" y="107"/>
                  </a:lnTo>
                  <a:lnTo>
                    <a:pt x="483" y="107"/>
                  </a:lnTo>
                  <a:lnTo>
                    <a:pt x="485" y="99"/>
                  </a:lnTo>
                  <a:lnTo>
                    <a:pt x="485" y="99"/>
                  </a:lnTo>
                  <a:lnTo>
                    <a:pt x="485" y="97"/>
                  </a:lnTo>
                  <a:lnTo>
                    <a:pt x="485" y="97"/>
                  </a:lnTo>
                  <a:lnTo>
                    <a:pt x="488" y="97"/>
                  </a:lnTo>
                  <a:lnTo>
                    <a:pt x="488" y="97"/>
                  </a:lnTo>
                  <a:lnTo>
                    <a:pt x="490" y="97"/>
                  </a:lnTo>
                  <a:lnTo>
                    <a:pt x="490" y="97"/>
                  </a:lnTo>
                  <a:lnTo>
                    <a:pt x="492" y="95"/>
                  </a:lnTo>
                  <a:lnTo>
                    <a:pt x="492" y="92"/>
                  </a:lnTo>
                  <a:lnTo>
                    <a:pt x="495" y="92"/>
                  </a:lnTo>
                  <a:lnTo>
                    <a:pt x="492" y="92"/>
                  </a:lnTo>
                  <a:lnTo>
                    <a:pt x="492" y="90"/>
                  </a:lnTo>
                  <a:lnTo>
                    <a:pt x="492" y="90"/>
                  </a:lnTo>
                  <a:lnTo>
                    <a:pt x="495" y="85"/>
                  </a:lnTo>
                  <a:lnTo>
                    <a:pt x="495" y="85"/>
                  </a:lnTo>
                  <a:lnTo>
                    <a:pt x="495" y="83"/>
                  </a:lnTo>
                  <a:lnTo>
                    <a:pt x="495" y="83"/>
                  </a:lnTo>
                  <a:lnTo>
                    <a:pt x="492" y="83"/>
                  </a:lnTo>
                  <a:lnTo>
                    <a:pt x="492" y="83"/>
                  </a:lnTo>
                  <a:lnTo>
                    <a:pt x="492" y="83"/>
                  </a:lnTo>
                  <a:lnTo>
                    <a:pt x="492" y="81"/>
                  </a:lnTo>
                  <a:lnTo>
                    <a:pt x="492" y="81"/>
                  </a:lnTo>
                  <a:lnTo>
                    <a:pt x="492" y="78"/>
                  </a:lnTo>
                  <a:lnTo>
                    <a:pt x="492" y="78"/>
                  </a:lnTo>
                  <a:lnTo>
                    <a:pt x="492" y="76"/>
                  </a:lnTo>
                  <a:lnTo>
                    <a:pt x="495" y="73"/>
                  </a:lnTo>
                  <a:lnTo>
                    <a:pt x="495" y="71"/>
                  </a:lnTo>
                  <a:lnTo>
                    <a:pt x="495" y="71"/>
                  </a:lnTo>
                  <a:lnTo>
                    <a:pt x="495" y="62"/>
                  </a:lnTo>
                  <a:lnTo>
                    <a:pt x="492" y="59"/>
                  </a:lnTo>
                  <a:lnTo>
                    <a:pt x="485" y="45"/>
                  </a:lnTo>
                  <a:lnTo>
                    <a:pt x="476" y="31"/>
                  </a:lnTo>
                  <a:lnTo>
                    <a:pt x="466" y="21"/>
                  </a:lnTo>
                  <a:lnTo>
                    <a:pt x="459" y="17"/>
                  </a:lnTo>
                  <a:lnTo>
                    <a:pt x="452" y="5"/>
                  </a:lnTo>
                  <a:lnTo>
                    <a:pt x="452" y="5"/>
                  </a:lnTo>
                  <a:lnTo>
                    <a:pt x="450" y="2"/>
                  </a:lnTo>
                  <a:lnTo>
                    <a:pt x="445" y="2"/>
                  </a:lnTo>
                  <a:lnTo>
                    <a:pt x="445" y="2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0" y="0"/>
                  </a:lnTo>
                  <a:lnTo>
                    <a:pt x="440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36" y="0"/>
                  </a:lnTo>
                  <a:lnTo>
                    <a:pt x="436" y="0"/>
                  </a:lnTo>
                  <a:lnTo>
                    <a:pt x="433" y="0"/>
                  </a:lnTo>
                  <a:lnTo>
                    <a:pt x="433" y="0"/>
                  </a:lnTo>
                  <a:lnTo>
                    <a:pt x="433" y="0"/>
                  </a:lnTo>
                  <a:lnTo>
                    <a:pt x="431" y="0"/>
                  </a:lnTo>
                  <a:lnTo>
                    <a:pt x="431" y="0"/>
                  </a:lnTo>
                  <a:lnTo>
                    <a:pt x="431" y="0"/>
                  </a:lnTo>
                  <a:lnTo>
                    <a:pt x="431" y="0"/>
                  </a:lnTo>
                  <a:lnTo>
                    <a:pt x="428" y="0"/>
                  </a:lnTo>
                  <a:lnTo>
                    <a:pt x="428" y="2"/>
                  </a:lnTo>
                  <a:lnTo>
                    <a:pt x="426" y="2"/>
                  </a:lnTo>
                  <a:lnTo>
                    <a:pt x="426" y="2"/>
                  </a:lnTo>
                  <a:lnTo>
                    <a:pt x="426" y="2"/>
                  </a:lnTo>
                  <a:lnTo>
                    <a:pt x="424" y="2"/>
                  </a:lnTo>
                  <a:lnTo>
                    <a:pt x="424" y="2"/>
                  </a:lnTo>
                  <a:lnTo>
                    <a:pt x="424" y="2"/>
                  </a:lnTo>
                  <a:lnTo>
                    <a:pt x="421" y="5"/>
                  </a:lnTo>
                  <a:lnTo>
                    <a:pt x="421" y="5"/>
                  </a:lnTo>
                  <a:lnTo>
                    <a:pt x="421" y="5"/>
                  </a:lnTo>
                  <a:lnTo>
                    <a:pt x="419" y="5"/>
                  </a:lnTo>
                  <a:lnTo>
                    <a:pt x="419" y="5"/>
                  </a:lnTo>
                  <a:lnTo>
                    <a:pt x="419" y="5"/>
                  </a:lnTo>
                  <a:lnTo>
                    <a:pt x="417" y="7"/>
                  </a:lnTo>
                  <a:lnTo>
                    <a:pt x="417" y="7"/>
                  </a:lnTo>
                  <a:lnTo>
                    <a:pt x="417" y="10"/>
                  </a:lnTo>
                  <a:lnTo>
                    <a:pt x="414" y="10"/>
                  </a:lnTo>
                  <a:lnTo>
                    <a:pt x="414" y="10"/>
                  </a:lnTo>
                  <a:lnTo>
                    <a:pt x="410" y="7"/>
                  </a:lnTo>
                  <a:lnTo>
                    <a:pt x="407" y="10"/>
                  </a:lnTo>
                  <a:lnTo>
                    <a:pt x="407" y="10"/>
                  </a:lnTo>
                  <a:lnTo>
                    <a:pt x="407" y="12"/>
                  </a:lnTo>
                  <a:lnTo>
                    <a:pt x="407" y="12"/>
                  </a:lnTo>
                  <a:lnTo>
                    <a:pt x="407" y="12"/>
                  </a:lnTo>
                  <a:lnTo>
                    <a:pt x="407" y="14"/>
                  </a:lnTo>
                  <a:lnTo>
                    <a:pt x="402" y="14"/>
                  </a:lnTo>
                  <a:lnTo>
                    <a:pt x="402" y="14"/>
                  </a:lnTo>
                  <a:lnTo>
                    <a:pt x="400" y="17"/>
                  </a:lnTo>
                  <a:lnTo>
                    <a:pt x="400" y="17"/>
                  </a:lnTo>
                  <a:lnTo>
                    <a:pt x="400" y="17"/>
                  </a:lnTo>
                  <a:lnTo>
                    <a:pt x="400" y="17"/>
                  </a:lnTo>
                  <a:lnTo>
                    <a:pt x="398" y="17"/>
                  </a:lnTo>
                  <a:lnTo>
                    <a:pt x="398" y="17"/>
                  </a:lnTo>
                  <a:lnTo>
                    <a:pt x="398" y="17"/>
                  </a:lnTo>
                  <a:lnTo>
                    <a:pt x="395" y="17"/>
                  </a:lnTo>
                  <a:lnTo>
                    <a:pt x="395" y="17"/>
                  </a:lnTo>
                  <a:lnTo>
                    <a:pt x="395" y="17"/>
                  </a:lnTo>
                  <a:lnTo>
                    <a:pt x="395" y="17"/>
                  </a:lnTo>
                  <a:lnTo>
                    <a:pt x="395" y="19"/>
                  </a:lnTo>
                  <a:lnTo>
                    <a:pt x="393" y="19"/>
                  </a:lnTo>
                  <a:lnTo>
                    <a:pt x="393" y="19"/>
                  </a:lnTo>
                  <a:lnTo>
                    <a:pt x="393" y="19"/>
                  </a:lnTo>
                  <a:lnTo>
                    <a:pt x="391" y="19"/>
                  </a:lnTo>
                  <a:lnTo>
                    <a:pt x="391" y="19"/>
                  </a:lnTo>
                  <a:lnTo>
                    <a:pt x="391" y="21"/>
                  </a:lnTo>
                  <a:lnTo>
                    <a:pt x="391" y="24"/>
                  </a:lnTo>
                  <a:lnTo>
                    <a:pt x="391" y="24"/>
                  </a:lnTo>
                  <a:lnTo>
                    <a:pt x="391" y="24"/>
                  </a:lnTo>
                  <a:lnTo>
                    <a:pt x="391" y="26"/>
                  </a:lnTo>
                  <a:lnTo>
                    <a:pt x="391" y="28"/>
                  </a:lnTo>
                  <a:lnTo>
                    <a:pt x="391" y="28"/>
                  </a:lnTo>
                  <a:lnTo>
                    <a:pt x="393" y="28"/>
                  </a:lnTo>
                  <a:lnTo>
                    <a:pt x="393" y="31"/>
                  </a:lnTo>
                  <a:lnTo>
                    <a:pt x="393" y="31"/>
                  </a:lnTo>
                  <a:lnTo>
                    <a:pt x="393" y="31"/>
                  </a:lnTo>
                  <a:lnTo>
                    <a:pt x="393" y="31"/>
                  </a:lnTo>
                  <a:lnTo>
                    <a:pt x="393" y="31"/>
                  </a:lnTo>
                  <a:lnTo>
                    <a:pt x="391" y="33"/>
                  </a:lnTo>
                  <a:lnTo>
                    <a:pt x="391" y="36"/>
                  </a:lnTo>
                  <a:lnTo>
                    <a:pt x="391" y="36"/>
                  </a:lnTo>
                  <a:lnTo>
                    <a:pt x="391" y="36"/>
                  </a:lnTo>
                  <a:lnTo>
                    <a:pt x="391" y="38"/>
                  </a:lnTo>
                  <a:lnTo>
                    <a:pt x="391" y="38"/>
                  </a:lnTo>
                  <a:lnTo>
                    <a:pt x="391" y="38"/>
                  </a:lnTo>
                  <a:lnTo>
                    <a:pt x="391" y="38"/>
                  </a:lnTo>
                  <a:lnTo>
                    <a:pt x="391" y="38"/>
                  </a:lnTo>
                  <a:lnTo>
                    <a:pt x="388" y="38"/>
                  </a:lnTo>
                  <a:lnTo>
                    <a:pt x="388" y="40"/>
                  </a:lnTo>
                  <a:lnTo>
                    <a:pt x="388" y="40"/>
                  </a:lnTo>
                  <a:lnTo>
                    <a:pt x="386" y="40"/>
                  </a:lnTo>
                  <a:lnTo>
                    <a:pt x="386" y="40"/>
                  </a:lnTo>
                  <a:lnTo>
                    <a:pt x="384" y="43"/>
                  </a:lnTo>
                  <a:lnTo>
                    <a:pt x="384" y="43"/>
                  </a:lnTo>
                  <a:lnTo>
                    <a:pt x="384" y="43"/>
                  </a:lnTo>
                  <a:lnTo>
                    <a:pt x="384" y="43"/>
                  </a:lnTo>
                  <a:lnTo>
                    <a:pt x="384" y="43"/>
                  </a:lnTo>
                  <a:lnTo>
                    <a:pt x="381" y="43"/>
                  </a:lnTo>
                  <a:lnTo>
                    <a:pt x="381" y="43"/>
                  </a:lnTo>
                  <a:lnTo>
                    <a:pt x="379" y="45"/>
                  </a:lnTo>
                  <a:lnTo>
                    <a:pt x="376" y="52"/>
                  </a:lnTo>
                  <a:lnTo>
                    <a:pt x="374" y="52"/>
                  </a:lnTo>
                  <a:lnTo>
                    <a:pt x="372" y="55"/>
                  </a:lnTo>
                  <a:lnTo>
                    <a:pt x="372" y="55"/>
                  </a:lnTo>
                  <a:lnTo>
                    <a:pt x="369" y="55"/>
                  </a:lnTo>
                  <a:lnTo>
                    <a:pt x="367" y="55"/>
                  </a:lnTo>
                  <a:lnTo>
                    <a:pt x="367" y="55"/>
                  </a:lnTo>
                  <a:lnTo>
                    <a:pt x="367" y="55"/>
                  </a:lnTo>
                  <a:lnTo>
                    <a:pt x="365" y="57"/>
                  </a:lnTo>
                  <a:lnTo>
                    <a:pt x="365" y="59"/>
                  </a:lnTo>
                  <a:lnTo>
                    <a:pt x="362" y="59"/>
                  </a:lnTo>
                  <a:lnTo>
                    <a:pt x="362" y="59"/>
                  </a:lnTo>
                  <a:lnTo>
                    <a:pt x="360" y="62"/>
                  </a:lnTo>
                  <a:lnTo>
                    <a:pt x="360" y="62"/>
                  </a:lnTo>
                  <a:lnTo>
                    <a:pt x="357" y="64"/>
                  </a:lnTo>
                  <a:lnTo>
                    <a:pt x="357" y="64"/>
                  </a:lnTo>
                  <a:lnTo>
                    <a:pt x="357" y="66"/>
                  </a:lnTo>
                  <a:lnTo>
                    <a:pt x="357" y="66"/>
                  </a:lnTo>
                  <a:lnTo>
                    <a:pt x="357" y="66"/>
                  </a:lnTo>
                  <a:lnTo>
                    <a:pt x="357" y="66"/>
                  </a:lnTo>
                  <a:lnTo>
                    <a:pt x="357" y="66"/>
                  </a:lnTo>
                  <a:lnTo>
                    <a:pt x="357" y="66"/>
                  </a:lnTo>
                  <a:lnTo>
                    <a:pt x="357" y="66"/>
                  </a:lnTo>
                  <a:lnTo>
                    <a:pt x="357" y="66"/>
                  </a:lnTo>
                  <a:lnTo>
                    <a:pt x="355" y="66"/>
                  </a:lnTo>
                  <a:lnTo>
                    <a:pt x="355" y="66"/>
                  </a:lnTo>
                  <a:lnTo>
                    <a:pt x="355" y="66"/>
                  </a:lnTo>
                  <a:lnTo>
                    <a:pt x="355" y="66"/>
                  </a:lnTo>
                  <a:lnTo>
                    <a:pt x="355" y="66"/>
                  </a:lnTo>
                  <a:lnTo>
                    <a:pt x="355" y="66"/>
                  </a:lnTo>
                  <a:lnTo>
                    <a:pt x="355" y="66"/>
                  </a:lnTo>
                  <a:lnTo>
                    <a:pt x="355" y="66"/>
                  </a:lnTo>
                  <a:lnTo>
                    <a:pt x="355" y="66"/>
                  </a:lnTo>
                  <a:lnTo>
                    <a:pt x="353" y="66"/>
                  </a:lnTo>
                  <a:lnTo>
                    <a:pt x="353" y="66"/>
                  </a:lnTo>
                  <a:lnTo>
                    <a:pt x="353" y="69"/>
                  </a:lnTo>
                  <a:lnTo>
                    <a:pt x="353" y="69"/>
                  </a:lnTo>
                  <a:lnTo>
                    <a:pt x="353" y="71"/>
                  </a:lnTo>
                  <a:lnTo>
                    <a:pt x="353" y="73"/>
                  </a:lnTo>
                  <a:lnTo>
                    <a:pt x="353" y="73"/>
                  </a:lnTo>
                  <a:lnTo>
                    <a:pt x="350" y="73"/>
                  </a:lnTo>
                  <a:lnTo>
                    <a:pt x="350" y="73"/>
                  </a:lnTo>
                  <a:lnTo>
                    <a:pt x="353" y="73"/>
                  </a:lnTo>
                  <a:lnTo>
                    <a:pt x="353" y="73"/>
                  </a:lnTo>
                  <a:lnTo>
                    <a:pt x="353" y="76"/>
                  </a:lnTo>
                  <a:lnTo>
                    <a:pt x="350" y="73"/>
                  </a:lnTo>
                  <a:lnTo>
                    <a:pt x="350" y="76"/>
                  </a:lnTo>
                  <a:lnTo>
                    <a:pt x="350" y="76"/>
                  </a:lnTo>
                  <a:lnTo>
                    <a:pt x="350" y="76"/>
                  </a:lnTo>
                  <a:lnTo>
                    <a:pt x="350" y="76"/>
                  </a:lnTo>
                  <a:lnTo>
                    <a:pt x="348" y="76"/>
                  </a:lnTo>
                  <a:lnTo>
                    <a:pt x="348" y="78"/>
                  </a:lnTo>
                  <a:lnTo>
                    <a:pt x="348" y="78"/>
                  </a:lnTo>
                  <a:lnTo>
                    <a:pt x="346" y="81"/>
                  </a:lnTo>
                  <a:lnTo>
                    <a:pt x="346" y="81"/>
                  </a:lnTo>
                  <a:lnTo>
                    <a:pt x="343" y="81"/>
                  </a:lnTo>
                  <a:lnTo>
                    <a:pt x="343" y="83"/>
                  </a:lnTo>
                  <a:lnTo>
                    <a:pt x="343" y="83"/>
                  </a:lnTo>
                  <a:lnTo>
                    <a:pt x="343" y="85"/>
                  </a:lnTo>
                  <a:lnTo>
                    <a:pt x="343" y="85"/>
                  </a:lnTo>
                  <a:lnTo>
                    <a:pt x="343" y="85"/>
                  </a:lnTo>
                  <a:lnTo>
                    <a:pt x="343" y="85"/>
                  </a:lnTo>
                  <a:lnTo>
                    <a:pt x="343" y="85"/>
                  </a:lnTo>
                  <a:lnTo>
                    <a:pt x="343" y="85"/>
                  </a:lnTo>
                  <a:lnTo>
                    <a:pt x="341" y="85"/>
                  </a:lnTo>
                  <a:lnTo>
                    <a:pt x="341" y="85"/>
                  </a:lnTo>
                  <a:lnTo>
                    <a:pt x="341" y="85"/>
                  </a:lnTo>
                  <a:lnTo>
                    <a:pt x="341" y="85"/>
                  </a:lnTo>
                  <a:lnTo>
                    <a:pt x="341" y="85"/>
                  </a:lnTo>
                  <a:lnTo>
                    <a:pt x="341" y="88"/>
                  </a:lnTo>
                  <a:lnTo>
                    <a:pt x="341" y="88"/>
                  </a:lnTo>
                  <a:lnTo>
                    <a:pt x="339" y="88"/>
                  </a:lnTo>
                  <a:lnTo>
                    <a:pt x="339" y="88"/>
                  </a:lnTo>
                  <a:lnTo>
                    <a:pt x="336" y="88"/>
                  </a:lnTo>
                  <a:lnTo>
                    <a:pt x="334" y="90"/>
                  </a:lnTo>
                  <a:lnTo>
                    <a:pt x="336" y="90"/>
                  </a:lnTo>
                  <a:lnTo>
                    <a:pt x="331" y="90"/>
                  </a:lnTo>
                  <a:lnTo>
                    <a:pt x="331" y="90"/>
                  </a:lnTo>
                  <a:lnTo>
                    <a:pt x="331" y="90"/>
                  </a:lnTo>
                  <a:lnTo>
                    <a:pt x="331" y="90"/>
                  </a:lnTo>
                  <a:lnTo>
                    <a:pt x="329" y="90"/>
                  </a:lnTo>
                  <a:lnTo>
                    <a:pt x="329" y="90"/>
                  </a:lnTo>
                  <a:lnTo>
                    <a:pt x="329" y="90"/>
                  </a:lnTo>
                  <a:lnTo>
                    <a:pt x="329" y="90"/>
                  </a:lnTo>
                  <a:lnTo>
                    <a:pt x="329" y="90"/>
                  </a:lnTo>
                  <a:lnTo>
                    <a:pt x="329" y="92"/>
                  </a:lnTo>
                  <a:lnTo>
                    <a:pt x="327" y="92"/>
                  </a:lnTo>
                  <a:lnTo>
                    <a:pt x="327" y="92"/>
                  </a:lnTo>
                  <a:lnTo>
                    <a:pt x="327" y="92"/>
                  </a:lnTo>
                  <a:lnTo>
                    <a:pt x="327" y="92"/>
                  </a:lnTo>
                  <a:lnTo>
                    <a:pt x="327" y="95"/>
                  </a:lnTo>
                  <a:lnTo>
                    <a:pt x="327" y="95"/>
                  </a:lnTo>
                  <a:lnTo>
                    <a:pt x="327" y="95"/>
                  </a:lnTo>
                  <a:lnTo>
                    <a:pt x="324" y="97"/>
                  </a:lnTo>
                  <a:lnTo>
                    <a:pt x="324" y="97"/>
                  </a:lnTo>
                  <a:lnTo>
                    <a:pt x="324" y="99"/>
                  </a:lnTo>
                  <a:lnTo>
                    <a:pt x="322" y="99"/>
                  </a:lnTo>
                  <a:lnTo>
                    <a:pt x="322" y="99"/>
                  </a:lnTo>
                  <a:lnTo>
                    <a:pt x="322" y="99"/>
                  </a:lnTo>
                  <a:lnTo>
                    <a:pt x="322" y="99"/>
                  </a:lnTo>
                  <a:lnTo>
                    <a:pt x="320" y="102"/>
                  </a:lnTo>
                  <a:lnTo>
                    <a:pt x="320" y="102"/>
                  </a:lnTo>
                  <a:lnTo>
                    <a:pt x="320" y="102"/>
                  </a:lnTo>
                  <a:lnTo>
                    <a:pt x="315" y="102"/>
                  </a:lnTo>
                  <a:lnTo>
                    <a:pt x="313" y="102"/>
                  </a:lnTo>
                  <a:lnTo>
                    <a:pt x="313" y="99"/>
                  </a:lnTo>
                  <a:lnTo>
                    <a:pt x="310" y="99"/>
                  </a:lnTo>
                  <a:lnTo>
                    <a:pt x="310" y="99"/>
                  </a:lnTo>
                  <a:lnTo>
                    <a:pt x="310" y="99"/>
                  </a:lnTo>
                  <a:lnTo>
                    <a:pt x="308" y="102"/>
                  </a:lnTo>
                  <a:lnTo>
                    <a:pt x="308" y="102"/>
                  </a:lnTo>
                  <a:lnTo>
                    <a:pt x="308" y="102"/>
                  </a:lnTo>
                  <a:lnTo>
                    <a:pt x="305" y="99"/>
                  </a:lnTo>
                  <a:lnTo>
                    <a:pt x="305" y="99"/>
                  </a:lnTo>
                  <a:lnTo>
                    <a:pt x="305" y="99"/>
                  </a:lnTo>
                  <a:lnTo>
                    <a:pt x="305" y="99"/>
                  </a:lnTo>
                  <a:lnTo>
                    <a:pt x="305" y="99"/>
                  </a:lnTo>
                  <a:lnTo>
                    <a:pt x="305" y="99"/>
                  </a:lnTo>
                  <a:lnTo>
                    <a:pt x="305" y="99"/>
                  </a:lnTo>
                  <a:lnTo>
                    <a:pt x="303" y="99"/>
                  </a:lnTo>
                  <a:lnTo>
                    <a:pt x="303" y="99"/>
                  </a:lnTo>
                  <a:lnTo>
                    <a:pt x="303" y="99"/>
                  </a:lnTo>
                  <a:lnTo>
                    <a:pt x="303" y="99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301" y="102"/>
                  </a:lnTo>
                  <a:lnTo>
                    <a:pt x="298" y="102"/>
                  </a:lnTo>
                  <a:lnTo>
                    <a:pt x="298" y="102"/>
                  </a:lnTo>
                  <a:lnTo>
                    <a:pt x="298" y="102"/>
                  </a:lnTo>
                  <a:lnTo>
                    <a:pt x="298" y="102"/>
                  </a:lnTo>
                  <a:lnTo>
                    <a:pt x="298" y="102"/>
                  </a:lnTo>
                  <a:lnTo>
                    <a:pt x="298" y="102"/>
                  </a:lnTo>
                  <a:lnTo>
                    <a:pt x="298" y="102"/>
                  </a:lnTo>
                  <a:lnTo>
                    <a:pt x="298" y="102"/>
                  </a:lnTo>
                  <a:lnTo>
                    <a:pt x="296" y="104"/>
                  </a:lnTo>
                  <a:lnTo>
                    <a:pt x="296" y="104"/>
                  </a:lnTo>
                  <a:lnTo>
                    <a:pt x="296" y="104"/>
                  </a:lnTo>
                  <a:lnTo>
                    <a:pt x="294" y="104"/>
                  </a:lnTo>
                  <a:lnTo>
                    <a:pt x="294" y="104"/>
                  </a:lnTo>
                  <a:lnTo>
                    <a:pt x="294" y="104"/>
                  </a:lnTo>
                  <a:lnTo>
                    <a:pt x="289" y="104"/>
                  </a:lnTo>
                  <a:lnTo>
                    <a:pt x="289" y="104"/>
                  </a:lnTo>
                  <a:lnTo>
                    <a:pt x="286" y="104"/>
                  </a:lnTo>
                  <a:lnTo>
                    <a:pt x="286" y="104"/>
                  </a:lnTo>
                  <a:lnTo>
                    <a:pt x="286" y="104"/>
                  </a:lnTo>
                  <a:lnTo>
                    <a:pt x="284" y="107"/>
                  </a:lnTo>
                  <a:lnTo>
                    <a:pt x="284" y="107"/>
                  </a:lnTo>
                  <a:lnTo>
                    <a:pt x="284" y="107"/>
                  </a:lnTo>
                  <a:lnTo>
                    <a:pt x="282" y="107"/>
                  </a:lnTo>
                  <a:lnTo>
                    <a:pt x="279" y="107"/>
                  </a:lnTo>
                  <a:lnTo>
                    <a:pt x="279" y="107"/>
                  </a:lnTo>
                  <a:lnTo>
                    <a:pt x="277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2" y="107"/>
                  </a:lnTo>
                  <a:lnTo>
                    <a:pt x="272" y="107"/>
                  </a:lnTo>
                  <a:lnTo>
                    <a:pt x="272" y="107"/>
                  </a:lnTo>
                  <a:lnTo>
                    <a:pt x="270" y="107"/>
                  </a:lnTo>
                  <a:lnTo>
                    <a:pt x="268" y="107"/>
                  </a:lnTo>
                  <a:lnTo>
                    <a:pt x="265" y="107"/>
                  </a:lnTo>
                  <a:lnTo>
                    <a:pt x="265" y="107"/>
                  </a:lnTo>
                  <a:lnTo>
                    <a:pt x="265" y="107"/>
                  </a:lnTo>
                  <a:lnTo>
                    <a:pt x="263" y="107"/>
                  </a:lnTo>
                  <a:lnTo>
                    <a:pt x="263" y="107"/>
                  </a:lnTo>
                  <a:lnTo>
                    <a:pt x="263" y="107"/>
                  </a:lnTo>
                  <a:lnTo>
                    <a:pt x="263" y="107"/>
                  </a:lnTo>
                  <a:lnTo>
                    <a:pt x="260" y="107"/>
                  </a:lnTo>
                  <a:lnTo>
                    <a:pt x="260" y="107"/>
                  </a:lnTo>
                  <a:lnTo>
                    <a:pt x="260" y="107"/>
                  </a:lnTo>
                  <a:lnTo>
                    <a:pt x="260" y="107"/>
                  </a:lnTo>
                  <a:lnTo>
                    <a:pt x="258" y="107"/>
                  </a:lnTo>
                  <a:lnTo>
                    <a:pt x="256" y="107"/>
                  </a:lnTo>
                  <a:lnTo>
                    <a:pt x="256" y="107"/>
                  </a:lnTo>
                  <a:lnTo>
                    <a:pt x="256" y="107"/>
                  </a:lnTo>
                  <a:lnTo>
                    <a:pt x="256" y="107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51" y="107"/>
                  </a:lnTo>
                  <a:lnTo>
                    <a:pt x="249" y="107"/>
                  </a:lnTo>
                  <a:lnTo>
                    <a:pt x="246" y="109"/>
                  </a:lnTo>
                  <a:lnTo>
                    <a:pt x="246" y="109"/>
                  </a:lnTo>
                  <a:lnTo>
                    <a:pt x="244" y="109"/>
                  </a:lnTo>
                  <a:lnTo>
                    <a:pt x="244" y="109"/>
                  </a:lnTo>
                  <a:lnTo>
                    <a:pt x="244" y="111"/>
                  </a:lnTo>
                  <a:lnTo>
                    <a:pt x="244" y="111"/>
                  </a:lnTo>
                  <a:lnTo>
                    <a:pt x="244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4"/>
                  </a:lnTo>
                  <a:lnTo>
                    <a:pt x="242" y="114"/>
                  </a:lnTo>
                  <a:lnTo>
                    <a:pt x="242" y="114"/>
                  </a:lnTo>
                  <a:lnTo>
                    <a:pt x="239" y="114"/>
                  </a:lnTo>
                  <a:lnTo>
                    <a:pt x="239" y="114"/>
                  </a:lnTo>
                  <a:lnTo>
                    <a:pt x="239" y="116"/>
                  </a:lnTo>
                  <a:lnTo>
                    <a:pt x="239" y="116"/>
                  </a:lnTo>
                  <a:lnTo>
                    <a:pt x="242" y="116"/>
                  </a:lnTo>
                  <a:lnTo>
                    <a:pt x="242" y="116"/>
                  </a:lnTo>
                  <a:lnTo>
                    <a:pt x="242" y="116"/>
                  </a:lnTo>
                  <a:lnTo>
                    <a:pt x="242" y="118"/>
                  </a:lnTo>
                  <a:lnTo>
                    <a:pt x="242" y="118"/>
                  </a:lnTo>
                  <a:lnTo>
                    <a:pt x="249" y="121"/>
                  </a:lnTo>
                  <a:lnTo>
                    <a:pt x="249" y="121"/>
                  </a:lnTo>
                  <a:lnTo>
                    <a:pt x="249" y="123"/>
                  </a:lnTo>
                  <a:lnTo>
                    <a:pt x="251" y="123"/>
                  </a:lnTo>
                  <a:lnTo>
                    <a:pt x="253" y="126"/>
                  </a:lnTo>
                  <a:lnTo>
                    <a:pt x="251" y="126"/>
                  </a:lnTo>
                  <a:lnTo>
                    <a:pt x="251" y="128"/>
                  </a:lnTo>
                  <a:lnTo>
                    <a:pt x="249" y="128"/>
                  </a:lnTo>
                  <a:lnTo>
                    <a:pt x="246" y="133"/>
                  </a:lnTo>
                  <a:lnTo>
                    <a:pt x="242" y="137"/>
                  </a:lnTo>
                  <a:lnTo>
                    <a:pt x="242" y="140"/>
                  </a:lnTo>
                  <a:lnTo>
                    <a:pt x="242" y="140"/>
                  </a:lnTo>
                  <a:lnTo>
                    <a:pt x="239" y="142"/>
                  </a:lnTo>
                  <a:lnTo>
                    <a:pt x="239" y="142"/>
                  </a:lnTo>
                  <a:lnTo>
                    <a:pt x="237" y="147"/>
                  </a:lnTo>
                  <a:lnTo>
                    <a:pt x="234" y="147"/>
                  </a:lnTo>
                  <a:lnTo>
                    <a:pt x="234" y="147"/>
                  </a:lnTo>
                  <a:lnTo>
                    <a:pt x="230" y="149"/>
                  </a:lnTo>
                  <a:lnTo>
                    <a:pt x="227" y="149"/>
                  </a:lnTo>
                  <a:lnTo>
                    <a:pt x="227" y="152"/>
                  </a:lnTo>
                  <a:lnTo>
                    <a:pt x="225" y="154"/>
                  </a:lnTo>
                  <a:lnTo>
                    <a:pt x="225" y="156"/>
                  </a:lnTo>
                  <a:lnTo>
                    <a:pt x="225" y="159"/>
                  </a:lnTo>
                  <a:lnTo>
                    <a:pt x="220" y="159"/>
                  </a:lnTo>
                  <a:lnTo>
                    <a:pt x="197" y="161"/>
                  </a:lnTo>
                  <a:lnTo>
                    <a:pt x="192" y="161"/>
                  </a:lnTo>
                  <a:lnTo>
                    <a:pt x="187" y="163"/>
                  </a:lnTo>
                  <a:lnTo>
                    <a:pt x="185" y="163"/>
                  </a:lnTo>
                  <a:lnTo>
                    <a:pt x="182" y="163"/>
                  </a:lnTo>
                  <a:lnTo>
                    <a:pt x="175" y="161"/>
                  </a:lnTo>
                  <a:lnTo>
                    <a:pt x="175" y="161"/>
                  </a:lnTo>
                  <a:lnTo>
                    <a:pt x="173" y="161"/>
                  </a:lnTo>
                  <a:lnTo>
                    <a:pt x="173" y="163"/>
                  </a:lnTo>
                  <a:lnTo>
                    <a:pt x="171" y="163"/>
                  </a:lnTo>
                  <a:lnTo>
                    <a:pt x="171" y="163"/>
                  </a:lnTo>
                  <a:lnTo>
                    <a:pt x="168" y="166"/>
                  </a:lnTo>
                  <a:lnTo>
                    <a:pt x="166" y="166"/>
                  </a:lnTo>
                  <a:lnTo>
                    <a:pt x="166" y="166"/>
                  </a:lnTo>
                  <a:lnTo>
                    <a:pt x="166" y="166"/>
                  </a:lnTo>
                  <a:lnTo>
                    <a:pt x="163" y="166"/>
                  </a:lnTo>
                  <a:lnTo>
                    <a:pt x="163" y="168"/>
                  </a:lnTo>
                  <a:lnTo>
                    <a:pt x="161" y="166"/>
                  </a:lnTo>
                  <a:lnTo>
                    <a:pt x="161" y="168"/>
                  </a:lnTo>
                  <a:lnTo>
                    <a:pt x="159" y="168"/>
                  </a:lnTo>
                  <a:lnTo>
                    <a:pt x="152" y="170"/>
                  </a:lnTo>
                  <a:lnTo>
                    <a:pt x="152" y="170"/>
                  </a:lnTo>
                  <a:lnTo>
                    <a:pt x="152" y="170"/>
                  </a:lnTo>
                  <a:lnTo>
                    <a:pt x="152" y="173"/>
                  </a:lnTo>
                  <a:lnTo>
                    <a:pt x="149" y="173"/>
                  </a:lnTo>
                  <a:lnTo>
                    <a:pt x="149" y="173"/>
                  </a:lnTo>
                  <a:lnTo>
                    <a:pt x="149" y="173"/>
                  </a:lnTo>
                  <a:lnTo>
                    <a:pt x="149" y="173"/>
                  </a:lnTo>
                  <a:lnTo>
                    <a:pt x="149" y="173"/>
                  </a:lnTo>
                  <a:lnTo>
                    <a:pt x="147" y="175"/>
                  </a:lnTo>
                  <a:lnTo>
                    <a:pt x="147" y="178"/>
                  </a:lnTo>
                  <a:lnTo>
                    <a:pt x="145" y="178"/>
                  </a:lnTo>
                  <a:lnTo>
                    <a:pt x="145" y="178"/>
                  </a:lnTo>
                  <a:lnTo>
                    <a:pt x="145" y="178"/>
                  </a:lnTo>
                  <a:lnTo>
                    <a:pt x="145" y="178"/>
                  </a:lnTo>
                  <a:lnTo>
                    <a:pt x="142" y="178"/>
                  </a:lnTo>
                  <a:lnTo>
                    <a:pt x="142" y="178"/>
                  </a:lnTo>
                  <a:lnTo>
                    <a:pt x="142" y="178"/>
                  </a:lnTo>
                  <a:lnTo>
                    <a:pt x="142" y="178"/>
                  </a:lnTo>
                  <a:lnTo>
                    <a:pt x="142" y="180"/>
                  </a:lnTo>
                  <a:lnTo>
                    <a:pt x="142" y="180"/>
                  </a:lnTo>
                  <a:lnTo>
                    <a:pt x="140" y="180"/>
                  </a:lnTo>
                  <a:lnTo>
                    <a:pt x="140" y="180"/>
                  </a:lnTo>
                  <a:lnTo>
                    <a:pt x="137" y="180"/>
                  </a:lnTo>
                  <a:lnTo>
                    <a:pt x="137" y="180"/>
                  </a:lnTo>
                  <a:lnTo>
                    <a:pt x="137" y="180"/>
                  </a:lnTo>
                  <a:lnTo>
                    <a:pt x="135" y="180"/>
                  </a:lnTo>
                  <a:lnTo>
                    <a:pt x="133" y="180"/>
                  </a:lnTo>
                  <a:lnTo>
                    <a:pt x="133" y="182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28" y="185"/>
                  </a:lnTo>
                  <a:lnTo>
                    <a:pt x="128" y="185"/>
                  </a:lnTo>
                  <a:lnTo>
                    <a:pt x="128" y="185"/>
                  </a:lnTo>
                  <a:lnTo>
                    <a:pt x="128" y="185"/>
                  </a:lnTo>
                  <a:lnTo>
                    <a:pt x="126" y="185"/>
                  </a:lnTo>
                  <a:lnTo>
                    <a:pt x="126" y="182"/>
                  </a:lnTo>
                  <a:lnTo>
                    <a:pt x="123" y="180"/>
                  </a:lnTo>
                  <a:lnTo>
                    <a:pt x="123" y="180"/>
                  </a:lnTo>
                  <a:lnTo>
                    <a:pt x="121" y="180"/>
                  </a:lnTo>
                  <a:lnTo>
                    <a:pt x="119" y="180"/>
                  </a:lnTo>
                  <a:lnTo>
                    <a:pt x="119" y="178"/>
                  </a:lnTo>
                  <a:lnTo>
                    <a:pt x="119" y="178"/>
                  </a:lnTo>
                  <a:lnTo>
                    <a:pt x="119" y="178"/>
                  </a:lnTo>
                  <a:lnTo>
                    <a:pt x="119" y="175"/>
                  </a:lnTo>
                  <a:lnTo>
                    <a:pt x="119" y="175"/>
                  </a:lnTo>
                  <a:lnTo>
                    <a:pt x="119" y="175"/>
                  </a:lnTo>
                  <a:lnTo>
                    <a:pt x="119" y="175"/>
                  </a:lnTo>
                  <a:lnTo>
                    <a:pt x="119" y="173"/>
                  </a:lnTo>
                  <a:lnTo>
                    <a:pt x="116" y="173"/>
                  </a:lnTo>
                  <a:lnTo>
                    <a:pt x="116" y="173"/>
                  </a:lnTo>
                  <a:lnTo>
                    <a:pt x="116" y="173"/>
                  </a:lnTo>
                  <a:lnTo>
                    <a:pt x="114" y="173"/>
                  </a:lnTo>
                  <a:lnTo>
                    <a:pt x="114" y="170"/>
                  </a:lnTo>
                  <a:lnTo>
                    <a:pt x="114" y="170"/>
                  </a:lnTo>
                  <a:lnTo>
                    <a:pt x="114" y="168"/>
                  </a:lnTo>
                  <a:lnTo>
                    <a:pt x="114" y="168"/>
                  </a:lnTo>
                  <a:lnTo>
                    <a:pt x="114" y="168"/>
                  </a:lnTo>
                  <a:lnTo>
                    <a:pt x="114" y="168"/>
                  </a:lnTo>
                  <a:lnTo>
                    <a:pt x="111" y="168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09" y="173"/>
                  </a:lnTo>
                  <a:lnTo>
                    <a:pt x="109" y="173"/>
                  </a:lnTo>
                  <a:lnTo>
                    <a:pt x="109" y="173"/>
                  </a:lnTo>
                  <a:lnTo>
                    <a:pt x="109" y="173"/>
                  </a:lnTo>
                  <a:lnTo>
                    <a:pt x="107" y="173"/>
                  </a:lnTo>
                  <a:lnTo>
                    <a:pt x="107" y="173"/>
                  </a:lnTo>
                  <a:lnTo>
                    <a:pt x="107" y="173"/>
                  </a:lnTo>
                  <a:lnTo>
                    <a:pt x="107" y="173"/>
                  </a:lnTo>
                  <a:lnTo>
                    <a:pt x="107" y="178"/>
                  </a:lnTo>
                  <a:lnTo>
                    <a:pt x="107" y="178"/>
                  </a:lnTo>
                  <a:lnTo>
                    <a:pt x="104" y="178"/>
                  </a:lnTo>
                  <a:lnTo>
                    <a:pt x="100" y="180"/>
                  </a:lnTo>
                  <a:lnTo>
                    <a:pt x="100" y="180"/>
                  </a:lnTo>
                  <a:lnTo>
                    <a:pt x="97" y="182"/>
                  </a:lnTo>
                  <a:lnTo>
                    <a:pt x="97" y="182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2" y="182"/>
                  </a:lnTo>
                  <a:lnTo>
                    <a:pt x="90" y="182"/>
                  </a:lnTo>
                  <a:lnTo>
                    <a:pt x="88" y="182"/>
                  </a:lnTo>
                  <a:lnTo>
                    <a:pt x="88" y="185"/>
                  </a:lnTo>
                  <a:lnTo>
                    <a:pt x="85" y="185"/>
                  </a:lnTo>
                  <a:lnTo>
                    <a:pt x="85" y="187"/>
                  </a:lnTo>
                  <a:lnTo>
                    <a:pt x="83" y="187"/>
                  </a:lnTo>
                  <a:lnTo>
                    <a:pt x="83" y="187"/>
                  </a:lnTo>
                  <a:lnTo>
                    <a:pt x="81" y="189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1" y="189"/>
                  </a:lnTo>
                  <a:lnTo>
                    <a:pt x="69" y="187"/>
                  </a:lnTo>
                  <a:lnTo>
                    <a:pt x="66" y="187"/>
                  </a:lnTo>
                  <a:lnTo>
                    <a:pt x="62" y="187"/>
                  </a:lnTo>
                  <a:lnTo>
                    <a:pt x="59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5" y="192"/>
                  </a:lnTo>
                  <a:lnTo>
                    <a:pt x="55" y="192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7"/>
                  </a:lnTo>
                  <a:lnTo>
                    <a:pt x="50" y="197"/>
                  </a:lnTo>
                  <a:lnTo>
                    <a:pt x="45" y="199"/>
                  </a:lnTo>
                  <a:lnTo>
                    <a:pt x="45" y="201"/>
                  </a:lnTo>
                  <a:lnTo>
                    <a:pt x="43" y="201"/>
                  </a:lnTo>
                  <a:lnTo>
                    <a:pt x="43" y="204"/>
                  </a:lnTo>
                  <a:lnTo>
                    <a:pt x="43" y="206"/>
                  </a:lnTo>
                  <a:lnTo>
                    <a:pt x="43" y="206"/>
                  </a:lnTo>
                  <a:lnTo>
                    <a:pt x="43" y="206"/>
                  </a:lnTo>
                  <a:lnTo>
                    <a:pt x="43" y="208"/>
                  </a:lnTo>
                  <a:lnTo>
                    <a:pt x="43" y="211"/>
                  </a:lnTo>
                  <a:lnTo>
                    <a:pt x="40" y="211"/>
                  </a:lnTo>
                  <a:lnTo>
                    <a:pt x="40" y="211"/>
                  </a:lnTo>
                  <a:lnTo>
                    <a:pt x="40" y="211"/>
                  </a:lnTo>
                  <a:lnTo>
                    <a:pt x="40" y="213"/>
                  </a:lnTo>
                  <a:lnTo>
                    <a:pt x="38" y="213"/>
                  </a:lnTo>
                  <a:lnTo>
                    <a:pt x="38" y="215"/>
                  </a:lnTo>
                  <a:lnTo>
                    <a:pt x="36" y="220"/>
                  </a:lnTo>
                  <a:lnTo>
                    <a:pt x="36" y="223"/>
                  </a:lnTo>
                  <a:lnTo>
                    <a:pt x="33" y="225"/>
                  </a:lnTo>
                  <a:lnTo>
                    <a:pt x="33" y="227"/>
                  </a:lnTo>
                  <a:lnTo>
                    <a:pt x="33" y="227"/>
                  </a:lnTo>
                  <a:lnTo>
                    <a:pt x="31" y="230"/>
                  </a:lnTo>
                  <a:lnTo>
                    <a:pt x="29" y="230"/>
                  </a:lnTo>
                  <a:lnTo>
                    <a:pt x="29" y="230"/>
                  </a:lnTo>
                  <a:lnTo>
                    <a:pt x="29" y="232"/>
                  </a:lnTo>
                  <a:lnTo>
                    <a:pt x="21" y="246"/>
                  </a:lnTo>
                  <a:lnTo>
                    <a:pt x="21" y="246"/>
                  </a:lnTo>
                  <a:lnTo>
                    <a:pt x="19" y="249"/>
                  </a:lnTo>
                  <a:lnTo>
                    <a:pt x="21" y="249"/>
                  </a:lnTo>
                  <a:lnTo>
                    <a:pt x="21" y="249"/>
                  </a:lnTo>
                  <a:lnTo>
                    <a:pt x="21" y="251"/>
                  </a:lnTo>
                  <a:lnTo>
                    <a:pt x="19" y="251"/>
                  </a:lnTo>
                  <a:lnTo>
                    <a:pt x="17" y="253"/>
                  </a:lnTo>
                  <a:lnTo>
                    <a:pt x="17" y="253"/>
                  </a:lnTo>
                  <a:lnTo>
                    <a:pt x="10" y="258"/>
                  </a:lnTo>
                  <a:lnTo>
                    <a:pt x="7" y="258"/>
                  </a:lnTo>
                  <a:lnTo>
                    <a:pt x="7" y="258"/>
                  </a:lnTo>
                  <a:lnTo>
                    <a:pt x="5" y="260"/>
                  </a:lnTo>
                  <a:lnTo>
                    <a:pt x="5" y="260"/>
                  </a:lnTo>
                  <a:lnTo>
                    <a:pt x="3" y="260"/>
                  </a:lnTo>
                  <a:lnTo>
                    <a:pt x="3" y="263"/>
                  </a:lnTo>
                  <a:lnTo>
                    <a:pt x="3" y="263"/>
                  </a:lnTo>
                  <a:lnTo>
                    <a:pt x="3" y="263"/>
                  </a:lnTo>
                  <a:lnTo>
                    <a:pt x="3" y="263"/>
                  </a:lnTo>
                  <a:lnTo>
                    <a:pt x="3" y="265"/>
                  </a:lnTo>
                  <a:lnTo>
                    <a:pt x="3" y="265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8"/>
                  </a:lnTo>
                  <a:lnTo>
                    <a:pt x="0" y="268"/>
                  </a:lnTo>
                  <a:lnTo>
                    <a:pt x="0" y="268"/>
                  </a:lnTo>
                  <a:lnTo>
                    <a:pt x="0" y="268"/>
                  </a:lnTo>
                  <a:lnTo>
                    <a:pt x="3" y="270"/>
                  </a:lnTo>
                  <a:lnTo>
                    <a:pt x="3" y="270"/>
                  </a:lnTo>
                  <a:lnTo>
                    <a:pt x="3" y="270"/>
                  </a:lnTo>
                  <a:lnTo>
                    <a:pt x="3" y="272"/>
                  </a:lnTo>
                  <a:lnTo>
                    <a:pt x="3" y="272"/>
                  </a:lnTo>
                  <a:lnTo>
                    <a:pt x="5" y="272"/>
                  </a:lnTo>
                  <a:lnTo>
                    <a:pt x="5" y="272"/>
                  </a:lnTo>
                  <a:lnTo>
                    <a:pt x="7" y="272"/>
                  </a:lnTo>
                  <a:lnTo>
                    <a:pt x="7" y="272"/>
                  </a:lnTo>
                  <a:lnTo>
                    <a:pt x="10" y="272"/>
                  </a:lnTo>
                  <a:lnTo>
                    <a:pt x="10" y="272"/>
                  </a:lnTo>
                  <a:lnTo>
                    <a:pt x="10" y="272"/>
                  </a:lnTo>
                  <a:lnTo>
                    <a:pt x="10" y="275"/>
                  </a:lnTo>
                  <a:lnTo>
                    <a:pt x="12" y="275"/>
                  </a:lnTo>
                  <a:lnTo>
                    <a:pt x="12" y="282"/>
                  </a:lnTo>
                  <a:lnTo>
                    <a:pt x="12" y="282"/>
                  </a:lnTo>
                  <a:lnTo>
                    <a:pt x="12" y="282"/>
                  </a:lnTo>
                  <a:lnTo>
                    <a:pt x="12" y="286"/>
                  </a:lnTo>
                  <a:lnTo>
                    <a:pt x="10" y="289"/>
                  </a:lnTo>
                  <a:lnTo>
                    <a:pt x="10" y="289"/>
                  </a:lnTo>
                  <a:lnTo>
                    <a:pt x="10" y="289"/>
                  </a:lnTo>
                  <a:lnTo>
                    <a:pt x="10" y="291"/>
                  </a:lnTo>
                  <a:lnTo>
                    <a:pt x="12" y="291"/>
                  </a:lnTo>
                  <a:lnTo>
                    <a:pt x="12" y="294"/>
                  </a:lnTo>
                  <a:lnTo>
                    <a:pt x="12" y="294"/>
                  </a:lnTo>
                  <a:lnTo>
                    <a:pt x="12" y="296"/>
                  </a:lnTo>
                  <a:lnTo>
                    <a:pt x="12" y="296"/>
                  </a:lnTo>
                  <a:lnTo>
                    <a:pt x="10" y="298"/>
                  </a:lnTo>
                  <a:lnTo>
                    <a:pt x="10" y="298"/>
                  </a:lnTo>
                  <a:lnTo>
                    <a:pt x="10" y="301"/>
                  </a:lnTo>
                  <a:lnTo>
                    <a:pt x="10" y="301"/>
                  </a:lnTo>
                  <a:lnTo>
                    <a:pt x="10" y="301"/>
                  </a:lnTo>
                  <a:lnTo>
                    <a:pt x="10" y="301"/>
                  </a:lnTo>
                  <a:lnTo>
                    <a:pt x="10" y="301"/>
                  </a:lnTo>
                  <a:lnTo>
                    <a:pt x="10" y="303"/>
                  </a:lnTo>
                  <a:lnTo>
                    <a:pt x="7" y="303"/>
                  </a:lnTo>
                  <a:lnTo>
                    <a:pt x="7" y="303"/>
                  </a:lnTo>
                  <a:lnTo>
                    <a:pt x="7" y="305"/>
                  </a:lnTo>
                  <a:lnTo>
                    <a:pt x="7" y="305"/>
                  </a:lnTo>
                  <a:lnTo>
                    <a:pt x="7" y="305"/>
                  </a:lnTo>
                  <a:lnTo>
                    <a:pt x="7" y="305"/>
                  </a:lnTo>
                  <a:lnTo>
                    <a:pt x="7" y="308"/>
                  </a:lnTo>
                  <a:lnTo>
                    <a:pt x="7" y="308"/>
                  </a:lnTo>
                  <a:lnTo>
                    <a:pt x="10" y="308"/>
                  </a:lnTo>
                  <a:lnTo>
                    <a:pt x="10" y="310"/>
                  </a:lnTo>
                  <a:lnTo>
                    <a:pt x="12" y="310"/>
                  </a:lnTo>
                  <a:lnTo>
                    <a:pt x="12" y="310"/>
                  </a:lnTo>
                  <a:lnTo>
                    <a:pt x="14" y="312"/>
                  </a:lnTo>
                  <a:lnTo>
                    <a:pt x="14" y="312"/>
                  </a:lnTo>
                  <a:lnTo>
                    <a:pt x="14" y="315"/>
                  </a:lnTo>
                  <a:lnTo>
                    <a:pt x="14" y="317"/>
                  </a:lnTo>
                  <a:lnTo>
                    <a:pt x="14" y="320"/>
                  </a:lnTo>
                  <a:lnTo>
                    <a:pt x="14" y="320"/>
                  </a:lnTo>
                  <a:lnTo>
                    <a:pt x="14" y="322"/>
                  </a:lnTo>
                  <a:lnTo>
                    <a:pt x="14" y="322"/>
                  </a:lnTo>
                  <a:lnTo>
                    <a:pt x="14" y="322"/>
                  </a:lnTo>
                  <a:lnTo>
                    <a:pt x="14" y="322"/>
                  </a:lnTo>
                  <a:lnTo>
                    <a:pt x="14" y="324"/>
                  </a:lnTo>
                  <a:lnTo>
                    <a:pt x="14" y="324"/>
                  </a:lnTo>
                  <a:lnTo>
                    <a:pt x="14" y="324"/>
                  </a:lnTo>
                  <a:lnTo>
                    <a:pt x="14" y="327"/>
                  </a:lnTo>
                  <a:lnTo>
                    <a:pt x="14" y="327"/>
                  </a:lnTo>
                  <a:lnTo>
                    <a:pt x="17" y="331"/>
                  </a:lnTo>
                  <a:lnTo>
                    <a:pt x="17" y="331"/>
                  </a:lnTo>
                  <a:lnTo>
                    <a:pt x="17" y="334"/>
                  </a:lnTo>
                  <a:lnTo>
                    <a:pt x="14" y="334"/>
                  </a:lnTo>
                  <a:lnTo>
                    <a:pt x="14" y="334"/>
                  </a:lnTo>
                  <a:lnTo>
                    <a:pt x="17" y="336"/>
                  </a:lnTo>
                  <a:lnTo>
                    <a:pt x="17" y="339"/>
                  </a:lnTo>
                  <a:lnTo>
                    <a:pt x="17" y="341"/>
                  </a:lnTo>
                  <a:lnTo>
                    <a:pt x="19" y="343"/>
                  </a:lnTo>
                  <a:lnTo>
                    <a:pt x="19" y="346"/>
                  </a:lnTo>
                  <a:lnTo>
                    <a:pt x="29" y="353"/>
                  </a:lnTo>
                  <a:lnTo>
                    <a:pt x="31" y="353"/>
                  </a:lnTo>
                  <a:lnTo>
                    <a:pt x="31" y="353"/>
                  </a:lnTo>
                  <a:lnTo>
                    <a:pt x="31" y="353"/>
                  </a:lnTo>
                  <a:lnTo>
                    <a:pt x="33" y="355"/>
                  </a:lnTo>
                  <a:lnTo>
                    <a:pt x="33" y="355"/>
                  </a:lnTo>
                  <a:lnTo>
                    <a:pt x="36" y="357"/>
                  </a:lnTo>
                  <a:lnTo>
                    <a:pt x="36" y="360"/>
                  </a:lnTo>
                  <a:lnTo>
                    <a:pt x="36" y="360"/>
                  </a:lnTo>
                  <a:lnTo>
                    <a:pt x="36" y="365"/>
                  </a:lnTo>
                  <a:lnTo>
                    <a:pt x="36" y="367"/>
                  </a:lnTo>
                  <a:lnTo>
                    <a:pt x="36" y="369"/>
                  </a:lnTo>
                  <a:lnTo>
                    <a:pt x="38" y="369"/>
                  </a:lnTo>
                  <a:lnTo>
                    <a:pt x="38" y="369"/>
                  </a:lnTo>
                  <a:lnTo>
                    <a:pt x="38" y="369"/>
                  </a:lnTo>
                  <a:lnTo>
                    <a:pt x="40" y="369"/>
                  </a:lnTo>
                  <a:lnTo>
                    <a:pt x="40" y="372"/>
                  </a:lnTo>
                  <a:lnTo>
                    <a:pt x="40" y="372"/>
                  </a:lnTo>
                  <a:lnTo>
                    <a:pt x="40" y="372"/>
                  </a:lnTo>
                  <a:lnTo>
                    <a:pt x="40" y="372"/>
                  </a:lnTo>
                  <a:lnTo>
                    <a:pt x="43" y="372"/>
                  </a:lnTo>
                  <a:lnTo>
                    <a:pt x="43" y="372"/>
                  </a:lnTo>
                  <a:lnTo>
                    <a:pt x="40" y="372"/>
                  </a:lnTo>
                  <a:lnTo>
                    <a:pt x="40" y="372"/>
                  </a:lnTo>
                  <a:lnTo>
                    <a:pt x="38" y="374"/>
                  </a:lnTo>
                  <a:lnTo>
                    <a:pt x="38" y="374"/>
                  </a:lnTo>
                  <a:lnTo>
                    <a:pt x="36" y="374"/>
                  </a:lnTo>
                  <a:lnTo>
                    <a:pt x="33" y="374"/>
                  </a:lnTo>
                  <a:lnTo>
                    <a:pt x="33" y="374"/>
                  </a:lnTo>
                  <a:lnTo>
                    <a:pt x="36" y="381"/>
                  </a:lnTo>
                  <a:lnTo>
                    <a:pt x="40" y="388"/>
                  </a:lnTo>
                  <a:lnTo>
                    <a:pt x="45" y="393"/>
                  </a:lnTo>
                  <a:lnTo>
                    <a:pt x="45" y="393"/>
                  </a:lnTo>
                  <a:lnTo>
                    <a:pt x="50" y="398"/>
                  </a:lnTo>
                  <a:lnTo>
                    <a:pt x="55" y="402"/>
                  </a:lnTo>
                  <a:lnTo>
                    <a:pt x="59" y="407"/>
                  </a:lnTo>
                  <a:lnTo>
                    <a:pt x="64" y="412"/>
                  </a:lnTo>
                  <a:lnTo>
                    <a:pt x="69" y="419"/>
                  </a:lnTo>
                  <a:lnTo>
                    <a:pt x="74" y="421"/>
                  </a:lnTo>
                  <a:lnTo>
                    <a:pt x="74" y="421"/>
                  </a:lnTo>
                  <a:lnTo>
                    <a:pt x="76" y="424"/>
                  </a:lnTo>
                  <a:lnTo>
                    <a:pt x="76" y="424"/>
                  </a:lnTo>
                  <a:lnTo>
                    <a:pt x="76" y="424"/>
                  </a:lnTo>
                  <a:lnTo>
                    <a:pt x="76" y="421"/>
                  </a:lnTo>
                  <a:lnTo>
                    <a:pt x="76" y="421"/>
                  </a:lnTo>
                  <a:lnTo>
                    <a:pt x="76" y="421"/>
                  </a:lnTo>
                  <a:lnTo>
                    <a:pt x="78" y="424"/>
                  </a:lnTo>
                  <a:lnTo>
                    <a:pt x="78" y="424"/>
                  </a:lnTo>
                  <a:lnTo>
                    <a:pt x="81" y="421"/>
                  </a:lnTo>
                  <a:lnTo>
                    <a:pt x="81" y="424"/>
                  </a:lnTo>
                  <a:lnTo>
                    <a:pt x="83" y="424"/>
                  </a:lnTo>
                  <a:lnTo>
                    <a:pt x="83" y="424"/>
                  </a:lnTo>
                  <a:lnTo>
                    <a:pt x="83" y="426"/>
                  </a:lnTo>
                  <a:lnTo>
                    <a:pt x="83" y="428"/>
                  </a:lnTo>
                  <a:lnTo>
                    <a:pt x="83" y="428"/>
                  </a:lnTo>
                  <a:lnTo>
                    <a:pt x="85" y="428"/>
                  </a:lnTo>
                  <a:lnTo>
                    <a:pt x="85" y="428"/>
                  </a:lnTo>
                  <a:lnTo>
                    <a:pt x="85" y="428"/>
                  </a:lnTo>
                  <a:lnTo>
                    <a:pt x="85" y="428"/>
                  </a:lnTo>
                  <a:lnTo>
                    <a:pt x="85" y="428"/>
                  </a:lnTo>
                  <a:lnTo>
                    <a:pt x="88" y="428"/>
                  </a:lnTo>
                  <a:lnTo>
                    <a:pt x="88" y="428"/>
                  </a:lnTo>
                  <a:lnTo>
                    <a:pt x="88" y="431"/>
                  </a:lnTo>
                  <a:lnTo>
                    <a:pt x="90" y="433"/>
                  </a:lnTo>
                  <a:lnTo>
                    <a:pt x="90" y="433"/>
                  </a:lnTo>
                  <a:lnTo>
                    <a:pt x="90" y="436"/>
                  </a:lnTo>
                  <a:lnTo>
                    <a:pt x="90" y="436"/>
                  </a:lnTo>
                  <a:lnTo>
                    <a:pt x="90" y="438"/>
                  </a:lnTo>
                  <a:lnTo>
                    <a:pt x="88" y="440"/>
                  </a:lnTo>
                  <a:lnTo>
                    <a:pt x="88" y="440"/>
                  </a:lnTo>
                  <a:lnTo>
                    <a:pt x="88" y="443"/>
                  </a:lnTo>
                  <a:lnTo>
                    <a:pt x="88" y="443"/>
                  </a:lnTo>
                  <a:lnTo>
                    <a:pt x="88" y="443"/>
                  </a:lnTo>
                  <a:lnTo>
                    <a:pt x="90" y="443"/>
                  </a:lnTo>
                  <a:lnTo>
                    <a:pt x="90" y="443"/>
                  </a:lnTo>
                  <a:lnTo>
                    <a:pt x="90" y="443"/>
                  </a:lnTo>
                  <a:lnTo>
                    <a:pt x="92" y="445"/>
                  </a:lnTo>
                  <a:lnTo>
                    <a:pt x="90" y="445"/>
                  </a:lnTo>
                  <a:lnTo>
                    <a:pt x="90" y="445"/>
                  </a:lnTo>
                  <a:lnTo>
                    <a:pt x="90" y="445"/>
                  </a:lnTo>
                  <a:lnTo>
                    <a:pt x="90" y="447"/>
                  </a:lnTo>
                  <a:lnTo>
                    <a:pt x="90" y="450"/>
                  </a:lnTo>
                  <a:lnTo>
                    <a:pt x="92" y="450"/>
                  </a:lnTo>
                  <a:lnTo>
                    <a:pt x="90" y="452"/>
                  </a:lnTo>
                  <a:lnTo>
                    <a:pt x="90" y="452"/>
                  </a:lnTo>
                  <a:lnTo>
                    <a:pt x="90" y="454"/>
                  </a:lnTo>
                  <a:lnTo>
                    <a:pt x="90" y="454"/>
                  </a:lnTo>
                  <a:lnTo>
                    <a:pt x="90" y="457"/>
                  </a:lnTo>
                  <a:lnTo>
                    <a:pt x="92" y="457"/>
                  </a:lnTo>
                  <a:lnTo>
                    <a:pt x="92" y="459"/>
                  </a:lnTo>
                  <a:lnTo>
                    <a:pt x="92" y="459"/>
                  </a:lnTo>
                  <a:lnTo>
                    <a:pt x="92" y="462"/>
                  </a:lnTo>
                  <a:lnTo>
                    <a:pt x="92" y="462"/>
                  </a:lnTo>
                  <a:lnTo>
                    <a:pt x="92" y="464"/>
                  </a:lnTo>
                  <a:lnTo>
                    <a:pt x="95" y="464"/>
                  </a:lnTo>
                  <a:lnTo>
                    <a:pt x="95" y="464"/>
                  </a:lnTo>
                  <a:lnTo>
                    <a:pt x="95" y="464"/>
                  </a:lnTo>
                  <a:lnTo>
                    <a:pt x="95" y="466"/>
                  </a:lnTo>
                  <a:lnTo>
                    <a:pt x="95" y="466"/>
                  </a:lnTo>
                  <a:lnTo>
                    <a:pt x="95" y="466"/>
                  </a:lnTo>
                  <a:lnTo>
                    <a:pt x="95" y="466"/>
                  </a:lnTo>
                  <a:lnTo>
                    <a:pt x="95" y="466"/>
                  </a:lnTo>
                  <a:lnTo>
                    <a:pt x="95" y="469"/>
                  </a:lnTo>
                  <a:lnTo>
                    <a:pt x="95" y="469"/>
                  </a:lnTo>
                  <a:lnTo>
                    <a:pt x="95" y="469"/>
                  </a:lnTo>
                  <a:lnTo>
                    <a:pt x="95" y="469"/>
                  </a:lnTo>
                  <a:lnTo>
                    <a:pt x="100" y="464"/>
                  </a:lnTo>
                  <a:lnTo>
                    <a:pt x="102" y="457"/>
                  </a:lnTo>
                  <a:lnTo>
                    <a:pt x="102" y="454"/>
                  </a:lnTo>
                  <a:lnTo>
                    <a:pt x="104" y="450"/>
                  </a:lnTo>
                  <a:lnTo>
                    <a:pt x="107" y="445"/>
                  </a:lnTo>
                  <a:lnTo>
                    <a:pt x="109" y="443"/>
                  </a:lnTo>
                  <a:lnTo>
                    <a:pt x="109" y="440"/>
                  </a:lnTo>
                  <a:lnTo>
                    <a:pt x="111" y="436"/>
                  </a:lnTo>
                  <a:lnTo>
                    <a:pt x="111" y="436"/>
                  </a:lnTo>
                  <a:lnTo>
                    <a:pt x="111" y="436"/>
                  </a:lnTo>
                  <a:lnTo>
                    <a:pt x="109" y="433"/>
                  </a:lnTo>
                  <a:lnTo>
                    <a:pt x="109" y="433"/>
                  </a:lnTo>
                  <a:lnTo>
                    <a:pt x="109" y="431"/>
                  </a:lnTo>
                  <a:lnTo>
                    <a:pt x="111" y="426"/>
                  </a:lnTo>
                  <a:lnTo>
                    <a:pt x="111" y="424"/>
                  </a:lnTo>
                  <a:lnTo>
                    <a:pt x="111" y="424"/>
                  </a:lnTo>
                  <a:lnTo>
                    <a:pt x="111" y="421"/>
                  </a:lnTo>
                  <a:lnTo>
                    <a:pt x="111" y="421"/>
                  </a:lnTo>
                  <a:lnTo>
                    <a:pt x="111" y="419"/>
                  </a:lnTo>
                  <a:lnTo>
                    <a:pt x="111" y="419"/>
                  </a:lnTo>
                  <a:lnTo>
                    <a:pt x="114" y="417"/>
                  </a:lnTo>
                  <a:lnTo>
                    <a:pt x="114" y="414"/>
                  </a:lnTo>
                  <a:lnTo>
                    <a:pt x="114" y="414"/>
                  </a:lnTo>
                  <a:lnTo>
                    <a:pt x="114" y="410"/>
                  </a:lnTo>
                  <a:lnTo>
                    <a:pt x="116" y="405"/>
                  </a:lnTo>
                  <a:lnTo>
                    <a:pt x="116" y="402"/>
                  </a:lnTo>
                  <a:lnTo>
                    <a:pt x="119" y="402"/>
                  </a:lnTo>
                  <a:lnTo>
                    <a:pt x="119" y="400"/>
                  </a:lnTo>
                  <a:lnTo>
                    <a:pt x="123" y="400"/>
                  </a:lnTo>
                  <a:lnTo>
                    <a:pt x="123" y="400"/>
                  </a:lnTo>
                  <a:lnTo>
                    <a:pt x="126" y="400"/>
                  </a:lnTo>
                  <a:lnTo>
                    <a:pt x="128" y="400"/>
                  </a:lnTo>
                  <a:lnTo>
                    <a:pt x="130" y="400"/>
                  </a:lnTo>
                  <a:lnTo>
                    <a:pt x="130" y="400"/>
                  </a:lnTo>
                  <a:lnTo>
                    <a:pt x="130" y="400"/>
                  </a:lnTo>
                  <a:lnTo>
                    <a:pt x="130" y="398"/>
                  </a:lnTo>
                  <a:lnTo>
                    <a:pt x="130" y="398"/>
                  </a:lnTo>
                  <a:lnTo>
                    <a:pt x="133" y="398"/>
                  </a:lnTo>
                  <a:lnTo>
                    <a:pt x="133" y="398"/>
                  </a:lnTo>
                  <a:lnTo>
                    <a:pt x="133" y="398"/>
                  </a:lnTo>
                  <a:lnTo>
                    <a:pt x="133" y="398"/>
                  </a:lnTo>
                  <a:lnTo>
                    <a:pt x="135" y="398"/>
                  </a:lnTo>
                  <a:lnTo>
                    <a:pt x="135" y="398"/>
                  </a:lnTo>
                  <a:lnTo>
                    <a:pt x="137" y="400"/>
                  </a:lnTo>
                  <a:lnTo>
                    <a:pt x="137" y="400"/>
                  </a:lnTo>
                  <a:lnTo>
                    <a:pt x="137" y="400"/>
                  </a:lnTo>
                  <a:lnTo>
                    <a:pt x="137" y="400"/>
                  </a:lnTo>
                  <a:lnTo>
                    <a:pt x="137" y="400"/>
                  </a:lnTo>
                  <a:lnTo>
                    <a:pt x="140" y="400"/>
                  </a:lnTo>
                  <a:lnTo>
                    <a:pt x="140" y="400"/>
                  </a:lnTo>
                  <a:lnTo>
                    <a:pt x="140" y="400"/>
                  </a:lnTo>
                  <a:lnTo>
                    <a:pt x="140" y="398"/>
                  </a:lnTo>
                  <a:lnTo>
                    <a:pt x="140" y="398"/>
                  </a:lnTo>
                  <a:lnTo>
                    <a:pt x="142" y="398"/>
                  </a:lnTo>
                  <a:lnTo>
                    <a:pt x="142" y="398"/>
                  </a:lnTo>
                  <a:lnTo>
                    <a:pt x="145" y="398"/>
                  </a:lnTo>
                  <a:lnTo>
                    <a:pt x="145" y="398"/>
                  </a:lnTo>
                  <a:lnTo>
                    <a:pt x="147" y="398"/>
                  </a:lnTo>
                  <a:lnTo>
                    <a:pt x="147" y="398"/>
                  </a:lnTo>
                  <a:lnTo>
                    <a:pt x="149" y="398"/>
                  </a:lnTo>
                  <a:lnTo>
                    <a:pt x="149" y="398"/>
                  </a:lnTo>
                  <a:lnTo>
                    <a:pt x="149" y="398"/>
                  </a:lnTo>
                  <a:lnTo>
                    <a:pt x="152" y="395"/>
                  </a:lnTo>
                  <a:lnTo>
                    <a:pt x="152" y="395"/>
                  </a:lnTo>
                  <a:lnTo>
                    <a:pt x="152" y="395"/>
                  </a:lnTo>
                  <a:lnTo>
                    <a:pt x="152" y="395"/>
                  </a:lnTo>
                  <a:lnTo>
                    <a:pt x="154" y="395"/>
                  </a:lnTo>
                  <a:lnTo>
                    <a:pt x="154" y="395"/>
                  </a:lnTo>
                  <a:lnTo>
                    <a:pt x="156" y="395"/>
                  </a:lnTo>
                  <a:lnTo>
                    <a:pt x="159" y="393"/>
                  </a:lnTo>
                  <a:lnTo>
                    <a:pt x="159" y="393"/>
                  </a:lnTo>
                  <a:lnTo>
                    <a:pt x="161" y="391"/>
                  </a:lnTo>
                  <a:lnTo>
                    <a:pt x="161" y="391"/>
                  </a:lnTo>
                  <a:lnTo>
                    <a:pt x="163" y="391"/>
                  </a:lnTo>
                  <a:lnTo>
                    <a:pt x="163" y="391"/>
                  </a:lnTo>
                  <a:lnTo>
                    <a:pt x="166" y="391"/>
                  </a:lnTo>
                  <a:lnTo>
                    <a:pt x="166" y="391"/>
                  </a:lnTo>
                  <a:lnTo>
                    <a:pt x="166" y="391"/>
                  </a:lnTo>
                  <a:lnTo>
                    <a:pt x="166" y="391"/>
                  </a:lnTo>
                  <a:lnTo>
                    <a:pt x="166" y="391"/>
                  </a:lnTo>
                  <a:lnTo>
                    <a:pt x="166" y="393"/>
                  </a:lnTo>
                  <a:lnTo>
                    <a:pt x="168" y="393"/>
                  </a:lnTo>
                  <a:lnTo>
                    <a:pt x="171" y="395"/>
                  </a:lnTo>
                  <a:lnTo>
                    <a:pt x="173" y="395"/>
                  </a:lnTo>
                  <a:lnTo>
                    <a:pt x="178" y="395"/>
                  </a:lnTo>
                  <a:lnTo>
                    <a:pt x="178" y="395"/>
                  </a:lnTo>
                  <a:lnTo>
                    <a:pt x="178" y="395"/>
                  </a:lnTo>
                  <a:lnTo>
                    <a:pt x="178" y="395"/>
                  </a:lnTo>
                  <a:lnTo>
                    <a:pt x="178" y="395"/>
                  </a:lnTo>
                  <a:lnTo>
                    <a:pt x="180" y="395"/>
                  </a:lnTo>
                  <a:lnTo>
                    <a:pt x="180" y="395"/>
                  </a:lnTo>
                  <a:lnTo>
                    <a:pt x="180" y="395"/>
                  </a:lnTo>
                  <a:lnTo>
                    <a:pt x="180" y="395"/>
                  </a:lnTo>
                  <a:lnTo>
                    <a:pt x="182" y="395"/>
                  </a:lnTo>
                  <a:lnTo>
                    <a:pt x="182" y="395"/>
                  </a:lnTo>
                  <a:lnTo>
                    <a:pt x="182" y="395"/>
                  </a:lnTo>
                  <a:lnTo>
                    <a:pt x="182" y="398"/>
                  </a:lnTo>
                  <a:lnTo>
                    <a:pt x="185" y="398"/>
                  </a:lnTo>
                  <a:lnTo>
                    <a:pt x="185" y="400"/>
                  </a:lnTo>
                  <a:lnTo>
                    <a:pt x="185" y="400"/>
                  </a:lnTo>
                  <a:lnTo>
                    <a:pt x="185" y="400"/>
                  </a:lnTo>
                  <a:lnTo>
                    <a:pt x="187" y="398"/>
                  </a:lnTo>
                  <a:lnTo>
                    <a:pt x="187" y="398"/>
                  </a:lnTo>
                  <a:lnTo>
                    <a:pt x="189" y="398"/>
                  </a:lnTo>
                  <a:lnTo>
                    <a:pt x="189" y="400"/>
                  </a:lnTo>
                  <a:lnTo>
                    <a:pt x="192" y="400"/>
                  </a:lnTo>
                  <a:lnTo>
                    <a:pt x="192" y="400"/>
                  </a:lnTo>
                  <a:lnTo>
                    <a:pt x="194" y="398"/>
                  </a:lnTo>
                  <a:lnTo>
                    <a:pt x="194" y="398"/>
                  </a:lnTo>
                  <a:lnTo>
                    <a:pt x="197" y="398"/>
                  </a:lnTo>
                  <a:lnTo>
                    <a:pt x="199" y="398"/>
                  </a:lnTo>
                  <a:lnTo>
                    <a:pt x="199" y="400"/>
                  </a:lnTo>
                  <a:lnTo>
                    <a:pt x="201" y="402"/>
                  </a:lnTo>
                  <a:lnTo>
                    <a:pt x="201" y="402"/>
                  </a:lnTo>
                  <a:lnTo>
                    <a:pt x="201" y="402"/>
                  </a:lnTo>
                  <a:lnTo>
                    <a:pt x="204" y="402"/>
                  </a:lnTo>
                  <a:lnTo>
                    <a:pt x="204" y="400"/>
                  </a:lnTo>
                  <a:lnTo>
                    <a:pt x="204" y="400"/>
                  </a:lnTo>
                  <a:lnTo>
                    <a:pt x="206" y="400"/>
                  </a:lnTo>
                  <a:lnTo>
                    <a:pt x="206" y="398"/>
                  </a:lnTo>
                  <a:lnTo>
                    <a:pt x="206" y="398"/>
                  </a:lnTo>
                  <a:lnTo>
                    <a:pt x="206" y="398"/>
                  </a:lnTo>
                  <a:lnTo>
                    <a:pt x="206" y="398"/>
                  </a:lnTo>
                  <a:lnTo>
                    <a:pt x="206" y="398"/>
                  </a:lnTo>
                  <a:lnTo>
                    <a:pt x="211" y="398"/>
                  </a:lnTo>
                  <a:lnTo>
                    <a:pt x="211" y="398"/>
                  </a:lnTo>
                  <a:lnTo>
                    <a:pt x="213" y="398"/>
                  </a:lnTo>
                  <a:lnTo>
                    <a:pt x="213" y="398"/>
                  </a:lnTo>
                  <a:lnTo>
                    <a:pt x="213" y="398"/>
                  </a:lnTo>
                  <a:lnTo>
                    <a:pt x="213" y="398"/>
                  </a:lnTo>
                  <a:lnTo>
                    <a:pt x="213" y="395"/>
                  </a:lnTo>
                  <a:lnTo>
                    <a:pt x="213" y="395"/>
                  </a:lnTo>
                  <a:lnTo>
                    <a:pt x="216" y="395"/>
                  </a:lnTo>
                  <a:lnTo>
                    <a:pt x="216" y="395"/>
                  </a:lnTo>
                  <a:lnTo>
                    <a:pt x="216" y="395"/>
                  </a:lnTo>
                  <a:lnTo>
                    <a:pt x="218" y="395"/>
                  </a:lnTo>
                  <a:lnTo>
                    <a:pt x="218" y="395"/>
                  </a:lnTo>
                  <a:lnTo>
                    <a:pt x="218" y="395"/>
                  </a:lnTo>
                  <a:lnTo>
                    <a:pt x="220" y="398"/>
                  </a:lnTo>
                  <a:lnTo>
                    <a:pt x="223" y="400"/>
                  </a:lnTo>
                  <a:lnTo>
                    <a:pt x="223" y="402"/>
                  </a:lnTo>
                  <a:lnTo>
                    <a:pt x="223" y="402"/>
                  </a:lnTo>
                  <a:lnTo>
                    <a:pt x="225" y="402"/>
                  </a:lnTo>
                  <a:lnTo>
                    <a:pt x="225" y="391"/>
                  </a:lnTo>
                  <a:lnTo>
                    <a:pt x="225" y="383"/>
                  </a:lnTo>
                  <a:lnTo>
                    <a:pt x="225" y="381"/>
                  </a:lnTo>
                  <a:lnTo>
                    <a:pt x="225" y="381"/>
                  </a:lnTo>
                  <a:lnTo>
                    <a:pt x="225" y="381"/>
                  </a:lnTo>
                  <a:lnTo>
                    <a:pt x="227" y="379"/>
                  </a:lnTo>
                  <a:lnTo>
                    <a:pt x="227" y="376"/>
                  </a:lnTo>
                  <a:lnTo>
                    <a:pt x="227" y="376"/>
                  </a:lnTo>
                  <a:lnTo>
                    <a:pt x="227" y="372"/>
                  </a:lnTo>
                  <a:lnTo>
                    <a:pt x="227" y="367"/>
                  </a:lnTo>
                  <a:lnTo>
                    <a:pt x="225" y="367"/>
                  </a:lnTo>
                  <a:lnTo>
                    <a:pt x="223" y="362"/>
                  </a:lnTo>
                  <a:lnTo>
                    <a:pt x="223" y="362"/>
                  </a:lnTo>
                  <a:lnTo>
                    <a:pt x="223" y="360"/>
                  </a:lnTo>
                  <a:lnTo>
                    <a:pt x="223" y="360"/>
                  </a:lnTo>
                  <a:lnTo>
                    <a:pt x="220" y="357"/>
                  </a:lnTo>
                  <a:lnTo>
                    <a:pt x="220" y="357"/>
                  </a:lnTo>
                  <a:lnTo>
                    <a:pt x="223" y="355"/>
                  </a:lnTo>
                  <a:lnTo>
                    <a:pt x="223" y="355"/>
                  </a:lnTo>
                  <a:lnTo>
                    <a:pt x="225" y="355"/>
                  </a:lnTo>
                  <a:lnTo>
                    <a:pt x="225" y="355"/>
                  </a:lnTo>
                  <a:lnTo>
                    <a:pt x="227" y="355"/>
                  </a:lnTo>
                  <a:lnTo>
                    <a:pt x="227" y="355"/>
                  </a:lnTo>
                  <a:lnTo>
                    <a:pt x="227" y="355"/>
                  </a:lnTo>
                  <a:lnTo>
                    <a:pt x="232" y="355"/>
                  </a:lnTo>
                  <a:lnTo>
                    <a:pt x="232" y="353"/>
                  </a:lnTo>
                  <a:lnTo>
                    <a:pt x="234" y="353"/>
                  </a:lnTo>
                  <a:lnTo>
                    <a:pt x="237" y="346"/>
                  </a:lnTo>
                  <a:lnTo>
                    <a:pt x="237" y="343"/>
                  </a:lnTo>
                  <a:lnTo>
                    <a:pt x="239" y="341"/>
                  </a:lnTo>
                  <a:lnTo>
                    <a:pt x="242" y="341"/>
                  </a:lnTo>
                  <a:lnTo>
                    <a:pt x="242" y="341"/>
                  </a:lnTo>
                  <a:lnTo>
                    <a:pt x="242" y="341"/>
                  </a:lnTo>
                  <a:lnTo>
                    <a:pt x="242" y="339"/>
                  </a:lnTo>
                  <a:lnTo>
                    <a:pt x="242" y="339"/>
                  </a:lnTo>
                  <a:lnTo>
                    <a:pt x="244" y="336"/>
                  </a:lnTo>
                  <a:lnTo>
                    <a:pt x="244" y="336"/>
                  </a:lnTo>
                  <a:lnTo>
                    <a:pt x="246" y="334"/>
                  </a:lnTo>
                  <a:lnTo>
                    <a:pt x="246" y="334"/>
                  </a:lnTo>
                  <a:lnTo>
                    <a:pt x="246" y="331"/>
                  </a:lnTo>
                  <a:lnTo>
                    <a:pt x="246" y="331"/>
                  </a:lnTo>
                  <a:lnTo>
                    <a:pt x="249" y="331"/>
                  </a:lnTo>
                  <a:lnTo>
                    <a:pt x="249" y="331"/>
                  </a:lnTo>
                  <a:lnTo>
                    <a:pt x="249" y="329"/>
                  </a:lnTo>
                  <a:lnTo>
                    <a:pt x="249" y="329"/>
                  </a:lnTo>
                  <a:lnTo>
                    <a:pt x="249" y="327"/>
                  </a:lnTo>
                  <a:lnTo>
                    <a:pt x="251" y="327"/>
                  </a:lnTo>
                  <a:lnTo>
                    <a:pt x="251" y="324"/>
                  </a:lnTo>
                  <a:lnTo>
                    <a:pt x="251" y="324"/>
                  </a:lnTo>
                  <a:lnTo>
                    <a:pt x="253" y="324"/>
                  </a:lnTo>
                  <a:lnTo>
                    <a:pt x="256" y="324"/>
                  </a:lnTo>
                  <a:lnTo>
                    <a:pt x="256" y="324"/>
                  </a:lnTo>
                  <a:lnTo>
                    <a:pt x="258" y="322"/>
                  </a:lnTo>
                  <a:lnTo>
                    <a:pt x="258" y="322"/>
                  </a:lnTo>
                  <a:lnTo>
                    <a:pt x="258" y="322"/>
                  </a:lnTo>
                  <a:lnTo>
                    <a:pt x="260" y="320"/>
                  </a:lnTo>
                  <a:lnTo>
                    <a:pt x="265" y="317"/>
                  </a:lnTo>
                  <a:lnTo>
                    <a:pt x="268" y="315"/>
                  </a:lnTo>
                  <a:lnTo>
                    <a:pt x="268" y="315"/>
                  </a:lnTo>
                  <a:lnTo>
                    <a:pt x="270" y="315"/>
                  </a:lnTo>
                  <a:lnTo>
                    <a:pt x="272" y="315"/>
                  </a:lnTo>
                  <a:lnTo>
                    <a:pt x="275" y="315"/>
                  </a:lnTo>
                  <a:lnTo>
                    <a:pt x="275" y="312"/>
                  </a:lnTo>
                  <a:lnTo>
                    <a:pt x="277" y="312"/>
                  </a:lnTo>
                  <a:lnTo>
                    <a:pt x="279" y="315"/>
                  </a:lnTo>
                  <a:lnTo>
                    <a:pt x="284" y="315"/>
                  </a:lnTo>
                  <a:lnTo>
                    <a:pt x="284" y="315"/>
                  </a:lnTo>
                  <a:lnTo>
                    <a:pt x="286" y="315"/>
                  </a:lnTo>
                  <a:lnTo>
                    <a:pt x="286" y="315"/>
                  </a:lnTo>
                  <a:lnTo>
                    <a:pt x="289" y="317"/>
                  </a:lnTo>
                  <a:lnTo>
                    <a:pt x="291" y="317"/>
                  </a:lnTo>
                  <a:lnTo>
                    <a:pt x="291" y="317"/>
                  </a:lnTo>
                  <a:lnTo>
                    <a:pt x="291" y="317"/>
                  </a:lnTo>
                  <a:lnTo>
                    <a:pt x="294" y="320"/>
                  </a:lnTo>
                  <a:lnTo>
                    <a:pt x="294" y="320"/>
                  </a:lnTo>
                  <a:lnTo>
                    <a:pt x="294" y="322"/>
                  </a:lnTo>
                  <a:lnTo>
                    <a:pt x="296" y="322"/>
                  </a:lnTo>
                  <a:lnTo>
                    <a:pt x="301" y="322"/>
                  </a:lnTo>
                  <a:lnTo>
                    <a:pt x="301" y="324"/>
                  </a:lnTo>
                  <a:lnTo>
                    <a:pt x="303" y="324"/>
                  </a:lnTo>
                  <a:lnTo>
                    <a:pt x="303" y="327"/>
                  </a:lnTo>
                  <a:lnTo>
                    <a:pt x="308" y="327"/>
                  </a:lnTo>
                  <a:lnTo>
                    <a:pt x="308" y="329"/>
                  </a:lnTo>
                  <a:lnTo>
                    <a:pt x="310" y="331"/>
                  </a:lnTo>
                  <a:lnTo>
                    <a:pt x="313" y="331"/>
                  </a:lnTo>
                  <a:lnTo>
                    <a:pt x="313" y="331"/>
                  </a:lnTo>
                  <a:lnTo>
                    <a:pt x="315" y="334"/>
                  </a:lnTo>
                  <a:lnTo>
                    <a:pt x="317" y="334"/>
                  </a:lnTo>
                  <a:lnTo>
                    <a:pt x="317" y="334"/>
                  </a:lnTo>
                  <a:lnTo>
                    <a:pt x="317" y="334"/>
                  </a:lnTo>
                  <a:lnTo>
                    <a:pt x="320" y="336"/>
                  </a:lnTo>
                  <a:lnTo>
                    <a:pt x="320" y="339"/>
                  </a:lnTo>
                  <a:lnTo>
                    <a:pt x="322" y="339"/>
                  </a:lnTo>
                  <a:lnTo>
                    <a:pt x="322" y="339"/>
                  </a:lnTo>
                  <a:lnTo>
                    <a:pt x="322" y="341"/>
                  </a:lnTo>
                  <a:lnTo>
                    <a:pt x="324" y="341"/>
                  </a:lnTo>
                  <a:lnTo>
                    <a:pt x="324" y="343"/>
                  </a:lnTo>
                  <a:lnTo>
                    <a:pt x="324" y="343"/>
                  </a:lnTo>
                  <a:lnTo>
                    <a:pt x="324" y="346"/>
                  </a:lnTo>
                  <a:lnTo>
                    <a:pt x="322" y="346"/>
                  </a:lnTo>
                  <a:lnTo>
                    <a:pt x="324" y="346"/>
                  </a:lnTo>
                  <a:lnTo>
                    <a:pt x="324" y="348"/>
                  </a:lnTo>
                  <a:lnTo>
                    <a:pt x="329" y="353"/>
                  </a:lnTo>
                  <a:lnTo>
                    <a:pt x="331" y="353"/>
                  </a:lnTo>
                  <a:lnTo>
                    <a:pt x="331" y="353"/>
                  </a:lnTo>
                  <a:lnTo>
                    <a:pt x="336" y="353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43" y="353"/>
                  </a:lnTo>
                  <a:lnTo>
                    <a:pt x="343" y="350"/>
                  </a:lnTo>
                  <a:lnTo>
                    <a:pt x="343" y="350"/>
                  </a:lnTo>
                  <a:lnTo>
                    <a:pt x="346" y="350"/>
                  </a:lnTo>
                  <a:lnTo>
                    <a:pt x="350" y="353"/>
                  </a:lnTo>
                  <a:lnTo>
                    <a:pt x="355" y="353"/>
                  </a:lnTo>
                  <a:lnTo>
                    <a:pt x="357" y="353"/>
                  </a:lnTo>
                  <a:lnTo>
                    <a:pt x="357" y="355"/>
                  </a:lnTo>
                  <a:lnTo>
                    <a:pt x="357" y="355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2" y="357"/>
                  </a:lnTo>
                  <a:lnTo>
                    <a:pt x="362" y="357"/>
                  </a:lnTo>
                  <a:lnTo>
                    <a:pt x="362" y="357"/>
                  </a:lnTo>
                  <a:lnTo>
                    <a:pt x="362" y="360"/>
                  </a:lnTo>
                  <a:lnTo>
                    <a:pt x="365" y="360"/>
                  </a:lnTo>
                  <a:lnTo>
                    <a:pt x="365" y="360"/>
                  </a:lnTo>
                  <a:lnTo>
                    <a:pt x="365" y="360"/>
                  </a:lnTo>
                  <a:lnTo>
                    <a:pt x="365" y="360"/>
                  </a:lnTo>
                  <a:lnTo>
                    <a:pt x="365" y="357"/>
                  </a:lnTo>
                  <a:lnTo>
                    <a:pt x="367" y="357"/>
                  </a:lnTo>
                  <a:lnTo>
                    <a:pt x="367" y="357"/>
                  </a:lnTo>
                  <a:lnTo>
                    <a:pt x="367" y="357"/>
                  </a:lnTo>
                  <a:lnTo>
                    <a:pt x="367" y="357"/>
                  </a:lnTo>
                  <a:lnTo>
                    <a:pt x="367" y="357"/>
                  </a:lnTo>
                  <a:lnTo>
                    <a:pt x="369" y="357"/>
                  </a:lnTo>
                  <a:lnTo>
                    <a:pt x="369" y="357"/>
                  </a:lnTo>
                  <a:lnTo>
                    <a:pt x="369" y="357"/>
                  </a:lnTo>
                  <a:lnTo>
                    <a:pt x="369" y="357"/>
                  </a:lnTo>
                  <a:lnTo>
                    <a:pt x="372" y="360"/>
                  </a:lnTo>
                  <a:lnTo>
                    <a:pt x="374" y="360"/>
                  </a:lnTo>
                  <a:lnTo>
                    <a:pt x="374" y="360"/>
                  </a:lnTo>
                  <a:lnTo>
                    <a:pt x="374" y="360"/>
                  </a:lnTo>
                  <a:lnTo>
                    <a:pt x="376" y="360"/>
                  </a:lnTo>
                  <a:lnTo>
                    <a:pt x="379" y="360"/>
                  </a:lnTo>
                  <a:lnTo>
                    <a:pt x="379" y="360"/>
                  </a:lnTo>
                  <a:lnTo>
                    <a:pt x="379" y="362"/>
                  </a:lnTo>
                  <a:lnTo>
                    <a:pt x="379" y="362"/>
                  </a:lnTo>
                  <a:lnTo>
                    <a:pt x="381" y="362"/>
                  </a:lnTo>
                  <a:lnTo>
                    <a:pt x="381" y="362"/>
                  </a:lnTo>
                  <a:lnTo>
                    <a:pt x="381" y="362"/>
                  </a:lnTo>
                  <a:lnTo>
                    <a:pt x="386" y="360"/>
                  </a:lnTo>
                  <a:lnTo>
                    <a:pt x="388" y="360"/>
                  </a:lnTo>
                  <a:lnTo>
                    <a:pt x="391" y="360"/>
                  </a:lnTo>
                  <a:lnTo>
                    <a:pt x="391" y="360"/>
                  </a:lnTo>
                  <a:lnTo>
                    <a:pt x="393" y="360"/>
                  </a:lnTo>
                  <a:lnTo>
                    <a:pt x="393" y="360"/>
                  </a:lnTo>
                  <a:lnTo>
                    <a:pt x="393" y="360"/>
                  </a:lnTo>
                  <a:lnTo>
                    <a:pt x="393" y="360"/>
                  </a:lnTo>
                  <a:lnTo>
                    <a:pt x="393" y="360"/>
                  </a:lnTo>
                  <a:lnTo>
                    <a:pt x="395" y="360"/>
                  </a:lnTo>
                  <a:lnTo>
                    <a:pt x="395" y="360"/>
                  </a:lnTo>
                  <a:lnTo>
                    <a:pt x="398" y="360"/>
                  </a:lnTo>
                  <a:lnTo>
                    <a:pt x="398" y="360"/>
                  </a:lnTo>
                  <a:lnTo>
                    <a:pt x="398" y="362"/>
                  </a:lnTo>
                  <a:lnTo>
                    <a:pt x="400" y="362"/>
                  </a:lnTo>
                  <a:lnTo>
                    <a:pt x="400" y="362"/>
                  </a:lnTo>
                  <a:lnTo>
                    <a:pt x="402" y="362"/>
                  </a:lnTo>
                  <a:lnTo>
                    <a:pt x="405" y="362"/>
                  </a:lnTo>
                  <a:lnTo>
                    <a:pt x="405" y="362"/>
                  </a:lnTo>
                  <a:lnTo>
                    <a:pt x="405" y="362"/>
                  </a:lnTo>
                  <a:lnTo>
                    <a:pt x="405" y="362"/>
                  </a:lnTo>
                  <a:lnTo>
                    <a:pt x="407" y="362"/>
                  </a:lnTo>
                  <a:lnTo>
                    <a:pt x="407" y="362"/>
                  </a:lnTo>
                  <a:lnTo>
                    <a:pt x="407" y="362"/>
                  </a:lnTo>
                  <a:lnTo>
                    <a:pt x="410" y="362"/>
                  </a:lnTo>
                  <a:lnTo>
                    <a:pt x="412" y="365"/>
                  </a:lnTo>
                  <a:lnTo>
                    <a:pt x="414" y="365"/>
                  </a:lnTo>
                  <a:lnTo>
                    <a:pt x="414" y="365"/>
                  </a:lnTo>
                  <a:lnTo>
                    <a:pt x="414" y="365"/>
                  </a:lnTo>
                  <a:lnTo>
                    <a:pt x="414" y="365"/>
                  </a:lnTo>
                  <a:lnTo>
                    <a:pt x="417" y="367"/>
                  </a:lnTo>
                  <a:lnTo>
                    <a:pt x="417" y="367"/>
                  </a:lnTo>
                  <a:lnTo>
                    <a:pt x="421" y="367"/>
                  </a:lnTo>
                  <a:lnTo>
                    <a:pt x="428" y="367"/>
                  </a:lnTo>
                  <a:lnTo>
                    <a:pt x="428" y="367"/>
                  </a:lnTo>
                  <a:lnTo>
                    <a:pt x="431" y="367"/>
                  </a:lnTo>
                  <a:lnTo>
                    <a:pt x="431" y="367"/>
                  </a:lnTo>
                  <a:lnTo>
                    <a:pt x="433" y="365"/>
                  </a:lnTo>
                  <a:lnTo>
                    <a:pt x="433" y="365"/>
                  </a:lnTo>
                  <a:lnTo>
                    <a:pt x="433" y="365"/>
                  </a:lnTo>
                  <a:lnTo>
                    <a:pt x="433" y="365"/>
                  </a:lnTo>
                  <a:lnTo>
                    <a:pt x="436" y="362"/>
                  </a:lnTo>
                  <a:lnTo>
                    <a:pt x="436" y="362"/>
                  </a:lnTo>
                  <a:lnTo>
                    <a:pt x="43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36" y="357"/>
                  </a:lnTo>
                  <a:lnTo>
                    <a:pt x="438" y="357"/>
                  </a:lnTo>
                  <a:lnTo>
                    <a:pt x="438" y="357"/>
                  </a:lnTo>
                  <a:lnTo>
                    <a:pt x="438" y="355"/>
                  </a:lnTo>
                  <a:lnTo>
                    <a:pt x="438" y="355"/>
                  </a:lnTo>
                  <a:lnTo>
                    <a:pt x="438" y="355"/>
                  </a:lnTo>
                  <a:lnTo>
                    <a:pt x="438" y="355"/>
                  </a:lnTo>
                  <a:lnTo>
                    <a:pt x="438" y="353"/>
                  </a:lnTo>
                  <a:lnTo>
                    <a:pt x="438" y="353"/>
                  </a:lnTo>
                  <a:lnTo>
                    <a:pt x="438" y="350"/>
                  </a:lnTo>
                  <a:lnTo>
                    <a:pt x="438" y="350"/>
                  </a:lnTo>
                  <a:lnTo>
                    <a:pt x="438" y="348"/>
                  </a:lnTo>
                  <a:lnTo>
                    <a:pt x="440" y="348"/>
                  </a:lnTo>
                  <a:lnTo>
                    <a:pt x="443" y="348"/>
                  </a:lnTo>
                  <a:lnTo>
                    <a:pt x="443" y="348"/>
                  </a:lnTo>
                  <a:lnTo>
                    <a:pt x="443" y="348"/>
                  </a:lnTo>
                  <a:lnTo>
                    <a:pt x="443" y="348"/>
                  </a:lnTo>
                  <a:lnTo>
                    <a:pt x="443" y="346"/>
                  </a:lnTo>
                  <a:lnTo>
                    <a:pt x="443" y="346"/>
                  </a:lnTo>
                  <a:lnTo>
                    <a:pt x="445" y="346"/>
                  </a:lnTo>
                  <a:lnTo>
                    <a:pt x="445" y="346"/>
                  </a:lnTo>
                  <a:lnTo>
                    <a:pt x="445" y="346"/>
                  </a:lnTo>
                  <a:lnTo>
                    <a:pt x="445" y="343"/>
                  </a:lnTo>
                  <a:lnTo>
                    <a:pt x="445" y="343"/>
                  </a:lnTo>
                  <a:lnTo>
                    <a:pt x="445" y="343"/>
                  </a:lnTo>
                  <a:lnTo>
                    <a:pt x="445" y="341"/>
                  </a:lnTo>
                  <a:lnTo>
                    <a:pt x="445" y="341"/>
                  </a:lnTo>
                  <a:lnTo>
                    <a:pt x="445" y="341"/>
                  </a:lnTo>
                  <a:lnTo>
                    <a:pt x="447" y="341"/>
                  </a:lnTo>
                  <a:lnTo>
                    <a:pt x="447" y="339"/>
                  </a:lnTo>
                  <a:lnTo>
                    <a:pt x="447" y="339"/>
                  </a:lnTo>
                  <a:lnTo>
                    <a:pt x="447" y="336"/>
                  </a:lnTo>
                  <a:lnTo>
                    <a:pt x="447" y="336"/>
                  </a:lnTo>
                  <a:lnTo>
                    <a:pt x="450" y="336"/>
                  </a:lnTo>
                  <a:lnTo>
                    <a:pt x="450" y="336"/>
                  </a:lnTo>
                  <a:lnTo>
                    <a:pt x="452" y="336"/>
                  </a:lnTo>
                  <a:lnTo>
                    <a:pt x="452" y="336"/>
                  </a:lnTo>
                  <a:lnTo>
                    <a:pt x="452" y="336"/>
                  </a:lnTo>
                  <a:lnTo>
                    <a:pt x="454" y="334"/>
                  </a:lnTo>
                  <a:lnTo>
                    <a:pt x="454" y="334"/>
                  </a:lnTo>
                  <a:lnTo>
                    <a:pt x="454" y="334"/>
                  </a:lnTo>
                  <a:lnTo>
                    <a:pt x="454" y="334"/>
                  </a:lnTo>
                  <a:lnTo>
                    <a:pt x="454" y="331"/>
                  </a:lnTo>
                  <a:lnTo>
                    <a:pt x="454" y="331"/>
                  </a:lnTo>
                  <a:lnTo>
                    <a:pt x="454" y="331"/>
                  </a:lnTo>
                  <a:lnTo>
                    <a:pt x="454" y="331"/>
                  </a:lnTo>
                  <a:lnTo>
                    <a:pt x="454" y="331"/>
                  </a:lnTo>
                  <a:lnTo>
                    <a:pt x="457" y="331"/>
                  </a:lnTo>
                  <a:lnTo>
                    <a:pt x="457" y="331"/>
                  </a:lnTo>
                  <a:lnTo>
                    <a:pt x="457" y="331"/>
                  </a:lnTo>
                  <a:lnTo>
                    <a:pt x="457" y="331"/>
                  </a:lnTo>
                  <a:lnTo>
                    <a:pt x="459" y="331"/>
                  </a:lnTo>
                  <a:lnTo>
                    <a:pt x="459" y="331"/>
                  </a:lnTo>
                  <a:lnTo>
                    <a:pt x="459" y="331"/>
                  </a:lnTo>
                  <a:lnTo>
                    <a:pt x="459" y="334"/>
                  </a:lnTo>
                  <a:lnTo>
                    <a:pt x="459" y="334"/>
                  </a:lnTo>
                  <a:lnTo>
                    <a:pt x="462" y="334"/>
                  </a:lnTo>
                  <a:lnTo>
                    <a:pt x="462" y="336"/>
                  </a:lnTo>
                  <a:lnTo>
                    <a:pt x="462" y="336"/>
                  </a:lnTo>
                  <a:lnTo>
                    <a:pt x="462" y="336"/>
                  </a:lnTo>
                  <a:lnTo>
                    <a:pt x="464" y="336"/>
                  </a:lnTo>
                  <a:lnTo>
                    <a:pt x="464" y="336"/>
                  </a:lnTo>
                  <a:lnTo>
                    <a:pt x="464" y="336"/>
                  </a:lnTo>
                  <a:lnTo>
                    <a:pt x="466" y="336"/>
                  </a:lnTo>
                  <a:lnTo>
                    <a:pt x="469" y="336"/>
                  </a:lnTo>
                  <a:lnTo>
                    <a:pt x="469" y="336"/>
                  </a:lnTo>
                  <a:lnTo>
                    <a:pt x="471" y="339"/>
                  </a:lnTo>
                  <a:lnTo>
                    <a:pt x="471" y="339"/>
                  </a:lnTo>
                  <a:lnTo>
                    <a:pt x="471" y="339"/>
                  </a:lnTo>
                  <a:lnTo>
                    <a:pt x="473" y="339"/>
                  </a:lnTo>
                  <a:lnTo>
                    <a:pt x="473" y="341"/>
                  </a:lnTo>
                  <a:lnTo>
                    <a:pt x="473" y="341"/>
                  </a:lnTo>
                  <a:lnTo>
                    <a:pt x="476" y="341"/>
                  </a:lnTo>
                  <a:lnTo>
                    <a:pt x="476" y="341"/>
                  </a:lnTo>
                  <a:lnTo>
                    <a:pt x="476" y="341"/>
                  </a:lnTo>
                  <a:lnTo>
                    <a:pt x="476" y="343"/>
                  </a:lnTo>
                  <a:lnTo>
                    <a:pt x="476" y="343"/>
                  </a:lnTo>
                  <a:lnTo>
                    <a:pt x="478" y="343"/>
                  </a:lnTo>
                  <a:lnTo>
                    <a:pt x="478" y="343"/>
                  </a:lnTo>
                  <a:lnTo>
                    <a:pt x="481" y="343"/>
                  </a:lnTo>
                  <a:lnTo>
                    <a:pt x="481" y="343"/>
                  </a:lnTo>
                  <a:lnTo>
                    <a:pt x="481" y="343"/>
                  </a:lnTo>
                  <a:lnTo>
                    <a:pt x="483" y="343"/>
                  </a:lnTo>
                  <a:lnTo>
                    <a:pt x="483" y="343"/>
                  </a:lnTo>
                  <a:lnTo>
                    <a:pt x="483" y="343"/>
                  </a:lnTo>
                  <a:lnTo>
                    <a:pt x="483" y="343"/>
                  </a:lnTo>
                  <a:lnTo>
                    <a:pt x="483" y="341"/>
                  </a:lnTo>
                  <a:lnTo>
                    <a:pt x="483" y="341"/>
                  </a:lnTo>
                  <a:lnTo>
                    <a:pt x="483" y="341"/>
                  </a:lnTo>
                  <a:lnTo>
                    <a:pt x="483" y="339"/>
                  </a:lnTo>
                  <a:lnTo>
                    <a:pt x="485" y="339"/>
                  </a:lnTo>
                  <a:lnTo>
                    <a:pt x="485" y="339"/>
                  </a:lnTo>
                  <a:lnTo>
                    <a:pt x="488" y="339"/>
                  </a:lnTo>
                  <a:lnTo>
                    <a:pt x="490" y="336"/>
                  </a:lnTo>
                  <a:lnTo>
                    <a:pt x="492" y="336"/>
                  </a:lnTo>
                  <a:lnTo>
                    <a:pt x="495" y="336"/>
                  </a:lnTo>
                  <a:lnTo>
                    <a:pt x="495" y="334"/>
                  </a:lnTo>
                  <a:lnTo>
                    <a:pt x="497" y="334"/>
                  </a:lnTo>
                  <a:lnTo>
                    <a:pt x="499" y="334"/>
                  </a:lnTo>
                  <a:lnTo>
                    <a:pt x="499" y="334"/>
                  </a:lnTo>
                  <a:lnTo>
                    <a:pt x="502" y="331"/>
                  </a:lnTo>
                  <a:lnTo>
                    <a:pt x="504" y="331"/>
                  </a:lnTo>
                  <a:lnTo>
                    <a:pt x="504" y="331"/>
                  </a:lnTo>
                  <a:lnTo>
                    <a:pt x="504" y="331"/>
                  </a:lnTo>
                  <a:lnTo>
                    <a:pt x="507" y="331"/>
                  </a:lnTo>
                  <a:lnTo>
                    <a:pt x="507" y="331"/>
                  </a:lnTo>
                  <a:lnTo>
                    <a:pt x="507" y="331"/>
                  </a:lnTo>
                  <a:lnTo>
                    <a:pt x="507" y="331"/>
                  </a:lnTo>
                  <a:lnTo>
                    <a:pt x="509" y="331"/>
                  </a:lnTo>
                  <a:lnTo>
                    <a:pt x="511" y="331"/>
                  </a:lnTo>
                  <a:lnTo>
                    <a:pt x="511" y="331"/>
                  </a:lnTo>
                  <a:lnTo>
                    <a:pt x="511" y="329"/>
                  </a:lnTo>
                  <a:lnTo>
                    <a:pt x="511" y="329"/>
                  </a:lnTo>
                  <a:lnTo>
                    <a:pt x="511" y="329"/>
                  </a:lnTo>
                  <a:lnTo>
                    <a:pt x="511" y="329"/>
                  </a:lnTo>
                  <a:lnTo>
                    <a:pt x="511" y="329"/>
                  </a:lnTo>
                  <a:lnTo>
                    <a:pt x="511" y="329"/>
                  </a:lnTo>
                  <a:lnTo>
                    <a:pt x="511" y="329"/>
                  </a:lnTo>
                  <a:lnTo>
                    <a:pt x="514" y="329"/>
                  </a:lnTo>
                  <a:lnTo>
                    <a:pt x="516" y="327"/>
                  </a:lnTo>
                  <a:lnTo>
                    <a:pt x="516" y="327"/>
                  </a:lnTo>
                  <a:lnTo>
                    <a:pt x="518" y="327"/>
                  </a:lnTo>
                  <a:lnTo>
                    <a:pt x="518" y="327"/>
                  </a:lnTo>
                  <a:lnTo>
                    <a:pt x="521" y="327"/>
                  </a:lnTo>
                  <a:lnTo>
                    <a:pt x="521" y="327"/>
                  </a:lnTo>
                  <a:lnTo>
                    <a:pt x="521" y="327"/>
                  </a:lnTo>
                  <a:lnTo>
                    <a:pt x="523" y="327"/>
                  </a:lnTo>
                  <a:lnTo>
                    <a:pt x="523" y="324"/>
                  </a:lnTo>
                  <a:lnTo>
                    <a:pt x="525" y="324"/>
                  </a:lnTo>
                  <a:lnTo>
                    <a:pt x="525" y="324"/>
                  </a:lnTo>
                  <a:lnTo>
                    <a:pt x="525" y="324"/>
                  </a:lnTo>
                  <a:lnTo>
                    <a:pt x="528" y="324"/>
                  </a:lnTo>
                  <a:lnTo>
                    <a:pt x="528" y="324"/>
                  </a:lnTo>
                  <a:lnTo>
                    <a:pt x="528" y="324"/>
                  </a:lnTo>
                  <a:lnTo>
                    <a:pt x="528" y="324"/>
                  </a:lnTo>
                  <a:lnTo>
                    <a:pt x="528" y="324"/>
                  </a:lnTo>
                  <a:lnTo>
                    <a:pt x="528" y="324"/>
                  </a:lnTo>
                  <a:lnTo>
                    <a:pt x="528" y="322"/>
                  </a:lnTo>
                  <a:lnTo>
                    <a:pt x="528" y="322"/>
                  </a:lnTo>
                  <a:lnTo>
                    <a:pt x="530" y="322"/>
                  </a:lnTo>
                  <a:lnTo>
                    <a:pt x="533" y="322"/>
                  </a:lnTo>
                  <a:lnTo>
                    <a:pt x="535" y="320"/>
                  </a:lnTo>
                  <a:lnTo>
                    <a:pt x="535" y="320"/>
                  </a:lnTo>
                  <a:lnTo>
                    <a:pt x="535" y="320"/>
                  </a:lnTo>
                  <a:lnTo>
                    <a:pt x="533" y="320"/>
                  </a:lnTo>
                  <a:lnTo>
                    <a:pt x="533" y="317"/>
                  </a:lnTo>
                  <a:lnTo>
                    <a:pt x="533" y="317"/>
                  </a:lnTo>
                  <a:lnTo>
                    <a:pt x="533" y="315"/>
                  </a:lnTo>
                  <a:lnTo>
                    <a:pt x="535" y="315"/>
                  </a:lnTo>
                  <a:lnTo>
                    <a:pt x="535" y="315"/>
                  </a:lnTo>
                  <a:lnTo>
                    <a:pt x="535" y="317"/>
                  </a:lnTo>
                  <a:lnTo>
                    <a:pt x="535" y="317"/>
                  </a:lnTo>
                  <a:lnTo>
                    <a:pt x="537" y="317"/>
                  </a:lnTo>
                  <a:lnTo>
                    <a:pt x="537" y="317"/>
                  </a:lnTo>
                  <a:lnTo>
                    <a:pt x="537" y="317"/>
                  </a:lnTo>
                  <a:lnTo>
                    <a:pt x="537" y="317"/>
                  </a:lnTo>
                  <a:lnTo>
                    <a:pt x="537" y="315"/>
                  </a:lnTo>
                  <a:lnTo>
                    <a:pt x="540" y="317"/>
                  </a:lnTo>
                  <a:lnTo>
                    <a:pt x="540" y="317"/>
                  </a:lnTo>
                  <a:lnTo>
                    <a:pt x="540" y="317"/>
                  </a:lnTo>
                  <a:lnTo>
                    <a:pt x="542" y="317"/>
                  </a:lnTo>
                  <a:lnTo>
                    <a:pt x="542" y="317"/>
                  </a:lnTo>
                  <a:lnTo>
                    <a:pt x="542" y="320"/>
                  </a:lnTo>
                  <a:lnTo>
                    <a:pt x="542" y="320"/>
                  </a:lnTo>
                  <a:lnTo>
                    <a:pt x="544" y="320"/>
                  </a:lnTo>
                  <a:lnTo>
                    <a:pt x="544" y="320"/>
                  </a:lnTo>
                  <a:lnTo>
                    <a:pt x="544" y="320"/>
                  </a:lnTo>
                  <a:lnTo>
                    <a:pt x="547" y="320"/>
                  </a:lnTo>
                  <a:lnTo>
                    <a:pt x="547" y="322"/>
                  </a:lnTo>
                  <a:lnTo>
                    <a:pt x="547" y="322"/>
                  </a:lnTo>
                  <a:lnTo>
                    <a:pt x="547" y="322"/>
                  </a:lnTo>
                  <a:lnTo>
                    <a:pt x="549" y="324"/>
                  </a:lnTo>
                  <a:lnTo>
                    <a:pt x="549" y="324"/>
                  </a:lnTo>
                  <a:lnTo>
                    <a:pt x="549" y="324"/>
                  </a:lnTo>
                  <a:lnTo>
                    <a:pt x="549" y="324"/>
                  </a:lnTo>
                  <a:lnTo>
                    <a:pt x="549" y="327"/>
                  </a:lnTo>
                  <a:lnTo>
                    <a:pt x="551" y="327"/>
                  </a:lnTo>
                  <a:lnTo>
                    <a:pt x="554" y="327"/>
                  </a:lnTo>
                  <a:lnTo>
                    <a:pt x="554" y="324"/>
                  </a:lnTo>
                  <a:lnTo>
                    <a:pt x="554" y="327"/>
                  </a:lnTo>
                  <a:lnTo>
                    <a:pt x="556" y="327"/>
                  </a:lnTo>
                  <a:lnTo>
                    <a:pt x="556" y="324"/>
                  </a:lnTo>
                  <a:lnTo>
                    <a:pt x="556" y="324"/>
                  </a:lnTo>
                  <a:lnTo>
                    <a:pt x="556" y="324"/>
                  </a:lnTo>
                  <a:lnTo>
                    <a:pt x="559" y="324"/>
                  </a:lnTo>
                  <a:lnTo>
                    <a:pt x="559" y="324"/>
                  </a:lnTo>
                  <a:lnTo>
                    <a:pt x="559" y="324"/>
                  </a:lnTo>
                  <a:lnTo>
                    <a:pt x="559" y="324"/>
                  </a:lnTo>
                  <a:lnTo>
                    <a:pt x="561" y="324"/>
                  </a:lnTo>
                  <a:lnTo>
                    <a:pt x="563" y="322"/>
                  </a:lnTo>
                  <a:lnTo>
                    <a:pt x="563" y="322"/>
                  </a:lnTo>
                  <a:lnTo>
                    <a:pt x="563" y="322"/>
                  </a:lnTo>
                  <a:lnTo>
                    <a:pt x="563" y="322"/>
                  </a:lnTo>
                  <a:lnTo>
                    <a:pt x="566" y="322"/>
                  </a:lnTo>
                  <a:lnTo>
                    <a:pt x="568" y="322"/>
                  </a:lnTo>
                  <a:lnTo>
                    <a:pt x="568" y="324"/>
                  </a:lnTo>
                  <a:lnTo>
                    <a:pt x="570" y="324"/>
                  </a:lnTo>
                  <a:lnTo>
                    <a:pt x="570" y="324"/>
                  </a:lnTo>
                  <a:lnTo>
                    <a:pt x="570" y="322"/>
                  </a:lnTo>
                  <a:lnTo>
                    <a:pt x="573" y="322"/>
                  </a:lnTo>
                  <a:lnTo>
                    <a:pt x="573" y="322"/>
                  </a:lnTo>
                  <a:lnTo>
                    <a:pt x="573" y="322"/>
                  </a:lnTo>
                  <a:lnTo>
                    <a:pt x="573" y="322"/>
                  </a:lnTo>
                  <a:lnTo>
                    <a:pt x="573" y="320"/>
                  </a:lnTo>
                  <a:lnTo>
                    <a:pt x="575" y="320"/>
                  </a:lnTo>
                  <a:lnTo>
                    <a:pt x="575" y="320"/>
                  </a:lnTo>
                  <a:lnTo>
                    <a:pt x="575" y="322"/>
                  </a:lnTo>
                  <a:lnTo>
                    <a:pt x="575" y="322"/>
                  </a:lnTo>
                  <a:lnTo>
                    <a:pt x="580" y="322"/>
                  </a:lnTo>
                  <a:lnTo>
                    <a:pt x="580" y="320"/>
                  </a:lnTo>
                  <a:lnTo>
                    <a:pt x="580" y="320"/>
                  </a:lnTo>
                  <a:lnTo>
                    <a:pt x="582" y="320"/>
                  </a:lnTo>
                  <a:lnTo>
                    <a:pt x="582" y="320"/>
                  </a:lnTo>
                  <a:lnTo>
                    <a:pt x="585" y="320"/>
                  </a:lnTo>
                  <a:lnTo>
                    <a:pt x="585" y="320"/>
                  </a:lnTo>
                  <a:lnTo>
                    <a:pt x="585" y="317"/>
                  </a:lnTo>
                  <a:lnTo>
                    <a:pt x="585" y="317"/>
                  </a:lnTo>
                  <a:lnTo>
                    <a:pt x="585" y="315"/>
                  </a:lnTo>
                  <a:lnTo>
                    <a:pt x="585" y="315"/>
                  </a:lnTo>
                  <a:lnTo>
                    <a:pt x="585" y="315"/>
                  </a:lnTo>
                  <a:lnTo>
                    <a:pt x="585" y="315"/>
                  </a:lnTo>
                  <a:lnTo>
                    <a:pt x="585" y="312"/>
                  </a:lnTo>
                  <a:lnTo>
                    <a:pt x="585" y="312"/>
                  </a:lnTo>
                  <a:lnTo>
                    <a:pt x="585" y="312"/>
                  </a:lnTo>
                  <a:lnTo>
                    <a:pt x="585" y="312"/>
                  </a:lnTo>
                  <a:lnTo>
                    <a:pt x="582" y="312"/>
                  </a:lnTo>
                  <a:lnTo>
                    <a:pt x="585" y="310"/>
                  </a:lnTo>
                  <a:lnTo>
                    <a:pt x="585" y="310"/>
                  </a:lnTo>
                  <a:lnTo>
                    <a:pt x="585" y="310"/>
                  </a:lnTo>
                  <a:lnTo>
                    <a:pt x="585" y="308"/>
                  </a:lnTo>
                  <a:lnTo>
                    <a:pt x="585" y="308"/>
                  </a:lnTo>
                  <a:lnTo>
                    <a:pt x="585" y="305"/>
                  </a:lnTo>
                  <a:lnTo>
                    <a:pt x="587" y="305"/>
                  </a:lnTo>
                  <a:lnTo>
                    <a:pt x="587" y="305"/>
                  </a:lnTo>
                  <a:lnTo>
                    <a:pt x="587" y="305"/>
                  </a:lnTo>
                  <a:lnTo>
                    <a:pt x="587" y="305"/>
                  </a:lnTo>
                  <a:lnTo>
                    <a:pt x="587" y="303"/>
                  </a:lnTo>
                  <a:lnTo>
                    <a:pt x="589" y="305"/>
                  </a:lnTo>
                  <a:lnTo>
                    <a:pt x="589" y="303"/>
                  </a:lnTo>
                  <a:lnTo>
                    <a:pt x="592" y="303"/>
                  </a:lnTo>
                  <a:lnTo>
                    <a:pt x="592" y="303"/>
                  </a:lnTo>
                  <a:lnTo>
                    <a:pt x="592" y="303"/>
                  </a:lnTo>
                  <a:lnTo>
                    <a:pt x="594" y="303"/>
                  </a:lnTo>
                  <a:lnTo>
                    <a:pt x="594" y="303"/>
                  </a:lnTo>
                  <a:lnTo>
                    <a:pt x="594" y="303"/>
                  </a:lnTo>
                  <a:lnTo>
                    <a:pt x="596" y="303"/>
                  </a:lnTo>
                  <a:lnTo>
                    <a:pt x="594" y="301"/>
                  </a:lnTo>
                  <a:lnTo>
                    <a:pt x="596" y="301"/>
                  </a:lnTo>
                  <a:lnTo>
                    <a:pt x="596" y="301"/>
                  </a:lnTo>
                  <a:lnTo>
                    <a:pt x="596" y="301"/>
                  </a:lnTo>
                  <a:lnTo>
                    <a:pt x="599" y="301"/>
                  </a:lnTo>
                  <a:lnTo>
                    <a:pt x="599" y="303"/>
                  </a:lnTo>
                  <a:lnTo>
                    <a:pt x="599" y="303"/>
                  </a:lnTo>
                  <a:lnTo>
                    <a:pt x="599" y="303"/>
                  </a:lnTo>
                  <a:lnTo>
                    <a:pt x="599" y="303"/>
                  </a:lnTo>
                  <a:lnTo>
                    <a:pt x="599" y="303"/>
                  </a:lnTo>
                  <a:lnTo>
                    <a:pt x="599" y="303"/>
                  </a:lnTo>
                  <a:lnTo>
                    <a:pt x="599" y="303"/>
                  </a:lnTo>
                  <a:lnTo>
                    <a:pt x="599" y="303"/>
                  </a:lnTo>
                  <a:lnTo>
                    <a:pt x="599" y="305"/>
                  </a:lnTo>
                  <a:lnTo>
                    <a:pt x="601" y="305"/>
                  </a:lnTo>
                  <a:lnTo>
                    <a:pt x="601" y="305"/>
                  </a:lnTo>
                  <a:lnTo>
                    <a:pt x="601" y="305"/>
                  </a:lnTo>
                  <a:lnTo>
                    <a:pt x="601" y="305"/>
                  </a:lnTo>
                  <a:lnTo>
                    <a:pt x="601" y="305"/>
                  </a:lnTo>
                  <a:lnTo>
                    <a:pt x="601" y="305"/>
                  </a:lnTo>
                  <a:lnTo>
                    <a:pt x="604" y="305"/>
                  </a:lnTo>
                  <a:lnTo>
                    <a:pt x="604" y="305"/>
                  </a:lnTo>
                  <a:lnTo>
                    <a:pt x="604" y="305"/>
                  </a:lnTo>
                  <a:lnTo>
                    <a:pt x="604" y="305"/>
                  </a:lnTo>
                  <a:lnTo>
                    <a:pt x="606" y="308"/>
                  </a:lnTo>
                  <a:lnTo>
                    <a:pt x="606" y="308"/>
                  </a:lnTo>
                  <a:lnTo>
                    <a:pt x="608" y="308"/>
                  </a:lnTo>
                  <a:lnTo>
                    <a:pt x="608" y="308"/>
                  </a:lnTo>
                  <a:lnTo>
                    <a:pt x="608" y="308"/>
                  </a:lnTo>
                  <a:lnTo>
                    <a:pt x="608" y="308"/>
                  </a:lnTo>
                  <a:lnTo>
                    <a:pt x="608" y="308"/>
                  </a:lnTo>
                  <a:lnTo>
                    <a:pt x="608" y="308"/>
                  </a:lnTo>
                  <a:lnTo>
                    <a:pt x="608" y="308"/>
                  </a:lnTo>
                  <a:lnTo>
                    <a:pt x="608" y="308"/>
                  </a:lnTo>
                  <a:lnTo>
                    <a:pt x="611" y="308"/>
                  </a:lnTo>
                  <a:lnTo>
                    <a:pt x="611" y="308"/>
                  </a:lnTo>
                  <a:lnTo>
                    <a:pt x="611" y="310"/>
                  </a:lnTo>
                  <a:lnTo>
                    <a:pt x="611" y="310"/>
                  </a:lnTo>
                  <a:lnTo>
                    <a:pt x="611" y="310"/>
                  </a:lnTo>
                  <a:lnTo>
                    <a:pt x="611" y="310"/>
                  </a:lnTo>
                  <a:lnTo>
                    <a:pt x="611" y="310"/>
                  </a:lnTo>
                  <a:lnTo>
                    <a:pt x="613" y="310"/>
                  </a:lnTo>
                  <a:lnTo>
                    <a:pt x="613" y="310"/>
                  </a:lnTo>
                  <a:lnTo>
                    <a:pt x="613" y="310"/>
                  </a:lnTo>
                  <a:lnTo>
                    <a:pt x="613" y="310"/>
                  </a:lnTo>
                  <a:lnTo>
                    <a:pt x="615" y="312"/>
                  </a:lnTo>
                  <a:lnTo>
                    <a:pt x="615" y="312"/>
                  </a:lnTo>
                  <a:lnTo>
                    <a:pt x="615" y="312"/>
                  </a:lnTo>
                  <a:lnTo>
                    <a:pt x="615" y="310"/>
                  </a:lnTo>
                  <a:lnTo>
                    <a:pt x="618" y="310"/>
                  </a:lnTo>
                  <a:lnTo>
                    <a:pt x="618" y="310"/>
                  </a:lnTo>
                  <a:lnTo>
                    <a:pt x="618" y="310"/>
                  </a:lnTo>
                  <a:lnTo>
                    <a:pt x="618" y="310"/>
                  </a:lnTo>
                  <a:lnTo>
                    <a:pt x="618" y="310"/>
                  </a:lnTo>
                  <a:lnTo>
                    <a:pt x="620" y="310"/>
                  </a:lnTo>
                  <a:lnTo>
                    <a:pt x="620" y="310"/>
                  </a:lnTo>
                  <a:lnTo>
                    <a:pt x="620" y="310"/>
                  </a:lnTo>
                  <a:lnTo>
                    <a:pt x="622" y="312"/>
                  </a:lnTo>
                  <a:lnTo>
                    <a:pt x="622" y="310"/>
                  </a:lnTo>
                  <a:lnTo>
                    <a:pt x="622" y="310"/>
                  </a:lnTo>
                  <a:lnTo>
                    <a:pt x="622" y="310"/>
                  </a:lnTo>
                  <a:lnTo>
                    <a:pt x="625" y="310"/>
                  </a:lnTo>
                  <a:lnTo>
                    <a:pt x="625" y="310"/>
                  </a:lnTo>
                  <a:lnTo>
                    <a:pt x="625" y="310"/>
                  </a:lnTo>
                  <a:lnTo>
                    <a:pt x="625" y="310"/>
                  </a:lnTo>
                  <a:lnTo>
                    <a:pt x="625" y="310"/>
                  </a:lnTo>
                  <a:lnTo>
                    <a:pt x="625" y="310"/>
                  </a:lnTo>
                  <a:lnTo>
                    <a:pt x="625" y="308"/>
                  </a:lnTo>
                  <a:lnTo>
                    <a:pt x="625" y="308"/>
                  </a:lnTo>
                  <a:lnTo>
                    <a:pt x="625" y="308"/>
                  </a:lnTo>
                  <a:lnTo>
                    <a:pt x="625" y="308"/>
                  </a:lnTo>
                  <a:lnTo>
                    <a:pt x="627" y="308"/>
                  </a:lnTo>
                  <a:lnTo>
                    <a:pt x="627" y="308"/>
                  </a:lnTo>
                  <a:lnTo>
                    <a:pt x="627" y="308"/>
                  </a:lnTo>
                  <a:lnTo>
                    <a:pt x="627" y="308"/>
                  </a:lnTo>
                  <a:lnTo>
                    <a:pt x="627" y="308"/>
                  </a:lnTo>
                  <a:lnTo>
                    <a:pt x="627" y="308"/>
                  </a:lnTo>
                  <a:lnTo>
                    <a:pt x="630" y="310"/>
                  </a:lnTo>
                  <a:lnTo>
                    <a:pt x="630" y="308"/>
                  </a:lnTo>
                  <a:lnTo>
                    <a:pt x="630" y="310"/>
                  </a:lnTo>
                  <a:lnTo>
                    <a:pt x="630" y="310"/>
                  </a:lnTo>
                  <a:lnTo>
                    <a:pt x="630" y="310"/>
                  </a:lnTo>
                  <a:lnTo>
                    <a:pt x="630" y="310"/>
                  </a:lnTo>
                  <a:lnTo>
                    <a:pt x="632" y="308"/>
                  </a:lnTo>
                  <a:lnTo>
                    <a:pt x="632" y="310"/>
                  </a:lnTo>
                  <a:lnTo>
                    <a:pt x="632" y="310"/>
                  </a:lnTo>
                  <a:lnTo>
                    <a:pt x="632" y="310"/>
                  </a:lnTo>
                  <a:lnTo>
                    <a:pt x="632" y="310"/>
                  </a:lnTo>
                  <a:lnTo>
                    <a:pt x="632" y="312"/>
                  </a:lnTo>
                  <a:lnTo>
                    <a:pt x="632" y="312"/>
                  </a:lnTo>
                  <a:lnTo>
                    <a:pt x="632" y="312"/>
                  </a:lnTo>
                  <a:lnTo>
                    <a:pt x="634" y="312"/>
                  </a:lnTo>
                  <a:lnTo>
                    <a:pt x="634" y="312"/>
                  </a:lnTo>
                  <a:lnTo>
                    <a:pt x="634" y="312"/>
                  </a:lnTo>
                  <a:lnTo>
                    <a:pt x="637" y="312"/>
                  </a:lnTo>
                  <a:lnTo>
                    <a:pt x="637" y="315"/>
                  </a:lnTo>
                  <a:lnTo>
                    <a:pt x="639" y="312"/>
                  </a:lnTo>
                  <a:lnTo>
                    <a:pt x="639" y="312"/>
                  </a:lnTo>
                  <a:lnTo>
                    <a:pt x="639" y="315"/>
                  </a:lnTo>
                  <a:lnTo>
                    <a:pt x="639" y="315"/>
                  </a:lnTo>
                  <a:lnTo>
                    <a:pt x="641" y="312"/>
                  </a:lnTo>
                  <a:lnTo>
                    <a:pt x="641" y="315"/>
                  </a:lnTo>
                  <a:lnTo>
                    <a:pt x="641" y="315"/>
                  </a:lnTo>
                  <a:lnTo>
                    <a:pt x="644" y="315"/>
                  </a:lnTo>
                  <a:lnTo>
                    <a:pt x="644" y="315"/>
                  </a:lnTo>
                  <a:lnTo>
                    <a:pt x="644" y="317"/>
                  </a:lnTo>
                  <a:lnTo>
                    <a:pt x="644" y="317"/>
                  </a:lnTo>
                  <a:lnTo>
                    <a:pt x="646" y="320"/>
                  </a:lnTo>
                  <a:lnTo>
                    <a:pt x="646" y="320"/>
                  </a:lnTo>
                  <a:lnTo>
                    <a:pt x="649" y="320"/>
                  </a:lnTo>
                  <a:lnTo>
                    <a:pt x="649" y="320"/>
                  </a:lnTo>
                  <a:lnTo>
                    <a:pt x="649" y="320"/>
                  </a:lnTo>
                  <a:lnTo>
                    <a:pt x="651" y="317"/>
                  </a:lnTo>
                  <a:lnTo>
                    <a:pt x="651" y="317"/>
                  </a:lnTo>
                  <a:lnTo>
                    <a:pt x="651" y="317"/>
                  </a:lnTo>
                  <a:lnTo>
                    <a:pt x="651" y="317"/>
                  </a:lnTo>
                  <a:lnTo>
                    <a:pt x="653" y="317"/>
                  </a:lnTo>
                  <a:lnTo>
                    <a:pt x="653" y="317"/>
                  </a:lnTo>
                  <a:lnTo>
                    <a:pt x="653" y="317"/>
                  </a:lnTo>
                  <a:lnTo>
                    <a:pt x="653" y="317"/>
                  </a:lnTo>
                  <a:lnTo>
                    <a:pt x="653" y="317"/>
                  </a:lnTo>
                  <a:lnTo>
                    <a:pt x="656" y="317"/>
                  </a:lnTo>
                  <a:lnTo>
                    <a:pt x="656" y="317"/>
                  </a:lnTo>
                  <a:lnTo>
                    <a:pt x="656" y="317"/>
                  </a:lnTo>
                  <a:lnTo>
                    <a:pt x="656" y="317"/>
                  </a:lnTo>
                  <a:lnTo>
                    <a:pt x="658" y="317"/>
                  </a:lnTo>
                  <a:lnTo>
                    <a:pt x="660" y="317"/>
                  </a:lnTo>
                  <a:lnTo>
                    <a:pt x="660" y="317"/>
                  </a:lnTo>
                  <a:lnTo>
                    <a:pt x="660" y="317"/>
                  </a:lnTo>
                  <a:lnTo>
                    <a:pt x="663" y="320"/>
                  </a:lnTo>
                  <a:lnTo>
                    <a:pt x="663" y="320"/>
                  </a:lnTo>
                  <a:lnTo>
                    <a:pt x="663" y="320"/>
                  </a:lnTo>
                  <a:lnTo>
                    <a:pt x="665" y="320"/>
                  </a:lnTo>
                  <a:lnTo>
                    <a:pt x="665" y="320"/>
                  </a:lnTo>
                  <a:lnTo>
                    <a:pt x="665" y="320"/>
                  </a:lnTo>
                  <a:lnTo>
                    <a:pt x="665" y="320"/>
                  </a:lnTo>
                  <a:lnTo>
                    <a:pt x="665" y="320"/>
                  </a:lnTo>
                  <a:lnTo>
                    <a:pt x="665" y="320"/>
                  </a:lnTo>
                  <a:lnTo>
                    <a:pt x="667" y="320"/>
                  </a:lnTo>
                  <a:lnTo>
                    <a:pt x="667" y="320"/>
                  </a:lnTo>
                  <a:lnTo>
                    <a:pt x="667" y="320"/>
                  </a:lnTo>
                  <a:lnTo>
                    <a:pt x="667" y="317"/>
                  </a:lnTo>
                  <a:lnTo>
                    <a:pt x="667" y="317"/>
                  </a:lnTo>
                  <a:lnTo>
                    <a:pt x="667" y="317"/>
                  </a:lnTo>
                  <a:lnTo>
                    <a:pt x="670" y="315"/>
                  </a:lnTo>
                  <a:lnTo>
                    <a:pt x="672" y="312"/>
                  </a:lnTo>
                  <a:lnTo>
                    <a:pt x="672" y="312"/>
                  </a:lnTo>
                  <a:lnTo>
                    <a:pt x="675" y="312"/>
                  </a:lnTo>
                  <a:lnTo>
                    <a:pt x="677" y="310"/>
                  </a:lnTo>
                  <a:lnTo>
                    <a:pt x="679" y="310"/>
                  </a:lnTo>
                  <a:lnTo>
                    <a:pt x="682" y="312"/>
                  </a:lnTo>
                  <a:lnTo>
                    <a:pt x="686" y="315"/>
                  </a:lnTo>
                  <a:lnTo>
                    <a:pt x="689" y="315"/>
                  </a:lnTo>
                  <a:lnTo>
                    <a:pt x="689" y="315"/>
                  </a:lnTo>
                  <a:lnTo>
                    <a:pt x="689" y="315"/>
                  </a:lnTo>
                  <a:lnTo>
                    <a:pt x="691" y="315"/>
                  </a:lnTo>
                  <a:lnTo>
                    <a:pt x="691" y="315"/>
                  </a:lnTo>
                  <a:lnTo>
                    <a:pt x="691" y="317"/>
                  </a:lnTo>
                  <a:lnTo>
                    <a:pt x="693" y="317"/>
                  </a:lnTo>
                  <a:lnTo>
                    <a:pt x="693" y="317"/>
                  </a:lnTo>
                  <a:lnTo>
                    <a:pt x="693" y="317"/>
                  </a:lnTo>
                  <a:lnTo>
                    <a:pt x="693" y="317"/>
                  </a:lnTo>
                  <a:lnTo>
                    <a:pt x="696" y="317"/>
                  </a:lnTo>
                  <a:lnTo>
                    <a:pt x="696" y="317"/>
                  </a:lnTo>
                  <a:lnTo>
                    <a:pt x="698" y="317"/>
                  </a:lnTo>
                  <a:lnTo>
                    <a:pt x="696" y="317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9680574" y="3773054"/>
              <a:ext cx="153988" cy="180975"/>
            </a:xfrm>
            <a:custGeom>
              <a:avLst/>
              <a:gdLst>
                <a:gd name="T0" fmla="*/ 97 w 97"/>
                <a:gd name="T1" fmla="*/ 43 h 114"/>
                <a:gd name="T2" fmla="*/ 95 w 97"/>
                <a:gd name="T3" fmla="*/ 40 h 114"/>
                <a:gd name="T4" fmla="*/ 97 w 97"/>
                <a:gd name="T5" fmla="*/ 36 h 114"/>
                <a:gd name="T6" fmla="*/ 90 w 97"/>
                <a:gd name="T7" fmla="*/ 36 h 114"/>
                <a:gd name="T8" fmla="*/ 88 w 97"/>
                <a:gd name="T9" fmla="*/ 36 h 114"/>
                <a:gd name="T10" fmla="*/ 83 w 97"/>
                <a:gd name="T11" fmla="*/ 31 h 114"/>
                <a:gd name="T12" fmla="*/ 78 w 97"/>
                <a:gd name="T13" fmla="*/ 33 h 114"/>
                <a:gd name="T14" fmla="*/ 78 w 97"/>
                <a:gd name="T15" fmla="*/ 31 h 114"/>
                <a:gd name="T16" fmla="*/ 76 w 97"/>
                <a:gd name="T17" fmla="*/ 26 h 114"/>
                <a:gd name="T18" fmla="*/ 80 w 97"/>
                <a:gd name="T19" fmla="*/ 19 h 114"/>
                <a:gd name="T20" fmla="*/ 76 w 97"/>
                <a:gd name="T21" fmla="*/ 19 h 114"/>
                <a:gd name="T22" fmla="*/ 78 w 97"/>
                <a:gd name="T23" fmla="*/ 17 h 114"/>
                <a:gd name="T24" fmla="*/ 83 w 97"/>
                <a:gd name="T25" fmla="*/ 5 h 114"/>
                <a:gd name="T26" fmla="*/ 76 w 97"/>
                <a:gd name="T27" fmla="*/ 0 h 114"/>
                <a:gd name="T28" fmla="*/ 73 w 97"/>
                <a:gd name="T29" fmla="*/ 0 h 114"/>
                <a:gd name="T30" fmla="*/ 71 w 97"/>
                <a:gd name="T31" fmla="*/ 2 h 114"/>
                <a:gd name="T32" fmla="*/ 64 w 97"/>
                <a:gd name="T33" fmla="*/ 2 h 114"/>
                <a:gd name="T34" fmla="*/ 62 w 97"/>
                <a:gd name="T35" fmla="*/ 7 h 114"/>
                <a:gd name="T36" fmla="*/ 57 w 97"/>
                <a:gd name="T37" fmla="*/ 5 h 114"/>
                <a:gd name="T38" fmla="*/ 52 w 97"/>
                <a:gd name="T39" fmla="*/ 2 h 114"/>
                <a:gd name="T40" fmla="*/ 50 w 97"/>
                <a:gd name="T41" fmla="*/ 0 h 114"/>
                <a:gd name="T42" fmla="*/ 50 w 97"/>
                <a:gd name="T43" fmla="*/ 7 h 114"/>
                <a:gd name="T44" fmla="*/ 47 w 97"/>
                <a:gd name="T45" fmla="*/ 21 h 114"/>
                <a:gd name="T46" fmla="*/ 43 w 97"/>
                <a:gd name="T47" fmla="*/ 24 h 114"/>
                <a:gd name="T48" fmla="*/ 38 w 97"/>
                <a:gd name="T49" fmla="*/ 26 h 114"/>
                <a:gd name="T50" fmla="*/ 33 w 97"/>
                <a:gd name="T51" fmla="*/ 26 h 114"/>
                <a:gd name="T52" fmla="*/ 31 w 97"/>
                <a:gd name="T53" fmla="*/ 26 h 114"/>
                <a:gd name="T54" fmla="*/ 26 w 97"/>
                <a:gd name="T55" fmla="*/ 26 h 114"/>
                <a:gd name="T56" fmla="*/ 17 w 97"/>
                <a:gd name="T57" fmla="*/ 28 h 114"/>
                <a:gd name="T58" fmla="*/ 17 w 97"/>
                <a:gd name="T59" fmla="*/ 24 h 114"/>
                <a:gd name="T60" fmla="*/ 17 w 97"/>
                <a:gd name="T61" fmla="*/ 21 h 114"/>
                <a:gd name="T62" fmla="*/ 14 w 97"/>
                <a:gd name="T63" fmla="*/ 17 h 114"/>
                <a:gd name="T64" fmla="*/ 5 w 97"/>
                <a:gd name="T65" fmla="*/ 14 h 114"/>
                <a:gd name="T66" fmla="*/ 0 w 97"/>
                <a:gd name="T67" fmla="*/ 24 h 114"/>
                <a:gd name="T68" fmla="*/ 0 w 97"/>
                <a:gd name="T69" fmla="*/ 26 h 114"/>
                <a:gd name="T70" fmla="*/ 5 w 97"/>
                <a:gd name="T71" fmla="*/ 31 h 114"/>
                <a:gd name="T72" fmla="*/ 7 w 97"/>
                <a:gd name="T73" fmla="*/ 33 h 114"/>
                <a:gd name="T74" fmla="*/ 9 w 97"/>
                <a:gd name="T75" fmla="*/ 38 h 114"/>
                <a:gd name="T76" fmla="*/ 12 w 97"/>
                <a:gd name="T77" fmla="*/ 43 h 114"/>
                <a:gd name="T78" fmla="*/ 12 w 97"/>
                <a:gd name="T79" fmla="*/ 45 h 114"/>
                <a:gd name="T80" fmla="*/ 12 w 97"/>
                <a:gd name="T81" fmla="*/ 52 h 114"/>
                <a:gd name="T82" fmla="*/ 12 w 97"/>
                <a:gd name="T83" fmla="*/ 76 h 114"/>
                <a:gd name="T84" fmla="*/ 14 w 97"/>
                <a:gd name="T85" fmla="*/ 90 h 114"/>
                <a:gd name="T86" fmla="*/ 33 w 97"/>
                <a:gd name="T87" fmla="*/ 114 h 114"/>
                <a:gd name="T88" fmla="*/ 40 w 97"/>
                <a:gd name="T89" fmla="*/ 114 h 114"/>
                <a:gd name="T90" fmla="*/ 40 w 97"/>
                <a:gd name="T91" fmla="*/ 111 h 114"/>
                <a:gd name="T92" fmla="*/ 43 w 97"/>
                <a:gd name="T93" fmla="*/ 109 h 114"/>
                <a:gd name="T94" fmla="*/ 52 w 97"/>
                <a:gd name="T95" fmla="*/ 107 h 114"/>
                <a:gd name="T96" fmla="*/ 57 w 97"/>
                <a:gd name="T97" fmla="*/ 99 h 114"/>
                <a:gd name="T98" fmla="*/ 64 w 97"/>
                <a:gd name="T99" fmla="*/ 90 h 114"/>
                <a:gd name="T100" fmla="*/ 71 w 97"/>
                <a:gd name="T101" fmla="*/ 78 h 114"/>
                <a:gd name="T102" fmla="*/ 73 w 97"/>
                <a:gd name="T103" fmla="*/ 76 h 114"/>
                <a:gd name="T104" fmla="*/ 76 w 97"/>
                <a:gd name="T105" fmla="*/ 69 h 114"/>
                <a:gd name="T106" fmla="*/ 78 w 97"/>
                <a:gd name="T107" fmla="*/ 64 h 114"/>
                <a:gd name="T108" fmla="*/ 78 w 97"/>
                <a:gd name="T109" fmla="*/ 64 h 114"/>
                <a:gd name="T110" fmla="*/ 83 w 97"/>
                <a:gd name="T111" fmla="*/ 64 h 114"/>
                <a:gd name="T112" fmla="*/ 88 w 97"/>
                <a:gd name="T113" fmla="*/ 59 h 114"/>
                <a:gd name="T114" fmla="*/ 88 w 97"/>
                <a:gd name="T115" fmla="*/ 55 h 114"/>
                <a:gd name="T116" fmla="*/ 92 w 97"/>
                <a:gd name="T117" fmla="*/ 52 h 114"/>
                <a:gd name="T118" fmla="*/ 97 w 97"/>
                <a:gd name="T119" fmla="*/ 50 h 114"/>
                <a:gd name="T120" fmla="*/ 97 w 97"/>
                <a:gd name="T121" fmla="*/ 4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7" h="114">
                  <a:moveTo>
                    <a:pt x="97" y="45"/>
                  </a:moveTo>
                  <a:lnTo>
                    <a:pt x="97" y="45"/>
                  </a:lnTo>
                  <a:lnTo>
                    <a:pt x="97" y="45"/>
                  </a:lnTo>
                  <a:lnTo>
                    <a:pt x="97" y="43"/>
                  </a:lnTo>
                  <a:lnTo>
                    <a:pt x="97" y="43"/>
                  </a:lnTo>
                  <a:lnTo>
                    <a:pt x="97" y="43"/>
                  </a:lnTo>
                  <a:lnTo>
                    <a:pt x="97" y="43"/>
                  </a:lnTo>
                  <a:lnTo>
                    <a:pt x="97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38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85" y="33"/>
                  </a:lnTo>
                  <a:lnTo>
                    <a:pt x="83" y="31"/>
                  </a:lnTo>
                  <a:lnTo>
                    <a:pt x="83" y="31"/>
                  </a:lnTo>
                  <a:lnTo>
                    <a:pt x="80" y="31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6" y="31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6" y="26"/>
                  </a:lnTo>
                  <a:lnTo>
                    <a:pt x="78" y="26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1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78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7"/>
                  </a:lnTo>
                  <a:lnTo>
                    <a:pt x="78" y="17"/>
                  </a:lnTo>
                  <a:lnTo>
                    <a:pt x="78" y="17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80" y="10"/>
                  </a:lnTo>
                  <a:lnTo>
                    <a:pt x="80" y="7"/>
                  </a:lnTo>
                  <a:lnTo>
                    <a:pt x="83" y="5"/>
                  </a:lnTo>
                  <a:lnTo>
                    <a:pt x="80" y="5"/>
                  </a:lnTo>
                  <a:lnTo>
                    <a:pt x="78" y="5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2" y="7"/>
                  </a:lnTo>
                  <a:lnTo>
                    <a:pt x="62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2"/>
                  </a:lnTo>
                  <a:lnTo>
                    <a:pt x="50" y="5"/>
                  </a:lnTo>
                  <a:lnTo>
                    <a:pt x="50" y="7"/>
                  </a:lnTo>
                  <a:lnTo>
                    <a:pt x="47" y="12"/>
                  </a:lnTo>
                  <a:lnTo>
                    <a:pt x="47" y="17"/>
                  </a:lnTo>
                  <a:lnTo>
                    <a:pt x="47" y="19"/>
                  </a:lnTo>
                  <a:lnTo>
                    <a:pt x="47" y="19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5" y="24"/>
                  </a:lnTo>
                  <a:lnTo>
                    <a:pt x="45" y="24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8" y="24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28" y="26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6" y="26"/>
                  </a:lnTo>
                  <a:lnTo>
                    <a:pt x="24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19" y="28"/>
                  </a:lnTo>
                  <a:lnTo>
                    <a:pt x="17" y="28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4" y="19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7" y="17"/>
                  </a:lnTo>
                  <a:lnTo>
                    <a:pt x="5" y="14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40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9" y="55"/>
                  </a:lnTo>
                  <a:lnTo>
                    <a:pt x="12" y="69"/>
                  </a:lnTo>
                  <a:lnTo>
                    <a:pt x="12" y="73"/>
                  </a:lnTo>
                  <a:lnTo>
                    <a:pt x="12" y="76"/>
                  </a:lnTo>
                  <a:lnTo>
                    <a:pt x="9" y="78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2" y="88"/>
                  </a:lnTo>
                  <a:lnTo>
                    <a:pt x="14" y="90"/>
                  </a:lnTo>
                  <a:lnTo>
                    <a:pt x="17" y="95"/>
                  </a:lnTo>
                  <a:lnTo>
                    <a:pt x="19" y="99"/>
                  </a:lnTo>
                  <a:lnTo>
                    <a:pt x="19" y="102"/>
                  </a:lnTo>
                  <a:lnTo>
                    <a:pt x="21" y="114"/>
                  </a:lnTo>
                  <a:lnTo>
                    <a:pt x="33" y="114"/>
                  </a:lnTo>
                  <a:lnTo>
                    <a:pt x="36" y="114"/>
                  </a:lnTo>
                  <a:lnTo>
                    <a:pt x="38" y="114"/>
                  </a:lnTo>
                  <a:lnTo>
                    <a:pt x="38" y="114"/>
                  </a:lnTo>
                  <a:lnTo>
                    <a:pt x="40" y="114"/>
                  </a:lnTo>
                  <a:lnTo>
                    <a:pt x="40" y="114"/>
                  </a:lnTo>
                  <a:lnTo>
                    <a:pt x="40" y="114"/>
                  </a:lnTo>
                  <a:lnTo>
                    <a:pt x="40" y="111"/>
                  </a:lnTo>
                  <a:lnTo>
                    <a:pt x="40" y="111"/>
                  </a:lnTo>
                  <a:lnTo>
                    <a:pt x="40" y="111"/>
                  </a:lnTo>
                  <a:lnTo>
                    <a:pt x="40" y="111"/>
                  </a:lnTo>
                  <a:lnTo>
                    <a:pt x="40" y="111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7" y="109"/>
                  </a:lnTo>
                  <a:lnTo>
                    <a:pt x="50" y="107"/>
                  </a:lnTo>
                  <a:lnTo>
                    <a:pt x="52" y="107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4" y="104"/>
                  </a:lnTo>
                  <a:lnTo>
                    <a:pt x="54" y="99"/>
                  </a:lnTo>
                  <a:lnTo>
                    <a:pt x="57" y="99"/>
                  </a:lnTo>
                  <a:lnTo>
                    <a:pt x="59" y="97"/>
                  </a:lnTo>
                  <a:lnTo>
                    <a:pt x="62" y="95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4" y="90"/>
                  </a:lnTo>
                  <a:lnTo>
                    <a:pt x="64" y="85"/>
                  </a:lnTo>
                  <a:lnTo>
                    <a:pt x="64" y="85"/>
                  </a:lnTo>
                  <a:lnTo>
                    <a:pt x="69" y="83"/>
                  </a:lnTo>
                  <a:lnTo>
                    <a:pt x="69" y="78"/>
                  </a:lnTo>
                  <a:lnTo>
                    <a:pt x="71" y="78"/>
                  </a:lnTo>
                  <a:lnTo>
                    <a:pt x="73" y="78"/>
                  </a:lnTo>
                  <a:lnTo>
                    <a:pt x="73" y="78"/>
                  </a:lnTo>
                  <a:lnTo>
                    <a:pt x="73" y="78"/>
                  </a:lnTo>
                  <a:lnTo>
                    <a:pt x="73" y="76"/>
                  </a:lnTo>
                  <a:lnTo>
                    <a:pt x="73" y="76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76" y="71"/>
                  </a:lnTo>
                  <a:lnTo>
                    <a:pt x="76" y="69"/>
                  </a:lnTo>
                  <a:lnTo>
                    <a:pt x="76" y="6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66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5" y="62"/>
                  </a:lnTo>
                  <a:lnTo>
                    <a:pt x="88" y="59"/>
                  </a:lnTo>
                  <a:lnTo>
                    <a:pt x="88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90" y="55"/>
                  </a:lnTo>
                  <a:lnTo>
                    <a:pt x="90" y="52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5" y="52"/>
                  </a:lnTo>
                  <a:lnTo>
                    <a:pt x="95" y="52"/>
                  </a:lnTo>
                  <a:lnTo>
                    <a:pt x="97" y="50"/>
                  </a:lnTo>
                  <a:lnTo>
                    <a:pt x="97" y="50"/>
                  </a:lnTo>
                  <a:lnTo>
                    <a:pt x="97" y="50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7" y="45"/>
                  </a:lnTo>
                  <a:lnTo>
                    <a:pt x="97" y="45"/>
                  </a:lnTo>
                  <a:lnTo>
                    <a:pt x="97" y="45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6750049" y="2293504"/>
              <a:ext cx="669925" cy="487363"/>
            </a:xfrm>
            <a:custGeom>
              <a:avLst/>
              <a:gdLst>
                <a:gd name="T0" fmla="*/ 415 w 422"/>
                <a:gd name="T1" fmla="*/ 144 h 307"/>
                <a:gd name="T2" fmla="*/ 410 w 422"/>
                <a:gd name="T3" fmla="*/ 130 h 307"/>
                <a:gd name="T4" fmla="*/ 381 w 422"/>
                <a:gd name="T5" fmla="*/ 132 h 307"/>
                <a:gd name="T6" fmla="*/ 346 w 422"/>
                <a:gd name="T7" fmla="*/ 94 h 307"/>
                <a:gd name="T8" fmla="*/ 358 w 422"/>
                <a:gd name="T9" fmla="*/ 92 h 307"/>
                <a:gd name="T10" fmla="*/ 334 w 422"/>
                <a:gd name="T11" fmla="*/ 75 h 307"/>
                <a:gd name="T12" fmla="*/ 320 w 422"/>
                <a:gd name="T13" fmla="*/ 64 h 307"/>
                <a:gd name="T14" fmla="*/ 315 w 422"/>
                <a:gd name="T15" fmla="*/ 52 h 307"/>
                <a:gd name="T16" fmla="*/ 306 w 422"/>
                <a:gd name="T17" fmla="*/ 14 h 307"/>
                <a:gd name="T18" fmla="*/ 256 w 422"/>
                <a:gd name="T19" fmla="*/ 0 h 307"/>
                <a:gd name="T20" fmla="*/ 187 w 422"/>
                <a:gd name="T21" fmla="*/ 33 h 307"/>
                <a:gd name="T22" fmla="*/ 142 w 422"/>
                <a:gd name="T23" fmla="*/ 59 h 307"/>
                <a:gd name="T24" fmla="*/ 131 w 422"/>
                <a:gd name="T25" fmla="*/ 80 h 307"/>
                <a:gd name="T26" fmla="*/ 121 w 422"/>
                <a:gd name="T27" fmla="*/ 97 h 307"/>
                <a:gd name="T28" fmla="*/ 95 w 422"/>
                <a:gd name="T29" fmla="*/ 97 h 307"/>
                <a:gd name="T30" fmla="*/ 83 w 422"/>
                <a:gd name="T31" fmla="*/ 87 h 307"/>
                <a:gd name="T32" fmla="*/ 79 w 422"/>
                <a:gd name="T33" fmla="*/ 90 h 307"/>
                <a:gd name="T34" fmla="*/ 67 w 422"/>
                <a:gd name="T35" fmla="*/ 101 h 307"/>
                <a:gd name="T36" fmla="*/ 69 w 422"/>
                <a:gd name="T37" fmla="*/ 120 h 307"/>
                <a:gd name="T38" fmla="*/ 55 w 422"/>
                <a:gd name="T39" fmla="*/ 127 h 307"/>
                <a:gd name="T40" fmla="*/ 57 w 422"/>
                <a:gd name="T41" fmla="*/ 149 h 307"/>
                <a:gd name="T42" fmla="*/ 45 w 422"/>
                <a:gd name="T43" fmla="*/ 163 h 307"/>
                <a:gd name="T44" fmla="*/ 29 w 422"/>
                <a:gd name="T45" fmla="*/ 168 h 307"/>
                <a:gd name="T46" fmla="*/ 12 w 422"/>
                <a:gd name="T47" fmla="*/ 175 h 307"/>
                <a:gd name="T48" fmla="*/ 8 w 422"/>
                <a:gd name="T49" fmla="*/ 179 h 307"/>
                <a:gd name="T50" fmla="*/ 12 w 422"/>
                <a:gd name="T51" fmla="*/ 189 h 307"/>
                <a:gd name="T52" fmla="*/ 8 w 422"/>
                <a:gd name="T53" fmla="*/ 215 h 307"/>
                <a:gd name="T54" fmla="*/ 3 w 422"/>
                <a:gd name="T55" fmla="*/ 234 h 307"/>
                <a:gd name="T56" fmla="*/ 0 w 422"/>
                <a:gd name="T57" fmla="*/ 253 h 307"/>
                <a:gd name="T58" fmla="*/ 10 w 422"/>
                <a:gd name="T59" fmla="*/ 260 h 307"/>
                <a:gd name="T60" fmla="*/ 22 w 422"/>
                <a:gd name="T61" fmla="*/ 262 h 307"/>
                <a:gd name="T62" fmla="*/ 24 w 422"/>
                <a:gd name="T63" fmla="*/ 269 h 307"/>
                <a:gd name="T64" fmla="*/ 29 w 422"/>
                <a:gd name="T65" fmla="*/ 277 h 307"/>
                <a:gd name="T66" fmla="*/ 38 w 422"/>
                <a:gd name="T67" fmla="*/ 284 h 307"/>
                <a:gd name="T68" fmla="*/ 41 w 422"/>
                <a:gd name="T69" fmla="*/ 288 h 307"/>
                <a:gd name="T70" fmla="*/ 45 w 422"/>
                <a:gd name="T71" fmla="*/ 291 h 307"/>
                <a:gd name="T72" fmla="*/ 55 w 422"/>
                <a:gd name="T73" fmla="*/ 291 h 307"/>
                <a:gd name="T74" fmla="*/ 64 w 422"/>
                <a:gd name="T75" fmla="*/ 295 h 307"/>
                <a:gd name="T76" fmla="*/ 79 w 422"/>
                <a:gd name="T77" fmla="*/ 286 h 307"/>
                <a:gd name="T78" fmla="*/ 93 w 422"/>
                <a:gd name="T79" fmla="*/ 279 h 307"/>
                <a:gd name="T80" fmla="*/ 116 w 422"/>
                <a:gd name="T81" fmla="*/ 281 h 307"/>
                <a:gd name="T82" fmla="*/ 126 w 422"/>
                <a:gd name="T83" fmla="*/ 284 h 307"/>
                <a:gd name="T84" fmla="*/ 152 w 422"/>
                <a:gd name="T85" fmla="*/ 303 h 307"/>
                <a:gd name="T86" fmla="*/ 145 w 422"/>
                <a:gd name="T87" fmla="*/ 291 h 307"/>
                <a:gd name="T88" fmla="*/ 147 w 422"/>
                <a:gd name="T89" fmla="*/ 262 h 307"/>
                <a:gd name="T90" fmla="*/ 145 w 422"/>
                <a:gd name="T91" fmla="*/ 255 h 307"/>
                <a:gd name="T92" fmla="*/ 140 w 422"/>
                <a:gd name="T93" fmla="*/ 246 h 307"/>
                <a:gd name="T94" fmla="*/ 140 w 422"/>
                <a:gd name="T95" fmla="*/ 236 h 307"/>
                <a:gd name="T96" fmla="*/ 164 w 422"/>
                <a:gd name="T97" fmla="*/ 222 h 307"/>
                <a:gd name="T98" fmla="*/ 247 w 422"/>
                <a:gd name="T99" fmla="*/ 222 h 307"/>
                <a:gd name="T100" fmla="*/ 258 w 422"/>
                <a:gd name="T101" fmla="*/ 222 h 307"/>
                <a:gd name="T102" fmla="*/ 268 w 422"/>
                <a:gd name="T103" fmla="*/ 222 h 307"/>
                <a:gd name="T104" fmla="*/ 289 w 422"/>
                <a:gd name="T105" fmla="*/ 215 h 307"/>
                <a:gd name="T106" fmla="*/ 344 w 422"/>
                <a:gd name="T107" fmla="*/ 222 h 307"/>
                <a:gd name="T108" fmla="*/ 348 w 422"/>
                <a:gd name="T109" fmla="*/ 217 h 307"/>
                <a:gd name="T110" fmla="*/ 353 w 422"/>
                <a:gd name="T111" fmla="*/ 217 h 307"/>
                <a:gd name="T112" fmla="*/ 355 w 422"/>
                <a:gd name="T113" fmla="*/ 213 h 307"/>
                <a:gd name="T114" fmla="*/ 360 w 422"/>
                <a:gd name="T115" fmla="*/ 208 h 307"/>
                <a:gd name="T116" fmla="*/ 367 w 422"/>
                <a:gd name="T117" fmla="*/ 203 h 307"/>
                <a:gd name="T118" fmla="*/ 379 w 422"/>
                <a:gd name="T119" fmla="*/ 198 h 307"/>
                <a:gd name="T120" fmla="*/ 403 w 422"/>
                <a:gd name="T121" fmla="*/ 198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22" h="307">
                  <a:moveTo>
                    <a:pt x="419" y="170"/>
                  </a:moveTo>
                  <a:lnTo>
                    <a:pt x="417" y="165"/>
                  </a:lnTo>
                  <a:lnTo>
                    <a:pt x="412" y="158"/>
                  </a:lnTo>
                  <a:lnTo>
                    <a:pt x="407" y="153"/>
                  </a:lnTo>
                  <a:lnTo>
                    <a:pt x="405" y="151"/>
                  </a:lnTo>
                  <a:lnTo>
                    <a:pt x="405" y="149"/>
                  </a:lnTo>
                  <a:lnTo>
                    <a:pt x="405" y="146"/>
                  </a:lnTo>
                  <a:lnTo>
                    <a:pt x="405" y="146"/>
                  </a:lnTo>
                  <a:lnTo>
                    <a:pt x="410" y="146"/>
                  </a:lnTo>
                  <a:lnTo>
                    <a:pt x="410" y="146"/>
                  </a:lnTo>
                  <a:lnTo>
                    <a:pt x="410" y="144"/>
                  </a:lnTo>
                  <a:lnTo>
                    <a:pt x="410" y="144"/>
                  </a:lnTo>
                  <a:lnTo>
                    <a:pt x="410" y="144"/>
                  </a:lnTo>
                  <a:lnTo>
                    <a:pt x="410" y="144"/>
                  </a:lnTo>
                  <a:lnTo>
                    <a:pt x="410" y="146"/>
                  </a:lnTo>
                  <a:lnTo>
                    <a:pt x="415" y="144"/>
                  </a:lnTo>
                  <a:lnTo>
                    <a:pt x="415" y="144"/>
                  </a:lnTo>
                  <a:lnTo>
                    <a:pt x="415" y="144"/>
                  </a:lnTo>
                  <a:lnTo>
                    <a:pt x="415" y="144"/>
                  </a:lnTo>
                  <a:lnTo>
                    <a:pt x="415" y="142"/>
                  </a:lnTo>
                  <a:lnTo>
                    <a:pt x="415" y="142"/>
                  </a:lnTo>
                  <a:lnTo>
                    <a:pt x="415" y="142"/>
                  </a:lnTo>
                  <a:lnTo>
                    <a:pt x="415" y="142"/>
                  </a:lnTo>
                  <a:lnTo>
                    <a:pt x="415" y="142"/>
                  </a:lnTo>
                  <a:lnTo>
                    <a:pt x="415" y="139"/>
                  </a:lnTo>
                  <a:lnTo>
                    <a:pt x="415" y="139"/>
                  </a:lnTo>
                  <a:lnTo>
                    <a:pt x="412" y="139"/>
                  </a:lnTo>
                  <a:lnTo>
                    <a:pt x="412" y="135"/>
                  </a:lnTo>
                  <a:lnTo>
                    <a:pt x="412" y="135"/>
                  </a:lnTo>
                  <a:lnTo>
                    <a:pt x="412" y="135"/>
                  </a:lnTo>
                  <a:lnTo>
                    <a:pt x="412" y="135"/>
                  </a:lnTo>
                  <a:lnTo>
                    <a:pt x="410" y="132"/>
                  </a:lnTo>
                  <a:lnTo>
                    <a:pt x="410" y="132"/>
                  </a:lnTo>
                  <a:lnTo>
                    <a:pt x="410" y="132"/>
                  </a:lnTo>
                  <a:lnTo>
                    <a:pt x="410" y="132"/>
                  </a:lnTo>
                  <a:lnTo>
                    <a:pt x="410" y="130"/>
                  </a:lnTo>
                  <a:lnTo>
                    <a:pt x="407" y="130"/>
                  </a:lnTo>
                  <a:lnTo>
                    <a:pt x="405" y="127"/>
                  </a:lnTo>
                  <a:lnTo>
                    <a:pt x="400" y="127"/>
                  </a:lnTo>
                  <a:lnTo>
                    <a:pt x="400" y="127"/>
                  </a:lnTo>
                  <a:lnTo>
                    <a:pt x="398" y="130"/>
                  </a:lnTo>
                  <a:lnTo>
                    <a:pt x="398" y="130"/>
                  </a:lnTo>
                  <a:lnTo>
                    <a:pt x="398" y="130"/>
                  </a:lnTo>
                  <a:lnTo>
                    <a:pt x="398" y="130"/>
                  </a:lnTo>
                  <a:lnTo>
                    <a:pt x="398" y="130"/>
                  </a:lnTo>
                  <a:lnTo>
                    <a:pt x="398" y="130"/>
                  </a:lnTo>
                  <a:lnTo>
                    <a:pt x="396" y="130"/>
                  </a:lnTo>
                  <a:lnTo>
                    <a:pt x="396" y="132"/>
                  </a:lnTo>
                  <a:lnTo>
                    <a:pt x="396" y="132"/>
                  </a:lnTo>
                  <a:lnTo>
                    <a:pt x="396" y="135"/>
                  </a:lnTo>
                  <a:lnTo>
                    <a:pt x="393" y="135"/>
                  </a:lnTo>
                  <a:lnTo>
                    <a:pt x="393" y="135"/>
                  </a:lnTo>
                  <a:lnTo>
                    <a:pt x="386" y="135"/>
                  </a:lnTo>
                  <a:lnTo>
                    <a:pt x="381" y="132"/>
                  </a:lnTo>
                  <a:lnTo>
                    <a:pt x="379" y="132"/>
                  </a:lnTo>
                  <a:lnTo>
                    <a:pt x="377" y="132"/>
                  </a:lnTo>
                  <a:lnTo>
                    <a:pt x="374" y="130"/>
                  </a:lnTo>
                  <a:lnTo>
                    <a:pt x="370" y="127"/>
                  </a:lnTo>
                  <a:lnTo>
                    <a:pt x="367" y="123"/>
                  </a:lnTo>
                  <a:lnTo>
                    <a:pt x="365" y="123"/>
                  </a:lnTo>
                  <a:lnTo>
                    <a:pt x="360" y="118"/>
                  </a:lnTo>
                  <a:lnTo>
                    <a:pt x="358" y="116"/>
                  </a:lnTo>
                  <a:lnTo>
                    <a:pt x="355" y="113"/>
                  </a:lnTo>
                  <a:lnTo>
                    <a:pt x="353" y="113"/>
                  </a:lnTo>
                  <a:lnTo>
                    <a:pt x="348" y="111"/>
                  </a:lnTo>
                  <a:lnTo>
                    <a:pt x="348" y="111"/>
                  </a:lnTo>
                  <a:lnTo>
                    <a:pt x="346" y="111"/>
                  </a:lnTo>
                  <a:lnTo>
                    <a:pt x="346" y="108"/>
                  </a:lnTo>
                  <a:lnTo>
                    <a:pt x="346" y="108"/>
                  </a:lnTo>
                  <a:lnTo>
                    <a:pt x="346" y="104"/>
                  </a:lnTo>
                  <a:lnTo>
                    <a:pt x="346" y="99"/>
                  </a:lnTo>
                  <a:lnTo>
                    <a:pt x="346" y="94"/>
                  </a:lnTo>
                  <a:lnTo>
                    <a:pt x="348" y="92"/>
                  </a:lnTo>
                  <a:lnTo>
                    <a:pt x="348" y="92"/>
                  </a:lnTo>
                  <a:lnTo>
                    <a:pt x="353" y="94"/>
                  </a:lnTo>
                  <a:lnTo>
                    <a:pt x="355" y="94"/>
                  </a:lnTo>
                  <a:lnTo>
                    <a:pt x="358" y="97"/>
                  </a:lnTo>
                  <a:lnTo>
                    <a:pt x="358" y="97"/>
                  </a:lnTo>
                  <a:lnTo>
                    <a:pt x="358" y="94"/>
                  </a:lnTo>
                  <a:lnTo>
                    <a:pt x="358" y="94"/>
                  </a:lnTo>
                  <a:lnTo>
                    <a:pt x="358" y="92"/>
                  </a:lnTo>
                  <a:lnTo>
                    <a:pt x="360" y="94"/>
                  </a:lnTo>
                  <a:lnTo>
                    <a:pt x="360" y="94"/>
                  </a:lnTo>
                  <a:lnTo>
                    <a:pt x="362" y="94"/>
                  </a:lnTo>
                  <a:lnTo>
                    <a:pt x="362" y="94"/>
                  </a:lnTo>
                  <a:lnTo>
                    <a:pt x="362" y="92"/>
                  </a:lnTo>
                  <a:lnTo>
                    <a:pt x="360" y="92"/>
                  </a:lnTo>
                  <a:lnTo>
                    <a:pt x="360" y="92"/>
                  </a:lnTo>
                  <a:lnTo>
                    <a:pt x="358" y="92"/>
                  </a:lnTo>
                  <a:lnTo>
                    <a:pt x="358" y="92"/>
                  </a:lnTo>
                  <a:lnTo>
                    <a:pt x="351" y="90"/>
                  </a:lnTo>
                  <a:lnTo>
                    <a:pt x="348" y="87"/>
                  </a:lnTo>
                  <a:lnTo>
                    <a:pt x="348" y="85"/>
                  </a:lnTo>
                  <a:lnTo>
                    <a:pt x="348" y="82"/>
                  </a:lnTo>
                  <a:lnTo>
                    <a:pt x="346" y="80"/>
                  </a:lnTo>
                  <a:lnTo>
                    <a:pt x="344" y="80"/>
                  </a:lnTo>
                  <a:lnTo>
                    <a:pt x="341" y="78"/>
                  </a:lnTo>
                  <a:lnTo>
                    <a:pt x="339" y="78"/>
                  </a:lnTo>
                  <a:lnTo>
                    <a:pt x="336" y="78"/>
                  </a:lnTo>
                  <a:lnTo>
                    <a:pt x="336" y="78"/>
                  </a:lnTo>
                  <a:lnTo>
                    <a:pt x="336" y="78"/>
                  </a:lnTo>
                  <a:lnTo>
                    <a:pt x="336" y="78"/>
                  </a:lnTo>
                  <a:lnTo>
                    <a:pt x="336" y="78"/>
                  </a:lnTo>
                  <a:lnTo>
                    <a:pt x="336" y="78"/>
                  </a:lnTo>
                  <a:lnTo>
                    <a:pt x="336" y="75"/>
                  </a:lnTo>
                  <a:lnTo>
                    <a:pt x="336" y="75"/>
                  </a:lnTo>
                  <a:lnTo>
                    <a:pt x="336" y="75"/>
                  </a:lnTo>
                  <a:lnTo>
                    <a:pt x="334" y="75"/>
                  </a:lnTo>
                  <a:lnTo>
                    <a:pt x="327" y="75"/>
                  </a:lnTo>
                  <a:lnTo>
                    <a:pt x="327" y="75"/>
                  </a:lnTo>
                  <a:lnTo>
                    <a:pt x="327" y="73"/>
                  </a:lnTo>
                  <a:lnTo>
                    <a:pt x="327" y="73"/>
                  </a:lnTo>
                  <a:lnTo>
                    <a:pt x="327" y="73"/>
                  </a:lnTo>
                  <a:lnTo>
                    <a:pt x="327" y="71"/>
                  </a:lnTo>
                  <a:lnTo>
                    <a:pt x="327" y="71"/>
                  </a:lnTo>
                  <a:lnTo>
                    <a:pt x="325" y="71"/>
                  </a:lnTo>
                  <a:lnTo>
                    <a:pt x="325" y="68"/>
                  </a:lnTo>
                  <a:lnTo>
                    <a:pt x="325" y="68"/>
                  </a:lnTo>
                  <a:lnTo>
                    <a:pt x="322" y="68"/>
                  </a:lnTo>
                  <a:lnTo>
                    <a:pt x="322" y="66"/>
                  </a:lnTo>
                  <a:lnTo>
                    <a:pt x="322" y="66"/>
                  </a:lnTo>
                  <a:lnTo>
                    <a:pt x="322" y="66"/>
                  </a:lnTo>
                  <a:lnTo>
                    <a:pt x="320" y="64"/>
                  </a:lnTo>
                  <a:lnTo>
                    <a:pt x="320" y="64"/>
                  </a:lnTo>
                  <a:lnTo>
                    <a:pt x="320" y="64"/>
                  </a:lnTo>
                  <a:lnTo>
                    <a:pt x="320" y="64"/>
                  </a:lnTo>
                  <a:lnTo>
                    <a:pt x="320" y="64"/>
                  </a:lnTo>
                  <a:lnTo>
                    <a:pt x="320" y="61"/>
                  </a:lnTo>
                  <a:lnTo>
                    <a:pt x="320" y="61"/>
                  </a:lnTo>
                  <a:lnTo>
                    <a:pt x="320" y="61"/>
                  </a:lnTo>
                  <a:lnTo>
                    <a:pt x="318" y="59"/>
                  </a:lnTo>
                  <a:lnTo>
                    <a:pt x="318" y="59"/>
                  </a:lnTo>
                  <a:lnTo>
                    <a:pt x="318" y="59"/>
                  </a:lnTo>
                  <a:lnTo>
                    <a:pt x="318" y="56"/>
                  </a:lnTo>
                  <a:lnTo>
                    <a:pt x="315" y="56"/>
                  </a:lnTo>
                  <a:lnTo>
                    <a:pt x="315" y="56"/>
                  </a:lnTo>
                  <a:lnTo>
                    <a:pt x="315" y="56"/>
                  </a:lnTo>
                  <a:lnTo>
                    <a:pt x="315" y="56"/>
                  </a:lnTo>
                  <a:lnTo>
                    <a:pt x="315" y="54"/>
                  </a:lnTo>
                  <a:lnTo>
                    <a:pt x="315" y="54"/>
                  </a:lnTo>
                  <a:lnTo>
                    <a:pt x="315" y="54"/>
                  </a:lnTo>
                  <a:lnTo>
                    <a:pt x="315" y="54"/>
                  </a:lnTo>
                  <a:lnTo>
                    <a:pt x="315" y="54"/>
                  </a:lnTo>
                  <a:lnTo>
                    <a:pt x="315" y="52"/>
                  </a:lnTo>
                  <a:lnTo>
                    <a:pt x="313" y="52"/>
                  </a:lnTo>
                  <a:lnTo>
                    <a:pt x="313" y="52"/>
                  </a:lnTo>
                  <a:lnTo>
                    <a:pt x="313" y="52"/>
                  </a:lnTo>
                  <a:lnTo>
                    <a:pt x="315" y="49"/>
                  </a:lnTo>
                  <a:lnTo>
                    <a:pt x="315" y="47"/>
                  </a:lnTo>
                  <a:lnTo>
                    <a:pt x="315" y="47"/>
                  </a:lnTo>
                  <a:lnTo>
                    <a:pt x="315" y="45"/>
                  </a:lnTo>
                  <a:lnTo>
                    <a:pt x="315" y="45"/>
                  </a:lnTo>
                  <a:lnTo>
                    <a:pt x="315" y="45"/>
                  </a:lnTo>
                  <a:lnTo>
                    <a:pt x="315" y="45"/>
                  </a:lnTo>
                  <a:lnTo>
                    <a:pt x="313" y="42"/>
                  </a:lnTo>
                  <a:lnTo>
                    <a:pt x="306" y="35"/>
                  </a:lnTo>
                  <a:lnTo>
                    <a:pt x="306" y="33"/>
                  </a:lnTo>
                  <a:lnTo>
                    <a:pt x="303" y="30"/>
                  </a:lnTo>
                  <a:lnTo>
                    <a:pt x="303" y="28"/>
                  </a:lnTo>
                  <a:lnTo>
                    <a:pt x="306" y="19"/>
                  </a:lnTo>
                  <a:lnTo>
                    <a:pt x="306" y="16"/>
                  </a:lnTo>
                  <a:lnTo>
                    <a:pt x="306" y="14"/>
                  </a:lnTo>
                  <a:lnTo>
                    <a:pt x="306" y="11"/>
                  </a:lnTo>
                  <a:lnTo>
                    <a:pt x="306" y="11"/>
                  </a:lnTo>
                  <a:lnTo>
                    <a:pt x="306" y="9"/>
                  </a:lnTo>
                  <a:lnTo>
                    <a:pt x="306" y="9"/>
                  </a:lnTo>
                  <a:lnTo>
                    <a:pt x="306" y="9"/>
                  </a:lnTo>
                  <a:lnTo>
                    <a:pt x="294" y="4"/>
                  </a:lnTo>
                  <a:lnTo>
                    <a:pt x="294" y="4"/>
                  </a:lnTo>
                  <a:lnTo>
                    <a:pt x="287" y="0"/>
                  </a:lnTo>
                  <a:lnTo>
                    <a:pt x="282" y="0"/>
                  </a:lnTo>
                  <a:lnTo>
                    <a:pt x="280" y="0"/>
                  </a:lnTo>
                  <a:lnTo>
                    <a:pt x="275" y="2"/>
                  </a:lnTo>
                  <a:lnTo>
                    <a:pt x="273" y="2"/>
                  </a:lnTo>
                  <a:lnTo>
                    <a:pt x="273" y="2"/>
                  </a:lnTo>
                  <a:lnTo>
                    <a:pt x="273" y="2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51" y="4"/>
                  </a:lnTo>
                  <a:lnTo>
                    <a:pt x="251" y="4"/>
                  </a:lnTo>
                  <a:lnTo>
                    <a:pt x="239" y="14"/>
                  </a:lnTo>
                  <a:lnTo>
                    <a:pt x="239" y="14"/>
                  </a:lnTo>
                  <a:lnTo>
                    <a:pt x="237" y="14"/>
                  </a:lnTo>
                  <a:lnTo>
                    <a:pt x="235" y="16"/>
                  </a:lnTo>
                  <a:lnTo>
                    <a:pt x="225" y="19"/>
                  </a:lnTo>
                  <a:lnTo>
                    <a:pt x="223" y="19"/>
                  </a:lnTo>
                  <a:lnTo>
                    <a:pt x="204" y="30"/>
                  </a:lnTo>
                  <a:lnTo>
                    <a:pt x="202" y="33"/>
                  </a:lnTo>
                  <a:lnTo>
                    <a:pt x="197" y="33"/>
                  </a:lnTo>
                  <a:lnTo>
                    <a:pt x="192" y="30"/>
                  </a:lnTo>
                  <a:lnTo>
                    <a:pt x="190" y="33"/>
                  </a:lnTo>
                  <a:lnTo>
                    <a:pt x="187" y="33"/>
                  </a:lnTo>
                  <a:lnTo>
                    <a:pt x="187" y="33"/>
                  </a:lnTo>
                  <a:lnTo>
                    <a:pt x="187" y="47"/>
                  </a:lnTo>
                  <a:lnTo>
                    <a:pt x="187" y="47"/>
                  </a:lnTo>
                  <a:lnTo>
                    <a:pt x="185" y="49"/>
                  </a:lnTo>
                  <a:lnTo>
                    <a:pt x="183" y="49"/>
                  </a:lnTo>
                  <a:lnTo>
                    <a:pt x="183" y="49"/>
                  </a:lnTo>
                  <a:lnTo>
                    <a:pt x="183" y="49"/>
                  </a:lnTo>
                  <a:lnTo>
                    <a:pt x="180" y="49"/>
                  </a:lnTo>
                  <a:lnTo>
                    <a:pt x="168" y="45"/>
                  </a:lnTo>
                  <a:lnTo>
                    <a:pt x="164" y="42"/>
                  </a:lnTo>
                  <a:lnTo>
                    <a:pt x="161" y="45"/>
                  </a:lnTo>
                  <a:lnTo>
                    <a:pt x="157" y="47"/>
                  </a:lnTo>
                  <a:lnTo>
                    <a:pt x="154" y="47"/>
                  </a:lnTo>
                  <a:lnTo>
                    <a:pt x="152" y="49"/>
                  </a:lnTo>
                  <a:lnTo>
                    <a:pt x="152" y="52"/>
                  </a:lnTo>
                  <a:lnTo>
                    <a:pt x="142" y="56"/>
                  </a:lnTo>
                  <a:lnTo>
                    <a:pt x="142" y="59"/>
                  </a:lnTo>
                  <a:lnTo>
                    <a:pt x="142" y="59"/>
                  </a:lnTo>
                  <a:lnTo>
                    <a:pt x="142" y="59"/>
                  </a:lnTo>
                  <a:lnTo>
                    <a:pt x="142" y="59"/>
                  </a:lnTo>
                  <a:lnTo>
                    <a:pt x="142" y="59"/>
                  </a:lnTo>
                  <a:lnTo>
                    <a:pt x="140" y="66"/>
                  </a:lnTo>
                  <a:lnTo>
                    <a:pt x="140" y="66"/>
                  </a:lnTo>
                  <a:lnTo>
                    <a:pt x="138" y="68"/>
                  </a:lnTo>
                  <a:lnTo>
                    <a:pt x="138" y="73"/>
                  </a:lnTo>
                  <a:lnTo>
                    <a:pt x="140" y="78"/>
                  </a:lnTo>
                  <a:lnTo>
                    <a:pt x="138" y="78"/>
                  </a:lnTo>
                  <a:lnTo>
                    <a:pt x="135" y="78"/>
                  </a:lnTo>
                  <a:lnTo>
                    <a:pt x="135" y="78"/>
                  </a:lnTo>
                  <a:lnTo>
                    <a:pt x="135" y="78"/>
                  </a:lnTo>
                  <a:lnTo>
                    <a:pt x="135" y="78"/>
                  </a:lnTo>
                  <a:lnTo>
                    <a:pt x="135" y="78"/>
                  </a:lnTo>
                  <a:lnTo>
                    <a:pt x="133" y="78"/>
                  </a:lnTo>
                  <a:lnTo>
                    <a:pt x="133" y="78"/>
                  </a:lnTo>
                  <a:lnTo>
                    <a:pt x="133" y="78"/>
                  </a:lnTo>
                  <a:lnTo>
                    <a:pt x="131" y="80"/>
                  </a:lnTo>
                  <a:lnTo>
                    <a:pt x="131" y="80"/>
                  </a:lnTo>
                  <a:lnTo>
                    <a:pt x="131" y="78"/>
                  </a:lnTo>
                  <a:lnTo>
                    <a:pt x="131" y="78"/>
                  </a:lnTo>
                  <a:lnTo>
                    <a:pt x="131" y="78"/>
                  </a:lnTo>
                  <a:lnTo>
                    <a:pt x="128" y="78"/>
                  </a:lnTo>
                  <a:lnTo>
                    <a:pt x="128" y="75"/>
                  </a:lnTo>
                  <a:lnTo>
                    <a:pt x="126" y="75"/>
                  </a:lnTo>
                  <a:lnTo>
                    <a:pt x="126" y="75"/>
                  </a:lnTo>
                  <a:lnTo>
                    <a:pt x="123" y="75"/>
                  </a:lnTo>
                  <a:lnTo>
                    <a:pt x="121" y="73"/>
                  </a:lnTo>
                  <a:lnTo>
                    <a:pt x="121" y="73"/>
                  </a:lnTo>
                  <a:lnTo>
                    <a:pt x="119" y="75"/>
                  </a:lnTo>
                  <a:lnTo>
                    <a:pt x="121" y="75"/>
                  </a:lnTo>
                  <a:lnTo>
                    <a:pt x="121" y="78"/>
                  </a:lnTo>
                  <a:lnTo>
                    <a:pt x="121" y="80"/>
                  </a:lnTo>
                  <a:lnTo>
                    <a:pt x="121" y="80"/>
                  </a:lnTo>
                  <a:lnTo>
                    <a:pt x="119" y="82"/>
                  </a:lnTo>
                  <a:lnTo>
                    <a:pt x="121" y="97"/>
                  </a:lnTo>
                  <a:lnTo>
                    <a:pt x="121" y="97"/>
                  </a:lnTo>
                  <a:lnTo>
                    <a:pt x="112" y="97"/>
                  </a:lnTo>
                  <a:lnTo>
                    <a:pt x="112" y="99"/>
                  </a:lnTo>
                  <a:lnTo>
                    <a:pt x="109" y="99"/>
                  </a:lnTo>
                  <a:lnTo>
                    <a:pt x="112" y="101"/>
                  </a:lnTo>
                  <a:lnTo>
                    <a:pt x="112" y="104"/>
                  </a:lnTo>
                  <a:lnTo>
                    <a:pt x="112" y="104"/>
                  </a:lnTo>
                  <a:lnTo>
                    <a:pt x="109" y="104"/>
                  </a:lnTo>
                  <a:lnTo>
                    <a:pt x="109" y="104"/>
                  </a:lnTo>
                  <a:lnTo>
                    <a:pt x="107" y="104"/>
                  </a:lnTo>
                  <a:lnTo>
                    <a:pt x="105" y="104"/>
                  </a:lnTo>
                  <a:lnTo>
                    <a:pt x="105" y="104"/>
                  </a:lnTo>
                  <a:lnTo>
                    <a:pt x="105" y="104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97" y="99"/>
                  </a:lnTo>
                  <a:lnTo>
                    <a:pt x="95" y="97"/>
                  </a:lnTo>
                  <a:lnTo>
                    <a:pt x="93" y="94"/>
                  </a:lnTo>
                  <a:lnTo>
                    <a:pt x="90" y="94"/>
                  </a:lnTo>
                  <a:lnTo>
                    <a:pt x="88" y="92"/>
                  </a:lnTo>
                  <a:lnTo>
                    <a:pt x="86" y="92"/>
                  </a:lnTo>
                  <a:lnTo>
                    <a:pt x="86" y="92"/>
                  </a:lnTo>
                  <a:lnTo>
                    <a:pt x="86" y="92"/>
                  </a:lnTo>
                  <a:lnTo>
                    <a:pt x="83" y="92"/>
                  </a:lnTo>
                  <a:lnTo>
                    <a:pt x="83" y="92"/>
                  </a:lnTo>
                  <a:lnTo>
                    <a:pt x="81" y="92"/>
                  </a:lnTo>
                  <a:lnTo>
                    <a:pt x="83" y="90"/>
                  </a:lnTo>
                  <a:lnTo>
                    <a:pt x="83" y="90"/>
                  </a:lnTo>
                  <a:lnTo>
                    <a:pt x="83" y="90"/>
                  </a:lnTo>
                  <a:lnTo>
                    <a:pt x="86" y="90"/>
                  </a:lnTo>
                  <a:lnTo>
                    <a:pt x="86" y="90"/>
                  </a:lnTo>
                  <a:lnTo>
                    <a:pt x="86" y="90"/>
                  </a:lnTo>
                  <a:lnTo>
                    <a:pt x="86" y="87"/>
                  </a:lnTo>
                  <a:lnTo>
                    <a:pt x="86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5"/>
                  </a:lnTo>
                  <a:lnTo>
                    <a:pt x="83" y="85"/>
                  </a:lnTo>
                  <a:lnTo>
                    <a:pt x="83" y="85"/>
                  </a:lnTo>
                  <a:lnTo>
                    <a:pt x="81" y="85"/>
                  </a:lnTo>
                  <a:lnTo>
                    <a:pt x="81" y="85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1" y="87"/>
                  </a:lnTo>
                  <a:lnTo>
                    <a:pt x="81" y="90"/>
                  </a:lnTo>
                  <a:lnTo>
                    <a:pt x="81" y="90"/>
                  </a:lnTo>
                  <a:lnTo>
                    <a:pt x="79" y="90"/>
                  </a:lnTo>
                  <a:lnTo>
                    <a:pt x="79" y="90"/>
                  </a:lnTo>
                  <a:lnTo>
                    <a:pt x="79" y="90"/>
                  </a:lnTo>
                  <a:lnTo>
                    <a:pt x="76" y="92"/>
                  </a:lnTo>
                  <a:lnTo>
                    <a:pt x="76" y="92"/>
                  </a:lnTo>
                  <a:lnTo>
                    <a:pt x="76" y="92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74" y="97"/>
                  </a:lnTo>
                  <a:lnTo>
                    <a:pt x="71" y="97"/>
                  </a:lnTo>
                  <a:lnTo>
                    <a:pt x="71" y="99"/>
                  </a:lnTo>
                  <a:lnTo>
                    <a:pt x="71" y="99"/>
                  </a:lnTo>
                  <a:lnTo>
                    <a:pt x="71" y="97"/>
                  </a:lnTo>
                  <a:lnTo>
                    <a:pt x="69" y="99"/>
                  </a:lnTo>
                  <a:lnTo>
                    <a:pt x="69" y="99"/>
                  </a:lnTo>
                  <a:lnTo>
                    <a:pt x="69" y="99"/>
                  </a:lnTo>
                  <a:lnTo>
                    <a:pt x="67" y="101"/>
                  </a:lnTo>
                  <a:lnTo>
                    <a:pt x="67" y="101"/>
                  </a:lnTo>
                  <a:lnTo>
                    <a:pt x="67" y="101"/>
                  </a:lnTo>
                  <a:lnTo>
                    <a:pt x="69" y="101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2" y="108"/>
                  </a:lnTo>
                  <a:lnTo>
                    <a:pt x="64" y="108"/>
                  </a:lnTo>
                  <a:lnTo>
                    <a:pt x="67" y="111"/>
                  </a:lnTo>
                  <a:lnTo>
                    <a:pt x="67" y="113"/>
                  </a:lnTo>
                  <a:lnTo>
                    <a:pt x="67" y="113"/>
                  </a:lnTo>
                  <a:lnTo>
                    <a:pt x="69" y="116"/>
                  </a:lnTo>
                  <a:lnTo>
                    <a:pt x="69" y="118"/>
                  </a:lnTo>
                  <a:lnTo>
                    <a:pt x="69" y="120"/>
                  </a:lnTo>
                  <a:lnTo>
                    <a:pt x="69" y="123"/>
                  </a:lnTo>
                  <a:lnTo>
                    <a:pt x="69" y="123"/>
                  </a:lnTo>
                  <a:lnTo>
                    <a:pt x="69" y="127"/>
                  </a:lnTo>
                  <a:lnTo>
                    <a:pt x="69" y="127"/>
                  </a:lnTo>
                  <a:lnTo>
                    <a:pt x="69" y="127"/>
                  </a:lnTo>
                  <a:lnTo>
                    <a:pt x="67" y="127"/>
                  </a:lnTo>
                  <a:lnTo>
                    <a:pt x="67" y="127"/>
                  </a:lnTo>
                  <a:lnTo>
                    <a:pt x="64" y="127"/>
                  </a:lnTo>
                  <a:lnTo>
                    <a:pt x="64" y="127"/>
                  </a:lnTo>
                  <a:lnTo>
                    <a:pt x="62" y="127"/>
                  </a:lnTo>
                  <a:lnTo>
                    <a:pt x="62" y="127"/>
                  </a:lnTo>
                  <a:lnTo>
                    <a:pt x="60" y="127"/>
                  </a:lnTo>
                  <a:lnTo>
                    <a:pt x="57" y="127"/>
                  </a:lnTo>
                  <a:lnTo>
                    <a:pt x="57" y="127"/>
                  </a:lnTo>
                  <a:lnTo>
                    <a:pt x="57" y="127"/>
                  </a:lnTo>
                  <a:lnTo>
                    <a:pt x="55" y="127"/>
                  </a:lnTo>
                  <a:lnTo>
                    <a:pt x="55" y="127"/>
                  </a:lnTo>
                  <a:lnTo>
                    <a:pt x="55" y="127"/>
                  </a:lnTo>
                  <a:lnTo>
                    <a:pt x="55" y="132"/>
                  </a:lnTo>
                  <a:lnTo>
                    <a:pt x="55" y="132"/>
                  </a:lnTo>
                  <a:lnTo>
                    <a:pt x="57" y="135"/>
                  </a:lnTo>
                  <a:lnTo>
                    <a:pt x="60" y="135"/>
                  </a:lnTo>
                  <a:lnTo>
                    <a:pt x="60" y="137"/>
                  </a:lnTo>
                  <a:lnTo>
                    <a:pt x="60" y="137"/>
                  </a:lnTo>
                  <a:lnTo>
                    <a:pt x="60" y="139"/>
                  </a:lnTo>
                  <a:lnTo>
                    <a:pt x="60" y="139"/>
                  </a:lnTo>
                  <a:lnTo>
                    <a:pt x="60" y="139"/>
                  </a:lnTo>
                  <a:lnTo>
                    <a:pt x="60" y="139"/>
                  </a:lnTo>
                  <a:lnTo>
                    <a:pt x="57" y="142"/>
                  </a:lnTo>
                  <a:lnTo>
                    <a:pt x="57" y="142"/>
                  </a:lnTo>
                  <a:lnTo>
                    <a:pt x="57" y="144"/>
                  </a:lnTo>
                  <a:lnTo>
                    <a:pt x="60" y="149"/>
                  </a:lnTo>
                  <a:lnTo>
                    <a:pt x="60" y="151"/>
                  </a:lnTo>
                  <a:lnTo>
                    <a:pt x="57" y="151"/>
                  </a:lnTo>
                  <a:lnTo>
                    <a:pt x="57" y="151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5" y="149"/>
                  </a:lnTo>
                  <a:lnTo>
                    <a:pt x="55" y="149"/>
                  </a:lnTo>
                  <a:lnTo>
                    <a:pt x="55" y="151"/>
                  </a:lnTo>
                  <a:lnTo>
                    <a:pt x="55" y="151"/>
                  </a:lnTo>
                  <a:lnTo>
                    <a:pt x="55" y="151"/>
                  </a:lnTo>
                  <a:lnTo>
                    <a:pt x="55" y="151"/>
                  </a:lnTo>
                  <a:lnTo>
                    <a:pt x="55" y="153"/>
                  </a:lnTo>
                  <a:lnTo>
                    <a:pt x="55" y="153"/>
                  </a:lnTo>
                  <a:lnTo>
                    <a:pt x="50" y="156"/>
                  </a:lnTo>
                  <a:lnTo>
                    <a:pt x="50" y="158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48" y="161"/>
                  </a:lnTo>
                  <a:lnTo>
                    <a:pt x="45" y="163"/>
                  </a:lnTo>
                  <a:lnTo>
                    <a:pt x="45" y="163"/>
                  </a:lnTo>
                  <a:lnTo>
                    <a:pt x="45" y="163"/>
                  </a:lnTo>
                  <a:lnTo>
                    <a:pt x="45" y="163"/>
                  </a:lnTo>
                  <a:lnTo>
                    <a:pt x="45" y="163"/>
                  </a:lnTo>
                  <a:lnTo>
                    <a:pt x="45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8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6" y="168"/>
                  </a:lnTo>
                  <a:lnTo>
                    <a:pt x="36" y="168"/>
                  </a:lnTo>
                  <a:lnTo>
                    <a:pt x="34" y="168"/>
                  </a:lnTo>
                  <a:lnTo>
                    <a:pt x="31" y="168"/>
                  </a:lnTo>
                  <a:lnTo>
                    <a:pt x="31" y="168"/>
                  </a:lnTo>
                  <a:lnTo>
                    <a:pt x="31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6" y="168"/>
                  </a:lnTo>
                  <a:lnTo>
                    <a:pt x="26" y="168"/>
                  </a:lnTo>
                  <a:lnTo>
                    <a:pt x="26" y="168"/>
                  </a:lnTo>
                  <a:lnTo>
                    <a:pt x="24" y="168"/>
                  </a:lnTo>
                  <a:lnTo>
                    <a:pt x="22" y="168"/>
                  </a:lnTo>
                  <a:lnTo>
                    <a:pt x="22" y="168"/>
                  </a:lnTo>
                  <a:lnTo>
                    <a:pt x="19" y="170"/>
                  </a:lnTo>
                  <a:lnTo>
                    <a:pt x="19" y="170"/>
                  </a:lnTo>
                  <a:lnTo>
                    <a:pt x="17" y="170"/>
                  </a:lnTo>
                  <a:lnTo>
                    <a:pt x="17" y="172"/>
                  </a:lnTo>
                  <a:lnTo>
                    <a:pt x="15" y="175"/>
                  </a:lnTo>
                  <a:lnTo>
                    <a:pt x="12" y="175"/>
                  </a:lnTo>
                  <a:lnTo>
                    <a:pt x="12" y="177"/>
                  </a:lnTo>
                  <a:lnTo>
                    <a:pt x="12" y="177"/>
                  </a:lnTo>
                  <a:lnTo>
                    <a:pt x="12" y="177"/>
                  </a:lnTo>
                  <a:lnTo>
                    <a:pt x="12" y="175"/>
                  </a:lnTo>
                  <a:lnTo>
                    <a:pt x="12" y="175"/>
                  </a:lnTo>
                  <a:lnTo>
                    <a:pt x="12" y="175"/>
                  </a:lnTo>
                  <a:lnTo>
                    <a:pt x="10" y="175"/>
                  </a:lnTo>
                  <a:lnTo>
                    <a:pt x="10" y="175"/>
                  </a:lnTo>
                  <a:lnTo>
                    <a:pt x="10" y="177"/>
                  </a:lnTo>
                  <a:lnTo>
                    <a:pt x="8" y="177"/>
                  </a:lnTo>
                  <a:lnTo>
                    <a:pt x="8" y="177"/>
                  </a:lnTo>
                  <a:lnTo>
                    <a:pt x="8" y="177"/>
                  </a:lnTo>
                  <a:lnTo>
                    <a:pt x="8" y="177"/>
                  </a:lnTo>
                  <a:lnTo>
                    <a:pt x="8" y="177"/>
                  </a:lnTo>
                  <a:lnTo>
                    <a:pt x="8" y="177"/>
                  </a:lnTo>
                  <a:lnTo>
                    <a:pt x="8" y="177"/>
                  </a:lnTo>
                  <a:lnTo>
                    <a:pt x="5" y="177"/>
                  </a:lnTo>
                  <a:lnTo>
                    <a:pt x="5" y="177"/>
                  </a:lnTo>
                  <a:lnTo>
                    <a:pt x="5" y="177"/>
                  </a:lnTo>
                  <a:lnTo>
                    <a:pt x="5" y="177"/>
                  </a:lnTo>
                  <a:lnTo>
                    <a:pt x="5" y="177"/>
                  </a:lnTo>
                  <a:lnTo>
                    <a:pt x="8" y="179"/>
                  </a:lnTo>
                  <a:lnTo>
                    <a:pt x="8" y="179"/>
                  </a:lnTo>
                  <a:lnTo>
                    <a:pt x="8" y="179"/>
                  </a:lnTo>
                  <a:lnTo>
                    <a:pt x="10" y="179"/>
                  </a:lnTo>
                  <a:lnTo>
                    <a:pt x="10" y="179"/>
                  </a:lnTo>
                  <a:lnTo>
                    <a:pt x="10" y="179"/>
                  </a:lnTo>
                  <a:lnTo>
                    <a:pt x="12" y="179"/>
                  </a:lnTo>
                  <a:lnTo>
                    <a:pt x="12" y="179"/>
                  </a:lnTo>
                  <a:lnTo>
                    <a:pt x="12" y="182"/>
                  </a:lnTo>
                  <a:lnTo>
                    <a:pt x="12" y="182"/>
                  </a:lnTo>
                  <a:lnTo>
                    <a:pt x="12" y="184"/>
                  </a:lnTo>
                  <a:lnTo>
                    <a:pt x="12" y="187"/>
                  </a:lnTo>
                  <a:lnTo>
                    <a:pt x="12" y="187"/>
                  </a:lnTo>
                  <a:lnTo>
                    <a:pt x="12" y="187"/>
                  </a:lnTo>
                  <a:lnTo>
                    <a:pt x="12" y="187"/>
                  </a:lnTo>
                  <a:lnTo>
                    <a:pt x="12" y="189"/>
                  </a:lnTo>
                  <a:lnTo>
                    <a:pt x="12" y="189"/>
                  </a:lnTo>
                  <a:lnTo>
                    <a:pt x="12" y="189"/>
                  </a:lnTo>
                  <a:lnTo>
                    <a:pt x="12" y="189"/>
                  </a:lnTo>
                  <a:lnTo>
                    <a:pt x="12" y="189"/>
                  </a:lnTo>
                  <a:lnTo>
                    <a:pt x="15" y="191"/>
                  </a:lnTo>
                  <a:lnTo>
                    <a:pt x="15" y="191"/>
                  </a:lnTo>
                  <a:lnTo>
                    <a:pt x="15" y="196"/>
                  </a:lnTo>
                  <a:lnTo>
                    <a:pt x="17" y="198"/>
                  </a:lnTo>
                  <a:lnTo>
                    <a:pt x="17" y="198"/>
                  </a:lnTo>
                  <a:lnTo>
                    <a:pt x="15" y="198"/>
                  </a:lnTo>
                  <a:lnTo>
                    <a:pt x="15" y="198"/>
                  </a:lnTo>
                  <a:lnTo>
                    <a:pt x="15" y="201"/>
                  </a:lnTo>
                  <a:lnTo>
                    <a:pt x="12" y="201"/>
                  </a:lnTo>
                  <a:lnTo>
                    <a:pt x="15" y="208"/>
                  </a:lnTo>
                  <a:lnTo>
                    <a:pt x="15" y="208"/>
                  </a:lnTo>
                  <a:lnTo>
                    <a:pt x="12" y="208"/>
                  </a:lnTo>
                  <a:lnTo>
                    <a:pt x="12" y="210"/>
                  </a:lnTo>
                  <a:lnTo>
                    <a:pt x="10" y="213"/>
                  </a:lnTo>
                  <a:lnTo>
                    <a:pt x="10" y="215"/>
                  </a:lnTo>
                  <a:lnTo>
                    <a:pt x="10" y="215"/>
                  </a:lnTo>
                  <a:lnTo>
                    <a:pt x="8" y="215"/>
                  </a:lnTo>
                  <a:lnTo>
                    <a:pt x="8" y="215"/>
                  </a:lnTo>
                  <a:lnTo>
                    <a:pt x="8" y="217"/>
                  </a:lnTo>
                  <a:lnTo>
                    <a:pt x="0" y="217"/>
                  </a:lnTo>
                  <a:lnTo>
                    <a:pt x="0" y="217"/>
                  </a:lnTo>
                  <a:lnTo>
                    <a:pt x="0" y="217"/>
                  </a:lnTo>
                  <a:lnTo>
                    <a:pt x="0" y="220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3" y="222"/>
                  </a:lnTo>
                  <a:lnTo>
                    <a:pt x="3" y="224"/>
                  </a:lnTo>
                  <a:lnTo>
                    <a:pt x="3" y="229"/>
                  </a:lnTo>
                  <a:lnTo>
                    <a:pt x="5" y="229"/>
                  </a:lnTo>
                  <a:lnTo>
                    <a:pt x="5" y="229"/>
                  </a:lnTo>
                  <a:lnTo>
                    <a:pt x="3" y="234"/>
                  </a:lnTo>
                  <a:lnTo>
                    <a:pt x="3" y="234"/>
                  </a:lnTo>
                  <a:lnTo>
                    <a:pt x="3" y="234"/>
                  </a:lnTo>
                  <a:lnTo>
                    <a:pt x="3" y="234"/>
                  </a:lnTo>
                  <a:lnTo>
                    <a:pt x="3" y="234"/>
                  </a:lnTo>
                  <a:lnTo>
                    <a:pt x="3" y="234"/>
                  </a:lnTo>
                  <a:lnTo>
                    <a:pt x="3" y="236"/>
                  </a:lnTo>
                  <a:lnTo>
                    <a:pt x="3" y="239"/>
                  </a:lnTo>
                  <a:lnTo>
                    <a:pt x="3" y="239"/>
                  </a:lnTo>
                  <a:lnTo>
                    <a:pt x="3" y="241"/>
                  </a:lnTo>
                  <a:lnTo>
                    <a:pt x="3" y="241"/>
                  </a:lnTo>
                  <a:lnTo>
                    <a:pt x="3" y="241"/>
                  </a:lnTo>
                  <a:lnTo>
                    <a:pt x="3" y="241"/>
                  </a:lnTo>
                  <a:lnTo>
                    <a:pt x="3" y="241"/>
                  </a:lnTo>
                  <a:lnTo>
                    <a:pt x="3" y="243"/>
                  </a:lnTo>
                  <a:lnTo>
                    <a:pt x="3" y="243"/>
                  </a:lnTo>
                  <a:lnTo>
                    <a:pt x="3" y="243"/>
                  </a:lnTo>
                  <a:lnTo>
                    <a:pt x="3" y="246"/>
                  </a:lnTo>
                  <a:lnTo>
                    <a:pt x="0" y="248"/>
                  </a:lnTo>
                  <a:lnTo>
                    <a:pt x="0" y="248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55"/>
                  </a:lnTo>
                  <a:lnTo>
                    <a:pt x="3" y="255"/>
                  </a:lnTo>
                  <a:lnTo>
                    <a:pt x="3" y="258"/>
                  </a:lnTo>
                  <a:lnTo>
                    <a:pt x="3" y="258"/>
                  </a:lnTo>
                  <a:lnTo>
                    <a:pt x="3" y="258"/>
                  </a:lnTo>
                  <a:lnTo>
                    <a:pt x="3" y="258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5" y="258"/>
                  </a:lnTo>
                  <a:lnTo>
                    <a:pt x="5" y="260"/>
                  </a:lnTo>
                  <a:lnTo>
                    <a:pt x="5" y="260"/>
                  </a:lnTo>
                  <a:lnTo>
                    <a:pt x="8" y="260"/>
                  </a:lnTo>
                  <a:lnTo>
                    <a:pt x="8" y="260"/>
                  </a:lnTo>
                  <a:lnTo>
                    <a:pt x="8" y="260"/>
                  </a:lnTo>
                  <a:lnTo>
                    <a:pt x="8" y="260"/>
                  </a:lnTo>
                  <a:lnTo>
                    <a:pt x="8" y="260"/>
                  </a:lnTo>
                  <a:lnTo>
                    <a:pt x="10" y="260"/>
                  </a:lnTo>
                  <a:lnTo>
                    <a:pt x="10" y="260"/>
                  </a:lnTo>
                  <a:lnTo>
                    <a:pt x="10" y="260"/>
                  </a:lnTo>
                  <a:lnTo>
                    <a:pt x="10" y="260"/>
                  </a:lnTo>
                  <a:lnTo>
                    <a:pt x="10" y="260"/>
                  </a:lnTo>
                  <a:lnTo>
                    <a:pt x="10" y="258"/>
                  </a:lnTo>
                  <a:lnTo>
                    <a:pt x="12" y="258"/>
                  </a:lnTo>
                  <a:lnTo>
                    <a:pt x="12" y="258"/>
                  </a:lnTo>
                  <a:lnTo>
                    <a:pt x="12" y="258"/>
                  </a:lnTo>
                  <a:lnTo>
                    <a:pt x="15" y="258"/>
                  </a:lnTo>
                  <a:lnTo>
                    <a:pt x="17" y="258"/>
                  </a:lnTo>
                  <a:lnTo>
                    <a:pt x="19" y="260"/>
                  </a:lnTo>
                  <a:lnTo>
                    <a:pt x="19" y="260"/>
                  </a:lnTo>
                  <a:lnTo>
                    <a:pt x="19" y="260"/>
                  </a:lnTo>
                  <a:lnTo>
                    <a:pt x="19" y="260"/>
                  </a:lnTo>
                  <a:lnTo>
                    <a:pt x="22" y="260"/>
                  </a:lnTo>
                  <a:lnTo>
                    <a:pt x="22" y="260"/>
                  </a:lnTo>
                  <a:lnTo>
                    <a:pt x="22" y="260"/>
                  </a:lnTo>
                  <a:lnTo>
                    <a:pt x="22" y="262"/>
                  </a:lnTo>
                  <a:lnTo>
                    <a:pt x="22" y="265"/>
                  </a:lnTo>
                  <a:lnTo>
                    <a:pt x="22" y="265"/>
                  </a:lnTo>
                  <a:lnTo>
                    <a:pt x="22" y="265"/>
                  </a:lnTo>
                  <a:lnTo>
                    <a:pt x="22" y="265"/>
                  </a:lnTo>
                  <a:lnTo>
                    <a:pt x="22" y="265"/>
                  </a:lnTo>
                  <a:lnTo>
                    <a:pt x="22" y="265"/>
                  </a:lnTo>
                  <a:lnTo>
                    <a:pt x="22" y="265"/>
                  </a:lnTo>
                  <a:lnTo>
                    <a:pt x="24" y="262"/>
                  </a:lnTo>
                  <a:lnTo>
                    <a:pt x="24" y="265"/>
                  </a:lnTo>
                  <a:lnTo>
                    <a:pt x="22" y="265"/>
                  </a:lnTo>
                  <a:lnTo>
                    <a:pt x="22" y="265"/>
                  </a:lnTo>
                  <a:lnTo>
                    <a:pt x="24" y="265"/>
                  </a:lnTo>
                  <a:lnTo>
                    <a:pt x="24" y="267"/>
                  </a:lnTo>
                  <a:lnTo>
                    <a:pt x="24" y="267"/>
                  </a:lnTo>
                  <a:lnTo>
                    <a:pt x="26" y="267"/>
                  </a:lnTo>
                  <a:lnTo>
                    <a:pt x="26" y="269"/>
                  </a:lnTo>
                  <a:lnTo>
                    <a:pt x="24" y="269"/>
                  </a:lnTo>
                  <a:lnTo>
                    <a:pt x="24" y="269"/>
                  </a:lnTo>
                  <a:lnTo>
                    <a:pt x="24" y="269"/>
                  </a:lnTo>
                  <a:lnTo>
                    <a:pt x="24" y="269"/>
                  </a:lnTo>
                  <a:lnTo>
                    <a:pt x="24" y="269"/>
                  </a:lnTo>
                  <a:lnTo>
                    <a:pt x="24" y="269"/>
                  </a:lnTo>
                  <a:lnTo>
                    <a:pt x="24" y="269"/>
                  </a:lnTo>
                  <a:lnTo>
                    <a:pt x="24" y="272"/>
                  </a:lnTo>
                  <a:lnTo>
                    <a:pt x="26" y="272"/>
                  </a:lnTo>
                  <a:lnTo>
                    <a:pt x="26" y="272"/>
                  </a:lnTo>
                  <a:lnTo>
                    <a:pt x="26" y="269"/>
                  </a:lnTo>
                  <a:lnTo>
                    <a:pt x="26" y="272"/>
                  </a:lnTo>
                  <a:lnTo>
                    <a:pt x="26" y="272"/>
                  </a:lnTo>
                  <a:lnTo>
                    <a:pt x="29" y="272"/>
                  </a:lnTo>
                  <a:lnTo>
                    <a:pt x="29" y="272"/>
                  </a:lnTo>
                  <a:lnTo>
                    <a:pt x="29" y="274"/>
                  </a:lnTo>
                  <a:lnTo>
                    <a:pt x="29" y="274"/>
                  </a:lnTo>
                  <a:lnTo>
                    <a:pt x="29" y="274"/>
                  </a:lnTo>
                  <a:lnTo>
                    <a:pt x="29" y="274"/>
                  </a:lnTo>
                  <a:lnTo>
                    <a:pt x="29" y="277"/>
                  </a:lnTo>
                  <a:lnTo>
                    <a:pt x="29" y="277"/>
                  </a:lnTo>
                  <a:lnTo>
                    <a:pt x="29" y="277"/>
                  </a:lnTo>
                  <a:lnTo>
                    <a:pt x="31" y="279"/>
                  </a:lnTo>
                  <a:lnTo>
                    <a:pt x="29" y="281"/>
                  </a:lnTo>
                  <a:lnTo>
                    <a:pt x="29" y="281"/>
                  </a:lnTo>
                  <a:lnTo>
                    <a:pt x="31" y="281"/>
                  </a:lnTo>
                  <a:lnTo>
                    <a:pt x="31" y="281"/>
                  </a:lnTo>
                  <a:lnTo>
                    <a:pt x="31" y="281"/>
                  </a:lnTo>
                  <a:lnTo>
                    <a:pt x="31" y="281"/>
                  </a:lnTo>
                  <a:lnTo>
                    <a:pt x="34" y="281"/>
                  </a:lnTo>
                  <a:lnTo>
                    <a:pt x="34" y="281"/>
                  </a:lnTo>
                  <a:lnTo>
                    <a:pt x="34" y="281"/>
                  </a:lnTo>
                  <a:lnTo>
                    <a:pt x="34" y="281"/>
                  </a:lnTo>
                  <a:lnTo>
                    <a:pt x="34" y="281"/>
                  </a:lnTo>
                  <a:lnTo>
                    <a:pt x="36" y="281"/>
                  </a:lnTo>
                  <a:lnTo>
                    <a:pt x="36" y="284"/>
                  </a:lnTo>
                  <a:lnTo>
                    <a:pt x="36" y="284"/>
                  </a:lnTo>
                  <a:lnTo>
                    <a:pt x="38" y="284"/>
                  </a:lnTo>
                  <a:lnTo>
                    <a:pt x="38" y="284"/>
                  </a:lnTo>
                  <a:lnTo>
                    <a:pt x="38" y="284"/>
                  </a:lnTo>
                  <a:lnTo>
                    <a:pt x="38" y="286"/>
                  </a:lnTo>
                  <a:lnTo>
                    <a:pt x="41" y="286"/>
                  </a:lnTo>
                  <a:lnTo>
                    <a:pt x="38" y="288"/>
                  </a:lnTo>
                  <a:lnTo>
                    <a:pt x="38" y="288"/>
                  </a:lnTo>
                  <a:lnTo>
                    <a:pt x="38" y="288"/>
                  </a:lnTo>
                  <a:lnTo>
                    <a:pt x="38" y="288"/>
                  </a:lnTo>
                  <a:lnTo>
                    <a:pt x="38" y="288"/>
                  </a:lnTo>
                  <a:lnTo>
                    <a:pt x="38" y="288"/>
                  </a:lnTo>
                  <a:lnTo>
                    <a:pt x="38" y="288"/>
                  </a:lnTo>
                  <a:lnTo>
                    <a:pt x="38" y="288"/>
                  </a:lnTo>
                  <a:lnTo>
                    <a:pt x="41" y="291"/>
                  </a:lnTo>
                  <a:lnTo>
                    <a:pt x="41" y="288"/>
                  </a:lnTo>
                  <a:lnTo>
                    <a:pt x="41" y="288"/>
                  </a:lnTo>
                  <a:lnTo>
                    <a:pt x="41" y="288"/>
                  </a:lnTo>
                  <a:lnTo>
                    <a:pt x="41" y="288"/>
                  </a:lnTo>
                  <a:lnTo>
                    <a:pt x="41" y="288"/>
                  </a:lnTo>
                  <a:lnTo>
                    <a:pt x="41" y="288"/>
                  </a:lnTo>
                  <a:lnTo>
                    <a:pt x="41" y="288"/>
                  </a:lnTo>
                  <a:lnTo>
                    <a:pt x="43" y="288"/>
                  </a:lnTo>
                  <a:lnTo>
                    <a:pt x="43" y="291"/>
                  </a:lnTo>
                  <a:lnTo>
                    <a:pt x="43" y="291"/>
                  </a:lnTo>
                  <a:lnTo>
                    <a:pt x="43" y="291"/>
                  </a:lnTo>
                  <a:lnTo>
                    <a:pt x="43" y="291"/>
                  </a:lnTo>
                  <a:lnTo>
                    <a:pt x="43" y="291"/>
                  </a:lnTo>
                  <a:lnTo>
                    <a:pt x="43" y="291"/>
                  </a:lnTo>
                  <a:lnTo>
                    <a:pt x="45" y="293"/>
                  </a:lnTo>
                  <a:lnTo>
                    <a:pt x="45" y="293"/>
                  </a:lnTo>
                  <a:lnTo>
                    <a:pt x="45" y="293"/>
                  </a:lnTo>
                  <a:lnTo>
                    <a:pt x="45" y="293"/>
                  </a:lnTo>
                  <a:lnTo>
                    <a:pt x="45" y="293"/>
                  </a:lnTo>
                  <a:lnTo>
                    <a:pt x="45" y="293"/>
                  </a:lnTo>
                  <a:lnTo>
                    <a:pt x="45" y="291"/>
                  </a:lnTo>
                  <a:lnTo>
                    <a:pt x="45" y="291"/>
                  </a:lnTo>
                  <a:lnTo>
                    <a:pt x="45" y="291"/>
                  </a:lnTo>
                  <a:lnTo>
                    <a:pt x="48" y="291"/>
                  </a:lnTo>
                  <a:lnTo>
                    <a:pt x="48" y="291"/>
                  </a:lnTo>
                  <a:lnTo>
                    <a:pt x="48" y="291"/>
                  </a:lnTo>
                  <a:lnTo>
                    <a:pt x="48" y="291"/>
                  </a:lnTo>
                  <a:lnTo>
                    <a:pt x="50" y="291"/>
                  </a:lnTo>
                  <a:lnTo>
                    <a:pt x="50" y="291"/>
                  </a:lnTo>
                  <a:lnTo>
                    <a:pt x="50" y="293"/>
                  </a:lnTo>
                  <a:lnTo>
                    <a:pt x="52" y="291"/>
                  </a:lnTo>
                  <a:lnTo>
                    <a:pt x="52" y="291"/>
                  </a:lnTo>
                  <a:lnTo>
                    <a:pt x="52" y="291"/>
                  </a:lnTo>
                  <a:lnTo>
                    <a:pt x="52" y="291"/>
                  </a:lnTo>
                  <a:lnTo>
                    <a:pt x="52" y="288"/>
                  </a:lnTo>
                  <a:lnTo>
                    <a:pt x="52" y="288"/>
                  </a:lnTo>
                  <a:lnTo>
                    <a:pt x="52" y="288"/>
                  </a:lnTo>
                  <a:lnTo>
                    <a:pt x="52" y="288"/>
                  </a:lnTo>
                  <a:lnTo>
                    <a:pt x="55" y="288"/>
                  </a:lnTo>
                  <a:lnTo>
                    <a:pt x="55" y="288"/>
                  </a:lnTo>
                  <a:lnTo>
                    <a:pt x="55" y="291"/>
                  </a:lnTo>
                  <a:lnTo>
                    <a:pt x="55" y="291"/>
                  </a:lnTo>
                  <a:lnTo>
                    <a:pt x="52" y="293"/>
                  </a:lnTo>
                  <a:lnTo>
                    <a:pt x="52" y="293"/>
                  </a:lnTo>
                  <a:lnTo>
                    <a:pt x="55" y="293"/>
                  </a:lnTo>
                  <a:lnTo>
                    <a:pt x="55" y="293"/>
                  </a:lnTo>
                  <a:lnTo>
                    <a:pt x="57" y="293"/>
                  </a:lnTo>
                  <a:lnTo>
                    <a:pt x="60" y="295"/>
                  </a:lnTo>
                  <a:lnTo>
                    <a:pt x="60" y="295"/>
                  </a:lnTo>
                  <a:lnTo>
                    <a:pt x="60" y="298"/>
                  </a:lnTo>
                  <a:lnTo>
                    <a:pt x="60" y="298"/>
                  </a:lnTo>
                  <a:lnTo>
                    <a:pt x="62" y="298"/>
                  </a:lnTo>
                  <a:lnTo>
                    <a:pt x="62" y="298"/>
                  </a:lnTo>
                  <a:lnTo>
                    <a:pt x="62" y="295"/>
                  </a:lnTo>
                  <a:lnTo>
                    <a:pt x="62" y="295"/>
                  </a:lnTo>
                  <a:lnTo>
                    <a:pt x="62" y="295"/>
                  </a:lnTo>
                  <a:lnTo>
                    <a:pt x="64" y="295"/>
                  </a:lnTo>
                  <a:lnTo>
                    <a:pt x="64" y="295"/>
                  </a:lnTo>
                  <a:lnTo>
                    <a:pt x="64" y="295"/>
                  </a:lnTo>
                  <a:lnTo>
                    <a:pt x="64" y="295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4" y="291"/>
                  </a:lnTo>
                  <a:lnTo>
                    <a:pt x="67" y="291"/>
                  </a:lnTo>
                  <a:lnTo>
                    <a:pt x="67" y="291"/>
                  </a:lnTo>
                  <a:lnTo>
                    <a:pt x="67" y="291"/>
                  </a:lnTo>
                  <a:lnTo>
                    <a:pt x="67" y="288"/>
                  </a:lnTo>
                  <a:lnTo>
                    <a:pt x="67" y="288"/>
                  </a:lnTo>
                  <a:lnTo>
                    <a:pt x="69" y="288"/>
                  </a:lnTo>
                  <a:lnTo>
                    <a:pt x="71" y="288"/>
                  </a:lnTo>
                  <a:lnTo>
                    <a:pt x="71" y="286"/>
                  </a:lnTo>
                  <a:lnTo>
                    <a:pt x="74" y="286"/>
                  </a:lnTo>
                  <a:lnTo>
                    <a:pt x="74" y="286"/>
                  </a:lnTo>
                  <a:lnTo>
                    <a:pt x="76" y="286"/>
                  </a:lnTo>
                  <a:lnTo>
                    <a:pt x="79" y="286"/>
                  </a:lnTo>
                  <a:lnTo>
                    <a:pt x="79" y="286"/>
                  </a:lnTo>
                  <a:lnTo>
                    <a:pt x="79" y="286"/>
                  </a:lnTo>
                  <a:lnTo>
                    <a:pt x="79" y="286"/>
                  </a:lnTo>
                  <a:lnTo>
                    <a:pt x="79" y="286"/>
                  </a:lnTo>
                  <a:lnTo>
                    <a:pt x="79" y="286"/>
                  </a:lnTo>
                  <a:lnTo>
                    <a:pt x="79" y="286"/>
                  </a:lnTo>
                  <a:lnTo>
                    <a:pt x="79" y="286"/>
                  </a:lnTo>
                  <a:lnTo>
                    <a:pt x="81" y="286"/>
                  </a:lnTo>
                  <a:lnTo>
                    <a:pt x="81" y="284"/>
                  </a:lnTo>
                  <a:lnTo>
                    <a:pt x="81" y="284"/>
                  </a:lnTo>
                  <a:lnTo>
                    <a:pt x="83" y="284"/>
                  </a:lnTo>
                  <a:lnTo>
                    <a:pt x="83" y="284"/>
                  </a:lnTo>
                  <a:lnTo>
                    <a:pt x="86" y="281"/>
                  </a:lnTo>
                  <a:lnTo>
                    <a:pt x="88" y="281"/>
                  </a:lnTo>
                  <a:lnTo>
                    <a:pt x="88" y="281"/>
                  </a:lnTo>
                  <a:lnTo>
                    <a:pt x="90" y="281"/>
                  </a:lnTo>
                  <a:lnTo>
                    <a:pt x="90" y="281"/>
                  </a:lnTo>
                  <a:lnTo>
                    <a:pt x="93" y="281"/>
                  </a:lnTo>
                  <a:lnTo>
                    <a:pt x="93" y="279"/>
                  </a:lnTo>
                  <a:lnTo>
                    <a:pt x="93" y="279"/>
                  </a:lnTo>
                  <a:lnTo>
                    <a:pt x="95" y="279"/>
                  </a:lnTo>
                  <a:lnTo>
                    <a:pt x="97" y="279"/>
                  </a:lnTo>
                  <a:lnTo>
                    <a:pt x="97" y="279"/>
                  </a:lnTo>
                  <a:lnTo>
                    <a:pt x="97" y="279"/>
                  </a:lnTo>
                  <a:lnTo>
                    <a:pt x="97" y="279"/>
                  </a:lnTo>
                  <a:lnTo>
                    <a:pt x="97" y="279"/>
                  </a:lnTo>
                  <a:lnTo>
                    <a:pt x="100" y="279"/>
                  </a:lnTo>
                  <a:lnTo>
                    <a:pt x="100" y="279"/>
                  </a:lnTo>
                  <a:lnTo>
                    <a:pt x="100" y="279"/>
                  </a:lnTo>
                  <a:lnTo>
                    <a:pt x="100" y="279"/>
                  </a:lnTo>
                  <a:lnTo>
                    <a:pt x="100" y="279"/>
                  </a:lnTo>
                  <a:lnTo>
                    <a:pt x="102" y="279"/>
                  </a:lnTo>
                  <a:lnTo>
                    <a:pt x="102" y="279"/>
                  </a:lnTo>
                  <a:lnTo>
                    <a:pt x="105" y="279"/>
                  </a:lnTo>
                  <a:lnTo>
                    <a:pt x="114" y="281"/>
                  </a:lnTo>
                  <a:lnTo>
                    <a:pt x="114" y="281"/>
                  </a:lnTo>
                  <a:lnTo>
                    <a:pt x="116" y="281"/>
                  </a:lnTo>
                  <a:lnTo>
                    <a:pt x="116" y="281"/>
                  </a:lnTo>
                  <a:lnTo>
                    <a:pt x="116" y="281"/>
                  </a:lnTo>
                  <a:lnTo>
                    <a:pt x="116" y="281"/>
                  </a:lnTo>
                  <a:lnTo>
                    <a:pt x="116" y="281"/>
                  </a:lnTo>
                  <a:lnTo>
                    <a:pt x="119" y="281"/>
                  </a:lnTo>
                  <a:lnTo>
                    <a:pt x="119" y="281"/>
                  </a:lnTo>
                  <a:lnTo>
                    <a:pt x="119" y="284"/>
                  </a:lnTo>
                  <a:lnTo>
                    <a:pt x="119" y="284"/>
                  </a:lnTo>
                  <a:lnTo>
                    <a:pt x="119" y="284"/>
                  </a:lnTo>
                  <a:lnTo>
                    <a:pt x="121" y="284"/>
                  </a:lnTo>
                  <a:lnTo>
                    <a:pt x="121" y="281"/>
                  </a:lnTo>
                  <a:lnTo>
                    <a:pt x="123" y="279"/>
                  </a:lnTo>
                  <a:lnTo>
                    <a:pt x="123" y="281"/>
                  </a:lnTo>
                  <a:lnTo>
                    <a:pt x="123" y="281"/>
                  </a:lnTo>
                  <a:lnTo>
                    <a:pt x="123" y="284"/>
                  </a:lnTo>
                  <a:lnTo>
                    <a:pt x="123" y="284"/>
                  </a:lnTo>
                  <a:lnTo>
                    <a:pt x="126" y="284"/>
                  </a:lnTo>
                  <a:lnTo>
                    <a:pt x="126" y="284"/>
                  </a:lnTo>
                  <a:lnTo>
                    <a:pt x="128" y="284"/>
                  </a:lnTo>
                  <a:lnTo>
                    <a:pt x="128" y="286"/>
                  </a:lnTo>
                  <a:lnTo>
                    <a:pt x="128" y="288"/>
                  </a:lnTo>
                  <a:lnTo>
                    <a:pt x="131" y="291"/>
                  </a:lnTo>
                  <a:lnTo>
                    <a:pt x="131" y="291"/>
                  </a:lnTo>
                  <a:lnTo>
                    <a:pt x="131" y="291"/>
                  </a:lnTo>
                  <a:lnTo>
                    <a:pt x="133" y="291"/>
                  </a:lnTo>
                  <a:lnTo>
                    <a:pt x="135" y="291"/>
                  </a:lnTo>
                  <a:lnTo>
                    <a:pt x="135" y="291"/>
                  </a:lnTo>
                  <a:lnTo>
                    <a:pt x="135" y="293"/>
                  </a:lnTo>
                  <a:lnTo>
                    <a:pt x="138" y="295"/>
                  </a:lnTo>
                  <a:lnTo>
                    <a:pt x="140" y="300"/>
                  </a:lnTo>
                  <a:lnTo>
                    <a:pt x="145" y="307"/>
                  </a:lnTo>
                  <a:lnTo>
                    <a:pt x="145" y="307"/>
                  </a:lnTo>
                  <a:lnTo>
                    <a:pt x="147" y="307"/>
                  </a:lnTo>
                  <a:lnTo>
                    <a:pt x="147" y="307"/>
                  </a:lnTo>
                  <a:lnTo>
                    <a:pt x="150" y="305"/>
                  </a:lnTo>
                  <a:lnTo>
                    <a:pt x="152" y="303"/>
                  </a:lnTo>
                  <a:lnTo>
                    <a:pt x="150" y="300"/>
                  </a:lnTo>
                  <a:lnTo>
                    <a:pt x="147" y="298"/>
                  </a:lnTo>
                  <a:lnTo>
                    <a:pt x="147" y="298"/>
                  </a:lnTo>
                  <a:lnTo>
                    <a:pt x="147" y="298"/>
                  </a:lnTo>
                  <a:lnTo>
                    <a:pt x="147" y="295"/>
                  </a:lnTo>
                  <a:lnTo>
                    <a:pt x="147" y="295"/>
                  </a:lnTo>
                  <a:lnTo>
                    <a:pt x="147" y="295"/>
                  </a:lnTo>
                  <a:lnTo>
                    <a:pt x="150" y="295"/>
                  </a:lnTo>
                  <a:lnTo>
                    <a:pt x="147" y="293"/>
                  </a:lnTo>
                  <a:lnTo>
                    <a:pt x="147" y="293"/>
                  </a:lnTo>
                  <a:lnTo>
                    <a:pt x="147" y="293"/>
                  </a:lnTo>
                  <a:lnTo>
                    <a:pt x="147" y="293"/>
                  </a:lnTo>
                  <a:lnTo>
                    <a:pt x="147" y="293"/>
                  </a:lnTo>
                  <a:lnTo>
                    <a:pt x="147" y="293"/>
                  </a:lnTo>
                  <a:lnTo>
                    <a:pt x="147" y="293"/>
                  </a:lnTo>
                  <a:lnTo>
                    <a:pt x="147" y="293"/>
                  </a:lnTo>
                  <a:lnTo>
                    <a:pt x="145" y="291"/>
                  </a:lnTo>
                  <a:lnTo>
                    <a:pt x="145" y="291"/>
                  </a:lnTo>
                  <a:lnTo>
                    <a:pt x="145" y="288"/>
                  </a:lnTo>
                  <a:lnTo>
                    <a:pt x="147" y="288"/>
                  </a:lnTo>
                  <a:lnTo>
                    <a:pt x="150" y="286"/>
                  </a:lnTo>
                  <a:lnTo>
                    <a:pt x="150" y="286"/>
                  </a:lnTo>
                  <a:lnTo>
                    <a:pt x="150" y="284"/>
                  </a:lnTo>
                  <a:lnTo>
                    <a:pt x="147" y="284"/>
                  </a:lnTo>
                  <a:lnTo>
                    <a:pt x="147" y="281"/>
                  </a:lnTo>
                  <a:lnTo>
                    <a:pt x="147" y="279"/>
                  </a:lnTo>
                  <a:lnTo>
                    <a:pt x="147" y="277"/>
                  </a:lnTo>
                  <a:lnTo>
                    <a:pt x="147" y="277"/>
                  </a:lnTo>
                  <a:lnTo>
                    <a:pt x="147" y="274"/>
                  </a:lnTo>
                  <a:lnTo>
                    <a:pt x="145" y="274"/>
                  </a:lnTo>
                  <a:lnTo>
                    <a:pt x="145" y="269"/>
                  </a:lnTo>
                  <a:lnTo>
                    <a:pt x="145" y="267"/>
                  </a:lnTo>
                  <a:lnTo>
                    <a:pt x="145" y="265"/>
                  </a:lnTo>
                  <a:lnTo>
                    <a:pt x="147" y="265"/>
                  </a:lnTo>
                  <a:lnTo>
                    <a:pt x="147" y="262"/>
                  </a:lnTo>
                  <a:lnTo>
                    <a:pt x="147" y="262"/>
                  </a:lnTo>
                  <a:lnTo>
                    <a:pt x="147" y="262"/>
                  </a:lnTo>
                  <a:lnTo>
                    <a:pt x="147" y="262"/>
                  </a:lnTo>
                  <a:lnTo>
                    <a:pt x="147" y="260"/>
                  </a:lnTo>
                  <a:lnTo>
                    <a:pt x="147" y="260"/>
                  </a:lnTo>
                  <a:lnTo>
                    <a:pt x="147" y="260"/>
                  </a:lnTo>
                  <a:lnTo>
                    <a:pt x="147" y="260"/>
                  </a:lnTo>
                  <a:lnTo>
                    <a:pt x="145" y="260"/>
                  </a:lnTo>
                  <a:lnTo>
                    <a:pt x="145" y="260"/>
                  </a:lnTo>
                  <a:lnTo>
                    <a:pt x="145" y="260"/>
                  </a:lnTo>
                  <a:lnTo>
                    <a:pt x="145" y="260"/>
                  </a:lnTo>
                  <a:lnTo>
                    <a:pt x="145" y="260"/>
                  </a:lnTo>
                  <a:lnTo>
                    <a:pt x="145" y="260"/>
                  </a:lnTo>
                  <a:lnTo>
                    <a:pt x="142" y="260"/>
                  </a:lnTo>
                  <a:lnTo>
                    <a:pt x="142" y="258"/>
                  </a:lnTo>
                  <a:lnTo>
                    <a:pt x="142" y="258"/>
                  </a:lnTo>
                  <a:lnTo>
                    <a:pt x="142" y="255"/>
                  </a:lnTo>
                  <a:lnTo>
                    <a:pt x="145" y="255"/>
                  </a:lnTo>
                  <a:lnTo>
                    <a:pt x="145" y="255"/>
                  </a:lnTo>
                  <a:lnTo>
                    <a:pt x="145" y="255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7" y="253"/>
                  </a:lnTo>
                  <a:lnTo>
                    <a:pt x="147" y="253"/>
                  </a:lnTo>
                  <a:lnTo>
                    <a:pt x="147" y="253"/>
                  </a:lnTo>
                  <a:lnTo>
                    <a:pt x="147" y="253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0"/>
                  </a:lnTo>
                  <a:lnTo>
                    <a:pt x="142" y="250"/>
                  </a:lnTo>
                  <a:lnTo>
                    <a:pt x="142" y="248"/>
                  </a:lnTo>
                  <a:lnTo>
                    <a:pt x="142" y="248"/>
                  </a:lnTo>
                  <a:lnTo>
                    <a:pt x="140" y="248"/>
                  </a:lnTo>
                  <a:lnTo>
                    <a:pt x="140" y="248"/>
                  </a:lnTo>
                  <a:lnTo>
                    <a:pt x="140" y="246"/>
                  </a:lnTo>
                  <a:lnTo>
                    <a:pt x="140" y="246"/>
                  </a:lnTo>
                  <a:lnTo>
                    <a:pt x="140" y="246"/>
                  </a:lnTo>
                  <a:lnTo>
                    <a:pt x="138" y="243"/>
                  </a:lnTo>
                  <a:lnTo>
                    <a:pt x="138" y="241"/>
                  </a:lnTo>
                  <a:lnTo>
                    <a:pt x="138" y="241"/>
                  </a:lnTo>
                  <a:lnTo>
                    <a:pt x="140" y="239"/>
                  </a:lnTo>
                  <a:lnTo>
                    <a:pt x="140" y="239"/>
                  </a:lnTo>
                  <a:lnTo>
                    <a:pt x="140" y="239"/>
                  </a:lnTo>
                  <a:lnTo>
                    <a:pt x="140" y="239"/>
                  </a:lnTo>
                  <a:lnTo>
                    <a:pt x="140" y="239"/>
                  </a:lnTo>
                  <a:lnTo>
                    <a:pt x="140" y="236"/>
                  </a:lnTo>
                  <a:lnTo>
                    <a:pt x="140" y="236"/>
                  </a:lnTo>
                  <a:lnTo>
                    <a:pt x="140" y="236"/>
                  </a:lnTo>
                  <a:lnTo>
                    <a:pt x="138" y="236"/>
                  </a:lnTo>
                  <a:lnTo>
                    <a:pt x="138" y="236"/>
                  </a:lnTo>
                  <a:lnTo>
                    <a:pt x="138" y="236"/>
                  </a:lnTo>
                  <a:lnTo>
                    <a:pt x="138" y="236"/>
                  </a:lnTo>
                  <a:lnTo>
                    <a:pt x="140" y="236"/>
                  </a:lnTo>
                  <a:lnTo>
                    <a:pt x="140" y="236"/>
                  </a:lnTo>
                  <a:lnTo>
                    <a:pt x="140" y="234"/>
                  </a:lnTo>
                  <a:lnTo>
                    <a:pt x="140" y="232"/>
                  </a:lnTo>
                  <a:lnTo>
                    <a:pt x="142" y="229"/>
                  </a:lnTo>
                  <a:lnTo>
                    <a:pt x="142" y="229"/>
                  </a:lnTo>
                  <a:lnTo>
                    <a:pt x="142" y="227"/>
                  </a:lnTo>
                  <a:lnTo>
                    <a:pt x="142" y="227"/>
                  </a:lnTo>
                  <a:lnTo>
                    <a:pt x="145" y="227"/>
                  </a:lnTo>
                  <a:lnTo>
                    <a:pt x="145" y="224"/>
                  </a:lnTo>
                  <a:lnTo>
                    <a:pt x="145" y="224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47" y="222"/>
                  </a:lnTo>
                  <a:lnTo>
                    <a:pt x="147" y="222"/>
                  </a:lnTo>
                  <a:lnTo>
                    <a:pt x="150" y="222"/>
                  </a:lnTo>
                  <a:lnTo>
                    <a:pt x="154" y="222"/>
                  </a:lnTo>
                  <a:lnTo>
                    <a:pt x="164" y="222"/>
                  </a:lnTo>
                  <a:lnTo>
                    <a:pt x="178" y="222"/>
                  </a:lnTo>
                  <a:lnTo>
                    <a:pt x="190" y="222"/>
                  </a:lnTo>
                  <a:lnTo>
                    <a:pt x="202" y="222"/>
                  </a:lnTo>
                  <a:lnTo>
                    <a:pt x="209" y="222"/>
                  </a:lnTo>
                  <a:lnTo>
                    <a:pt x="211" y="222"/>
                  </a:lnTo>
                  <a:lnTo>
                    <a:pt x="211" y="220"/>
                  </a:lnTo>
                  <a:lnTo>
                    <a:pt x="211" y="220"/>
                  </a:lnTo>
                  <a:lnTo>
                    <a:pt x="218" y="220"/>
                  </a:lnTo>
                  <a:lnTo>
                    <a:pt x="218" y="220"/>
                  </a:lnTo>
                  <a:lnTo>
                    <a:pt x="220" y="220"/>
                  </a:lnTo>
                  <a:lnTo>
                    <a:pt x="220" y="222"/>
                  </a:lnTo>
                  <a:lnTo>
                    <a:pt x="223" y="222"/>
                  </a:lnTo>
                  <a:lnTo>
                    <a:pt x="230" y="222"/>
                  </a:lnTo>
                  <a:lnTo>
                    <a:pt x="235" y="222"/>
                  </a:lnTo>
                  <a:lnTo>
                    <a:pt x="237" y="222"/>
                  </a:lnTo>
                  <a:lnTo>
                    <a:pt x="237" y="220"/>
                  </a:lnTo>
                  <a:lnTo>
                    <a:pt x="244" y="222"/>
                  </a:lnTo>
                  <a:lnTo>
                    <a:pt x="247" y="222"/>
                  </a:lnTo>
                  <a:lnTo>
                    <a:pt x="247" y="222"/>
                  </a:lnTo>
                  <a:lnTo>
                    <a:pt x="247" y="222"/>
                  </a:lnTo>
                  <a:lnTo>
                    <a:pt x="247" y="222"/>
                  </a:lnTo>
                  <a:lnTo>
                    <a:pt x="247" y="222"/>
                  </a:lnTo>
                  <a:lnTo>
                    <a:pt x="247" y="222"/>
                  </a:lnTo>
                  <a:lnTo>
                    <a:pt x="249" y="222"/>
                  </a:lnTo>
                  <a:lnTo>
                    <a:pt x="249" y="222"/>
                  </a:lnTo>
                  <a:lnTo>
                    <a:pt x="249" y="222"/>
                  </a:lnTo>
                  <a:lnTo>
                    <a:pt x="251" y="222"/>
                  </a:lnTo>
                  <a:lnTo>
                    <a:pt x="251" y="222"/>
                  </a:lnTo>
                  <a:lnTo>
                    <a:pt x="251" y="222"/>
                  </a:lnTo>
                  <a:lnTo>
                    <a:pt x="251" y="222"/>
                  </a:lnTo>
                  <a:lnTo>
                    <a:pt x="251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61" y="227"/>
                  </a:lnTo>
                  <a:lnTo>
                    <a:pt x="263" y="227"/>
                  </a:lnTo>
                  <a:lnTo>
                    <a:pt x="263" y="224"/>
                  </a:lnTo>
                  <a:lnTo>
                    <a:pt x="263" y="224"/>
                  </a:lnTo>
                  <a:lnTo>
                    <a:pt x="263" y="222"/>
                  </a:lnTo>
                  <a:lnTo>
                    <a:pt x="263" y="222"/>
                  </a:lnTo>
                  <a:lnTo>
                    <a:pt x="265" y="222"/>
                  </a:lnTo>
                  <a:lnTo>
                    <a:pt x="268" y="222"/>
                  </a:lnTo>
                  <a:lnTo>
                    <a:pt x="268" y="222"/>
                  </a:lnTo>
                  <a:lnTo>
                    <a:pt x="268" y="222"/>
                  </a:lnTo>
                  <a:lnTo>
                    <a:pt x="268" y="222"/>
                  </a:lnTo>
                  <a:lnTo>
                    <a:pt x="268" y="222"/>
                  </a:lnTo>
                  <a:lnTo>
                    <a:pt x="268" y="222"/>
                  </a:lnTo>
                  <a:lnTo>
                    <a:pt x="268" y="222"/>
                  </a:lnTo>
                  <a:lnTo>
                    <a:pt x="270" y="220"/>
                  </a:lnTo>
                  <a:lnTo>
                    <a:pt x="270" y="220"/>
                  </a:lnTo>
                  <a:lnTo>
                    <a:pt x="270" y="220"/>
                  </a:lnTo>
                  <a:lnTo>
                    <a:pt x="270" y="217"/>
                  </a:lnTo>
                  <a:lnTo>
                    <a:pt x="270" y="217"/>
                  </a:lnTo>
                  <a:lnTo>
                    <a:pt x="273" y="215"/>
                  </a:lnTo>
                  <a:lnTo>
                    <a:pt x="273" y="215"/>
                  </a:lnTo>
                  <a:lnTo>
                    <a:pt x="275" y="217"/>
                  </a:lnTo>
                  <a:lnTo>
                    <a:pt x="275" y="217"/>
                  </a:lnTo>
                  <a:lnTo>
                    <a:pt x="277" y="215"/>
                  </a:lnTo>
                  <a:lnTo>
                    <a:pt x="280" y="215"/>
                  </a:lnTo>
                  <a:lnTo>
                    <a:pt x="280" y="215"/>
                  </a:lnTo>
                  <a:lnTo>
                    <a:pt x="280" y="215"/>
                  </a:lnTo>
                  <a:lnTo>
                    <a:pt x="280" y="213"/>
                  </a:lnTo>
                  <a:lnTo>
                    <a:pt x="280" y="213"/>
                  </a:lnTo>
                  <a:lnTo>
                    <a:pt x="287" y="215"/>
                  </a:lnTo>
                  <a:lnTo>
                    <a:pt x="289" y="215"/>
                  </a:lnTo>
                  <a:lnTo>
                    <a:pt x="291" y="215"/>
                  </a:lnTo>
                  <a:lnTo>
                    <a:pt x="299" y="217"/>
                  </a:lnTo>
                  <a:lnTo>
                    <a:pt x="310" y="220"/>
                  </a:lnTo>
                  <a:lnTo>
                    <a:pt x="315" y="220"/>
                  </a:lnTo>
                  <a:lnTo>
                    <a:pt x="320" y="222"/>
                  </a:lnTo>
                  <a:lnTo>
                    <a:pt x="322" y="222"/>
                  </a:lnTo>
                  <a:lnTo>
                    <a:pt x="322" y="222"/>
                  </a:lnTo>
                  <a:lnTo>
                    <a:pt x="322" y="222"/>
                  </a:lnTo>
                  <a:lnTo>
                    <a:pt x="322" y="222"/>
                  </a:lnTo>
                  <a:lnTo>
                    <a:pt x="322" y="222"/>
                  </a:lnTo>
                  <a:lnTo>
                    <a:pt x="320" y="222"/>
                  </a:lnTo>
                  <a:lnTo>
                    <a:pt x="320" y="222"/>
                  </a:lnTo>
                  <a:lnTo>
                    <a:pt x="322" y="222"/>
                  </a:lnTo>
                  <a:lnTo>
                    <a:pt x="320" y="224"/>
                  </a:lnTo>
                  <a:lnTo>
                    <a:pt x="327" y="222"/>
                  </a:lnTo>
                  <a:lnTo>
                    <a:pt x="332" y="222"/>
                  </a:lnTo>
                  <a:lnTo>
                    <a:pt x="336" y="222"/>
                  </a:lnTo>
                  <a:lnTo>
                    <a:pt x="344" y="222"/>
                  </a:lnTo>
                  <a:lnTo>
                    <a:pt x="346" y="222"/>
                  </a:lnTo>
                  <a:lnTo>
                    <a:pt x="346" y="222"/>
                  </a:lnTo>
                  <a:lnTo>
                    <a:pt x="346" y="222"/>
                  </a:lnTo>
                  <a:lnTo>
                    <a:pt x="346" y="222"/>
                  </a:lnTo>
                  <a:lnTo>
                    <a:pt x="346" y="222"/>
                  </a:lnTo>
                  <a:lnTo>
                    <a:pt x="346" y="222"/>
                  </a:lnTo>
                  <a:lnTo>
                    <a:pt x="346" y="222"/>
                  </a:lnTo>
                  <a:lnTo>
                    <a:pt x="346" y="220"/>
                  </a:lnTo>
                  <a:lnTo>
                    <a:pt x="346" y="220"/>
                  </a:lnTo>
                  <a:lnTo>
                    <a:pt x="346" y="220"/>
                  </a:lnTo>
                  <a:lnTo>
                    <a:pt x="346" y="220"/>
                  </a:lnTo>
                  <a:lnTo>
                    <a:pt x="346" y="220"/>
                  </a:lnTo>
                  <a:lnTo>
                    <a:pt x="346" y="217"/>
                  </a:lnTo>
                  <a:lnTo>
                    <a:pt x="346" y="217"/>
                  </a:lnTo>
                  <a:lnTo>
                    <a:pt x="348" y="217"/>
                  </a:lnTo>
                  <a:lnTo>
                    <a:pt x="348" y="217"/>
                  </a:lnTo>
                  <a:lnTo>
                    <a:pt x="348" y="217"/>
                  </a:lnTo>
                  <a:lnTo>
                    <a:pt x="348" y="217"/>
                  </a:lnTo>
                  <a:lnTo>
                    <a:pt x="348" y="217"/>
                  </a:lnTo>
                  <a:lnTo>
                    <a:pt x="351" y="217"/>
                  </a:lnTo>
                  <a:lnTo>
                    <a:pt x="351" y="217"/>
                  </a:lnTo>
                  <a:lnTo>
                    <a:pt x="351" y="217"/>
                  </a:lnTo>
                  <a:lnTo>
                    <a:pt x="351" y="220"/>
                  </a:lnTo>
                  <a:lnTo>
                    <a:pt x="351" y="220"/>
                  </a:lnTo>
                  <a:lnTo>
                    <a:pt x="351" y="220"/>
                  </a:lnTo>
                  <a:lnTo>
                    <a:pt x="351" y="217"/>
                  </a:lnTo>
                  <a:lnTo>
                    <a:pt x="351" y="217"/>
                  </a:lnTo>
                  <a:lnTo>
                    <a:pt x="353" y="220"/>
                  </a:lnTo>
                  <a:lnTo>
                    <a:pt x="353" y="220"/>
                  </a:lnTo>
                  <a:lnTo>
                    <a:pt x="353" y="220"/>
                  </a:lnTo>
                  <a:lnTo>
                    <a:pt x="353" y="220"/>
                  </a:lnTo>
                  <a:lnTo>
                    <a:pt x="355" y="220"/>
                  </a:lnTo>
                  <a:lnTo>
                    <a:pt x="355" y="220"/>
                  </a:lnTo>
                  <a:lnTo>
                    <a:pt x="355" y="220"/>
                  </a:lnTo>
                  <a:lnTo>
                    <a:pt x="353" y="217"/>
                  </a:lnTo>
                  <a:lnTo>
                    <a:pt x="353" y="217"/>
                  </a:lnTo>
                  <a:lnTo>
                    <a:pt x="353" y="217"/>
                  </a:lnTo>
                  <a:lnTo>
                    <a:pt x="353" y="217"/>
                  </a:lnTo>
                  <a:lnTo>
                    <a:pt x="353" y="215"/>
                  </a:lnTo>
                  <a:lnTo>
                    <a:pt x="353" y="215"/>
                  </a:lnTo>
                  <a:lnTo>
                    <a:pt x="353" y="215"/>
                  </a:lnTo>
                  <a:lnTo>
                    <a:pt x="353" y="215"/>
                  </a:lnTo>
                  <a:lnTo>
                    <a:pt x="353" y="215"/>
                  </a:lnTo>
                  <a:lnTo>
                    <a:pt x="353" y="215"/>
                  </a:lnTo>
                  <a:lnTo>
                    <a:pt x="353" y="215"/>
                  </a:lnTo>
                  <a:lnTo>
                    <a:pt x="353" y="215"/>
                  </a:lnTo>
                  <a:lnTo>
                    <a:pt x="353" y="215"/>
                  </a:lnTo>
                  <a:lnTo>
                    <a:pt x="351" y="215"/>
                  </a:lnTo>
                  <a:lnTo>
                    <a:pt x="351" y="213"/>
                  </a:lnTo>
                  <a:lnTo>
                    <a:pt x="353" y="213"/>
                  </a:lnTo>
                  <a:lnTo>
                    <a:pt x="353" y="213"/>
                  </a:lnTo>
                  <a:lnTo>
                    <a:pt x="353" y="213"/>
                  </a:lnTo>
                  <a:lnTo>
                    <a:pt x="355" y="213"/>
                  </a:lnTo>
                  <a:lnTo>
                    <a:pt x="355" y="213"/>
                  </a:lnTo>
                  <a:lnTo>
                    <a:pt x="355" y="213"/>
                  </a:lnTo>
                  <a:lnTo>
                    <a:pt x="355" y="213"/>
                  </a:lnTo>
                  <a:lnTo>
                    <a:pt x="358" y="213"/>
                  </a:lnTo>
                  <a:lnTo>
                    <a:pt x="358" y="213"/>
                  </a:lnTo>
                  <a:lnTo>
                    <a:pt x="355" y="210"/>
                  </a:lnTo>
                  <a:lnTo>
                    <a:pt x="355" y="208"/>
                  </a:lnTo>
                  <a:lnTo>
                    <a:pt x="355" y="208"/>
                  </a:lnTo>
                  <a:lnTo>
                    <a:pt x="355" y="208"/>
                  </a:lnTo>
                  <a:lnTo>
                    <a:pt x="358" y="206"/>
                  </a:lnTo>
                  <a:lnTo>
                    <a:pt x="358" y="206"/>
                  </a:lnTo>
                  <a:lnTo>
                    <a:pt x="358" y="208"/>
                  </a:lnTo>
                  <a:lnTo>
                    <a:pt x="358" y="208"/>
                  </a:lnTo>
                  <a:lnTo>
                    <a:pt x="358" y="208"/>
                  </a:lnTo>
                  <a:lnTo>
                    <a:pt x="358" y="208"/>
                  </a:lnTo>
                  <a:lnTo>
                    <a:pt x="358" y="208"/>
                  </a:lnTo>
                  <a:lnTo>
                    <a:pt x="360" y="208"/>
                  </a:lnTo>
                  <a:lnTo>
                    <a:pt x="360" y="208"/>
                  </a:lnTo>
                  <a:lnTo>
                    <a:pt x="360" y="208"/>
                  </a:lnTo>
                  <a:lnTo>
                    <a:pt x="362" y="208"/>
                  </a:lnTo>
                  <a:lnTo>
                    <a:pt x="362" y="208"/>
                  </a:lnTo>
                  <a:lnTo>
                    <a:pt x="362" y="206"/>
                  </a:lnTo>
                  <a:lnTo>
                    <a:pt x="362" y="206"/>
                  </a:lnTo>
                  <a:lnTo>
                    <a:pt x="362" y="206"/>
                  </a:lnTo>
                  <a:lnTo>
                    <a:pt x="362" y="206"/>
                  </a:lnTo>
                  <a:lnTo>
                    <a:pt x="362" y="203"/>
                  </a:lnTo>
                  <a:lnTo>
                    <a:pt x="362" y="206"/>
                  </a:lnTo>
                  <a:lnTo>
                    <a:pt x="365" y="206"/>
                  </a:lnTo>
                  <a:lnTo>
                    <a:pt x="365" y="206"/>
                  </a:lnTo>
                  <a:lnTo>
                    <a:pt x="365" y="206"/>
                  </a:lnTo>
                  <a:lnTo>
                    <a:pt x="365" y="206"/>
                  </a:lnTo>
                  <a:lnTo>
                    <a:pt x="365" y="206"/>
                  </a:lnTo>
                  <a:lnTo>
                    <a:pt x="367" y="206"/>
                  </a:lnTo>
                  <a:lnTo>
                    <a:pt x="367" y="206"/>
                  </a:lnTo>
                  <a:lnTo>
                    <a:pt x="367" y="203"/>
                  </a:lnTo>
                  <a:lnTo>
                    <a:pt x="367" y="203"/>
                  </a:lnTo>
                  <a:lnTo>
                    <a:pt x="367" y="203"/>
                  </a:lnTo>
                  <a:lnTo>
                    <a:pt x="367" y="201"/>
                  </a:lnTo>
                  <a:lnTo>
                    <a:pt x="367" y="201"/>
                  </a:lnTo>
                  <a:lnTo>
                    <a:pt x="370" y="201"/>
                  </a:lnTo>
                  <a:lnTo>
                    <a:pt x="370" y="201"/>
                  </a:lnTo>
                  <a:lnTo>
                    <a:pt x="370" y="198"/>
                  </a:lnTo>
                  <a:lnTo>
                    <a:pt x="370" y="198"/>
                  </a:lnTo>
                  <a:lnTo>
                    <a:pt x="370" y="198"/>
                  </a:lnTo>
                  <a:lnTo>
                    <a:pt x="370" y="196"/>
                  </a:lnTo>
                  <a:lnTo>
                    <a:pt x="372" y="196"/>
                  </a:lnTo>
                  <a:lnTo>
                    <a:pt x="372" y="196"/>
                  </a:lnTo>
                  <a:lnTo>
                    <a:pt x="372" y="196"/>
                  </a:lnTo>
                  <a:lnTo>
                    <a:pt x="372" y="196"/>
                  </a:lnTo>
                  <a:lnTo>
                    <a:pt x="372" y="196"/>
                  </a:lnTo>
                  <a:lnTo>
                    <a:pt x="374" y="196"/>
                  </a:lnTo>
                  <a:lnTo>
                    <a:pt x="379" y="196"/>
                  </a:lnTo>
                  <a:lnTo>
                    <a:pt x="379" y="196"/>
                  </a:lnTo>
                  <a:lnTo>
                    <a:pt x="379" y="198"/>
                  </a:lnTo>
                  <a:lnTo>
                    <a:pt x="379" y="198"/>
                  </a:lnTo>
                  <a:lnTo>
                    <a:pt x="379" y="198"/>
                  </a:lnTo>
                  <a:lnTo>
                    <a:pt x="381" y="201"/>
                  </a:lnTo>
                  <a:lnTo>
                    <a:pt x="381" y="201"/>
                  </a:lnTo>
                  <a:lnTo>
                    <a:pt x="381" y="198"/>
                  </a:lnTo>
                  <a:lnTo>
                    <a:pt x="386" y="198"/>
                  </a:lnTo>
                  <a:lnTo>
                    <a:pt x="386" y="198"/>
                  </a:lnTo>
                  <a:lnTo>
                    <a:pt x="386" y="198"/>
                  </a:lnTo>
                  <a:lnTo>
                    <a:pt x="388" y="198"/>
                  </a:lnTo>
                  <a:lnTo>
                    <a:pt x="391" y="198"/>
                  </a:lnTo>
                  <a:lnTo>
                    <a:pt x="393" y="198"/>
                  </a:lnTo>
                  <a:lnTo>
                    <a:pt x="393" y="198"/>
                  </a:lnTo>
                  <a:lnTo>
                    <a:pt x="393" y="198"/>
                  </a:lnTo>
                  <a:lnTo>
                    <a:pt x="396" y="196"/>
                  </a:lnTo>
                  <a:lnTo>
                    <a:pt x="396" y="198"/>
                  </a:lnTo>
                  <a:lnTo>
                    <a:pt x="398" y="198"/>
                  </a:lnTo>
                  <a:lnTo>
                    <a:pt x="398" y="198"/>
                  </a:lnTo>
                  <a:lnTo>
                    <a:pt x="400" y="198"/>
                  </a:lnTo>
                  <a:lnTo>
                    <a:pt x="403" y="198"/>
                  </a:lnTo>
                  <a:lnTo>
                    <a:pt x="403" y="198"/>
                  </a:lnTo>
                  <a:lnTo>
                    <a:pt x="410" y="191"/>
                  </a:lnTo>
                  <a:lnTo>
                    <a:pt x="415" y="187"/>
                  </a:lnTo>
                  <a:lnTo>
                    <a:pt x="417" y="187"/>
                  </a:lnTo>
                  <a:lnTo>
                    <a:pt x="417" y="184"/>
                  </a:lnTo>
                  <a:lnTo>
                    <a:pt x="417" y="184"/>
                  </a:lnTo>
                  <a:lnTo>
                    <a:pt x="417" y="184"/>
                  </a:lnTo>
                  <a:lnTo>
                    <a:pt x="417" y="184"/>
                  </a:lnTo>
                  <a:lnTo>
                    <a:pt x="417" y="182"/>
                  </a:lnTo>
                  <a:lnTo>
                    <a:pt x="419" y="179"/>
                  </a:lnTo>
                  <a:lnTo>
                    <a:pt x="422" y="177"/>
                  </a:lnTo>
                  <a:lnTo>
                    <a:pt x="422" y="172"/>
                  </a:lnTo>
                  <a:lnTo>
                    <a:pt x="419" y="170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8913812" y="5103379"/>
              <a:ext cx="796925" cy="833438"/>
            </a:xfrm>
            <a:custGeom>
              <a:avLst/>
              <a:gdLst>
                <a:gd name="T0" fmla="*/ 485 w 502"/>
                <a:gd name="T1" fmla="*/ 229 h 525"/>
                <a:gd name="T2" fmla="*/ 457 w 502"/>
                <a:gd name="T3" fmla="*/ 218 h 525"/>
                <a:gd name="T4" fmla="*/ 429 w 502"/>
                <a:gd name="T5" fmla="*/ 213 h 525"/>
                <a:gd name="T6" fmla="*/ 424 w 502"/>
                <a:gd name="T7" fmla="*/ 203 h 525"/>
                <a:gd name="T8" fmla="*/ 412 w 502"/>
                <a:gd name="T9" fmla="*/ 182 h 525"/>
                <a:gd name="T10" fmla="*/ 414 w 502"/>
                <a:gd name="T11" fmla="*/ 154 h 525"/>
                <a:gd name="T12" fmla="*/ 386 w 502"/>
                <a:gd name="T13" fmla="*/ 130 h 525"/>
                <a:gd name="T14" fmla="*/ 365 w 502"/>
                <a:gd name="T15" fmla="*/ 121 h 525"/>
                <a:gd name="T16" fmla="*/ 351 w 502"/>
                <a:gd name="T17" fmla="*/ 111 h 525"/>
                <a:gd name="T18" fmla="*/ 339 w 502"/>
                <a:gd name="T19" fmla="*/ 102 h 525"/>
                <a:gd name="T20" fmla="*/ 320 w 502"/>
                <a:gd name="T21" fmla="*/ 69 h 525"/>
                <a:gd name="T22" fmla="*/ 296 w 502"/>
                <a:gd name="T23" fmla="*/ 33 h 525"/>
                <a:gd name="T24" fmla="*/ 280 w 502"/>
                <a:gd name="T25" fmla="*/ 0 h 525"/>
                <a:gd name="T26" fmla="*/ 265 w 502"/>
                <a:gd name="T27" fmla="*/ 0 h 525"/>
                <a:gd name="T28" fmla="*/ 253 w 502"/>
                <a:gd name="T29" fmla="*/ 7 h 525"/>
                <a:gd name="T30" fmla="*/ 239 w 502"/>
                <a:gd name="T31" fmla="*/ 12 h 525"/>
                <a:gd name="T32" fmla="*/ 225 w 502"/>
                <a:gd name="T33" fmla="*/ 14 h 525"/>
                <a:gd name="T34" fmla="*/ 211 w 502"/>
                <a:gd name="T35" fmla="*/ 24 h 525"/>
                <a:gd name="T36" fmla="*/ 194 w 502"/>
                <a:gd name="T37" fmla="*/ 38 h 525"/>
                <a:gd name="T38" fmla="*/ 187 w 502"/>
                <a:gd name="T39" fmla="*/ 24 h 525"/>
                <a:gd name="T40" fmla="*/ 180 w 502"/>
                <a:gd name="T41" fmla="*/ 16 h 525"/>
                <a:gd name="T42" fmla="*/ 156 w 502"/>
                <a:gd name="T43" fmla="*/ 14 h 525"/>
                <a:gd name="T44" fmla="*/ 88 w 502"/>
                <a:gd name="T45" fmla="*/ 28 h 525"/>
                <a:gd name="T46" fmla="*/ 57 w 502"/>
                <a:gd name="T47" fmla="*/ 31 h 525"/>
                <a:gd name="T48" fmla="*/ 55 w 502"/>
                <a:gd name="T49" fmla="*/ 144 h 525"/>
                <a:gd name="T50" fmla="*/ 55 w 502"/>
                <a:gd name="T51" fmla="*/ 208 h 525"/>
                <a:gd name="T52" fmla="*/ 0 w 502"/>
                <a:gd name="T53" fmla="*/ 270 h 525"/>
                <a:gd name="T54" fmla="*/ 0 w 502"/>
                <a:gd name="T55" fmla="*/ 397 h 525"/>
                <a:gd name="T56" fmla="*/ 24 w 502"/>
                <a:gd name="T57" fmla="*/ 421 h 525"/>
                <a:gd name="T58" fmla="*/ 29 w 502"/>
                <a:gd name="T59" fmla="*/ 431 h 525"/>
                <a:gd name="T60" fmla="*/ 36 w 502"/>
                <a:gd name="T61" fmla="*/ 440 h 525"/>
                <a:gd name="T62" fmla="*/ 38 w 502"/>
                <a:gd name="T63" fmla="*/ 450 h 525"/>
                <a:gd name="T64" fmla="*/ 43 w 502"/>
                <a:gd name="T65" fmla="*/ 461 h 525"/>
                <a:gd name="T66" fmla="*/ 33 w 502"/>
                <a:gd name="T67" fmla="*/ 502 h 525"/>
                <a:gd name="T68" fmla="*/ 38 w 502"/>
                <a:gd name="T69" fmla="*/ 523 h 525"/>
                <a:gd name="T70" fmla="*/ 69 w 502"/>
                <a:gd name="T71" fmla="*/ 521 h 525"/>
                <a:gd name="T72" fmla="*/ 95 w 502"/>
                <a:gd name="T73" fmla="*/ 513 h 525"/>
                <a:gd name="T74" fmla="*/ 123 w 502"/>
                <a:gd name="T75" fmla="*/ 492 h 525"/>
                <a:gd name="T76" fmla="*/ 145 w 502"/>
                <a:gd name="T77" fmla="*/ 476 h 525"/>
                <a:gd name="T78" fmla="*/ 149 w 502"/>
                <a:gd name="T79" fmla="*/ 461 h 525"/>
                <a:gd name="T80" fmla="*/ 152 w 502"/>
                <a:gd name="T81" fmla="*/ 450 h 525"/>
                <a:gd name="T82" fmla="*/ 156 w 502"/>
                <a:gd name="T83" fmla="*/ 435 h 525"/>
                <a:gd name="T84" fmla="*/ 166 w 502"/>
                <a:gd name="T85" fmla="*/ 431 h 525"/>
                <a:gd name="T86" fmla="*/ 190 w 502"/>
                <a:gd name="T87" fmla="*/ 433 h 525"/>
                <a:gd name="T88" fmla="*/ 211 w 502"/>
                <a:gd name="T89" fmla="*/ 450 h 525"/>
                <a:gd name="T90" fmla="*/ 237 w 502"/>
                <a:gd name="T91" fmla="*/ 457 h 525"/>
                <a:gd name="T92" fmla="*/ 272 w 502"/>
                <a:gd name="T93" fmla="*/ 457 h 525"/>
                <a:gd name="T94" fmla="*/ 315 w 502"/>
                <a:gd name="T95" fmla="*/ 407 h 525"/>
                <a:gd name="T96" fmla="*/ 341 w 502"/>
                <a:gd name="T97" fmla="*/ 390 h 525"/>
                <a:gd name="T98" fmla="*/ 367 w 502"/>
                <a:gd name="T99" fmla="*/ 369 h 525"/>
                <a:gd name="T100" fmla="*/ 377 w 502"/>
                <a:gd name="T101" fmla="*/ 334 h 525"/>
                <a:gd name="T102" fmla="*/ 381 w 502"/>
                <a:gd name="T103" fmla="*/ 329 h 525"/>
                <a:gd name="T104" fmla="*/ 386 w 502"/>
                <a:gd name="T105" fmla="*/ 326 h 525"/>
                <a:gd name="T106" fmla="*/ 398 w 502"/>
                <a:gd name="T107" fmla="*/ 319 h 525"/>
                <a:gd name="T108" fmla="*/ 405 w 502"/>
                <a:gd name="T109" fmla="*/ 312 h 525"/>
                <a:gd name="T110" fmla="*/ 414 w 502"/>
                <a:gd name="T111" fmla="*/ 310 h 525"/>
                <a:gd name="T112" fmla="*/ 417 w 502"/>
                <a:gd name="T113" fmla="*/ 303 h 525"/>
                <a:gd name="T114" fmla="*/ 431 w 502"/>
                <a:gd name="T115" fmla="*/ 291 h 525"/>
                <a:gd name="T116" fmla="*/ 438 w 502"/>
                <a:gd name="T117" fmla="*/ 282 h 525"/>
                <a:gd name="T118" fmla="*/ 455 w 502"/>
                <a:gd name="T119" fmla="*/ 272 h 525"/>
                <a:gd name="T120" fmla="*/ 476 w 502"/>
                <a:gd name="T121" fmla="*/ 265 h 525"/>
                <a:gd name="T122" fmla="*/ 492 w 502"/>
                <a:gd name="T123" fmla="*/ 251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2" h="525">
                  <a:moveTo>
                    <a:pt x="497" y="246"/>
                  </a:moveTo>
                  <a:lnTo>
                    <a:pt x="497" y="246"/>
                  </a:lnTo>
                  <a:lnTo>
                    <a:pt x="497" y="244"/>
                  </a:lnTo>
                  <a:lnTo>
                    <a:pt x="497" y="244"/>
                  </a:lnTo>
                  <a:lnTo>
                    <a:pt x="495" y="244"/>
                  </a:lnTo>
                  <a:lnTo>
                    <a:pt x="495" y="244"/>
                  </a:lnTo>
                  <a:lnTo>
                    <a:pt x="490" y="244"/>
                  </a:lnTo>
                  <a:lnTo>
                    <a:pt x="488" y="241"/>
                  </a:lnTo>
                  <a:lnTo>
                    <a:pt x="485" y="241"/>
                  </a:lnTo>
                  <a:lnTo>
                    <a:pt x="485" y="239"/>
                  </a:lnTo>
                  <a:lnTo>
                    <a:pt x="483" y="237"/>
                  </a:lnTo>
                  <a:lnTo>
                    <a:pt x="483" y="234"/>
                  </a:lnTo>
                  <a:lnTo>
                    <a:pt x="483" y="232"/>
                  </a:lnTo>
                  <a:lnTo>
                    <a:pt x="483" y="232"/>
                  </a:lnTo>
                  <a:lnTo>
                    <a:pt x="485" y="229"/>
                  </a:lnTo>
                  <a:lnTo>
                    <a:pt x="485" y="229"/>
                  </a:lnTo>
                  <a:lnTo>
                    <a:pt x="485" y="227"/>
                  </a:lnTo>
                  <a:lnTo>
                    <a:pt x="485" y="227"/>
                  </a:lnTo>
                  <a:lnTo>
                    <a:pt x="483" y="227"/>
                  </a:lnTo>
                  <a:lnTo>
                    <a:pt x="481" y="225"/>
                  </a:lnTo>
                  <a:lnTo>
                    <a:pt x="481" y="225"/>
                  </a:lnTo>
                  <a:lnTo>
                    <a:pt x="476" y="225"/>
                  </a:lnTo>
                  <a:lnTo>
                    <a:pt x="476" y="225"/>
                  </a:lnTo>
                  <a:lnTo>
                    <a:pt x="466" y="220"/>
                  </a:lnTo>
                  <a:lnTo>
                    <a:pt x="464" y="220"/>
                  </a:lnTo>
                  <a:lnTo>
                    <a:pt x="462" y="218"/>
                  </a:lnTo>
                  <a:lnTo>
                    <a:pt x="462" y="218"/>
                  </a:lnTo>
                  <a:lnTo>
                    <a:pt x="459" y="218"/>
                  </a:lnTo>
                  <a:lnTo>
                    <a:pt x="459" y="218"/>
                  </a:lnTo>
                  <a:lnTo>
                    <a:pt x="457" y="218"/>
                  </a:lnTo>
                  <a:lnTo>
                    <a:pt x="457" y="218"/>
                  </a:lnTo>
                  <a:lnTo>
                    <a:pt x="455" y="218"/>
                  </a:lnTo>
                  <a:lnTo>
                    <a:pt x="455" y="220"/>
                  </a:lnTo>
                  <a:lnTo>
                    <a:pt x="455" y="220"/>
                  </a:lnTo>
                  <a:lnTo>
                    <a:pt x="452" y="218"/>
                  </a:lnTo>
                  <a:lnTo>
                    <a:pt x="448" y="218"/>
                  </a:lnTo>
                  <a:lnTo>
                    <a:pt x="445" y="215"/>
                  </a:lnTo>
                  <a:lnTo>
                    <a:pt x="445" y="215"/>
                  </a:lnTo>
                  <a:lnTo>
                    <a:pt x="438" y="215"/>
                  </a:lnTo>
                  <a:lnTo>
                    <a:pt x="433" y="215"/>
                  </a:lnTo>
                  <a:lnTo>
                    <a:pt x="431" y="215"/>
                  </a:lnTo>
                  <a:lnTo>
                    <a:pt x="431" y="213"/>
                  </a:lnTo>
                  <a:lnTo>
                    <a:pt x="429" y="213"/>
                  </a:lnTo>
                  <a:lnTo>
                    <a:pt x="429" y="213"/>
                  </a:lnTo>
                  <a:lnTo>
                    <a:pt x="429" y="213"/>
                  </a:lnTo>
                  <a:lnTo>
                    <a:pt x="429" y="211"/>
                  </a:lnTo>
                  <a:lnTo>
                    <a:pt x="429" y="211"/>
                  </a:lnTo>
                  <a:lnTo>
                    <a:pt x="426" y="211"/>
                  </a:lnTo>
                  <a:lnTo>
                    <a:pt x="426" y="211"/>
                  </a:lnTo>
                  <a:lnTo>
                    <a:pt x="426" y="211"/>
                  </a:lnTo>
                  <a:lnTo>
                    <a:pt x="426" y="211"/>
                  </a:lnTo>
                  <a:lnTo>
                    <a:pt x="426" y="208"/>
                  </a:lnTo>
                  <a:lnTo>
                    <a:pt x="426" y="208"/>
                  </a:lnTo>
                  <a:lnTo>
                    <a:pt x="426" y="208"/>
                  </a:lnTo>
                  <a:lnTo>
                    <a:pt x="426" y="208"/>
                  </a:lnTo>
                  <a:lnTo>
                    <a:pt x="426" y="208"/>
                  </a:lnTo>
                  <a:lnTo>
                    <a:pt x="426" y="208"/>
                  </a:lnTo>
                  <a:lnTo>
                    <a:pt x="426" y="206"/>
                  </a:lnTo>
                  <a:lnTo>
                    <a:pt x="426" y="206"/>
                  </a:lnTo>
                  <a:lnTo>
                    <a:pt x="424" y="203"/>
                  </a:lnTo>
                  <a:lnTo>
                    <a:pt x="424" y="201"/>
                  </a:lnTo>
                  <a:lnTo>
                    <a:pt x="424" y="201"/>
                  </a:lnTo>
                  <a:lnTo>
                    <a:pt x="424" y="201"/>
                  </a:lnTo>
                  <a:lnTo>
                    <a:pt x="424" y="201"/>
                  </a:lnTo>
                  <a:lnTo>
                    <a:pt x="424" y="199"/>
                  </a:lnTo>
                  <a:lnTo>
                    <a:pt x="424" y="199"/>
                  </a:lnTo>
                  <a:lnTo>
                    <a:pt x="421" y="196"/>
                  </a:lnTo>
                  <a:lnTo>
                    <a:pt x="419" y="194"/>
                  </a:lnTo>
                  <a:lnTo>
                    <a:pt x="419" y="192"/>
                  </a:lnTo>
                  <a:lnTo>
                    <a:pt x="414" y="189"/>
                  </a:lnTo>
                  <a:lnTo>
                    <a:pt x="414" y="189"/>
                  </a:lnTo>
                  <a:lnTo>
                    <a:pt x="412" y="187"/>
                  </a:lnTo>
                  <a:lnTo>
                    <a:pt x="412" y="184"/>
                  </a:lnTo>
                  <a:lnTo>
                    <a:pt x="412" y="184"/>
                  </a:lnTo>
                  <a:lnTo>
                    <a:pt x="412" y="182"/>
                  </a:lnTo>
                  <a:lnTo>
                    <a:pt x="412" y="180"/>
                  </a:lnTo>
                  <a:lnTo>
                    <a:pt x="412" y="177"/>
                  </a:lnTo>
                  <a:lnTo>
                    <a:pt x="412" y="177"/>
                  </a:lnTo>
                  <a:lnTo>
                    <a:pt x="412" y="175"/>
                  </a:lnTo>
                  <a:lnTo>
                    <a:pt x="412" y="175"/>
                  </a:lnTo>
                  <a:lnTo>
                    <a:pt x="412" y="173"/>
                  </a:lnTo>
                  <a:lnTo>
                    <a:pt x="412" y="173"/>
                  </a:lnTo>
                  <a:lnTo>
                    <a:pt x="412" y="173"/>
                  </a:lnTo>
                  <a:lnTo>
                    <a:pt x="412" y="173"/>
                  </a:lnTo>
                  <a:lnTo>
                    <a:pt x="414" y="168"/>
                  </a:lnTo>
                  <a:lnTo>
                    <a:pt x="414" y="166"/>
                  </a:lnTo>
                  <a:lnTo>
                    <a:pt x="412" y="161"/>
                  </a:lnTo>
                  <a:lnTo>
                    <a:pt x="412" y="158"/>
                  </a:lnTo>
                  <a:lnTo>
                    <a:pt x="412" y="156"/>
                  </a:lnTo>
                  <a:lnTo>
                    <a:pt x="414" y="154"/>
                  </a:lnTo>
                  <a:lnTo>
                    <a:pt x="412" y="154"/>
                  </a:lnTo>
                  <a:lnTo>
                    <a:pt x="412" y="154"/>
                  </a:lnTo>
                  <a:lnTo>
                    <a:pt x="412" y="151"/>
                  </a:lnTo>
                  <a:lnTo>
                    <a:pt x="410" y="151"/>
                  </a:lnTo>
                  <a:lnTo>
                    <a:pt x="407" y="151"/>
                  </a:lnTo>
                  <a:lnTo>
                    <a:pt x="405" y="151"/>
                  </a:lnTo>
                  <a:lnTo>
                    <a:pt x="400" y="151"/>
                  </a:lnTo>
                  <a:lnTo>
                    <a:pt x="393" y="151"/>
                  </a:lnTo>
                  <a:lnTo>
                    <a:pt x="393" y="151"/>
                  </a:lnTo>
                  <a:lnTo>
                    <a:pt x="391" y="154"/>
                  </a:lnTo>
                  <a:lnTo>
                    <a:pt x="391" y="144"/>
                  </a:lnTo>
                  <a:lnTo>
                    <a:pt x="391" y="137"/>
                  </a:lnTo>
                  <a:lnTo>
                    <a:pt x="386" y="130"/>
                  </a:lnTo>
                  <a:lnTo>
                    <a:pt x="386" y="130"/>
                  </a:lnTo>
                  <a:lnTo>
                    <a:pt x="386" y="130"/>
                  </a:lnTo>
                  <a:lnTo>
                    <a:pt x="384" y="128"/>
                  </a:lnTo>
                  <a:lnTo>
                    <a:pt x="384" y="128"/>
                  </a:lnTo>
                  <a:lnTo>
                    <a:pt x="384" y="128"/>
                  </a:lnTo>
                  <a:lnTo>
                    <a:pt x="381" y="128"/>
                  </a:lnTo>
                  <a:lnTo>
                    <a:pt x="381" y="128"/>
                  </a:lnTo>
                  <a:lnTo>
                    <a:pt x="381" y="128"/>
                  </a:lnTo>
                  <a:lnTo>
                    <a:pt x="381" y="128"/>
                  </a:lnTo>
                  <a:lnTo>
                    <a:pt x="379" y="128"/>
                  </a:lnTo>
                  <a:lnTo>
                    <a:pt x="379" y="125"/>
                  </a:lnTo>
                  <a:lnTo>
                    <a:pt x="377" y="125"/>
                  </a:lnTo>
                  <a:lnTo>
                    <a:pt x="374" y="125"/>
                  </a:lnTo>
                  <a:lnTo>
                    <a:pt x="374" y="125"/>
                  </a:lnTo>
                  <a:lnTo>
                    <a:pt x="372" y="125"/>
                  </a:lnTo>
                  <a:lnTo>
                    <a:pt x="365" y="121"/>
                  </a:lnTo>
                  <a:lnTo>
                    <a:pt x="365" y="121"/>
                  </a:lnTo>
                  <a:lnTo>
                    <a:pt x="362" y="121"/>
                  </a:lnTo>
                  <a:lnTo>
                    <a:pt x="362" y="121"/>
                  </a:lnTo>
                  <a:lnTo>
                    <a:pt x="360" y="121"/>
                  </a:lnTo>
                  <a:lnTo>
                    <a:pt x="360" y="121"/>
                  </a:lnTo>
                  <a:lnTo>
                    <a:pt x="358" y="118"/>
                  </a:lnTo>
                  <a:lnTo>
                    <a:pt x="358" y="118"/>
                  </a:lnTo>
                  <a:lnTo>
                    <a:pt x="358" y="118"/>
                  </a:lnTo>
                  <a:lnTo>
                    <a:pt x="358" y="118"/>
                  </a:lnTo>
                  <a:lnTo>
                    <a:pt x="355" y="116"/>
                  </a:lnTo>
                  <a:lnTo>
                    <a:pt x="353" y="116"/>
                  </a:lnTo>
                  <a:lnTo>
                    <a:pt x="353" y="116"/>
                  </a:lnTo>
                  <a:lnTo>
                    <a:pt x="353" y="113"/>
                  </a:lnTo>
                  <a:lnTo>
                    <a:pt x="353" y="113"/>
                  </a:lnTo>
                  <a:lnTo>
                    <a:pt x="351" y="113"/>
                  </a:lnTo>
                  <a:lnTo>
                    <a:pt x="351" y="111"/>
                  </a:lnTo>
                  <a:lnTo>
                    <a:pt x="348" y="111"/>
                  </a:lnTo>
                  <a:lnTo>
                    <a:pt x="346" y="111"/>
                  </a:lnTo>
                  <a:lnTo>
                    <a:pt x="346" y="109"/>
                  </a:lnTo>
                  <a:lnTo>
                    <a:pt x="343" y="109"/>
                  </a:lnTo>
                  <a:lnTo>
                    <a:pt x="343" y="106"/>
                  </a:lnTo>
                  <a:lnTo>
                    <a:pt x="341" y="106"/>
                  </a:lnTo>
                  <a:lnTo>
                    <a:pt x="341" y="106"/>
                  </a:lnTo>
                  <a:lnTo>
                    <a:pt x="339" y="106"/>
                  </a:lnTo>
                  <a:lnTo>
                    <a:pt x="339" y="104"/>
                  </a:lnTo>
                  <a:lnTo>
                    <a:pt x="339" y="104"/>
                  </a:lnTo>
                  <a:lnTo>
                    <a:pt x="339" y="104"/>
                  </a:lnTo>
                  <a:lnTo>
                    <a:pt x="339" y="104"/>
                  </a:lnTo>
                  <a:lnTo>
                    <a:pt x="341" y="102"/>
                  </a:lnTo>
                  <a:lnTo>
                    <a:pt x="341" y="102"/>
                  </a:lnTo>
                  <a:lnTo>
                    <a:pt x="339" y="102"/>
                  </a:lnTo>
                  <a:lnTo>
                    <a:pt x="339" y="102"/>
                  </a:lnTo>
                  <a:lnTo>
                    <a:pt x="339" y="102"/>
                  </a:lnTo>
                  <a:lnTo>
                    <a:pt x="339" y="99"/>
                  </a:lnTo>
                  <a:lnTo>
                    <a:pt x="334" y="99"/>
                  </a:lnTo>
                  <a:lnTo>
                    <a:pt x="332" y="99"/>
                  </a:lnTo>
                  <a:lnTo>
                    <a:pt x="332" y="99"/>
                  </a:lnTo>
                  <a:lnTo>
                    <a:pt x="329" y="97"/>
                  </a:lnTo>
                  <a:lnTo>
                    <a:pt x="324" y="83"/>
                  </a:lnTo>
                  <a:lnTo>
                    <a:pt x="322" y="80"/>
                  </a:lnTo>
                  <a:lnTo>
                    <a:pt x="322" y="78"/>
                  </a:lnTo>
                  <a:lnTo>
                    <a:pt x="320" y="76"/>
                  </a:lnTo>
                  <a:lnTo>
                    <a:pt x="320" y="73"/>
                  </a:lnTo>
                  <a:lnTo>
                    <a:pt x="320" y="73"/>
                  </a:lnTo>
                  <a:lnTo>
                    <a:pt x="320" y="71"/>
                  </a:lnTo>
                  <a:lnTo>
                    <a:pt x="320" y="69"/>
                  </a:lnTo>
                  <a:lnTo>
                    <a:pt x="320" y="69"/>
                  </a:lnTo>
                  <a:lnTo>
                    <a:pt x="320" y="69"/>
                  </a:lnTo>
                  <a:lnTo>
                    <a:pt x="320" y="64"/>
                  </a:lnTo>
                  <a:lnTo>
                    <a:pt x="313" y="57"/>
                  </a:lnTo>
                  <a:lnTo>
                    <a:pt x="310" y="54"/>
                  </a:lnTo>
                  <a:lnTo>
                    <a:pt x="310" y="50"/>
                  </a:lnTo>
                  <a:lnTo>
                    <a:pt x="310" y="47"/>
                  </a:lnTo>
                  <a:lnTo>
                    <a:pt x="308" y="47"/>
                  </a:lnTo>
                  <a:lnTo>
                    <a:pt x="306" y="45"/>
                  </a:lnTo>
                  <a:lnTo>
                    <a:pt x="306" y="45"/>
                  </a:lnTo>
                  <a:lnTo>
                    <a:pt x="301" y="40"/>
                  </a:lnTo>
                  <a:lnTo>
                    <a:pt x="301" y="40"/>
                  </a:lnTo>
                  <a:lnTo>
                    <a:pt x="298" y="38"/>
                  </a:lnTo>
                  <a:lnTo>
                    <a:pt x="296" y="35"/>
                  </a:lnTo>
                  <a:lnTo>
                    <a:pt x="296" y="33"/>
                  </a:lnTo>
                  <a:lnTo>
                    <a:pt x="296" y="33"/>
                  </a:lnTo>
                  <a:lnTo>
                    <a:pt x="294" y="31"/>
                  </a:lnTo>
                  <a:lnTo>
                    <a:pt x="294" y="28"/>
                  </a:lnTo>
                  <a:lnTo>
                    <a:pt x="291" y="26"/>
                  </a:lnTo>
                  <a:lnTo>
                    <a:pt x="291" y="21"/>
                  </a:lnTo>
                  <a:lnTo>
                    <a:pt x="289" y="19"/>
                  </a:lnTo>
                  <a:lnTo>
                    <a:pt x="289" y="19"/>
                  </a:lnTo>
                  <a:lnTo>
                    <a:pt x="287" y="16"/>
                  </a:lnTo>
                  <a:lnTo>
                    <a:pt x="284" y="16"/>
                  </a:lnTo>
                  <a:lnTo>
                    <a:pt x="282" y="12"/>
                  </a:lnTo>
                  <a:lnTo>
                    <a:pt x="282" y="9"/>
                  </a:lnTo>
                  <a:lnTo>
                    <a:pt x="280" y="7"/>
                  </a:lnTo>
                  <a:lnTo>
                    <a:pt x="280" y="5"/>
                  </a:lnTo>
                  <a:lnTo>
                    <a:pt x="282" y="0"/>
                  </a:lnTo>
                  <a:lnTo>
                    <a:pt x="280" y="0"/>
                  </a:lnTo>
                  <a:lnTo>
                    <a:pt x="277" y="0"/>
                  </a:lnTo>
                  <a:lnTo>
                    <a:pt x="275" y="2"/>
                  </a:lnTo>
                  <a:lnTo>
                    <a:pt x="272" y="2"/>
                  </a:lnTo>
                  <a:lnTo>
                    <a:pt x="272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5" y="0"/>
                  </a:lnTo>
                  <a:lnTo>
                    <a:pt x="268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2"/>
                  </a:lnTo>
                  <a:lnTo>
                    <a:pt x="265" y="2"/>
                  </a:lnTo>
                  <a:lnTo>
                    <a:pt x="261" y="2"/>
                  </a:lnTo>
                  <a:lnTo>
                    <a:pt x="261" y="2"/>
                  </a:lnTo>
                  <a:lnTo>
                    <a:pt x="258" y="2"/>
                  </a:lnTo>
                  <a:lnTo>
                    <a:pt x="258" y="5"/>
                  </a:lnTo>
                  <a:lnTo>
                    <a:pt x="256" y="5"/>
                  </a:lnTo>
                  <a:lnTo>
                    <a:pt x="256" y="5"/>
                  </a:lnTo>
                  <a:lnTo>
                    <a:pt x="256" y="5"/>
                  </a:lnTo>
                  <a:lnTo>
                    <a:pt x="256" y="5"/>
                  </a:lnTo>
                  <a:lnTo>
                    <a:pt x="256" y="5"/>
                  </a:lnTo>
                  <a:lnTo>
                    <a:pt x="256" y="5"/>
                  </a:lnTo>
                  <a:lnTo>
                    <a:pt x="253" y="7"/>
                  </a:lnTo>
                  <a:lnTo>
                    <a:pt x="253" y="7"/>
                  </a:lnTo>
                  <a:lnTo>
                    <a:pt x="253" y="7"/>
                  </a:lnTo>
                  <a:lnTo>
                    <a:pt x="251" y="9"/>
                  </a:lnTo>
                  <a:lnTo>
                    <a:pt x="249" y="9"/>
                  </a:lnTo>
                  <a:lnTo>
                    <a:pt x="246" y="14"/>
                  </a:lnTo>
                  <a:lnTo>
                    <a:pt x="246" y="14"/>
                  </a:lnTo>
                  <a:lnTo>
                    <a:pt x="246" y="14"/>
                  </a:lnTo>
                  <a:lnTo>
                    <a:pt x="246" y="14"/>
                  </a:lnTo>
                  <a:lnTo>
                    <a:pt x="246" y="14"/>
                  </a:lnTo>
                  <a:lnTo>
                    <a:pt x="246" y="14"/>
                  </a:lnTo>
                  <a:lnTo>
                    <a:pt x="244" y="14"/>
                  </a:lnTo>
                  <a:lnTo>
                    <a:pt x="242" y="16"/>
                  </a:lnTo>
                  <a:lnTo>
                    <a:pt x="239" y="14"/>
                  </a:lnTo>
                  <a:lnTo>
                    <a:pt x="239" y="12"/>
                  </a:lnTo>
                  <a:lnTo>
                    <a:pt x="239" y="12"/>
                  </a:lnTo>
                  <a:lnTo>
                    <a:pt x="239" y="12"/>
                  </a:lnTo>
                  <a:lnTo>
                    <a:pt x="239" y="12"/>
                  </a:lnTo>
                  <a:lnTo>
                    <a:pt x="239" y="9"/>
                  </a:lnTo>
                  <a:lnTo>
                    <a:pt x="237" y="9"/>
                  </a:lnTo>
                  <a:lnTo>
                    <a:pt x="237" y="9"/>
                  </a:lnTo>
                  <a:lnTo>
                    <a:pt x="235" y="9"/>
                  </a:lnTo>
                  <a:lnTo>
                    <a:pt x="235" y="9"/>
                  </a:lnTo>
                  <a:lnTo>
                    <a:pt x="232" y="9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230" y="14"/>
                  </a:lnTo>
                  <a:lnTo>
                    <a:pt x="230" y="14"/>
                  </a:lnTo>
                  <a:lnTo>
                    <a:pt x="230" y="12"/>
                  </a:lnTo>
                  <a:lnTo>
                    <a:pt x="227" y="12"/>
                  </a:lnTo>
                  <a:lnTo>
                    <a:pt x="227" y="12"/>
                  </a:lnTo>
                  <a:lnTo>
                    <a:pt x="225" y="14"/>
                  </a:lnTo>
                  <a:lnTo>
                    <a:pt x="223" y="16"/>
                  </a:lnTo>
                  <a:lnTo>
                    <a:pt x="220" y="19"/>
                  </a:lnTo>
                  <a:lnTo>
                    <a:pt x="218" y="19"/>
                  </a:lnTo>
                  <a:lnTo>
                    <a:pt x="218" y="19"/>
                  </a:lnTo>
                  <a:lnTo>
                    <a:pt x="216" y="21"/>
                  </a:lnTo>
                  <a:lnTo>
                    <a:pt x="216" y="21"/>
                  </a:lnTo>
                  <a:lnTo>
                    <a:pt x="216" y="21"/>
                  </a:lnTo>
                  <a:lnTo>
                    <a:pt x="213" y="21"/>
                  </a:lnTo>
                  <a:lnTo>
                    <a:pt x="213" y="21"/>
                  </a:lnTo>
                  <a:lnTo>
                    <a:pt x="213" y="21"/>
                  </a:lnTo>
                  <a:lnTo>
                    <a:pt x="213" y="21"/>
                  </a:lnTo>
                  <a:lnTo>
                    <a:pt x="213" y="21"/>
                  </a:lnTo>
                  <a:lnTo>
                    <a:pt x="213" y="21"/>
                  </a:lnTo>
                  <a:lnTo>
                    <a:pt x="213" y="21"/>
                  </a:lnTo>
                  <a:lnTo>
                    <a:pt x="211" y="24"/>
                  </a:lnTo>
                  <a:lnTo>
                    <a:pt x="211" y="26"/>
                  </a:lnTo>
                  <a:lnTo>
                    <a:pt x="209" y="26"/>
                  </a:lnTo>
                  <a:lnTo>
                    <a:pt x="209" y="28"/>
                  </a:lnTo>
                  <a:lnTo>
                    <a:pt x="209" y="28"/>
                  </a:lnTo>
                  <a:lnTo>
                    <a:pt x="206" y="28"/>
                  </a:lnTo>
                  <a:lnTo>
                    <a:pt x="206" y="31"/>
                  </a:lnTo>
                  <a:lnTo>
                    <a:pt x="206" y="31"/>
                  </a:lnTo>
                  <a:lnTo>
                    <a:pt x="199" y="35"/>
                  </a:lnTo>
                  <a:lnTo>
                    <a:pt x="199" y="35"/>
                  </a:lnTo>
                  <a:lnTo>
                    <a:pt x="199" y="35"/>
                  </a:lnTo>
                  <a:lnTo>
                    <a:pt x="197" y="38"/>
                  </a:lnTo>
                  <a:lnTo>
                    <a:pt x="197" y="38"/>
                  </a:lnTo>
                  <a:lnTo>
                    <a:pt x="197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2" y="38"/>
                  </a:lnTo>
                  <a:lnTo>
                    <a:pt x="192" y="35"/>
                  </a:lnTo>
                  <a:lnTo>
                    <a:pt x="192" y="33"/>
                  </a:lnTo>
                  <a:lnTo>
                    <a:pt x="192" y="33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0" y="28"/>
                  </a:lnTo>
                  <a:lnTo>
                    <a:pt x="190" y="28"/>
                  </a:lnTo>
                  <a:lnTo>
                    <a:pt x="190" y="26"/>
                  </a:lnTo>
                  <a:lnTo>
                    <a:pt x="190" y="26"/>
                  </a:lnTo>
                  <a:lnTo>
                    <a:pt x="190" y="26"/>
                  </a:lnTo>
                  <a:lnTo>
                    <a:pt x="190" y="26"/>
                  </a:lnTo>
                  <a:lnTo>
                    <a:pt x="187" y="26"/>
                  </a:lnTo>
                  <a:lnTo>
                    <a:pt x="187" y="26"/>
                  </a:lnTo>
                  <a:lnTo>
                    <a:pt x="187" y="24"/>
                  </a:lnTo>
                  <a:lnTo>
                    <a:pt x="187" y="24"/>
                  </a:lnTo>
                  <a:lnTo>
                    <a:pt x="185" y="24"/>
                  </a:lnTo>
                  <a:lnTo>
                    <a:pt x="185" y="24"/>
                  </a:lnTo>
                  <a:lnTo>
                    <a:pt x="185" y="24"/>
                  </a:lnTo>
                  <a:lnTo>
                    <a:pt x="183" y="24"/>
                  </a:lnTo>
                  <a:lnTo>
                    <a:pt x="183" y="24"/>
                  </a:lnTo>
                  <a:lnTo>
                    <a:pt x="183" y="24"/>
                  </a:lnTo>
                  <a:lnTo>
                    <a:pt x="183" y="24"/>
                  </a:lnTo>
                  <a:lnTo>
                    <a:pt x="183" y="21"/>
                  </a:lnTo>
                  <a:lnTo>
                    <a:pt x="183" y="21"/>
                  </a:lnTo>
                  <a:lnTo>
                    <a:pt x="183" y="21"/>
                  </a:lnTo>
                  <a:lnTo>
                    <a:pt x="180" y="19"/>
                  </a:lnTo>
                  <a:lnTo>
                    <a:pt x="180" y="16"/>
                  </a:lnTo>
                  <a:lnTo>
                    <a:pt x="180" y="16"/>
                  </a:lnTo>
                  <a:lnTo>
                    <a:pt x="180" y="16"/>
                  </a:lnTo>
                  <a:lnTo>
                    <a:pt x="180" y="16"/>
                  </a:lnTo>
                  <a:lnTo>
                    <a:pt x="180" y="14"/>
                  </a:lnTo>
                  <a:lnTo>
                    <a:pt x="180" y="14"/>
                  </a:lnTo>
                  <a:lnTo>
                    <a:pt x="180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75" y="12"/>
                  </a:lnTo>
                  <a:lnTo>
                    <a:pt x="171" y="12"/>
                  </a:lnTo>
                  <a:lnTo>
                    <a:pt x="166" y="12"/>
                  </a:lnTo>
                  <a:lnTo>
                    <a:pt x="161" y="14"/>
                  </a:lnTo>
                  <a:lnTo>
                    <a:pt x="156" y="14"/>
                  </a:lnTo>
                  <a:lnTo>
                    <a:pt x="152" y="14"/>
                  </a:lnTo>
                  <a:lnTo>
                    <a:pt x="147" y="16"/>
                  </a:lnTo>
                  <a:lnTo>
                    <a:pt x="142" y="16"/>
                  </a:lnTo>
                  <a:lnTo>
                    <a:pt x="138" y="16"/>
                  </a:lnTo>
                  <a:lnTo>
                    <a:pt x="133" y="19"/>
                  </a:lnTo>
                  <a:lnTo>
                    <a:pt x="128" y="19"/>
                  </a:lnTo>
                  <a:lnTo>
                    <a:pt x="123" y="21"/>
                  </a:lnTo>
                  <a:lnTo>
                    <a:pt x="121" y="21"/>
                  </a:lnTo>
                  <a:lnTo>
                    <a:pt x="116" y="21"/>
                  </a:lnTo>
                  <a:lnTo>
                    <a:pt x="112" y="24"/>
                  </a:lnTo>
                  <a:lnTo>
                    <a:pt x="107" y="24"/>
                  </a:lnTo>
                  <a:lnTo>
                    <a:pt x="102" y="24"/>
                  </a:lnTo>
                  <a:lnTo>
                    <a:pt x="97" y="26"/>
                  </a:lnTo>
                  <a:lnTo>
                    <a:pt x="93" y="26"/>
                  </a:lnTo>
                  <a:lnTo>
                    <a:pt x="88" y="28"/>
                  </a:lnTo>
                  <a:lnTo>
                    <a:pt x="83" y="28"/>
                  </a:lnTo>
                  <a:lnTo>
                    <a:pt x="83" y="28"/>
                  </a:lnTo>
                  <a:lnTo>
                    <a:pt x="83" y="28"/>
                  </a:lnTo>
                  <a:lnTo>
                    <a:pt x="81" y="28"/>
                  </a:lnTo>
                  <a:lnTo>
                    <a:pt x="81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6" y="28"/>
                  </a:lnTo>
                  <a:lnTo>
                    <a:pt x="74" y="28"/>
                  </a:lnTo>
                  <a:lnTo>
                    <a:pt x="71" y="28"/>
                  </a:lnTo>
                  <a:lnTo>
                    <a:pt x="69" y="28"/>
                  </a:lnTo>
                  <a:lnTo>
                    <a:pt x="64" y="28"/>
                  </a:lnTo>
                  <a:lnTo>
                    <a:pt x="62" y="31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55" y="31"/>
                  </a:lnTo>
                  <a:lnTo>
                    <a:pt x="52" y="31"/>
                  </a:lnTo>
                  <a:lnTo>
                    <a:pt x="52" y="69"/>
                  </a:lnTo>
                  <a:lnTo>
                    <a:pt x="52" y="76"/>
                  </a:lnTo>
                  <a:lnTo>
                    <a:pt x="52" y="78"/>
                  </a:lnTo>
                  <a:lnTo>
                    <a:pt x="52" y="83"/>
                  </a:lnTo>
                  <a:lnTo>
                    <a:pt x="52" y="90"/>
                  </a:lnTo>
                  <a:lnTo>
                    <a:pt x="55" y="97"/>
                  </a:lnTo>
                  <a:lnTo>
                    <a:pt x="55" y="104"/>
                  </a:lnTo>
                  <a:lnTo>
                    <a:pt x="55" y="111"/>
                  </a:lnTo>
                  <a:lnTo>
                    <a:pt x="55" y="118"/>
                  </a:lnTo>
                  <a:lnTo>
                    <a:pt x="55" y="125"/>
                  </a:lnTo>
                  <a:lnTo>
                    <a:pt x="55" y="132"/>
                  </a:lnTo>
                  <a:lnTo>
                    <a:pt x="55" y="140"/>
                  </a:lnTo>
                  <a:lnTo>
                    <a:pt x="55" y="144"/>
                  </a:lnTo>
                  <a:lnTo>
                    <a:pt x="55" y="147"/>
                  </a:lnTo>
                  <a:lnTo>
                    <a:pt x="55" y="154"/>
                  </a:lnTo>
                  <a:lnTo>
                    <a:pt x="55" y="161"/>
                  </a:lnTo>
                  <a:lnTo>
                    <a:pt x="55" y="168"/>
                  </a:lnTo>
                  <a:lnTo>
                    <a:pt x="55" y="175"/>
                  </a:lnTo>
                  <a:lnTo>
                    <a:pt x="55" y="182"/>
                  </a:lnTo>
                  <a:lnTo>
                    <a:pt x="55" y="182"/>
                  </a:lnTo>
                  <a:lnTo>
                    <a:pt x="55" y="184"/>
                  </a:lnTo>
                  <a:lnTo>
                    <a:pt x="55" y="187"/>
                  </a:lnTo>
                  <a:lnTo>
                    <a:pt x="55" y="192"/>
                  </a:lnTo>
                  <a:lnTo>
                    <a:pt x="55" y="194"/>
                  </a:lnTo>
                  <a:lnTo>
                    <a:pt x="55" y="199"/>
                  </a:lnTo>
                  <a:lnTo>
                    <a:pt x="55" y="201"/>
                  </a:lnTo>
                  <a:lnTo>
                    <a:pt x="55" y="203"/>
                  </a:lnTo>
                  <a:lnTo>
                    <a:pt x="55" y="208"/>
                  </a:lnTo>
                  <a:lnTo>
                    <a:pt x="55" y="211"/>
                  </a:lnTo>
                  <a:lnTo>
                    <a:pt x="55" y="215"/>
                  </a:lnTo>
                  <a:lnTo>
                    <a:pt x="55" y="218"/>
                  </a:lnTo>
                  <a:lnTo>
                    <a:pt x="55" y="220"/>
                  </a:lnTo>
                  <a:lnTo>
                    <a:pt x="55" y="225"/>
                  </a:lnTo>
                  <a:lnTo>
                    <a:pt x="55" y="227"/>
                  </a:lnTo>
                  <a:lnTo>
                    <a:pt x="55" y="232"/>
                  </a:lnTo>
                  <a:lnTo>
                    <a:pt x="55" y="234"/>
                  </a:lnTo>
                  <a:lnTo>
                    <a:pt x="55" y="237"/>
                  </a:lnTo>
                  <a:lnTo>
                    <a:pt x="52" y="239"/>
                  </a:lnTo>
                  <a:lnTo>
                    <a:pt x="0" y="239"/>
                  </a:lnTo>
                  <a:lnTo>
                    <a:pt x="0" y="244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0" y="270"/>
                  </a:lnTo>
                  <a:lnTo>
                    <a:pt x="0" y="279"/>
                  </a:lnTo>
                  <a:lnTo>
                    <a:pt x="0" y="289"/>
                  </a:lnTo>
                  <a:lnTo>
                    <a:pt x="0" y="298"/>
                  </a:lnTo>
                  <a:lnTo>
                    <a:pt x="0" y="308"/>
                  </a:lnTo>
                  <a:lnTo>
                    <a:pt x="0" y="315"/>
                  </a:lnTo>
                  <a:lnTo>
                    <a:pt x="0" y="317"/>
                  </a:lnTo>
                  <a:lnTo>
                    <a:pt x="0" y="329"/>
                  </a:lnTo>
                  <a:lnTo>
                    <a:pt x="0" y="338"/>
                  </a:lnTo>
                  <a:lnTo>
                    <a:pt x="0" y="345"/>
                  </a:lnTo>
                  <a:lnTo>
                    <a:pt x="0" y="348"/>
                  </a:lnTo>
                  <a:lnTo>
                    <a:pt x="0" y="357"/>
                  </a:lnTo>
                  <a:lnTo>
                    <a:pt x="0" y="367"/>
                  </a:lnTo>
                  <a:lnTo>
                    <a:pt x="0" y="379"/>
                  </a:lnTo>
                  <a:lnTo>
                    <a:pt x="0" y="388"/>
                  </a:lnTo>
                  <a:lnTo>
                    <a:pt x="0" y="397"/>
                  </a:lnTo>
                  <a:lnTo>
                    <a:pt x="0" y="400"/>
                  </a:lnTo>
                  <a:lnTo>
                    <a:pt x="0" y="400"/>
                  </a:lnTo>
                  <a:lnTo>
                    <a:pt x="3" y="400"/>
                  </a:lnTo>
                  <a:lnTo>
                    <a:pt x="3" y="402"/>
                  </a:lnTo>
                  <a:lnTo>
                    <a:pt x="5" y="405"/>
                  </a:lnTo>
                  <a:lnTo>
                    <a:pt x="7" y="405"/>
                  </a:lnTo>
                  <a:lnTo>
                    <a:pt x="7" y="407"/>
                  </a:lnTo>
                  <a:lnTo>
                    <a:pt x="7" y="407"/>
                  </a:lnTo>
                  <a:lnTo>
                    <a:pt x="10" y="407"/>
                  </a:lnTo>
                  <a:lnTo>
                    <a:pt x="10" y="407"/>
                  </a:lnTo>
                  <a:lnTo>
                    <a:pt x="15" y="409"/>
                  </a:lnTo>
                  <a:lnTo>
                    <a:pt x="22" y="414"/>
                  </a:lnTo>
                  <a:lnTo>
                    <a:pt x="22" y="414"/>
                  </a:lnTo>
                  <a:lnTo>
                    <a:pt x="24" y="419"/>
                  </a:lnTo>
                  <a:lnTo>
                    <a:pt x="24" y="421"/>
                  </a:lnTo>
                  <a:lnTo>
                    <a:pt x="24" y="421"/>
                  </a:lnTo>
                  <a:lnTo>
                    <a:pt x="24" y="424"/>
                  </a:lnTo>
                  <a:lnTo>
                    <a:pt x="24" y="424"/>
                  </a:lnTo>
                  <a:lnTo>
                    <a:pt x="24" y="426"/>
                  </a:lnTo>
                  <a:lnTo>
                    <a:pt x="26" y="426"/>
                  </a:lnTo>
                  <a:lnTo>
                    <a:pt x="26" y="426"/>
                  </a:lnTo>
                  <a:lnTo>
                    <a:pt x="26" y="428"/>
                  </a:lnTo>
                  <a:lnTo>
                    <a:pt x="26" y="428"/>
                  </a:lnTo>
                  <a:lnTo>
                    <a:pt x="29" y="428"/>
                  </a:lnTo>
                  <a:lnTo>
                    <a:pt x="29" y="428"/>
                  </a:lnTo>
                  <a:lnTo>
                    <a:pt x="29" y="428"/>
                  </a:lnTo>
                  <a:lnTo>
                    <a:pt x="29" y="431"/>
                  </a:lnTo>
                  <a:lnTo>
                    <a:pt x="29" y="431"/>
                  </a:lnTo>
                  <a:lnTo>
                    <a:pt x="29" y="431"/>
                  </a:lnTo>
                  <a:lnTo>
                    <a:pt x="29" y="431"/>
                  </a:lnTo>
                  <a:lnTo>
                    <a:pt x="29" y="431"/>
                  </a:lnTo>
                  <a:lnTo>
                    <a:pt x="29" y="433"/>
                  </a:lnTo>
                  <a:lnTo>
                    <a:pt x="29" y="433"/>
                  </a:lnTo>
                  <a:lnTo>
                    <a:pt x="31" y="435"/>
                  </a:lnTo>
                  <a:lnTo>
                    <a:pt x="31" y="435"/>
                  </a:lnTo>
                  <a:lnTo>
                    <a:pt x="31" y="435"/>
                  </a:lnTo>
                  <a:lnTo>
                    <a:pt x="33" y="435"/>
                  </a:lnTo>
                  <a:lnTo>
                    <a:pt x="33" y="438"/>
                  </a:lnTo>
                  <a:lnTo>
                    <a:pt x="33" y="438"/>
                  </a:lnTo>
                  <a:lnTo>
                    <a:pt x="33" y="438"/>
                  </a:lnTo>
                  <a:lnTo>
                    <a:pt x="33" y="438"/>
                  </a:lnTo>
                  <a:lnTo>
                    <a:pt x="33" y="440"/>
                  </a:lnTo>
                  <a:lnTo>
                    <a:pt x="33" y="440"/>
                  </a:lnTo>
                  <a:lnTo>
                    <a:pt x="33" y="440"/>
                  </a:lnTo>
                  <a:lnTo>
                    <a:pt x="36" y="440"/>
                  </a:lnTo>
                  <a:lnTo>
                    <a:pt x="36" y="440"/>
                  </a:lnTo>
                  <a:lnTo>
                    <a:pt x="36" y="440"/>
                  </a:lnTo>
                  <a:lnTo>
                    <a:pt x="36" y="440"/>
                  </a:lnTo>
                  <a:lnTo>
                    <a:pt x="36" y="440"/>
                  </a:lnTo>
                  <a:lnTo>
                    <a:pt x="33" y="442"/>
                  </a:lnTo>
                  <a:lnTo>
                    <a:pt x="33" y="442"/>
                  </a:lnTo>
                  <a:lnTo>
                    <a:pt x="36" y="445"/>
                  </a:lnTo>
                  <a:lnTo>
                    <a:pt x="38" y="447"/>
                  </a:lnTo>
                  <a:lnTo>
                    <a:pt x="36" y="447"/>
                  </a:lnTo>
                  <a:lnTo>
                    <a:pt x="36" y="450"/>
                  </a:lnTo>
                  <a:lnTo>
                    <a:pt x="36" y="450"/>
                  </a:lnTo>
                  <a:lnTo>
                    <a:pt x="36" y="450"/>
                  </a:lnTo>
                  <a:lnTo>
                    <a:pt x="36" y="450"/>
                  </a:lnTo>
                  <a:lnTo>
                    <a:pt x="36" y="450"/>
                  </a:lnTo>
                  <a:lnTo>
                    <a:pt x="38" y="450"/>
                  </a:lnTo>
                  <a:lnTo>
                    <a:pt x="38" y="452"/>
                  </a:lnTo>
                  <a:lnTo>
                    <a:pt x="36" y="452"/>
                  </a:lnTo>
                  <a:lnTo>
                    <a:pt x="36" y="452"/>
                  </a:lnTo>
                  <a:lnTo>
                    <a:pt x="38" y="454"/>
                  </a:lnTo>
                  <a:lnTo>
                    <a:pt x="38" y="454"/>
                  </a:lnTo>
                  <a:lnTo>
                    <a:pt x="38" y="454"/>
                  </a:lnTo>
                  <a:lnTo>
                    <a:pt x="41" y="457"/>
                  </a:lnTo>
                  <a:lnTo>
                    <a:pt x="41" y="459"/>
                  </a:lnTo>
                  <a:lnTo>
                    <a:pt x="41" y="461"/>
                  </a:lnTo>
                  <a:lnTo>
                    <a:pt x="41" y="461"/>
                  </a:lnTo>
                  <a:lnTo>
                    <a:pt x="41" y="461"/>
                  </a:lnTo>
                  <a:lnTo>
                    <a:pt x="41" y="461"/>
                  </a:lnTo>
                  <a:lnTo>
                    <a:pt x="43" y="461"/>
                  </a:lnTo>
                  <a:lnTo>
                    <a:pt x="43" y="461"/>
                  </a:lnTo>
                  <a:lnTo>
                    <a:pt x="43" y="461"/>
                  </a:lnTo>
                  <a:lnTo>
                    <a:pt x="43" y="466"/>
                  </a:lnTo>
                  <a:lnTo>
                    <a:pt x="45" y="471"/>
                  </a:lnTo>
                  <a:lnTo>
                    <a:pt x="45" y="476"/>
                  </a:lnTo>
                  <a:lnTo>
                    <a:pt x="45" y="476"/>
                  </a:lnTo>
                  <a:lnTo>
                    <a:pt x="45" y="480"/>
                  </a:lnTo>
                  <a:lnTo>
                    <a:pt x="45" y="480"/>
                  </a:lnTo>
                  <a:lnTo>
                    <a:pt x="43" y="483"/>
                  </a:lnTo>
                  <a:lnTo>
                    <a:pt x="43" y="485"/>
                  </a:lnTo>
                  <a:lnTo>
                    <a:pt x="41" y="487"/>
                  </a:lnTo>
                  <a:lnTo>
                    <a:pt x="38" y="492"/>
                  </a:lnTo>
                  <a:lnTo>
                    <a:pt x="36" y="495"/>
                  </a:lnTo>
                  <a:lnTo>
                    <a:pt x="36" y="495"/>
                  </a:lnTo>
                  <a:lnTo>
                    <a:pt x="33" y="497"/>
                  </a:lnTo>
                  <a:lnTo>
                    <a:pt x="33" y="497"/>
                  </a:lnTo>
                  <a:lnTo>
                    <a:pt x="33" y="502"/>
                  </a:lnTo>
                  <a:lnTo>
                    <a:pt x="33" y="502"/>
                  </a:lnTo>
                  <a:lnTo>
                    <a:pt x="33" y="504"/>
                  </a:lnTo>
                  <a:lnTo>
                    <a:pt x="33" y="504"/>
                  </a:lnTo>
                  <a:lnTo>
                    <a:pt x="36" y="506"/>
                  </a:lnTo>
                  <a:lnTo>
                    <a:pt x="36" y="506"/>
                  </a:lnTo>
                  <a:lnTo>
                    <a:pt x="36" y="509"/>
                  </a:lnTo>
                  <a:lnTo>
                    <a:pt x="33" y="511"/>
                  </a:lnTo>
                  <a:lnTo>
                    <a:pt x="33" y="513"/>
                  </a:lnTo>
                  <a:lnTo>
                    <a:pt x="33" y="516"/>
                  </a:lnTo>
                  <a:lnTo>
                    <a:pt x="36" y="518"/>
                  </a:lnTo>
                  <a:lnTo>
                    <a:pt x="36" y="521"/>
                  </a:lnTo>
                  <a:lnTo>
                    <a:pt x="36" y="521"/>
                  </a:lnTo>
                  <a:lnTo>
                    <a:pt x="36" y="521"/>
                  </a:lnTo>
                  <a:lnTo>
                    <a:pt x="36" y="521"/>
                  </a:lnTo>
                  <a:lnTo>
                    <a:pt x="38" y="523"/>
                  </a:lnTo>
                  <a:lnTo>
                    <a:pt x="38" y="523"/>
                  </a:lnTo>
                  <a:lnTo>
                    <a:pt x="38" y="525"/>
                  </a:lnTo>
                  <a:lnTo>
                    <a:pt x="38" y="525"/>
                  </a:lnTo>
                  <a:lnTo>
                    <a:pt x="41" y="523"/>
                  </a:lnTo>
                  <a:lnTo>
                    <a:pt x="43" y="523"/>
                  </a:lnTo>
                  <a:lnTo>
                    <a:pt x="45" y="521"/>
                  </a:lnTo>
                  <a:lnTo>
                    <a:pt x="48" y="518"/>
                  </a:lnTo>
                  <a:lnTo>
                    <a:pt x="50" y="518"/>
                  </a:lnTo>
                  <a:lnTo>
                    <a:pt x="52" y="521"/>
                  </a:lnTo>
                  <a:lnTo>
                    <a:pt x="55" y="521"/>
                  </a:lnTo>
                  <a:lnTo>
                    <a:pt x="62" y="523"/>
                  </a:lnTo>
                  <a:lnTo>
                    <a:pt x="62" y="523"/>
                  </a:lnTo>
                  <a:lnTo>
                    <a:pt x="67" y="521"/>
                  </a:lnTo>
                  <a:lnTo>
                    <a:pt x="69" y="521"/>
                  </a:lnTo>
                  <a:lnTo>
                    <a:pt x="69" y="521"/>
                  </a:lnTo>
                  <a:lnTo>
                    <a:pt x="71" y="521"/>
                  </a:lnTo>
                  <a:lnTo>
                    <a:pt x="76" y="521"/>
                  </a:lnTo>
                  <a:lnTo>
                    <a:pt x="78" y="521"/>
                  </a:lnTo>
                  <a:lnTo>
                    <a:pt x="78" y="521"/>
                  </a:lnTo>
                  <a:lnTo>
                    <a:pt x="81" y="521"/>
                  </a:lnTo>
                  <a:lnTo>
                    <a:pt x="86" y="523"/>
                  </a:lnTo>
                  <a:lnTo>
                    <a:pt x="90" y="523"/>
                  </a:lnTo>
                  <a:lnTo>
                    <a:pt x="90" y="523"/>
                  </a:lnTo>
                  <a:lnTo>
                    <a:pt x="93" y="523"/>
                  </a:lnTo>
                  <a:lnTo>
                    <a:pt x="95" y="521"/>
                  </a:lnTo>
                  <a:lnTo>
                    <a:pt x="95" y="518"/>
                  </a:lnTo>
                  <a:lnTo>
                    <a:pt x="97" y="518"/>
                  </a:lnTo>
                  <a:lnTo>
                    <a:pt x="97" y="518"/>
                  </a:lnTo>
                  <a:lnTo>
                    <a:pt x="97" y="516"/>
                  </a:lnTo>
                  <a:lnTo>
                    <a:pt x="95" y="513"/>
                  </a:lnTo>
                  <a:lnTo>
                    <a:pt x="95" y="511"/>
                  </a:lnTo>
                  <a:lnTo>
                    <a:pt x="97" y="511"/>
                  </a:lnTo>
                  <a:lnTo>
                    <a:pt x="97" y="511"/>
                  </a:lnTo>
                  <a:lnTo>
                    <a:pt x="100" y="511"/>
                  </a:lnTo>
                  <a:lnTo>
                    <a:pt x="104" y="511"/>
                  </a:lnTo>
                  <a:lnTo>
                    <a:pt x="109" y="511"/>
                  </a:lnTo>
                  <a:lnTo>
                    <a:pt x="112" y="509"/>
                  </a:lnTo>
                  <a:lnTo>
                    <a:pt x="114" y="506"/>
                  </a:lnTo>
                  <a:lnTo>
                    <a:pt x="116" y="502"/>
                  </a:lnTo>
                  <a:lnTo>
                    <a:pt x="119" y="497"/>
                  </a:lnTo>
                  <a:lnTo>
                    <a:pt x="119" y="495"/>
                  </a:lnTo>
                  <a:lnTo>
                    <a:pt x="121" y="492"/>
                  </a:lnTo>
                  <a:lnTo>
                    <a:pt x="121" y="492"/>
                  </a:lnTo>
                  <a:lnTo>
                    <a:pt x="121" y="492"/>
                  </a:lnTo>
                  <a:lnTo>
                    <a:pt x="123" y="492"/>
                  </a:lnTo>
                  <a:lnTo>
                    <a:pt x="126" y="490"/>
                  </a:lnTo>
                  <a:lnTo>
                    <a:pt x="126" y="490"/>
                  </a:lnTo>
                  <a:lnTo>
                    <a:pt x="130" y="487"/>
                  </a:lnTo>
                  <a:lnTo>
                    <a:pt x="130" y="485"/>
                  </a:lnTo>
                  <a:lnTo>
                    <a:pt x="133" y="483"/>
                  </a:lnTo>
                  <a:lnTo>
                    <a:pt x="135" y="483"/>
                  </a:lnTo>
                  <a:lnTo>
                    <a:pt x="138" y="485"/>
                  </a:lnTo>
                  <a:lnTo>
                    <a:pt x="138" y="483"/>
                  </a:lnTo>
                  <a:lnTo>
                    <a:pt x="138" y="483"/>
                  </a:lnTo>
                  <a:lnTo>
                    <a:pt x="140" y="480"/>
                  </a:lnTo>
                  <a:lnTo>
                    <a:pt x="140" y="480"/>
                  </a:lnTo>
                  <a:lnTo>
                    <a:pt x="140" y="478"/>
                  </a:lnTo>
                  <a:lnTo>
                    <a:pt x="142" y="478"/>
                  </a:lnTo>
                  <a:lnTo>
                    <a:pt x="142" y="478"/>
                  </a:lnTo>
                  <a:lnTo>
                    <a:pt x="145" y="476"/>
                  </a:lnTo>
                  <a:lnTo>
                    <a:pt x="145" y="473"/>
                  </a:lnTo>
                  <a:lnTo>
                    <a:pt x="145" y="473"/>
                  </a:lnTo>
                  <a:lnTo>
                    <a:pt x="145" y="473"/>
                  </a:lnTo>
                  <a:lnTo>
                    <a:pt x="145" y="473"/>
                  </a:lnTo>
                  <a:lnTo>
                    <a:pt x="145" y="471"/>
                  </a:lnTo>
                  <a:lnTo>
                    <a:pt x="147" y="471"/>
                  </a:lnTo>
                  <a:lnTo>
                    <a:pt x="147" y="471"/>
                  </a:lnTo>
                  <a:lnTo>
                    <a:pt x="147" y="468"/>
                  </a:lnTo>
                  <a:lnTo>
                    <a:pt x="147" y="468"/>
                  </a:lnTo>
                  <a:lnTo>
                    <a:pt x="147" y="466"/>
                  </a:lnTo>
                  <a:lnTo>
                    <a:pt x="147" y="466"/>
                  </a:lnTo>
                  <a:lnTo>
                    <a:pt x="147" y="464"/>
                  </a:lnTo>
                  <a:lnTo>
                    <a:pt x="147" y="464"/>
                  </a:lnTo>
                  <a:lnTo>
                    <a:pt x="147" y="464"/>
                  </a:lnTo>
                  <a:lnTo>
                    <a:pt x="149" y="461"/>
                  </a:lnTo>
                  <a:lnTo>
                    <a:pt x="149" y="461"/>
                  </a:lnTo>
                  <a:lnTo>
                    <a:pt x="149" y="461"/>
                  </a:lnTo>
                  <a:lnTo>
                    <a:pt x="149" y="459"/>
                  </a:lnTo>
                  <a:lnTo>
                    <a:pt x="149" y="459"/>
                  </a:lnTo>
                  <a:lnTo>
                    <a:pt x="147" y="459"/>
                  </a:lnTo>
                  <a:lnTo>
                    <a:pt x="147" y="459"/>
                  </a:lnTo>
                  <a:lnTo>
                    <a:pt x="147" y="459"/>
                  </a:lnTo>
                  <a:lnTo>
                    <a:pt x="147" y="457"/>
                  </a:lnTo>
                  <a:lnTo>
                    <a:pt x="149" y="457"/>
                  </a:lnTo>
                  <a:lnTo>
                    <a:pt x="152" y="452"/>
                  </a:lnTo>
                  <a:lnTo>
                    <a:pt x="152" y="452"/>
                  </a:lnTo>
                  <a:lnTo>
                    <a:pt x="152" y="452"/>
                  </a:lnTo>
                  <a:lnTo>
                    <a:pt x="152" y="452"/>
                  </a:lnTo>
                  <a:lnTo>
                    <a:pt x="152" y="450"/>
                  </a:lnTo>
                  <a:lnTo>
                    <a:pt x="152" y="450"/>
                  </a:lnTo>
                  <a:lnTo>
                    <a:pt x="152" y="450"/>
                  </a:lnTo>
                  <a:lnTo>
                    <a:pt x="152" y="450"/>
                  </a:lnTo>
                  <a:lnTo>
                    <a:pt x="152" y="447"/>
                  </a:lnTo>
                  <a:lnTo>
                    <a:pt x="152" y="447"/>
                  </a:lnTo>
                  <a:lnTo>
                    <a:pt x="152" y="447"/>
                  </a:lnTo>
                  <a:lnTo>
                    <a:pt x="152" y="447"/>
                  </a:lnTo>
                  <a:lnTo>
                    <a:pt x="152" y="445"/>
                  </a:lnTo>
                  <a:lnTo>
                    <a:pt x="152" y="445"/>
                  </a:lnTo>
                  <a:lnTo>
                    <a:pt x="152" y="445"/>
                  </a:lnTo>
                  <a:lnTo>
                    <a:pt x="154" y="440"/>
                  </a:lnTo>
                  <a:lnTo>
                    <a:pt x="154" y="440"/>
                  </a:lnTo>
                  <a:lnTo>
                    <a:pt x="154" y="440"/>
                  </a:lnTo>
                  <a:lnTo>
                    <a:pt x="156" y="440"/>
                  </a:lnTo>
                  <a:lnTo>
                    <a:pt x="156" y="438"/>
                  </a:lnTo>
                  <a:lnTo>
                    <a:pt x="156" y="435"/>
                  </a:lnTo>
                  <a:lnTo>
                    <a:pt x="156" y="435"/>
                  </a:lnTo>
                  <a:lnTo>
                    <a:pt x="159" y="435"/>
                  </a:lnTo>
                  <a:lnTo>
                    <a:pt x="159" y="435"/>
                  </a:lnTo>
                  <a:lnTo>
                    <a:pt x="159" y="435"/>
                  </a:lnTo>
                  <a:lnTo>
                    <a:pt x="159" y="433"/>
                  </a:lnTo>
                  <a:lnTo>
                    <a:pt x="159" y="433"/>
                  </a:lnTo>
                  <a:lnTo>
                    <a:pt x="161" y="433"/>
                  </a:lnTo>
                  <a:lnTo>
                    <a:pt x="161" y="431"/>
                  </a:lnTo>
                  <a:lnTo>
                    <a:pt x="164" y="431"/>
                  </a:lnTo>
                  <a:lnTo>
                    <a:pt x="164" y="431"/>
                  </a:lnTo>
                  <a:lnTo>
                    <a:pt x="166" y="431"/>
                  </a:lnTo>
                  <a:lnTo>
                    <a:pt x="166" y="431"/>
                  </a:lnTo>
                  <a:lnTo>
                    <a:pt x="166" y="431"/>
                  </a:lnTo>
                  <a:lnTo>
                    <a:pt x="166" y="431"/>
                  </a:lnTo>
                  <a:lnTo>
                    <a:pt x="166" y="431"/>
                  </a:lnTo>
                  <a:lnTo>
                    <a:pt x="171" y="428"/>
                  </a:lnTo>
                  <a:lnTo>
                    <a:pt x="173" y="428"/>
                  </a:lnTo>
                  <a:lnTo>
                    <a:pt x="175" y="428"/>
                  </a:lnTo>
                  <a:lnTo>
                    <a:pt x="178" y="428"/>
                  </a:lnTo>
                  <a:lnTo>
                    <a:pt x="180" y="431"/>
                  </a:lnTo>
                  <a:lnTo>
                    <a:pt x="183" y="431"/>
                  </a:lnTo>
                  <a:lnTo>
                    <a:pt x="183" y="431"/>
                  </a:lnTo>
                  <a:lnTo>
                    <a:pt x="185" y="428"/>
                  </a:lnTo>
                  <a:lnTo>
                    <a:pt x="185" y="428"/>
                  </a:lnTo>
                  <a:lnTo>
                    <a:pt x="187" y="428"/>
                  </a:lnTo>
                  <a:lnTo>
                    <a:pt x="187" y="431"/>
                  </a:lnTo>
                  <a:lnTo>
                    <a:pt x="187" y="431"/>
                  </a:lnTo>
                  <a:lnTo>
                    <a:pt x="187" y="431"/>
                  </a:lnTo>
                  <a:lnTo>
                    <a:pt x="190" y="433"/>
                  </a:lnTo>
                  <a:lnTo>
                    <a:pt x="190" y="433"/>
                  </a:lnTo>
                  <a:lnTo>
                    <a:pt x="192" y="433"/>
                  </a:lnTo>
                  <a:lnTo>
                    <a:pt x="197" y="438"/>
                  </a:lnTo>
                  <a:lnTo>
                    <a:pt x="197" y="438"/>
                  </a:lnTo>
                  <a:lnTo>
                    <a:pt x="199" y="440"/>
                  </a:lnTo>
                  <a:lnTo>
                    <a:pt x="201" y="440"/>
                  </a:lnTo>
                  <a:lnTo>
                    <a:pt x="201" y="440"/>
                  </a:lnTo>
                  <a:lnTo>
                    <a:pt x="201" y="442"/>
                  </a:lnTo>
                  <a:lnTo>
                    <a:pt x="204" y="442"/>
                  </a:lnTo>
                  <a:lnTo>
                    <a:pt x="204" y="442"/>
                  </a:lnTo>
                  <a:lnTo>
                    <a:pt x="204" y="442"/>
                  </a:lnTo>
                  <a:lnTo>
                    <a:pt x="204" y="442"/>
                  </a:lnTo>
                  <a:lnTo>
                    <a:pt x="206" y="445"/>
                  </a:lnTo>
                  <a:lnTo>
                    <a:pt x="209" y="447"/>
                  </a:lnTo>
                  <a:lnTo>
                    <a:pt x="211" y="450"/>
                  </a:lnTo>
                  <a:lnTo>
                    <a:pt x="211" y="450"/>
                  </a:lnTo>
                  <a:lnTo>
                    <a:pt x="213" y="450"/>
                  </a:lnTo>
                  <a:lnTo>
                    <a:pt x="216" y="450"/>
                  </a:lnTo>
                  <a:lnTo>
                    <a:pt x="216" y="450"/>
                  </a:lnTo>
                  <a:lnTo>
                    <a:pt x="216" y="450"/>
                  </a:lnTo>
                  <a:lnTo>
                    <a:pt x="216" y="450"/>
                  </a:lnTo>
                  <a:lnTo>
                    <a:pt x="216" y="450"/>
                  </a:lnTo>
                  <a:lnTo>
                    <a:pt x="216" y="452"/>
                  </a:lnTo>
                  <a:lnTo>
                    <a:pt x="216" y="452"/>
                  </a:lnTo>
                  <a:lnTo>
                    <a:pt x="223" y="450"/>
                  </a:lnTo>
                  <a:lnTo>
                    <a:pt x="225" y="450"/>
                  </a:lnTo>
                  <a:lnTo>
                    <a:pt x="227" y="450"/>
                  </a:lnTo>
                  <a:lnTo>
                    <a:pt x="232" y="454"/>
                  </a:lnTo>
                  <a:lnTo>
                    <a:pt x="232" y="457"/>
                  </a:lnTo>
                  <a:lnTo>
                    <a:pt x="237" y="457"/>
                  </a:lnTo>
                  <a:lnTo>
                    <a:pt x="237" y="457"/>
                  </a:lnTo>
                  <a:lnTo>
                    <a:pt x="239" y="457"/>
                  </a:lnTo>
                  <a:lnTo>
                    <a:pt x="239" y="457"/>
                  </a:lnTo>
                  <a:lnTo>
                    <a:pt x="242" y="457"/>
                  </a:lnTo>
                  <a:lnTo>
                    <a:pt x="246" y="459"/>
                  </a:lnTo>
                  <a:lnTo>
                    <a:pt x="249" y="461"/>
                  </a:lnTo>
                  <a:lnTo>
                    <a:pt x="251" y="461"/>
                  </a:lnTo>
                  <a:lnTo>
                    <a:pt x="256" y="461"/>
                  </a:lnTo>
                  <a:lnTo>
                    <a:pt x="256" y="461"/>
                  </a:lnTo>
                  <a:lnTo>
                    <a:pt x="258" y="461"/>
                  </a:lnTo>
                  <a:lnTo>
                    <a:pt x="261" y="461"/>
                  </a:lnTo>
                  <a:lnTo>
                    <a:pt x="263" y="461"/>
                  </a:lnTo>
                  <a:lnTo>
                    <a:pt x="263" y="459"/>
                  </a:lnTo>
                  <a:lnTo>
                    <a:pt x="268" y="457"/>
                  </a:lnTo>
                  <a:lnTo>
                    <a:pt x="270" y="457"/>
                  </a:lnTo>
                  <a:lnTo>
                    <a:pt x="272" y="457"/>
                  </a:lnTo>
                  <a:lnTo>
                    <a:pt x="272" y="457"/>
                  </a:lnTo>
                  <a:lnTo>
                    <a:pt x="275" y="457"/>
                  </a:lnTo>
                  <a:lnTo>
                    <a:pt x="277" y="457"/>
                  </a:lnTo>
                  <a:lnTo>
                    <a:pt x="289" y="457"/>
                  </a:lnTo>
                  <a:lnTo>
                    <a:pt x="294" y="454"/>
                  </a:lnTo>
                  <a:lnTo>
                    <a:pt x="301" y="450"/>
                  </a:lnTo>
                  <a:lnTo>
                    <a:pt x="301" y="445"/>
                  </a:lnTo>
                  <a:lnTo>
                    <a:pt x="303" y="440"/>
                  </a:lnTo>
                  <a:lnTo>
                    <a:pt x="303" y="438"/>
                  </a:lnTo>
                  <a:lnTo>
                    <a:pt x="306" y="431"/>
                  </a:lnTo>
                  <a:lnTo>
                    <a:pt x="310" y="421"/>
                  </a:lnTo>
                  <a:lnTo>
                    <a:pt x="313" y="416"/>
                  </a:lnTo>
                  <a:lnTo>
                    <a:pt x="313" y="414"/>
                  </a:lnTo>
                  <a:lnTo>
                    <a:pt x="313" y="412"/>
                  </a:lnTo>
                  <a:lnTo>
                    <a:pt x="315" y="407"/>
                  </a:lnTo>
                  <a:lnTo>
                    <a:pt x="315" y="405"/>
                  </a:lnTo>
                  <a:lnTo>
                    <a:pt x="315" y="402"/>
                  </a:lnTo>
                  <a:lnTo>
                    <a:pt x="315" y="400"/>
                  </a:lnTo>
                  <a:lnTo>
                    <a:pt x="315" y="397"/>
                  </a:lnTo>
                  <a:lnTo>
                    <a:pt x="315" y="397"/>
                  </a:lnTo>
                  <a:lnTo>
                    <a:pt x="315" y="397"/>
                  </a:lnTo>
                  <a:lnTo>
                    <a:pt x="317" y="397"/>
                  </a:lnTo>
                  <a:lnTo>
                    <a:pt x="320" y="397"/>
                  </a:lnTo>
                  <a:lnTo>
                    <a:pt x="322" y="397"/>
                  </a:lnTo>
                  <a:lnTo>
                    <a:pt x="322" y="395"/>
                  </a:lnTo>
                  <a:lnTo>
                    <a:pt x="332" y="393"/>
                  </a:lnTo>
                  <a:lnTo>
                    <a:pt x="336" y="390"/>
                  </a:lnTo>
                  <a:lnTo>
                    <a:pt x="339" y="390"/>
                  </a:lnTo>
                  <a:lnTo>
                    <a:pt x="341" y="390"/>
                  </a:lnTo>
                  <a:lnTo>
                    <a:pt x="341" y="390"/>
                  </a:lnTo>
                  <a:lnTo>
                    <a:pt x="343" y="390"/>
                  </a:lnTo>
                  <a:lnTo>
                    <a:pt x="343" y="390"/>
                  </a:lnTo>
                  <a:lnTo>
                    <a:pt x="343" y="390"/>
                  </a:lnTo>
                  <a:lnTo>
                    <a:pt x="348" y="388"/>
                  </a:lnTo>
                  <a:lnTo>
                    <a:pt x="348" y="386"/>
                  </a:lnTo>
                  <a:lnTo>
                    <a:pt x="348" y="383"/>
                  </a:lnTo>
                  <a:lnTo>
                    <a:pt x="351" y="381"/>
                  </a:lnTo>
                  <a:lnTo>
                    <a:pt x="353" y="379"/>
                  </a:lnTo>
                  <a:lnTo>
                    <a:pt x="355" y="376"/>
                  </a:lnTo>
                  <a:lnTo>
                    <a:pt x="358" y="374"/>
                  </a:lnTo>
                  <a:lnTo>
                    <a:pt x="360" y="374"/>
                  </a:lnTo>
                  <a:lnTo>
                    <a:pt x="360" y="371"/>
                  </a:lnTo>
                  <a:lnTo>
                    <a:pt x="365" y="371"/>
                  </a:lnTo>
                  <a:lnTo>
                    <a:pt x="367" y="369"/>
                  </a:lnTo>
                  <a:lnTo>
                    <a:pt x="367" y="369"/>
                  </a:lnTo>
                  <a:lnTo>
                    <a:pt x="367" y="369"/>
                  </a:lnTo>
                  <a:lnTo>
                    <a:pt x="369" y="364"/>
                  </a:lnTo>
                  <a:lnTo>
                    <a:pt x="369" y="360"/>
                  </a:lnTo>
                  <a:lnTo>
                    <a:pt x="372" y="345"/>
                  </a:lnTo>
                  <a:lnTo>
                    <a:pt x="372" y="343"/>
                  </a:lnTo>
                  <a:lnTo>
                    <a:pt x="372" y="343"/>
                  </a:lnTo>
                  <a:lnTo>
                    <a:pt x="374" y="341"/>
                  </a:lnTo>
                  <a:lnTo>
                    <a:pt x="374" y="338"/>
                  </a:lnTo>
                  <a:lnTo>
                    <a:pt x="374" y="338"/>
                  </a:lnTo>
                  <a:lnTo>
                    <a:pt x="374" y="338"/>
                  </a:lnTo>
                  <a:lnTo>
                    <a:pt x="374" y="336"/>
                  </a:lnTo>
                  <a:lnTo>
                    <a:pt x="377" y="334"/>
                  </a:lnTo>
                  <a:lnTo>
                    <a:pt x="377" y="334"/>
                  </a:lnTo>
                  <a:lnTo>
                    <a:pt x="377" y="334"/>
                  </a:lnTo>
                  <a:lnTo>
                    <a:pt x="377" y="334"/>
                  </a:lnTo>
                  <a:lnTo>
                    <a:pt x="377" y="334"/>
                  </a:lnTo>
                  <a:lnTo>
                    <a:pt x="379" y="334"/>
                  </a:lnTo>
                  <a:lnTo>
                    <a:pt x="379" y="334"/>
                  </a:lnTo>
                  <a:lnTo>
                    <a:pt x="379" y="334"/>
                  </a:lnTo>
                  <a:lnTo>
                    <a:pt x="379" y="331"/>
                  </a:lnTo>
                  <a:lnTo>
                    <a:pt x="379" y="331"/>
                  </a:lnTo>
                  <a:lnTo>
                    <a:pt x="379" y="331"/>
                  </a:lnTo>
                  <a:lnTo>
                    <a:pt x="379" y="331"/>
                  </a:lnTo>
                  <a:lnTo>
                    <a:pt x="379" y="331"/>
                  </a:lnTo>
                  <a:lnTo>
                    <a:pt x="381" y="331"/>
                  </a:lnTo>
                  <a:lnTo>
                    <a:pt x="381" y="329"/>
                  </a:lnTo>
                  <a:lnTo>
                    <a:pt x="381" y="329"/>
                  </a:lnTo>
                  <a:lnTo>
                    <a:pt x="381" y="329"/>
                  </a:lnTo>
                  <a:lnTo>
                    <a:pt x="381" y="329"/>
                  </a:lnTo>
                  <a:lnTo>
                    <a:pt x="381" y="329"/>
                  </a:lnTo>
                  <a:lnTo>
                    <a:pt x="384" y="329"/>
                  </a:lnTo>
                  <a:lnTo>
                    <a:pt x="384" y="329"/>
                  </a:lnTo>
                  <a:lnTo>
                    <a:pt x="384" y="329"/>
                  </a:lnTo>
                  <a:lnTo>
                    <a:pt x="381" y="326"/>
                  </a:lnTo>
                  <a:lnTo>
                    <a:pt x="381" y="326"/>
                  </a:lnTo>
                  <a:lnTo>
                    <a:pt x="381" y="326"/>
                  </a:lnTo>
                  <a:lnTo>
                    <a:pt x="384" y="326"/>
                  </a:lnTo>
                  <a:lnTo>
                    <a:pt x="384" y="326"/>
                  </a:lnTo>
                  <a:lnTo>
                    <a:pt x="384" y="326"/>
                  </a:lnTo>
                  <a:lnTo>
                    <a:pt x="384" y="326"/>
                  </a:lnTo>
                  <a:lnTo>
                    <a:pt x="384" y="326"/>
                  </a:lnTo>
                  <a:lnTo>
                    <a:pt x="384" y="326"/>
                  </a:lnTo>
                  <a:lnTo>
                    <a:pt x="386" y="326"/>
                  </a:lnTo>
                  <a:lnTo>
                    <a:pt x="386" y="326"/>
                  </a:lnTo>
                  <a:lnTo>
                    <a:pt x="386" y="326"/>
                  </a:lnTo>
                  <a:lnTo>
                    <a:pt x="386" y="326"/>
                  </a:lnTo>
                  <a:lnTo>
                    <a:pt x="386" y="324"/>
                  </a:lnTo>
                  <a:lnTo>
                    <a:pt x="386" y="324"/>
                  </a:lnTo>
                  <a:lnTo>
                    <a:pt x="388" y="324"/>
                  </a:lnTo>
                  <a:lnTo>
                    <a:pt x="391" y="322"/>
                  </a:lnTo>
                  <a:lnTo>
                    <a:pt x="391" y="322"/>
                  </a:lnTo>
                  <a:lnTo>
                    <a:pt x="393" y="322"/>
                  </a:lnTo>
                  <a:lnTo>
                    <a:pt x="393" y="319"/>
                  </a:lnTo>
                  <a:lnTo>
                    <a:pt x="395" y="319"/>
                  </a:lnTo>
                  <a:lnTo>
                    <a:pt x="395" y="319"/>
                  </a:lnTo>
                  <a:lnTo>
                    <a:pt x="395" y="319"/>
                  </a:lnTo>
                  <a:lnTo>
                    <a:pt x="395" y="319"/>
                  </a:lnTo>
                  <a:lnTo>
                    <a:pt x="395" y="319"/>
                  </a:lnTo>
                  <a:lnTo>
                    <a:pt x="398" y="319"/>
                  </a:lnTo>
                  <a:lnTo>
                    <a:pt x="398" y="319"/>
                  </a:lnTo>
                  <a:lnTo>
                    <a:pt x="398" y="319"/>
                  </a:lnTo>
                  <a:lnTo>
                    <a:pt x="398" y="319"/>
                  </a:lnTo>
                  <a:lnTo>
                    <a:pt x="398" y="319"/>
                  </a:lnTo>
                  <a:lnTo>
                    <a:pt x="398" y="319"/>
                  </a:lnTo>
                  <a:lnTo>
                    <a:pt x="400" y="319"/>
                  </a:lnTo>
                  <a:lnTo>
                    <a:pt x="400" y="319"/>
                  </a:lnTo>
                  <a:lnTo>
                    <a:pt x="400" y="317"/>
                  </a:lnTo>
                  <a:lnTo>
                    <a:pt x="403" y="317"/>
                  </a:lnTo>
                  <a:lnTo>
                    <a:pt x="405" y="317"/>
                  </a:lnTo>
                  <a:lnTo>
                    <a:pt x="405" y="317"/>
                  </a:lnTo>
                  <a:lnTo>
                    <a:pt x="405" y="315"/>
                  </a:lnTo>
                  <a:lnTo>
                    <a:pt x="405" y="315"/>
                  </a:lnTo>
                  <a:lnTo>
                    <a:pt x="405" y="315"/>
                  </a:lnTo>
                  <a:lnTo>
                    <a:pt x="405" y="315"/>
                  </a:lnTo>
                  <a:lnTo>
                    <a:pt x="405" y="312"/>
                  </a:lnTo>
                  <a:lnTo>
                    <a:pt x="405" y="312"/>
                  </a:lnTo>
                  <a:lnTo>
                    <a:pt x="405" y="312"/>
                  </a:lnTo>
                  <a:lnTo>
                    <a:pt x="407" y="312"/>
                  </a:lnTo>
                  <a:lnTo>
                    <a:pt x="407" y="312"/>
                  </a:lnTo>
                  <a:lnTo>
                    <a:pt x="407" y="312"/>
                  </a:lnTo>
                  <a:lnTo>
                    <a:pt x="407" y="312"/>
                  </a:lnTo>
                  <a:lnTo>
                    <a:pt x="407" y="310"/>
                  </a:lnTo>
                  <a:lnTo>
                    <a:pt x="407" y="308"/>
                  </a:lnTo>
                  <a:lnTo>
                    <a:pt x="410" y="308"/>
                  </a:lnTo>
                  <a:lnTo>
                    <a:pt x="410" y="310"/>
                  </a:lnTo>
                  <a:lnTo>
                    <a:pt x="410" y="310"/>
                  </a:lnTo>
                  <a:lnTo>
                    <a:pt x="412" y="310"/>
                  </a:lnTo>
                  <a:lnTo>
                    <a:pt x="412" y="308"/>
                  </a:lnTo>
                  <a:lnTo>
                    <a:pt x="414" y="310"/>
                  </a:lnTo>
                  <a:lnTo>
                    <a:pt x="414" y="310"/>
                  </a:lnTo>
                  <a:lnTo>
                    <a:pt x="417" y="310"/>
                  </a:lnTo>
                  <a:lnTo>
                    <a:pt x="417" y="308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5"/>
                  </a:lnTo>
                  <a:lnTo>
                    <a:pt x="417" y="303"/>
                  </a:lnTo>
                  <a:lnTo>
                    <a:pt x="417" y="303"/>
                  </a:lnTo>
                  <a:lnTo>
                    <a:pt x="417" y="303"/>
                  </a:lnTo>
                  <a:lnTo>
                    <a:pt x="419" y="303"/>
                  </a:lnTo>
                  <a:lnTo>
                    <a:pt x="419" y="303"/>
                  </a:lnTo>
                  <a:lnTo>
                    <a:pt x="419" y="303"/>
                  </a:lnTo>
                  <a:lnTo>
                    <a:pt x="421" y="300"/>
                  </a:lnTo>
                  <a:lnTo>
                    <a:pt x="424" y="300"/>
                  </a:lnTo>
                  <a:lnTo>
                    <a:pt x="426" y="300"/>
                  </a:lnTo>
                  <a:lnTo>
                    <a:pt x="426" y="298"/>
                  </a:lnTo>
                  <a:lnTo>
                    <a:pt x="426" y="296"/>
                  </a:lnTo>
                  <a:lnTo>
                    <a:pt x="426" y="293"/>
                  </a:lnTo>
                  <a:lnTo>
                    <a:pt x="426" y="293"/>
                  </a:lnTo>
                  <a:lnTo>
                    <a:pt x="429" y="293"/>
                  </a:lnTo>
                  <a:lnTo>
                    <a:pt x="429" y="293"/>
                  </a:lnTo>
                  <a:lnTo>
                    <a:pt x="429" y="293"/>
                  </a:lnTo>
                  <a:lnTo>
                    <a:pt x="431" y="291"/>
                  </a:lnTo>
                  <a:lnTo>
                    <a:pt x="431" y="291"/>
                  </a:lnTo>
                  <a:lnTo>
                    <a:pt x="431" y="289"/>
                  </a:lnTo>
                  <a:lnTo>
                    <a:pt x="431" y="289"/>
                  </a:lnTo>
                  <a:lnTo>
                    <a:pt x="431" y="286"/>
                  </a:lnTo>
                  <a:lnTo>
                    <a:pt x="431" y="286"/>
                  </a:lnTo>
                  <a:lnTo>
                    <a:pt x="433" y="286"/>
                  </a:lnTo>
                  <a:lnTo>
                    <a:pt x="433" y="286"/>
                  </a:lnTo>
                  <a:lnTo>
                    <a:pt x="436" y="286"/>
                  </a:lnTo>
                  <a:lnTo>
                    <a:pt x="436" y="284"/>
                  </a:lnTo>
                  <a:lnTo>
                    <a:pt x="436" y="284"/>
                  </a:lnTo>
                  <a:lnTo>
                    <a:pt x="436" y="284"/>
                  </a:lnTo>
                  <a:lnTo>
                    <a:pt x="436" y="284"/>
                  </a:lnTo>
                  <a:lnTo>
                    <a:pt x="436" y="284"/>
                  </a:lnTo>
                  <a:lnTo>
                    <a:pt x="438" y="284"/>
                  </a:lnTo>
                  <a:lnTo>
                    <a:pt x="438" y="284"/>
                  </a:lnTo>
                  <a:lnTo>
                    <a:pt x="438" y="282"/>
                  </a:lnTo>
                  <a:lnTo>
                    <a:pt x="438" y="282"/>
                  </a:lnTo>
                  <a:lnTo>
                    <a:pt x="438" y="282"/>
                  </a:lnTo>
                  <a:lnTo>
                    <a:pt x="438" y="282"/>
                  </a:lnTo>
                  <a:lnTo>
                    <a:pt x="438" y="279"/>
                  </a:lnTo>
                  <a:lnTo>
                    <a:pt x="438" y="279"/>
                  </a:lnTo>
                  <a:lnTo>
                    <a:pt x="440" y="277"/>
                  </a:lnTo>
                  <a:lnTo>
                    <a:pt x="440" y="277"/>
                  </a:lnTo>
                  <a:lnTo>
                    <a:pt x="440" y="277"/>
                  </a:lnTo>
                  <a:lnTo>
                    <a:pt x="443" y="277"/>
                  </a:lnTo>
                  <a:lnTo>
                    <a:pt x="443" y="277"/>
                  </a:lnTo>
                  <a:lnTo>
                    <a:pt x="445" y="274"/>
                  </a:lnTo>
                  <a:lnTo>
                    <a:pt x="445" y="272"/>
                  </a:lnTo>
                  <a:lnTo>
                    <a:pt x="448" y="272"/>
                  </a:lnTo>
                  <a:lnTo>
                    <a:pt x="450" y="272"/>
                  </a:lnTo>
                  <a:lnTo>
                    <a:pt x="455" y="272"/>
                  </a:lnTo>
                  <a:lnTo>
                    <a:pt x="457" y="272"/>
                  </a:lnTo>
                  <a:lnTo>
                    <a:pt x="457" y="272"/>
                  </a:lnTo>
                  <a:lnTo>
                    <a:pt x="459" y="270"/>
                  </a:lnTo>
                  <a:lnTo>
                    <a:pt x="459" y="270"/>
                  </a:lnTo>
                  <a:lnTo>
                    <a:pt x="462" y="270"/>
                  </a:lnTo>
                  <a:lnTo>
                    <a:pt x="462" y="270"/>
                  </a:lnTo>
                  <a:lnTo>
                    <a:pt x="464" y="270"/>
                  </a:lnTo>
                  <a:lnTo>
                    <a:pt x="469" y="267"/>
                  </a:lnTo>
                  <a:lnTo>
                    <a:pt x="471" y="267"/>
                  </a:lnTo>
                  <a:lnTo>
                    <a:pt x="471" y="267"/>
                  </a:lnTo>
                  <a:lnTo>
                    <a:pt x="474" y="267"/>
                  </a:lnTo>
                  <a:lnTo>
                    <a:pt x="474" y="267"/>
                  </a:lnTo>
                  <a:lnTo>
                    <a:pt x="474" y="265"/>
                  </a:lnTo>
                  <a:lnTo>
                    <a:pt x="474" y="265"/>
                  </a:lnTo>
                  <a:lnTo>
                    <a:pt x="476" y="265"/>
                  </a:lnTo>
                  <a:lnTo>
                    <a:pt x="478" y="265"/>
                  </a:lnTo>
                  <a:lnTo>
                    <a:pt x="478" y="263"/>
                  </a:lnTo>
                  <a:lnTo>
                    <a:pt x="481" y="263"/>
                  </a:lnTo>
                  <a:lnTo>
                    <a:pt x="481" y="260"/>
                  </a:lnTo>
                  <a:lnTo>
                    <a:pt x="481" y="260"/>
                  </a:lnTo>
                  <a:lnTo>
                    <a:pt x="481" y="255"/>
                  </a:lnTo>
                  <a:lnTo>
                    <a:pt x="481" y="255"/>
                  </a:lnTo>
                  <a:lnTo>
                    <a:pt x="483" y="253"/>
                  </a:lnTo>
                  <a:lnTo>
                    <a:pt x="483" y="253"/>
                  </a:lnTo>
                  <a:lnTo>
                    <a:pt x="483" y="253"/>
                  </a:lnTo>
                  <a:lnTo>
                    <a:pt x="485" y="251"/>
                  </a:lnTo>
                  <a:lnTo>
                    <a:pt x="485" y="251"/>
                  </a:lnTo>
                  <a:lnTo>
                    <a:pt x="492" y="251"/>
                  </a:lnTo>
                  <a:lnTo>
                    <a:pt x="492" y="251"/>
                  </a:lnTo>
                  <a:lnTo>
                    <a:pt x="492" y="251"/>
                  </a:lnTo>
                  <a:lnTo>
                    <a:pt x="495" y="248"/>
                  </a:lnTo>
                  <a:lnTo>
                    <a:pt x="495" y="248"/>
                  </a:lnTo>
                  <a:lnTo>
                    <a:pt x="500" y="248"/>
                  </a:lnTo>
                  <a:lnTo>
                    <a:pt x="500" y="248"/>
                  </a:lnTo>
                  <a:lnTo>
                    <a:pt x="502" y="248"/>
                  </a:lnTo>
                  <a:lnTo>
                    <a:pt x="497" y="246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25" name="Freeform 124"/>
            <p:cNvSpPr>
              <a:spLocks/>
            </p:cNvSpPr>
            <p:nvPr/>
          </p:nvSpPr>
          <p:spPr bwMode="auto">
            <a:xfrm>
              <a:off x="7283449" y="2525279"/>
              <a:ext cx="260350" cy="527050"/>
            </a:xfrm>
            <a:custGeom>
              <a:avLst/>
              <a:gdLst>
                <a:gd name="T0" fmla="*/ 159 w 164"/>
                <a:gd name="T1" fmla="*/ 88 h 332"/>
                <a:gd name="T2" fmla="*/ 159 w 164"/>
                <a:gd name="T3" fmla="*/ 74 h 332"/>
                <a:gd name="T4" fmla="*/ 154 w 164"/>
                <a:gd name="T5" fmla="*/ 67 h 332"/>
                <a:gd name="T6" fmla="*/ 149 w 164"/>
                <a:gd name="T7" fmla="*/ 36 h 332"/>
                <a:gd name="T8" fmla="*/ 147 w 164"/>
                <a:gd name="T9" fmla="*/ 31 h 332"/>
                <a:gd name="T10" fmla="*/ 138 w 164"/>
                <a:gd name="T11" fmla="*/ 26 h 332"/>
                <a:gd name="T12" fmla="*/ 133 w 164"/>
                <a:gd name="T13" fmla="*/ 19 h 332"/>
                <a:gd name="T14" fmla="*/ 116 w 164"/>
                <a:gd name="T15" fmla="*/ 3 h 332"/>
                <a:gd name="T16" fmla="*/ 107 w 164"/>
                <a:gd name="T17" fmla="*/ 0 h 332"/>
                <a:gd name="T18" fmla="*/ 102 w 164"/>
                <a:gd name="T19" fmla="*/ 5 h 332"/>
                <a:gd name="T20" fmla="*/ 95 w 164"/>
                <a:gd name="T21" fmla="*/ 5 h 332"/>
                <a:gd name="T22" fmla="*/ 93 w 164"/>
                <a:gd name="T23" fmla="*/ 7 h 332"/>
                <a:gd name="T24" fmla="*/ 88 w 164"/>
                <a:gd name="T25" fmla="*/ 7 h 332"/>
                <a:gd name="T26" fmla="*/ 90 w 164"/>
                <a:gd name="T27" fmla="*/ 22 h 332"/>
                <a:gd name="T28" fmla="*/ 88 w 164"/>
                <a:gd name="T29" fmla="*/ 24 h 332"/>
                <a:gd name="T30" fmla="*/ 81 w 164"/>
                <a:gd name="T31" fmla="*/ 38 h 332"/>
                <a:gd name="T32" fmla="*/ 62 w 164"/>
                <a:gd name="T33" fmla="*/ 52 h 332"/>
                <a:gd name="T34" fmla="*/ 50 w 164"/>
                <a:gd name="T35" fmla="*/ 52 h 332"/>
                <a:gd name="T36" fmla="*/ 38 w 164"/>
                <a:gd name="T37" fmla="*/ 50 h 332"/>
                <a:gd name="T38" fmla="*/ 34 w 164"/>
                <a:gd name="T39" fmla="*/ 55 h 332"/>
                <a:gd name="T40" fmla="*/ 29 w 164"/>
                <a:gd name="T41" fmla="*/ 60 h 332"/>
                <a:gd name="T42" fmla="*/ 26 w 164"/>
                <a:gd name="T43" fmla="*/ 62 h 332"/>
                <a:gd name="T44" fmla="*/ 22 w 164"/>
                <a:gd name="T45" fmla="*/ 60 h 332"/>
                <a:gd name="T46" fmla="*/ 19 w 164"/>
                <a:gd name="T47" fmla="*/ 67 h 332"/>
                <a:gd name="T48" fmla="*/ 17 w 164"/>
                <a:gd name="T49" fmla="*/ 69 h 332"/>
                <a:gd name="T50" fmla="*/ 19 w 164"/>
                <a:gd name="T51" fmla="*/ 74 h 332"/>
                <a:gd name="T52" fmla="*/ 15 w 164"/>
                <a:gd name="T53" fmla="*/ 74 h 332"/>
                <a:gd name="T54" fmla="*/ 10 w 164"/>
                <a:gd name="T55" fmla="*/ 71 h 332"/>
                <a:gd name="T56" fmla="*/ 10 w 164"/>
                <a:gd name="T57" fmla="*/ 76 h 332"/>
                <a:gd name="T58" fmla="*/ 5 w 164"/>
                <a:gd name="T59" fmla="*/ 83 h 332"/>
                <a:gd name="T60" fmla="*/ 0 w 164"/>
                <a:gd name="T61" fmla="*/ 107 h 332"/>
                <a:gd name="T62" fmla="*/ 31 w 164"/>
                <a:gd name="T63" fmla="*/ 133 h 332"/>
                <a:gd name="T64" fmla="*/ 29 w 164"/>
                <a:gd name="T65" fmla="*/ 154 h 332"/>
                <a:gd name="T66" fmla="*/ 36 w 164"/>
                <a:gd name="T67" fmla="*/ 168 h 332"/>
                <a:gd name="T68" fmla="*/ 45 w 164"/>
                <a:gd name="T69" fmla="*/ 206 h 332"/>
                <a:gd name="T70" fmla="*/ 45 w 164"/>
                <a:gd name="T71" fmla="*/ 218 h 332"/>
                <a:gd name="T72" fmla="*/ 45 w 164"/>
                <a:gd name="T73" fmla="*/ 263 h 332"/>
                <a:gd name="T74" fmla="*/ 43 w 164"/>
                <a:gd name="T75" fmla="*/ 296 h 332"/>
                <a:gd name="T76" fmla="*/ 43 w 164"/>
                <a:gd name="T77" fmla="*/ 306 h 332"/>
                <a:gd name="T78" fmla="*/ 45 w 164"/>
                <a:gd name="T79" fmla="*/ 313 h 332"/>
                <a:gd name="T80" fmla="*/ 48 w 164"/>
                <a:gd name="T81" fmla="*/ 317 h 332"/>
                <a:gd name="T82" fmla="*/ 45 w 164"/>
                <a:gd name="T83" fmla="*/ 332 h 332"/>
                <a:gd name="T84" fmla="*/ 105 w 164"/>
                <a:gd name="T85" fmla="*/ 317 h 332"/>
                <a:gd name="T86" fmla="*/ 107 w 164"/>
                <a:gd name="T87" fmla="*/ 303 h 332"/>
                <a:gd name="T88" fmla="*/ 105 w 164"/>
                <a:gd name="T89" fmla="*/ 296 h 332"/>
                <a:gd name="T90" fmla="*/ 105 w 164"/>
                <a:gd name="T91" fmla="*/ 287 h 332"/>
                <a:gd name="T92" fmla="*/ 107 w 164"/>
                <a:gd name="T93" fmla="*/ 268 h 332"/>
                <a:gd name="T94" fmla="*/ 105 w 164"/>
                <a:gd name="T95" fmla="*/ 256 h 332"/>
                <a:gd name="T96" fmla="*/ 102 w 164"/>
                <a:gd name="T97" fmla="*/ 242 h 332"/>
                <a:gd name="T98" fmla="*/ 105 w 164"/>
                <a:gd name="T99" fmla="*/ 225 h 332"/>
                <a:gd name="T100" fmla="*/ 105 w 164"/>
                <a:gd name="T101" fmla="*/ 213 h 332"/>
                <a:gd name="T102" fmla="*/ 107 w 164"/>
                <a:gd name="T103" fmla="*/ 194 h 332"/>
                <a:gd name="T104" fmla="*/ 107 w 164"/>
                <a:gd name="T105" fmla="*/ 187 h 332"/>
                <a:gd name="T106" fmla="*/ 112 w 164"/>
                <a:gd name="T107" fmla="*/ 180 h 332"/>
                <a:gd name="T108" fmla="*/ 123 w 164"/>
                <a:gd name="T109" fmla="*/ 178 h 332"/>
                <a:gd name="T110" fmla="*/ 128 w 164"/>
                <a:gd name="T111" fmla="*/ 157 h 332"/>
                <a:gd name="T112" fmla="*/ 135 w 164"/>
                <a:gd name="T113" fmla="*/ 149 h 332"/>
                <a:gd name="T114" fmla="*/ 142 w 164"/>
                <a:gd name="T115" fmla="*/ 138 h 332"/>
                <a:gd name="T116" fmla="*/ 154 w 164"/>
                <a:gd name="T117" fmla="*/ 123 h 332"/>
                <a:gd name="T118" fmla="*/ 152 w 164"/>
                <a:gd name="T119" fmla="*/ 112 h 332"/>
                <a:gd name="T120" fmla="*/ 161 w 164"/>
                <a:gd name="T121" fmla="*/ 107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4" h="332">
                  <a:moveTo>
                    <a:pt x="164" y="95"/>
                  </a:moveTo>
                  <a:lnTo>
                    <a:pt x="164" y="95"/>
                  </a:lnTo>
                  <a:lnTo>
                    <a:pt x="164" y="93"/>
                  </a:lnTo>
                  <a:lnTo>
                    <a:pt x="164" y="93"/>
                  </a:lnTo>
                  <a:lnTo>
                    <a:pt x="164" y="90"/>
                  </a:lnTo>
                  <a:lnTo>
                    <a:pt x="161" y="90"/>
                  </a:lnTo>
                  <a:lnTo>
                    <a:pt x="161" y="90"/>
                  </a:lnTo>
                  <a:lnTo>
                    <a:pt x="161" y="90"/>
                  </a:lnTo>
                  <a:lnTo>
                    <a:pt x="161" y="88"/>
                  </a:lnTo>
                  <a:lnTo>
                    <a:pt x="159" y="88"/>
                  </a:lnTo>
                  <a:lnTo>
                    <a:pt x="159" y="88"/>
                  </a:lnTo>
                  <a:lnTo>
                    <a:pt x="159" y="88"/>
                  </a:lnTo>
                  <a:lnTo>
                    <a:pt x="159" y="86"/>
                  </a:lnTo>
                  <a:lnTo>
                    <a:pt x="159" y="86"/>
                  </a:lnTo>
                  <a:lnTo>
                    <a:pt x="159" y="86"/>
                  </a:lnTo>
                  <a:lnTo>
                    <a:pt x="159" y="83"/>
                  </a:lnTo>
                  <a:lnTo>
                    <a:pt x="159" y="81"/>
                  </a:lnTo>
                  <a:lnTo>
                    <a:pt x="159" y="76"/>
                  </a:lnTo>
                  <a:lnTo>
                    <a:pt x="159" y="76"/>
                  </a:lnTo>
                  <a:lnTo>
                    <a:pt x="159" y="74"/>
                  </a:lnTo>
                  <a:lnTo>
                    <a:pt x="157" y="74"/>
                  </a:lnTo>
                  <a:lnTo>
                    <a:pt x="157" y="74"/>
                  </a:lnTo>
                  <a:lnTo>
                    <a:pt x="157" y="71"/>
                  </a:lnTo>
                  <a:lnTo>
                    <a:pt x="159" y="69"/>
                  </a:lnTo>
                  <a:lnTo>
                    <a:pt x="157" y="69"/>
                  </a:lnTo>
                  <a:lnTo>
                    <a:pt x="157" y="69"/>
                  </a:lnTo>
                  <a:lnTo>
                    <a:pt x="157" y="69"/>
                  </a:lnTo>
                  <a:lnTo>
                    <a:pt x="157" y="69"/>
                  </a:lnTo>
                  <a:lnTo>
                    <a:pt x="157" y="69"/>
                  </a:lnTo>
                  <a:lnTo>
                    <a:pt x="154" y="67"/>
                  </a:lnTo>
                  <a:lnTo>
                    <a:pt x="145" y="55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48"/>
                  </a:lnTo>
                  <a:lnTo>
                    <a:pt x="145" y="48"/>
                  </a:lnTo>
                  <a:lnTo>
                    <a:pt x="147" y="45"/>
                  </a:lnTo>
                  <a:lnTo>
                    <a:pt x="149" y="38"/>
                  </a:lnTo>
                  <a:lnTo>
                    <a:pt x="152" y="38"/>
                  </a:lnTo>
                  <a:lnTo>
                    <a:pt x="152" y="38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49" y="33"/>
                  </a:lnTo>
                  <a:lnTo>
                    <a:pt x="149" y="33"/>
                  </a:lnTo>
                  <a:lnTo>
                    <a:pt x="149" y="33"/>
                  </a:lnTo>
                  <a:lnTo>
                    <a:pt x="149" y="33"/>
                  </a:lnTo>
                  <a:lnTo>
                    <a:pt x="147" y="33"/>
                  </a:lnTo>
                  <a:lnTo>
                    <a:pt x="147" y="31"/>
                  </a:lnTo>
                  <a:lnTo>
                    <a:pt x="145" y="31"/>
                  </a:lnTo>
                  <a:lnTo>
                    <a:pt x="145" y="29"/>
                  </a:lnTo>
                  <a:lnTo>
                    <a:pt x="142" y="29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38" y="26"/>
                  </a:lnTo>
                  <a:lnTo>
                    <a:pt x="138" y="26"/>
                  </a:lnTo>
                  <a:lnTo>
                    <a:pt x="138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3" y="24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19"/>
                  </a:lnTo>
                  <a:lnTo>
                    <a:pt x="133" y="19"/>
                  </a:lnTo>
                  <a:lnTo>
                    <a:pt x="133" y="19"/>
                  </a:lnTo>
                  <a:lnTo>
                    <a:pt x="133" y="19"/>
                  </a:lnTo>
                  <a:lnTo>
                    <a:pt x="123" y="10"/>
                  </a:lnTo>
                  <a:lnTo>
                    <a:pt x="121" y="7"/>
                  </a:lnTo>
                  <a:lnTo>
                    <a:pt x="121" y="7"/>
                  </a:lnTo>
                  <a:lnTo>
                    <a:pt x="119" y="5"/>
                  </a:lnTo>
                  <a:lnTo>
                    <a:pt x="119" y="5"/>
                  </a:lnTo>
                  <a:lnTo>
                    <a:pt x="119" y="5"/>
                  </a:lnTo>
                  <a:lnTo>
                    <a:pt x="116" y="5"/>
                  </a:lnTo>
                  <a:lnTo>
                    <a:pt x="116" y="5"/>
                  </a:lnTo>
                  <a:lnTo>
                    <a:pt x="116" y="5"/>
                  </a:lnTo>
                  <a:lnTo>
                    <a:pt x="116" y="3"/>
                  </a:lnTo>
                  <a:lnTo>
                    <a:pt x="116" y="3"/>
                  </a:lnTo>
                  <a:lnTo>
                    <a:pt x="114" y="3"/>
                  </a:lnTo>
                  <a:lnTo>
                    <a:pt x="114" y="3"/>
                  </a:lnTo>
                  <a:lnTo>
                    <a:pt x="112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2" y="3"/>
                  </a:lnTo>
                  <a:lnTo>
                    <a:pt x="102" y="3"/>
                  </a:lnTo>
                  <a:lnTo>
                    <a:pt x="102" y="3"/>
                  </a:lnTo>
                  <a:lnTo>
                    <a:pt x="102" y="3"/>
                  </a:lnTo>
                  <a:lnTo>
                    <a:pt x="102" y="3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0" y="5"/>
                  </a:lnTo>
                  <a:lnTo>
                    <a:pt x="100" y="5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5" y="5"/>
                  </a:lnTo>
                  <a:lnTo>
                    <a:pt x="95" y="5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86" y="7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6" y="15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90" y="19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88" y="22"/>
                  </a:lnTo>
                  <a:lnTo>
                    <a:pt x="88" y="22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6" y="26"/>
                  </a:lnTo>
                  <a:lnTo>
                    <a:pt x="86" y="26"/>
                  </a:lnTo>
                  <a:lnTo>
                    <a:pt x="86" y="26"/>
                  </a:lnTo>
                  <a:lnTo>
                    <a:pt x="86" y="31"/>
                  </a:lnTo>
                  <a:lnTo>
                    <a:pt x="83" y="33"/>
                  </a:lnTo>
                  <a:lnTo>
                    <a:pt x="81" y="36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41"/>
                  </a:lnTo>
                  <a:lnTo>
                    <a:pt x="79" y="41"/>
                  </a:lnTo>
                  <a:lnTo>
                    <a:pt x="74" y="45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4" y="52"/>
                  </a:lnTo>
                  <a:lnTo>
                    <a:pt x="62" y="52"/>
                  </a:lnTo>
                  <a:lnTo>
                    <a:pt x="62" y="52"/>
                  </a:lnTo>
                  <a:lnTo>
                    <a:pt x="60" y="52"/>
                  </a:lnTo>
                  <a:lnTo>
                    <a:pt x="60" y="50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5" y="52"/>
                  </a:lnTo>
                  <a:lnTo>
                    <a:pt x="52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45" y="52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0"/>
                  </a:lnTo>
                  <a:lnTo>
                    <a:pt x="43" y="50"/>
                  </a:lnTo>
                  <a:lnTo>
                    <a:pt x="38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4" y="50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6" y="60"/>
                  </a:lnTo>
                  <a:lnTo>
                    <a:pt x="26" y="57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2"/>
                  </a:lnTo>
                  <a:lnTo>
                    <a:pt x="26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19" y="62"/>
                  </a:lnTo>
                  <a:lnTo>
                    <a:pt x="19" y="62"/>
                  </a:lnTo>
                  <a:lnTo>
                    <a:pt x="19" y="62"/>
                  </a:lnTo>
                  <a:lnTo>
                    <a:pt x="19" y="64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5" y="67"/>
                  </a:lnTo>
                  <a:lnTo>
                    <a:pt x="15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69"/>
                  </a:lnTo>
                  <a:lnTo>
                    <a:pt x="17" y="71"/>
                  </a:lnTo>
                  <a:lnTo>
                    <a:pt x="17" y="71"/>
                  </a:lnTo>
                  <a:lnTo>
                    <a:pt x="17" y="71"/>
                  </a:lnTo>
                  <a:lnTo>
                    <a:pt x="17" y="71"/>
                  </a:lnTo>
                  <a:lnTo>
                    <a:pt x="19" y="74"/>
                  </a:lnTo>
                  <a:lnTo>
                    <a:pt x="19" y="74"/>
                  </a:lnTo>
                  <a:lnTo>
                    <a:pt x="19" y="74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8" y="76"/>
                  </a:lnTo>
                  <a:lnTo>
                    <a:pt x="5" y="78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8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0" y="107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5" y="112"/>
                  </a:lnTo>
                  <a:lnTo>
                    <a:pt x="10" y="116"/>
                  </a:lnTo>
                  <a:lnTo>
                    <a:pt x="12" y="119"/>
                  </a:lnTo>
                  <a:lnTo>
                    <a:pt x="17" y="121"/>
                  </a:lnTo>
                  <a:lnTo>
                    <a:pt x="24" y="126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3"/>
                  </a:lnTo>
                  <a:lnTo>
                    <a:pt x="31" y="135"/>
                  </a:lnTo>
                  <a:lnTo>
                    <a:pt x="31" y="142"/>
                  </a:lnTo>
                  <a:lnTo>
                    <a:pt x="31" y="147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1" y="152"/>
                  </a:lnTo>
                  <a:lnTo>
                    <a:pt x="31" y="152"/>
                  </a:lnTo>
                  <a:lnTo>
                    <a:pt x="31" y="152"/>
                  </a:lnTo>
                  <a:lnTo>
                    <a:pt x="29" y="154"/>
                  </a:lnTo>
                  <a:lnTo>
                    <a:pt x="29" y="154"/>
                  </a:lnTo>
                  <a:lnTo>
                    <a:pt x="29" y="154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59"/>
                  </a:lnTo>
                  <a:lnTo>
                    <a:pt x="34" y="164"/>
                  </a:lnTo>
                  <a:lnTo>
                    <a:pt x="34" y="166"/>
                  </a:lnTo>
                  <a:lnTo>
                    <a:pt x="36" y="168"/>
                  </a:lnTo>
                  <a:lnTo>
                    <a:pt x="36" y="168"/>
                  </a:lnTo>
                  <a:lnTo>
                    <a:pt x="38" y="173"/>
                  </a:lnTo>
                  <a:lnTo>
                    <a:pt x="43" y="175"/>
                  </a:lnTo>
                  <a:lnTo>
                    <a:pt x="43" y="178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7"/>
                  </a:lnTo>
                  <a:lnTo>
                    <a:pt x="45" y="194"/>
                  </a:lnTo>
                  <a:lnTo>
                    <a:pt x="45" y="199"/>
                  </a:lnTo>
                  <a:lnTo>
                    <a:pt x="45" y="206"/>
                  </a:lnTo>
                  <a:lnTo>
                    <a:pt x="45" y="206"/>
                  </a:lnTo>
                  <a:lnTo>
                    <a:pt x="45" y="209"/>
                  </a:lnTo>
                  <a:lnTo>
                    <a:pt x="45" y="209"/>
                  </a:lnTo>
                  <a:lnTo>
                    <a:pt x="48" y="211"/>
                  </a:lnTo>
                  <a:lnTo>
                    <a:pt x="48" y="211"/>
                  </a:lnTo>
                  <a:lnTo>
                    <a:pt x="48" y="211"/>
                  </a:lnTo>
                  <a:lnTo>
                    <a:pt x="45" y="213"/>
                  </a:lnTo>
                  <a:lnTo>
                    <a:pt x="45" y="216"/>
                  </a:lnTo>
                  <a:lnTo>
                    <a:pt x="45" y="216"/>
                  </a:lnTo>
                  <a:lnTo>
                    <a:pt x="45" y="218"/>
                  </a:lnTo>
                  <a:lnTo>
                    <a:pt x="45" y="218"/>
                  </a:lnTo>
                  <a:lnTo>
                    <a:pt x="45" y="218"/>
                  </a:lnTo>
                  <a:lnTo>
                    <a:pt x="45" y="218"/>
                  </a:lnTo>
                  <a:lnTo>
                    <a:pt x="45" y="218"/>
                  </a:lnTo>
                  <a:lnTo>
                    <a:pt x="45" y="223"/>
                  </a:lnTo>
                  <a:lnTo>
                    <a:pt x="45" y="228"/>
                  </a:lnTo>
                  <a:lnTo>
                    <a:pt x="45" y="237"/>
                  </a:lnTo>
                  <a:lnTo>
                    <a:pt x="45" y="246"/>
                  </a:lnTo>
                  <a:lnTo>
                    <a:pt x="45" y="256"/>
                  </a:lnTo>
                  <a:lnTo>
                    <a:pt x="45" y="258"/>
                  </a:lnTo>
                  <a:lnTo>
                    <a:pt x="45" y="263"/>
                  </a:lnTo>
                  <a:lnTo>
                    <a:pt x="45" y="268"/>
                  </a:lnTo>
                  <a:lnTo>
                    <a:pt x="45" y="275"/>
                  </a:lnTo>
                  <a:lnTo>
                    <a:pt x="45" y="282"/>
                  </a:lnTo>
                  <a:lnTo>
                    <a:pt x="45" y="291"/>
                  </a:lnTo>
                  <a:lnTo>
                    <a:pt x="45" y="291"/>
                  </a:lnTo>
                  <a:lnTo>
                    <a:pt x="41" y="291"/>
                  </a:lnTo>
                  <a:lnTo>
                    <a:pt x="43" y="294"/>
                  </a:lnTo>
                  <a:lnTo>
                    <a:pt x="43" y="296"/>
                  </a:lnTo>
                  <a:lnTo>
                    <a:pt x="43" y="296"/>
                  </a:lnTo>
                  <a:lnTo>
                    <a:pt x="43" y="296"/>
                  </a:lnTo>
                  <a:lnTo>
                    <a:pt x="43" y="296"/>
                  </a:lnTo>
                  <a:lnTo>
                    <a:pt x="43" y="299"/>
                  </a:lnTo>
                  <a:lnTo>
                    <a:pt x="43" y="301"/>
                  </a:lnTo>
                  <a:lnTo>
                    <a:pt x="43" y="301"/>
                  </a:lnTo>
                  <a:lnTo>
                    <a:pt x="43" y="301"/>
                  </a:lnTo>
                  <a:lnTo>
                    <a:pt x="45" y="303"/>
                  </a:lnTo>
                  <a:lnTo>
                    <a:pt x="45" y="303"/>
                  </a:lnTo>
                  <a:lnTo>
                    <a:pt x="45" y="306"/>
                  </a:lnTo>
                  <a:lnTo>
                    <a:pt x="43" y="306"/>
                  </a:lnTo>
                  <a:lnTo>
                    <a:pt x="43" y="306"/>
                  </a:lnTo>
                  <a:lnTo>
                    <a:pt x="43" y="308"/>
                  </a:lnTo>
                  <a:lnTo>
                    <a:pt x="43" y="308"/>
                  </a:lnTo>
                  <a:lnTo>
                    <a:pt x="43" y="308"/>
                  </a:lnTo>
                  <a:lnTo>
                    <a:pt x="45" y="310"/>
                  </a:lnTo>
                  <a:lnTo>
                    <a:pt x="45" y="310"/>
                  </a:lnTo>
                  <a:lnTo>
                    <a:pt x="45" y="310"/>
                  </a:lnTo>
                  <a:lnTo>
                    <a:pt x="43" y="310"/>
                  </a:lnTo>
                  <a:lnTo>
                    <a:pt x="45" y="313"/>
                  </a:lnTo>
                  <a:lnTo>
                    <a:pt x="45" y="313"/>
                  </a:lnTo>
                  <a:lnTo>
                    <a:pt x="45" y="313"/>
                  </a:lnTo>
                  <a:lnTo>
                    <a:pt x="45" y="313"/>
                  </a:lnTo>
                  <a:lnTo>
                    <a:pt x="45" y="313"/>
                  </a:lnTo>
                  <a:lnTo>
                    <a:pt x="45" y="313"/>
                  </a:lnTo>
                  <a:lnTo>
                    <a:pt x="48" y="313"/>
                  </a:lnTo>
                  <a:lnTo>
                    <a:pt x="48" y="313"/>
                  </a:lnTo>
                  <a:lnTo>
                    <a:pt x="48" y="315"/>
                  </a:lnTo>
                  <a:lnTo>
                    <a:pt x="48" y="315"/>
                  </a:lnTo>
                  <a:lnTo>
                    <a:pt x="48" y="315"/>
                  </a:lnTo>
                  <a:lnTo>
                    <a:pt x="48" y="315"/>
                  </a:lnTo>
                  <a:lnTo>
                    <a:pt x="48" y="317"/>
                  </a:lnTo>
                  <a:lnTo>
                    <a:pt x="48" y="317"/>
                  </a:lnTo>
                  <a:lnTo>
                    <a:pt x="48" y="317"/>
                  </a:lnTo>
                  <a:lnTo>
                    <a:pt x="50" y="317"/>
                  </a:lnTo>
                  <a:lnTo>
                    <a:pt x="50" y="320"/>
                  </a:lnTo>
                  <a:lnTo>
                    <a:pt x="50" y="320"/>
                  </a:lnTo>
                  <a:lnTo>
                    <a:pt x="52" y="322"/>
                  </a:lnTo>
                  <a:lnTo>
                    <a:pt x="52" y="325"/>
                  </a:lnTo>
                  <a:lnTo>
                    <a:pt x="55" y="329"/>
                  </a:lnTo>
                  <a:lnTo>
                    <a:pt x="52" y="329"/>
                  </a:lnTo>
                  <a:lnTo>
                    <a:pt x="45" y="332"/>
                  </a:lnTo>
                  <a:lnTo>
                    <a:pt x="45" y="332"/>
                  </a:lnTo>
                  <a:lnTo>
                    <a:pt x="45" y="332"/>
                  </a:lnTo>
                  <a:lnTo>
                    <a:pt x="60" y="329"/>
                  </a:lnTo>
                  <a:lnTo>
                    <a:pt x="79" y="327"/>
                  </a:lnTo>
                  <a:lnTo>
                    <a:pt x="83" y="327"/>
                  </a:lnTo>
                  <a:lnTo>
                    <a:pt x="105" y="325"/>
                  </a:lnTo>
                  <a:lnTo>
                    <a:pt x="105" y="325"/>
                  </a:lnTo>
                  <a:lnTo>
                    <a:pt x="105" y="322"/>
                  </a:lnTo>
                  <a:lnTo>
                    <a:pt x="105" y="320"/>
                  </a:lnTo>
                  <a:lnTo>
                    <a:pt x="105" y="317"/>
                  </a:lnTo>
                  <a:lnTo>
                    <a:pt x="105" y="317"/>
                  </a:lnTo>
                  <a:lnTo>
                    <a:pt x="105" y="315"/>
                  </a:lnTo>
                  <a:lnTo>
                    <a:pt x="105" y="313"/>
                  </a:lnTo>
                  <a:lnTo>
                    <a:pt x="105" y="310"/>
                  </a:lnTo>
                  <a:lnTo>
                    <a:pt x="105" y="310"/>
                  </a:lnTo>
                  <a:lnTo>
                    <a:pt x="105" y="308"/>
                  </a:lnTo>
                  <a:lnTo>
                    <a:pt x="107" y="308"/>
                  </a:lnTo>
                  <a:lnTo>
                    <a:pt x="107" y="308"/>
                  </a:lnTo>
                  <a:lnTo>
                    <a:pt x="107" y="306"/>
                  </a:lnTo>
                  <a:lnTo>
                    <a:pt x="107" y="303"/>
                  </a:lnTo>
                  <a:lnTo>
                    <a:pt x="107" y="303"/>
                  </a:lnTo>
                  <a:lnTo>
                    <a:pt x="107" y="303"/>
                  </a:lnTo>
                  <a:lnTo>
                    <a:pt x="107" y="303"/>
                  </a:lnTo>
                  <a:lnTo>
                    <a:pt x="105" y="303"/>
                  </a:lnTo>
                  <a:lnTo>
                    <a:pt x="105" y="303"/>
                  </a:lnTo>
                  <a:lnTo>
                    <a:pt x="105" y="303"/>
                  </a:lnTo>
                  <a:lnTo>
                    <a:pt x="105" y="301"/>
                  </a:lnTo>
                  <a:lnTo>
                    <a:pt x="105" y="301"/>
                  </a:lnTo>
                  <a:lnTo>
                    <a:pt x="105" y="299"/>
                  </a:lnTo>
                  <a:lnTo>
                    <a:pt x="105" y="296"/>
                  </a:lnTo>
                  <a:lnTo>
                    <a:pt x="105" y="294"/>
                  </a:lnTo>
                  <a:lnTo>
                    <a:pt x="105" y="291"/>
                  </a:lnTo>
                  <a:lnTo>
                    <a:pt x="105" y="289"/>
                  </a:lnTo>
                  <a:lnTo>
                    <a:pt x="107" y="289"/>
                  </a:lnTo>
                  <a:lnTo>
                    <a:pt x="107" y="289"/>
                  </a:lnTo>
                  <a:lnTo>
                    <a:pt x="107" y="289"/>
                  </a:lnTo>
                  <a:lnTo>
                    <a:pt x="107" y="289"/>
                  </a:lnTo>
                  <a:lnTo>
                    <a:pt x="107" y="289"/>
                  </a:lnTo>
                  <a:lnTo>
                    <a:pt x="107" y="287"/>
                  </a:lnTo>
                  <a:lnTo>
                    <a:pt x="105" y="287"/>
                  </a:lnTo>
                  <a:lnTo>
                    <a:pt x="105" y="284"/>
                  </a:lnTo>
                  <a:lnTo>
                    <a:pt x="105" y="284"/>
                  </a:lnTo>
                  <a:lnTo>
                    <a:pt x="105" y="284"/>
                  </a:lnTo>
                  <a:lnTo>
                    <a:pt x="107" y="284"/>
                  </a:lnTo>
                  <a:lnTo>
                    <a:pt x="107" y="284"/>
                  </a:lnTo>
                  <a:lnTo>
                    <a:pt x="107" y="282"/>
                  </a:lnTo>
                  <a:lnTo>
                    <a:pt x="107" y="282"/>
                  </a:lnTo>
                  <a:lnTo>
                    <a:pt x="105" y="268"/>
                  </a:lnTo>
                  <a:lnTo>
                    <a:pt x="105" y="268"/>
                  </a:lnTo>
                  <a:lnTo>
                    <a:pt x="107" y="268"/>
                  </a:lnTo>
                  <a:lnTo>
                    <a:pt x="107" y="268"/>
                  </a:lnTo>
                  <a:lnTo>
                    <a:pt x="107" y="268"/>
                  </a:lnTo>
                  <a:lnTo>
                    <a:pt x="107" y="268"/>
                  </a:lnTo>
                  <a:lnTo>
                    <a:pt x="107" y="268"/>
                  </a:lnTo>
                  <a:lnTo>
                    <a:pt x="109" y="268"/>
                  </a:lnTo>
                  <a:lnTo>
                    <a:pt x="109" y="265"/>
                  </a:lnTo>
                  <a:lnTo>
                    <a:pt x="107" y="263"/>
                  </a:lnTo>
                  <a:lnTo>
                    <a:pt x="105" y="261"/>
                  </a:lnTo>
                  <a:lnTo>
                    <a:pt x="105" y="258"/>
                  </a:lnTo>
                  <a:lnTo>
                    <a:pt x="105" y="256"/>
                  </a:lnTo>
                  <a:lnTo>
                    <a:pt x="105" y="256"/>
                  </a:lnTo>
                  <a:lnTo>
                    <a:pt x="105" y="249"/>
                  </a:lnTo>
                  <a:lnTo>
                    <a:pt x="105" y="246"/>
                  </a:lnTo>
                  <a:lnTo>
                    <a:pt x="105" y="246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2" y="242"/>
                  </a:lnTo>
                  <a:lnTo>
                    <a:pt x="102" y="242"/>
                  </a:lnTo>
                  <a:lnTo>
                    <a:pt x="102" y="242"/>
                  </a:lnTo>
                  <a:lnTo>
                    <a:pt x="102" y="242"/>
                  </a:lnTo>
                  <a:lnTo>
                    <a:pt x="102" y="242"/>
                  </a:lnTo>
                  <a:lnTo>
                    <a:pt x="102" y="237"/>
                  </a:lnTo>
                  <a:lnTo>
                    <a:pt x="105" y="235"/>
                  </a:lnTo>
                  <a:lnTo>
                    <a:pt x="105" y="230"/>
                  </a:lnTo>
                  <a:lnTo>
                    <a:pt x="105" y="230"/>
                  </a:lnTo>
                  <a:lnTo>
                    <a:pt x="105" y="230"/>
                  </a:lnTo>
                  <a:lnTo>
                    <a:pt x="105" y="228"/>
                  </a:lnTo>
                  <a:lnTo>
                    <a:pt x="105" y="228"/>
                  </a:lnTo>
                  <a:lnTo>
                    <a:pt x="105" y="225"/>
                  </a:lnTo>
                  <a:lnTo>
                    <a:pt x="105" y="225"/>
                  </a:lnTo>
                  <a:lnTo>
                    <a:pt x="105" y="223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18"/>
                  </a:lnTo>
                  <a:lnTo>
                    <a:pt x="105" y="216"/>
                  </a:lnTo>
                  <a:lnTo>
                    <a:pt x="105" y="216"/>
                  </a:lnTo>
                  <a:lnTo>
                    <a:pt x="105" y="216"/>
                  </a:lnTo>
                  <a:lnTo>
                    <a:pt x="105" y="216"/>
                  </a:lnTo>
                  <a:lnTo>
                    <a:pt x="105" y="213"/>
                  </a:lnTo>
                  <a:lnTo>
                    <a:pt x="105" y="213"/>
                  </a:lnTo>
                  <a:lnTo>
                    <a:pt x="105" y="211"/>
                  </a:lnTo>
                  <a:lnTo>
                    <a:pt x="105" y="211"/>
                  </a:lnTo>
                  <a:lnTo>
                    <a:pt x="105" y="209"/>
                  </a:lnTo>
                  <a:lnTo>
                    <a:pt x="105" y="197"/>
                  </a:lnTo>
                  <a:lnTo>
                    <a:pt x="105" y="194"/>
                  </a:lnTo>
                  <a:lnTo>
                    <a:pt x="105" y="194"/>
                  </a:lnTo>
                  <a:lnTo>
                    <a:pt x="105" y="194"/>
                  </a:lnTo>
                  <a:lnTo>
                    <a:pt x="107" y="194"/>
                  </a:lnTo>
                  <a:lnTo>
                    <a:pt x="107" y="194"/>
                  </a:lnTo>
                  <a:lnTo>
                    <a:pt x="107" y="194"/>
                  </a:lnTo>
                  <a:lnTo>
                    <a:pt x="107" y="192"/>
                  </a:lnTo>
                  <a:lnTo>
                    <a:pt x="107" y="192"/>
                  </a:lnTo>
                  <a:lnTo>
                    <a:pt x="107" y="192"/>
                  </a:lnTo>
                  <a:lnTo>
                    <a:pt x="107" y="190"/>
                  </a:lnTo>
                  <a:lnTo>
                    <a:pt x="107" y="190"/>
                  </a:lnTo>
                  <a:lnTo>
                    <a:pt x="107" y="190"/>
                  </a:lnTo>
                  <a:lnTo>
                    <a:pt x="107" y="187"/>
                  </a:lnTo>
                  <a:lnTo>
                    <a:pt x="107" y="187"/>
                  </a:lnTo>
                  <a:lnTo>
                    <a:pt x="107" y="187"/>
                  </a:lnTo>
                  <a:lnTo>
                    <a:pt x="107" y="187"/>
                  </a:lnTo>
                  <a:lnTo>
                    <a:pt x="107" y="187"/>
                  </a:lnTo>
                  <a:lnTo>
                    <a:pt x="107" y="187"/>
                  </a:lnTo>
                  <a:lnTo>
                    <a:pt x="107" y="185"/>
                  </a:lnTo>
                  <a:lnTo>
                    <a:pt x="107" y="183"/>
                  </a:lnTo>
                  <a:lnTo>
                    <a:pt x="107" y="180"/>
                  </a:lnTo>
                  <a:lnTo>
                    <a:pt x="112" y="180"/>
                  </a:lnTo>
                  <a:lnTo>
                    <a:pt x="112" y="180"/>
                  </a:lnTo>
                  <a:lnTo>
                    <a:pt x="112" y="180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4" y="180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19" y="180"/>
                  </a:lnTo>
                  <a:lnTo>
                    <a:pt x="119" y="180"/>
                  </a:lnTo>
                  <a:lnTo>
                    <a:pt x="121" y="180"/>
                  </a:lnTo>
                  <a:lnTo>
                    <a:pt x="123" y="178"/>
                  </a:lnTo>
                  <a:lnTo>
                    <a:pt x="123" y="175"/>
                  </a:lnTo>
                  <a:lnTo>
                    <a:pt x="126" y="171"/>
                  </a:lnTo>
                  <a:lnTo>
                    <a:pt x="128" y="168"/>
                  </a:lnTo>
                  <a:lnTo>
                    <a:pt x="128" y="168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6" y="161"/>
                  </a:lnTo>
                  <a:lnTo>
                    <a:pt x="126" y="161"/>
                  </a:lnTo>
                  <a:lnTo>
                    <a:pt x="126" y="159"/>
                  </a:lnTo>
                  <a:lnTo>
                    <a:pt x="128" y="157"/>
                  </a:lnTo>
                  <a:lnTo>
                    <a:pt x="128" y="157"/>
                  </a:lnTo>
                  <a:lnTo>
                    <a:pt x="128" y="157"/>
                  </a:lnTo>
                  <a:lnTo>
                    <a:pt x="128" y="157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33" y="149"/>
                  </a:lnTo>
                  <a:lnTo>
                    <a:pt x="133" y="149"/>
                  </a:lnTo>
                  <a:lnTo>
                    <a:pt x="133" y="149"/>
                  </a:lnTo>
                  <a:lnTo>
                    <a:pt x="135" y="149"/>
                  </a:lnTo>
                  <a:lnTo>
                    <a:pt x="135" y="149"/>
                  </a:lnTo>
                  <a:lnTo>
                    <a:pt x="138" y="147"/>
                  </a:lnTo>
                  <a:lnTo>
                    <a:pt x="138" y="147"/>
                  </a:lnTo>
                  <a:lnTo>
                    <a:pt x="138" y="145"/>
                  </a:lnTo>
                  <a:lnTo>
                    <a:pt x="135" y="142"/>
                  </a:lnTo>
                  <a:lnTo>
                    <a:pt x="135" y="142"/>
                  </a:lnTo>
                  <a:lnTo>
                    <a:pt x="135" y="142"/>
                  </a:lnTo>
                  <a:lnTo>
                    <a:pt x="138" y="140"/>
                  </a:lnTo>
                  <a:lnTo>
                    <a:pt x="138" y="140"/>
                  </a:lnTo>
                  <a:lnTo>
                    <a:pt x="142" y="138"/>
                  </a:lnTo>
                  <a:lnTo>
                    <a:pt x="142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9" y="135"/>
                  </a:lnTo>
                  <a:lnTo>
                    <a:pt x="152" y="133"/>
                  </a:lnTo>
                  <a:lnTo>
                    <a:pt x="152" y="131"/>
                  </a:lnTo>
                  <a:lnTo>
                    <a:pt x="152" y="126"/>
                  </a:lnTo>
                  <a:lnTo>
                    <a:pt x="152" y="126"/>
                  </a:lnTo>
                  <a:lnTo>
                    <a:pt x="152" y="126"/>
                  </a:lnTo>
                  <a:lnTo>
                    <a:pt x="154" y="123"/>
                  </a:lnTo>
                  <a:lnTo>
                    <a:pt x="154" y="123"/>
                  </a:lnTo>
                  <a:lnTo>
                    <a:pt x="154" y="123"/>
                  </a:lnTo>
                  <a:lnTo>
                    <a:pt x="154" y="123"/>
                  </a:lnTo>
                  <a:lnTo>
                    <a:pt x="154" y="121"/>
                  </a:lnTo>
                  <a:lnTo>
                    <a:pt x="154" y="121"/>
                  </a:lnTo>
                  <a:lnTo>
                    <a:pt x="154" y="121"/>
                  </a:lnTo>
                  <a:lnTo>
                    <a:pt x="152" y="116"/>
                  </a:lnTo>
                  <a:lnTo>
                    <a:pt x="149" y="114"/>
                  </a:lnTo>
                  <a:lnTo>
                    <a:pt x="149" y="114"/>
                  </a:lnTo>
                  <a:lnTo>
                    <a:pt x="152" y="112"/>
                  </a:lnTo>
                  <a:lnTo>
                    <a:pt x="152" y="109"/>
                  </a:lnTo>
                  <a:lnTo>
                    <a:pt x="152" y="109"/>
                  </a:lnTo>
                  <a:lnTo>
                    <a:pt x="152" y="107"/>
                  </a:lnTo>
                  <a:lnTo>
                    <a:pt x="152" y="107"/>
                  </a:lnTo>
                  <a:lnTo>
                    <a:pt x="154" y="107"/>
                  </a:lnTo>
                  <a:lnTo>
                    <a:pt x="154" y="107"/>
                  </a:lnTo>
                  <a:lnTo>
                    <a:pt x="154" y="104"/>
                  </a:lnTo>
                  <a:lnTo>
                    <a:pt x="157" y="107"/>
                  </a:lnTo>
                  <a:lnTo>
                    <a:pt x="159" y="107"/>
                  </a:lnTo>
                  <a:lnTo>
                    <a:pt x="161" y="107"/>
                  </a:lnTo>
                  <a:lnTo>
                    <a:pt x="161" y="107"/>
                  </a:lnTo>
                  <a:lnTo>
                    <a:pt x="161" y="104"/>
                  </a:lnTo>
                  <a:lnTo>
                    <a:pt x="161" y="102"/>
                  </a:lnTo>
                  <a:lnTo>
                    <a:pt x="161" y="102"/>
                  </a:lnTo>
                  <a:lnTo>
                    <a:pt x="164" y="97"/>
                  </a:lnTo>
                  <a:lnTo>
                    <a:pt x="164" y="97"/>
                  </a:lnTo>
                  <a:lnTo>
                    <a:pt x="164" y="95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26" name="Freeform 125"/>
            <p:cNvSpPr>
              <a:spLocks noEditPoints="1"/>
            </p:cNvSpPr>
            <p:nvPr/>
          </p:nvSpPr>
          <p:spPr bwMode="auto">
            <a:xfrm>
              <a:off x="8207374" y="3949266"/>
              <a:ext cx="1052513" cy="1176338"/>
            </a:xfrm>
            <a:custGeom>
              <a:avLst/>
              <a:gdLst>
                <a:gd name="T0" fmla="*/ 654 w 663"/>
                <a:gd name="T1" fmla="*/ 353 h 741"/>
                <a:gd name="T2" fmla="*/ 597 w 663"/>
                <a:gd name="T3" fmla="*/ 358 h 741"/>
                <a:gd name="T4" fmla="*/ 564 w 663"/>
                <a:gd name="T5" fmla="*/ 353 h 741"/>
                <a:gd name="T6" fmla="*/ 568 w 663"/>
                <a:gd name="T7" fmla="*/ 325 h 741"/>
                <a:gd name="T8" fmla="*/ 554 w 663"/>
                <a:gd name="T9" fmla="*/ 289 h 741"/>
                <a:gd name="T10" fmla="*/ 547 w 663"/>
                <a:gd name="T11" fmla="*/ 237 h 741"/>
                <a:gd name="T12" fmla="*/ 545 w 663"/>
                <a:gd name="T13" fmla="*/ 201 h 741"/>
                <a:gd name="T14" fmla="*/ 545 w 663"/>
                <a:gd name="T15" fmla="*/ 171 h 741"/>
                <a:gd name="T16" fmla="*/ 542 w 663"/>
                <a:gd name="T17" fmla="*/ 157 h 741"/>
                <a:gd name="T18" fmla="*/ 474 w 663"/>
                <a:gd name="T19" fmla="*/ 152 h 741"/>
                <a:gd name="T20" fmla="*/ 419 w 663"/>
                <a:gd name="T21" fmla="*/ 159 h 741"/>
                <a:gd name="T22" fmla="*/ 381 w 663"/>
                <a:gd name="T23" fmla="*/ 192 h 741"/>
                <a:gd name="T24" fmla="*/ 344 w 663"/>
                <a:gd name="T25" fmla="*/ 197 h 741"/>
                <a:gd name="T26" fmla="*/ 310 w 663"/>
                <a:gd name="T27" fmla="*/ 190 h 741"/>
                <a:gd name="T28" fmla="*/ 306 w 663"/>
                <a:gd name="T29" fmla="*/ 183 h 741"/>
                <a:gd name="T30" fmla="*/ 296 w 663"/>
                <a:gd name="T31" fmla="*/ 166 h 741"/>
                <a:gd name="T32" fmla="*/ 284 w 663"/>
                <a:gd name="T33" fmla="*/ 154 h 741"/>
                <a:gd name="T34" fmla="*/ 280 w 663"/>
                <a:gd name="T35" fmla="*/ 130 h 741"/>
                <a:gd name="T36" fmla="*/ 270 w 663"/>
                <a:gd name="T37" fmla="*/ 109 h 741"/>
                <a:gd name="T38" fmla="*/ 268 w 663"/>
                <a:gd name="T39" fmla="*/ 93 h 741"/>
                <a:gd name="T40" fmla="*/ 254 w 663"/>
                <a:gd name="T41" fmla="*/ 81 h 741"/>
                <a:gd name="T42" fmla="*/ 164 w 663"/>
                <a:gd name="T43" fmla="*/ 78 h 741"/>
                <a:gd name="T44" fmla="*/ 90 w 663"/>
                <a:gd name="T45" fmla="*/ 81 h 741"/>
                <a:gd name="T46" fmla="*/ 55 w 663"/>
                <a:gd name="T47" fmla="*/ 88 h 741"/>
                <a:gd name="T48" fmla="*/ 53 w 663"/>
                <a:gd name="T49" fmla="*/ 126 h 741"/>
                <a:gd name="T50" fmla="*/ 79 w 663"/>
                <a:gd name="T51" fmla="*/ 185 h 741"/>
                <a:gd name="T52" fmla="*/ 93 w 663"/>
                <a:gd name="T53" fmla="*/ 230 h 741"/>
                <a:gd name="T54" fmla="*/ 79 w 663"/>
                <a:gd name="T55" fmla="*/ 244 h 741"/>
                <a:gd name="T56" fmla="*/ 81 w 663"/>
                <a:gd name="T57" fmla="*/ 270 h 741"/>
                <a:gd name="T58" fmla="*/ 100 w 663"/>
                <a:gd name="T59" fmla="*/ 317 h 741"/>
                <a:gd name="T60" fmla="*/ 114 w 663"/>
                <a:gd name="T61" fmla="*/ 372 h 741"/>
                <a:gd name="T62" fmla="*/ 105 w 663"/>
                <a:gd name="T63" fmla="*/ 424 h 741"/>
                <a:gd name="T64" fmla="*/ 83 w 663"/>
                <a:gd name="T65" fmla="*/ 443 h 741"/>
                <a:gd name="T66" fmla="*/ 57 w 663"/>
                <a:gd name="T67" fmla="*/ 474 h 741"/>
                <a:gd name="T68" fmla="*/ 48 w 663"/>
                <a:gd name="T69" fmla="*/ 485 h 741"/>
                <a:gd name="T70" fmla="*/ 41 w 663"/>
                <a:gd name="T71" fmla="*/ 512 h 741"/>
                <a:gd name="T72" fmla="*/ 36 w 663"/>
                <a:gd name="T73" fmla="*/ 528 h 741"/>
                <a:gd name="T74" fmla="*/ 31 w 663"/>
                <a:gd name="T75" fmla="*/ 564 h 741"/>
                <a:gd name="T76" fmla="*/ 22 w 663"/>
                <a:gd name="T77" fmla="*/ 585 h 741"/>
                <a:gd name="T78" fmla="*/ 5 w 663"/>
                <a:gd name="T79" fmla="*/ 623 h 741"/>
                <a:gd name="T80" fmla="*/ 5 w 663"/>
                <a:gd name="T81" fmla="*/ 698 h 741"/>
                <a:gd name="T82" fmla="*/ 29 w 663"/>
                <a:gd name="T83" fmla="*/ 691 h 741"/>
                <a:gd name="T84" fmla="*/ 57 w 663"/>
                <a:gd name="T85" fmla="*/ 691 h 741"/>
                <a:gd name="T86" fmla="*/ 86 w 663"/>
                <a:gd name="T87" fmla="*/ 682 h 741"/>
                <a:gd name="T88" fmla="*/ 124 w 663"/>
                <a:gd name="T89" fmla="*/ 706 h 741"/>
                <a:gd name="T90" fmla="*/ 209 w 663"/>
                <a:gd name="T91" fmla="*/ 706 h 741"/>
                <a:gd name="T92" fmla="*/ 370 w 663"/>
                <a:gd name="T93" fmla="*/ 715 h 741"/>
                <a:gd name="T94" fmla="*/ 429 w 663"/>
                <a:gd name="T95" fmla="*/ 732 h 741"/>
                <a:gd name="T96" fmla="*/ 464 w 663"/>
                <a:gd name="T97" fmla="*/ 732 h 741"/>
                <a:gd name="T98" fmla="*/ 495 w 663"/>
                <a:gd name="T99" fmla="*/ 739 h 741"/>
                <a:gd name="T100" fmla="*/ 611 w 663"/>
                <a:gd name="T101" fmla="*/ 722 h 741"/>
                <a:gd name="T102" fmla="*/ 609 w 663"/>
                <a:gd name="T103" fmla="*/ 703 h 741"/>
                <a:gd name="T104" fmla="*/ 580 w 663"/>
                <a:gd name="T105" fmla="*/ 677 h 741"/>
                <a:gd name="T106" fmla="*/ 561 w 663"/>
                <a:gd name="T107" fmla="*/ 658 h 741"/>
                <a:gd name="T108" fmla="*/ 554 w 663"/>
                <a:gd name="T109" fmla="*/ 642 h 741"/>
                <a:gd name="T110" fmla="*/ 552 w 663"/>
                <a:gd name="T111" fmla="*/ 497 h 741"/>
                <a:gd name="T112" fmla="*/ 658 w 663"/>
                <a:gd name="T113" fmla="*/ 417 h 741"/>
                <a:gd name="T114" fmla="*/ 24 w 663"/>
                <a:gd name="T115" fmla="*/ 36 h 741"/>
                <a:gd name="T116" fmla="*/ 29 w 663"/>
                <a:gd name="T117" fmla="*/ 50 h 741"/>
                <a:gd name="T118" fmla="*/ 48 w 663"/>
                <a:gd name="T119" fmla="*/ 45 h 741"/>
                <a:gd name="T120" fmla="*/ 60 w 663"/>
                <a:gd name="T121" fmla="*/ 24 h 741"/>
                <a:gd name="T122" fmla="*/ 57 w 663"/>
                <a:gd name="T123" fmla="*/ 3 h 741"/>
                <a:gd name="T124" fmla="*/ 29 w 663"/>
                <a:gd name="T125" fmla="*/ 19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3" h="741">
                  <a:moveTo>
                    <a:pt x="661" y="379"/>
                  </a:moveTo>
                  <a:lnTo>
                    <a:pt x="661" y="379"/>
                  </a:lnTo>
                  <a:lnTo>
                    <a:pt x="663" y="377"/>
                  </a:lnTo>
                  <a:lnTo>
                    <a:pt x="663" y="377"/>
                  </a:lnTo>
                  <a:lnTo>
                    <a:pt x="663" y="377"/>
                  </a:lnTo>
                  <a:lnTo>
                    <a:pt x="661" y="370"/>
                  </a:lnTo>
                  <a:lnTo>
                    <a:pt x="661" y="370"/>
                  </a:lnTo>
                  <a:lnTo>
                    <a:pt x="661" y="362"/>
                  </a:lnTo>
                  <a:lnTo>
                    <a:pt x="661" y="362"/>
                  </a:lnTo>
                  <a:lnTo>
                    <a:pt x="661" y="360"/>
                  </a:lnTo>
                  <a:lnTo>
                    <a:pt x="661" y="358"/>
                  </a:lnTo>
                  <a:lnTo>
                    <a:pt x="661" y="355"/>
                  </a:lnTo>
                  <a:lnTo>
                    <a:pt x="661" y="355"/>
                  </a:lnTo>
                  <a:lnTo>
                    <a:pt x="661" y="353"/>
                  </a:lnTo>
                  <a:lnTo>
                    <a:pt x="661" y="353"/>
                  </a:lnTo>
                  <a:lnTo>
                    <a:pt x="658" y="351"/>
                  </a:lnTo>
                  <a:lnTo>
                    <a:pt x="658" y="351"/>
                  </a:lnTo>
                  <a:lnTo>
                    <a:pt x="658" y="348"/>
                  </a:lnTo>
                  <a:lnTo>
                    <a:pt x="658" y="348"/>
                  </a:lnTo>
                  <a:lnTo>
                    <a:pt x="656" y="348"/>
                  </a:lnTo>
                  <a:lnTo>
                    <a:pt x="656" y="351"/>
                  </a:lnTo>
                  <a:lnTo>
                    <a:pt x="656" y="351"/>
                  </a:lnTo>
                  <a:lnTo>
                    <a:pt x="656" y="353"/>
                  </a:lnTo>
                  <a:lnTo>
                    <a:pt x="656" y="353"/>
                  </a:lnTo>
                  <a:lnTo>
                    <a:pt x="654" y="353"/>
                  </a:lnTo>
                  <a:lnTo>
                    <a:pt x="654" y="353"/>
                  </a:lnTo>
                  <a:lnTo>
                    <a:pt x="654" y="355"/>
                  </a:lnTo>
                  <a:lnTo>
                    <a:pt x="654" y="355"/>
                  </a:lnTo>
                  <a:lnTo>
                    <a:pt x="651" y="355"/>
                  </a:lnTo>
                  <a:lnTo>
                    <a:pt x="649" y="355"/>
                  </a:lnTo>
                  <a:lnTo>
                    <a:pt x="646" y="355"/>
                  </a:lnTo>
                  <a:lnTo>
                    <a:pt x="644" y="355"/>
                  </a:lnTo>
                  <a:lnTo>
                    <a:pt x="642" y="355"/>
                  </a:lnTo>
                  <a:lnTo>
                    <a:pt x="642" y="355"/>
                  </a:lnTo>
                  <a:lnTo>
                    <a:pt x="637" y="353"/>
                  </a:lnTo>
                  <a:lnTo>
                    <a:pt x="632" y="353"/>
                  </a:lnTo>
                  <a:lnTo>
                    <a:pt x="632" y="353"/>
                  </a:lnTo>
                  <a:lnTo>
                    <a:pt x="630" y="353"/>
                  </a:lnTo>
                  <a:lnTo>
                    <a:pt x="628" y="353"/>
                  </a:lnTo>
                  <a:lnTo>
                    <a:pt x="623" y="355"/>
                  </a:lnTo>
                  <a:lnTo>
                    <a:pt x="618" y="358"/>
                  </a:lnTo>
                  <a:lnTo>
                    <a:pt x="613" y="360"/>
                  </a:lnTo>
                  <a:lnTo>
                    <a:pt x="609" y="360"/>
                  </a:lnTo>
                  <a:lnTo>
                    <a:pt x="606" y="360"/>
                  </a:lnTo>
                  <a:lnTo>
                    <a:pt x="604" y="360"/>
                  </a:lnTo>
                  <a:lnTo>
                    <a:pt x="601" y="360"/>
                  </a:lnTo>
                  <a:lnTo>
                    <a:pt x="599" y="358"/>
                  </a:lnTo>
                  <a:lnTo>
                    <a:pt x="599" y="358"/>
                  </a:lnTo>
                  <a:lnTo>
                    <a:pt x="597" y="358"/>
                  </a:lnTo>
                  <a:lnTo>
                    <a:pt x="597" y="358"/>
                  </a:lnTo>
                  <a:lnTo>
                    <a:pt x="594" y="358"/>
                  </a:lnTo>
                  <a:lnTo>
                    <a:pt x="594" y="360"/>
                  </a:lnTo>
                  <a:lnTo>
                    <a:pt x="592" y="360"/>
                  </a:lnTo>
                  <a:lnTo>
                    <a:pt x="590" y="360"/>
                  </a:lnTo>
                  <a:lnTo>
                    <a:pt x="587" y="360"/>
                  </a:lnTo>
                  <a:lnTo>
                    <a:pt x="585" y="358"/>
                  </a:lnTo>
                  <a:lnTo>
                    <a:pt x="583" y="358"/>
                  </a:lnTo>
                  <a:lnTo>
                    <a:pt x="580" y="358"/>
                  </a:lnTo>
                  <a:lnTo>
                    <a:pt x="578" y="360"/>
                  </a:lnTo>
                  <a:lnTo>
                    <a:pt x="578" y="362"/>
                  </a:lnTo>
                  <a:lnTo>
                    <a:pt x="571" y="365"/>
                  </a:lnTo>
                  <a:lnTo>
                    <a:pt x="571" y="365"/>
                  </a:lnTo>
                  <a:lnTo>
                    <a:pt x="568" y="367"/>
                  </a:lnTo>
                  <a:lnTo>
                    <a:pt x="568" y="367"/>
                  </a:lnTo>
                  <a:lnTo>
                    <a:pt x="566" y="367"/>
                  </a:lnTo>
                  <a:lnTo>
                    <a:pt x="566" y="365"/>
                  </a:lnTo>
                  <a:lnTo>
                    <a:pt x="566" y="362"/>
                  </a:lnTo>
                  <a:lnTo>
                    <a:pt x="566" y="358"/>
                  </a:lnTo>
                  <a:lnTo>
                    <a:pt x="566" y="358"/>
                  </a:lnTo>
                  <a:lnTo>
                    <a:pt x="566" y="355"/>
                  </a:lnTo>
                  <a:lnTo>
                    <a:pt x="566" y="355"/>
                  </a:lnTo>
                  <a:lnTo>
                    <a:pt x="564" y="355"/>
                  </a:lnTo>
                  <a:lnTo>
                    <a:pt x="564" y="355"/>
                  </a:lnTo>
                  <a:lnTo>
                    <a:pt x="564" y="353"/>
                  </a:lnTo>
                  <a:lnTo>
                    <a:pt x="564" y="353"/>
                  </a:lnTo>
                  <a:lnTo>
                    <a:pt x="564" y="348"/>
                  </a:lnTo>
                  <a:lnTo>
                    <a:pt x="561" y="348"/>
                  </a:lnTo>
                  <a:lnTo>
                    <a:pt x="561" y="346"/>
                  </a:lnTo>
                  <a:lnTo>
                    <a:pt x="564" y="346"/>
                  </a:lnTo>
                  <a:lnTo>
                    <a:pt x="564" y="343"/>
                  </a:lnTo>
                  <a:lnTo>
                    <a:pt x="566" y="343"/>
                  </a:lnTo>
                  <a:lnTo>
                    <a:pt x="568" y="343"/>
                  </a:lnTo>
                  <a:lnTo>
                    <a:pt x="568" y="341"/>
                  </a:lnTo>
                  <a:lnTo>
                    <a:pt x="571" y="341"/>
                  </a:lnTo>
                  <a:lnTo>
                    <a:pt x="571" y="341"/>
                  </a:lnTo>
                  <a:lnTo>
                    <a:pt x="571" y="341"/>
                  </a:lnTo>
                  <a:lnTo>
                    <a:pt x="571" y="339"/>
                  </a:lnTo>
                  <a:lnTo>
                    <a:pt x="571" y="339"/>
                  </a:lnTo>
                  <a:lnTo>
                    <a:pt x="571" y="339"/>
                  </a:lnTo>
                  <a:lnTo>
                    <a:pt x="571" y="336"/>
                  </a:lnTo>
                  <a:lnTo>
                    <a:pt x="571" y="334"/>
                  </a:lnTo>
                  <a:lnTo>
                    <a:pt x="571" y="334"/>
                  </a:lnTo>
                  <a:lnTo>
                    <a:pt x="571" y="332"/>
                  </a:lnTo>
                  <a:lnTo>
                    <a:pt x="571" y="329"/>
                  </a:lnTo>
                  <a:lnTo>
                    <a:pt x="568" y="329"/>
                  </a:lnTo>
                  <a:lnTo>
                    <a:pt x="568" y="329"/>
                  </a:lnTo>
                  <a:lnTo>
                    <a:pt x="568" y="327"/>
                  </a:lnTo>
                  <a:lnTo>
                    <a:pt x="568" y="327"/>
                  </a:lnTo>
                  <a:lnTo>
                    <a:pt x="568" y="325"/>
                  </a:lnTo>
                  <a:lnTo>
                    <a:pt x="568" y="325"/>
                  </a:lnTo>
                  <a:lnTo>
                    <a:pt x="571" y="322"/>
                  </a:lnTo>
                  <a:lnTo>
                    <a:pt x="571" y="322"/>
                  </a:lnTo>
                  <a:lnTo>
                    <a:pt x="571" y="320"/>
                  </a:lnTo>
                  <a:lnTo>
                    <a:pt x="571" y="320"/>
                  </a:lnTo>
                  <a:lnTo>
                    <a:pt x="571" y="320"/>
                  </a:lnTo>
                  <a:lnTo>
                    <a:pt x="568" y="320"/>
                  </a:lnTo>
                  <a:lnTo>
                    <a:pt x="568" y="317"/>
                  </a:lnTo>
                  <a:lnTo>
                    <a:pt x="568" y="315"/>
                  </a:lnTo>
                  <a:lnTo>
                    <a:pt x="566" y="313"/>
                  </a:lnTo>
                  <a:lnTo>
                    <a:pt x="566" y="310"/>
                  </a:lnTo>
                  <a:lnTo>
                    <a:pt x="564" y="308"/>
                  </a:lnTo>
                  <a:lnTo>
                    <a:pt x="564" y="306"/>
                  </a:lnTo>
                  <a:lnTo>
                    <a:pt x="564" y="306"/>
                  </a:lnTo>
                  <a:lnTo>
                    <a:pt x="564" y="303"/>
                  </a:lnTo>
                  <a:lnTo>
                    <a:pt x="564" y="301"/>
                  </a:lnTo>
                  <a:lnTo>
                    <a:pt x="561" y="299"/>
                  </a:lnTo>
                  <a:lnTo>
                    <a:pt x="561" y="296"/>
                  </a:lnTo>
                  <a:lnTo>
                    <a:pt x="561" y="296"/>
                  </a:lnTo>
                  <a:lnTo>
                    <a:pt x="559" y="294"/>
                  </a:lnTo>
                  <a:lnTo>
                    <a:pt x="559" y="294"/>
                  </a:lnTo>
                  <a:lnTo>
                    <a:pt x="557" y="294"/>
                  </a:lnTo>
                  <a:lnTo>
                    <a:pt x="557" y="294"/>
                  </a:lnTo>
                  <a:lnTo>
                    <a:pt x="557" y="294"/>
                  </a:lnTo>
                  <a:lnTo>
                    <a:pt x="557" y="294"/>
                  </a:lnTo>
                  <a:lnTo>
                    <a:pt x="554" y="289"/>
                  </a:lnTo>
                  <a:lnTo>
                    <a:pt x="552" y="289"/>
                  </a:lnTo>
                  <a:lnTo>
                    <a:pt x="552" y="287"/>
                  </a:lnTo>
                  <a:lnTo>
                    <a:pt x="552" y="287"/>
                  </a:lnTo>
                  <a:lnTo>
                    <a:pt x="552" y="287"/>
                  </a:lnTo>
                  <a:lnTo>
                    <a:pt x="552" y="287"/>
                  </a:lnTo>
                  <a:lnTo>
                    <a:pt x="549" y="287"/>
                  </a:lnTo>
                  <a:lnTo>
                    <a:pt x="547" y="282"/>
                  </a:lnTo>
                  <a:lnTo>
                    <a:pt x="545" y="280"/>
                  </a:lnTo>
                  <a:lnTo>
                    <a:pt x="545" y="277"/>
                  </a:lnTo>
                  <a:lnTo>
                    <a:pt x="545" y="272"/>
                  </a:lnTo>
                  <a:lnTo>
                    <a:pt x="545" y="270"/>
                  </a:lnTo>
                  <a:lnTo>
                    <a:pt x="542" y="270"/>
                  </a:lnTo>
                  <a:lnTo>
                    <a:pt x="542" y="270"/>
                  </a:lnTo>
                  <a:lnTo>
                    <a:pt x="542" y="268"/>
                  </a:lnTo>
                  <a:lnTo>
                    <a:pt x="542" y="268"/>
                  </a:lnTo>
                  <a:lnTo>
                    <a:pt x="542" y="268"/>
                  </a:lnTo>
                  <a:lnTo>
                    <a:pt x="542" y="265"/>
                  </a:lnTo>
                  <a:lnTo>
                    <a:pt x="545" y="261"/>
                  </a:lnTo>
                  <a:lnTo>
                    <a:pt x="545" y="258"/>
                  </a:lnTo>
                  <a:lnTo>
                    <a:pt x="545" y="256"/>
                  </a:lnTo>
                  <a:lnTo>
                    <a:pt x="545" y="251"/>
                  </a:lnTo>
                  <a:lnTo>
                    <a:pt x="545" y="246"/>
                  </a:lnTo>
                  <a:lnTo>
                    <a:pt x="545" y="242"/>
                  </a:lnTo>
                  <a:lnTo>
                    <a:pt x="545" y="239"/>
                  </a:lnTo>
                  <a:lnTo>
                    <a:pt x="547" y="237"/>
                  </a:lnTo>
                  <a:lnTo>
                    <a:pt x="547" y="235"/>
                  </a:lnTo>
                  <a:lnTo>
                    <a:pt x="547" y="235"/>
                  </a:lnTo>
                  <a:lnTo>
                    <a:pt x="547" y="232"/>
                  </a:lnTo>
                  <a:lnTo>
                    <a:pt x="549" y="228"/>
                  </a:lnTo>
                  <a:lnTo>
                    <a:pt x="549" y="225"/>
                  </a:lnTo>
                  <a:lnTo>
                    <a:pt x="549" y="225"/>
                  </a:lnTo>
                  <a:lnTo>
                    <a:pt x="549" y="225"/>
                  </a:lnTo>
                  <a:lnTo>
                    <a:pt x="549" y="225"/>
                  </a:lnTo>
                  <a:lnTo>
                    <a:pt x="549" y="223"/>
                  </a:lnTo>
                  <a:lnTo>
                    <a:pt x="549" y="223"/>
                  </a:lnTo>
                  <a:lnTo>
                    <a:pt x="549" y="220"/>
                  </a:lnTo>
                  <a:lnTo>
                    <a:pt x="549" y="218"/>
                  </a:lnTo>
                  <a:lnTo>
                    <a:pt x="549" y="216"/>
                  </a:lnTo>
                  <a:lnTo>
                    <a:pt x="549" y="213"/>
                  </a:lnTo>
                  <a:lnTo>
                    <a:pt x="547" y="211"/>
                  </a:lnTo>
                  <a:lnTo>
                    <a:pt x="547" y="211"/>
                  </a:lnTo>
                  <a:lnTo>
                    <a:pt x="549" y="211"/>
                  </a:lnTo>
                  <a:lnTo>
                    <a:pt x="549" y="211"/>
                  </a:lnTo>
                  <a:lnTo>
                    <a:pt x="549" y="209"/>
                  </a:lnTo>
                  <a:lnTo>
                    <a:pt x="547" y="209"/>
                  </a:lnTo>
                  <a:lnTo>
                    <a:pt x="547" y="206"/>
                  </a:lnTo>
                  <a:lnTo>
                    <a:pt x="547" y="204"/>
                  </a:lnTo>
                  <a:lnTo>
                    <a:pt x="545" y="201"/>
                  </a:lnTo>
                  <a:lnTo>
                    <a:pt x="545" y="201"/>
                  </a:lnTo>
                  <a:lnTo>
                    <a:pt x="545" y="201"/>
                  </a:lnTo>
                  <a:lnTo>
                    <a:pt x="545" y="199"/>
                  </a:lnTo>
                  <a:lnTo>
                    <a:pt x="542" y="199"/>
                  </a:lnTo>
                  <a:lnTo>
                    <a:pt x="542" y="197"/>
                  </a:lnTo>
                  <a:lnTo>
                    <a:pt x="542" y="197"/>
                  </a:lnTo>
                  <a:lnTo>
                    <a:pt x="542" y="194"/>
                  </a:lnTo>
                  <a:lnTo>
                    <a:pt x="540" y="194"/>
                  </a:lnTo>
                  <a:lnTo>
                    <a:pt x="540" y="194"/>
                  </a:lnTo>
                  <a:lnTo>
                    <a:pt x="540" y="192"/>
                  </a:lnTo>
                  <a:lnTo>
                    <a:pt x="540" y="190"/>
                  </a:lnTo>
                  <a:lnTo>
                    <a:pt x="540" y="190"/>
                  </a:lnTo>
                  <a:lnTo>
                    <a:pt x="540" y="187"/>
                  </a:lnTo>
                  <a:lnTo>
                    <a:pt x="540" y="187"/>
                  </a:lnTo>
                  <a:lnTo>
                    <a:pt x="540" y="187"/>
                  </a:lnTo>
                  <a:lnTo>
                    <a:pt x="540" y="185"/>
                  </a:lnTo>
                  <a:lnTo>
                    <a:pt x="540" y="183"/>
                  </a:lnTo>
                  <a:lnTo>
                    <a:pt x="542" y="183"/>
                  </a:lnTo>
                  <a:lnTo>
                    <a:pt x="542" y="180"/>
                  </a:lnTo>
                  <a:lnTo>
                    <a:pt x="542" y="178"/>
                  </a:lnTo>
                  <a:lnTo>
                    <a:pt x="542" y="178"/>
                  </a:lnTo>
                  <a:lnTo>
                    <a:pt x="545" y="175"/>
                  </a:lnTo>
                  <a:lnTo>
                    <a:pt x="545" y="173"/>
                  </a:lnTo>
                  <a:lnTo>
                    <a:pt x="545" y="173"/>
                  </a:lnTo>
                  <a:lnTo>
                    <a:pt x="545" y="173"/>
                  </a:lnTo>
                  <a:lnTo>
                    <a:pt x="545" y="171"/>
                  </a:lnTo>
                  <a:lnTo>
                    <a:pt x="545" y="171"/>
                  </a:lnTo>
                  <a:lnTo>
                    <a:pt x="545" y="171"/>
                  </a:lnTo>
                  <a:lnTo>
                    <a:pt x="545" y="168"/>
                  </a:lnTo>
                  <a:lnTo>
                    <a:pt x="545" y="168"/>
                  </a:lnTo>
                  <a:lnTo>
                    <a:pt x="545" y="168"/>
                  </a:lnTo>
                  <a:lnTo>
                    <a:pt x="545" y="168"/>
                  </a:lnTo>
                  <a:lnTo>
                    <a:pt x="545" y="166"/>
                  </a:lnTo>
                  <a:lnTo>
                    <a:pt x="545" y="166"/>
                  </a:lnTo>
                  <a:lnTo>
                    <a:pt x="545" y="166"/>
                  </a:lnTo>
                  <a:lnTo>
                    <a:pt x="545" y="164"/>
                  </a:lnTo>
                  <a:lnTo>
                    <a:pt x="545" y="164"/>
                  </a:lnTo>
                  <a:lnTo>
                    <a:pt x="545" y="164"/>
                  </a:lnTo>
                  <a:lnTo>
                    <a:pt x="545" y="164"/>
                  </a:lnTo>
                  <a:lnTo>
                    <a:pt x="545" y="164"/>
                  </a:lnTo>
                  <a:lnTo>
                    <a:pt x="545" y="164"/>
                  </a:lnTo>
                  <a:lnTo>
                    <a:pt x="545" y="161"/>
                  </a:lnTo>
                  <a:lnTo>
                    <a:pt x="545" y="161"/>
                  </a:lnTo>
                  <a:lnTo>
                    <a:pt x="545" y="161"/>
                  </a:lnTo>
                  <a:lnTo>
                    <a:pt x="545" y="161"/>
                  </a:lnTo>
                  <a:lnTo>
                    <a:pt x="545" y="161"/>
                  </a:lnTo>
                  <a:lnTo>
                    <a:pt x="545" y="159"/>
                  </a:lnTo>
                  <a:lnTo>
                    <a:pt x="545" y="159"/>
                  </a:lnTo>
                  <a:lnTo>
                    <a:pt x="545" y="159"/>
                  </a:lnTo>
                  <a:lnTo>
                    <a:pt x="545" y="159"/>
                  </a:lnTo>
                  <a:lnTo>
                    <a:pt x="545" y="159"/>
                  </a:lnTo>
                  <a:lnTo>
                    <a:pt x="542" y="157"/>
                  </a:lnTo>
                  <a:lnTo>
                    <a:pt x="542" y="154"/>
                  </a:lnTo>
                  <a:lnTo>
                    <a:pt x="542" y="154"/>
                  </a:lnTo>
                  <a:lnTo>
                    <a:pt x="542" y="154"/>
                  </a:lnTo>
                  <a:lnTo>
                    <a:pt x="542" y="154"/>
                  </a:lnTo>
                  <a:lnTo>
                    <a:pt x="542" y="154"/>
                  </a:lnTo>
                  <a:lnTo>
                    <a:pt x="540" y="154"/>
                  </a:lnTo>
                  <a:lnTo>
                    <a:pt x="540" y="154"/>
                  </a:lnTo>
                  <a:lnTo>
                    <a:pt x="535" y="154"/>
                  </a:lnTo>
                  <a:lnTo>
                    <a:pt x="531" y="154"/>
                  </a:lnTo>
                  <a:lnTo>
                    <a:pt x="528" y="154"/>
                  </a:lnTo>
                  <a:lnTo>
                    <a:pt x="523" y="154"/>
                  </a:lnTo>
                  <a:lnTo>
                    <a:pt x="519" y="154"/>
                  </a:lnTo>
                  <a:lnTo>
                    <a:pt x="516" y="154"/>
                  </a:lnTo>
                  <a:lnTo>
                    <a:pt x="512" y="154"/>
                  </a:lnTo>
                  <a:lnTo>
                    <a:pt x="507" y="154"/>
                  </a:lnTo>
                  <a:lnTo>
                    <a:pt x="504" y="154"/>
                  </a:lnTo>
                  <a:lnTo>
                    <a:pt x="500" y="154"/>
                  </a:lnTo>
                  <a:lnTo>
                    <a:pt x="495" y="154"/>
                  </a:lnTo>
                  <a:lnTo>
                    <a:pt x="493" y="154"/>
                  </a:lnTo>
                  <a:lnTo>
                    <a:pt x="488" y="154"/>
                  </a:lnTo>
                  <a:lnTo>
                    <a:pt x="486" y="154"/>
                  </a:lnTo>
                  <a:lnTo>
                    <a:pt x="481" y="154"/>
                  </a:lnTo>
                  <a:lnTo>
                    <a:pt x="476" y="154"/>
                  </a:lnTo>
                  <a:lnTo>
                    <a:pt x="474" y="154"/>
                  </a:lnTo>
                  <a:lnTo>
                    <a:pt x="474" y="152"/>
                  </a:lnTo>
                  <a:lnTo>
                    <a:pt x="474" y="149"/>
                  </a:lnTo>
                  <a:lnTo>
                    <a:pt x="474" y="147"/>
                  </a:lnTo>
                  <a:lnTo>
                    <a:pt x="476" y="145"/>
                  </a:lnTo>
                  <a:lnTo>
                    <a:pt x="476" y="142"/>
                  </a:lnTo>
                  <a:lnTo>
                    <a:pt x="478" y="138"/>
                  </a:lnTo>
                  <a:lnTo>
                    <a:pt x="478" y="135"/>
                  </a:lnTo>
                  <a:lnTo>
                    <a:pt x="476" y="135"/>
                  </a:lnTo>
                  <a:lnTo>
                    <a:pt x="471" y="135"/>
                  </a:lnTo>
                  <a:lnTo>
                    <a:pt x="467" y="135"/>
                  </a:lnTo>
                  <a:lnTo>
                    <a:pt x="464" y="135"/>
                  </a:lnTo>
                  <a:lnTo>
                    <a:pt x="464" y="135"/>
                  </a:lnTo>
                  <a:lnTo>
                    <a:pt x="462" y="135"/>
                  </a:lnTo>
                  <a:lnTo>
                    <a:pt x="462" y="135"/>
                  </a:lnTo>
                  <a:lnTo>
                    <a:pt x="462" y="138"/>
                  </a:lnTo>
                  <a:lnTo>
                    <a:pt x="462" y="138"/>
                  </a:lnTo>
                  <a:lnTo>
                    <a:pt x="462" y="140"/>
                  </a:lnTo>
                  <a:lnTo>
                    <a:pt x="422" y="140"/>
                  </a:lnTo>
                  <a:lnTo>
                    <a:pt x="422" y="142"/>
                  </a:lnTo>
                  <a:lnTo>
                    <a:pt x="422" y="142"/>
                  </a:lnTo>
                  <a:lnTo>
                    <a:pt x="422" y="142"/>
                  </a:lnTo>
                  <a:lnTo>
                    <a:pt x="419" y="145"/>
                  </a:lnTo>
                  <a:lnTo>
                    <a:pt x="419" y="145"/>
                  </a:lnTo>
                  <a:lnTo>
                    <a:pt x="419" y="147"/>
                  </a:lnTo>
                  <a:lnTo>
                    <a:pt x="419" y="157"/>
                  </a:lnTo>
                  <a:lnTo>
                    <a:pt x="419" y="159"/>
                  </a:lnTo>
                  <a:lnTo>
                    <a:pt x="419" y="159"/>
                  </a:lnTo>
                  <a:lnTo>
                    <a:pt x="419" y="164"/>
                  </a:lnTo>
                  <a:lnTo>
                    <a:pt x="419" y="166"/>
                  </a:lnTo>
                  <a:lnTo>
                    <a:pt x="419" y="166"/>
                  </a:lnTo>
                  <a:lnTo>
                    <a:pt x="419" y="166"/>
                  </a:lnTo>
                  <a:lnTo>
                    <a:pt x="419" y="166"/>
                  </a:lnTo>
                  <a:lnTo>
                    <a:pt x="419" y="166"/>
                  </a:lnTo>
                  <a:lnTo>
                    <a:pt x="417" y="168"/>
                  </a:lnTo>
                  <a:lnTo>
                    <a:pt x="417" y="168"/>
                  </a:lnTo>
                  <a:lnTo>
                    <a:pt x="417" y="171"/>
                  </a:lnTo>
                  <a:lnTo>
                    <a:pt x="415" y="171"/>
                  </a:lnTo>
                  <a:lnTo>
                    <a:pt x="412" y="171"/>
                  </a:lnTo>
                  <a:lnTo>
                    <a:pt x="412" y="171"/>
                  </a:lnTo>
                  <a:lnTo>
                    <a:pt x="412" y="173"/>
                  </a:lnTo>
                  <a:lnTo>
                    <a:pt x="412" y="175"/>
                  </a:lnTo>
                  <a:lnTo>
                    <a:pt x="412" y="175"/>
                  </a:lnTo>
                  <a:lnTo>
                    <a:pt x="412" y="178"/>
                  </a:lnTo>
                  <a:lnTo>
                    <a:pt x="412" y="178"/>
                  </a:lnTo>
                  <a:lnTo>
                    <a:pt x="412" y="183"/>
                  </a:lnTo>
                  <a:lnTo>
                    <a:pt x="412" y="183"/>
                  </a:lnTo>
                  <a:lnTo>
                    <a:pt x="410" y="185"/>
                  </a:lnTo>
                  <a:lnTo>
                    <a:pt x="410" y="187"/>
                  </a:lnTo>
                  <a:lnTo>
                    <a:pt x="410" y="190"/>
                  </a:lnTo>
                  <a:lnTo>
                    <a:pt x="412" y="192"/>
                  </a:lnTo>
                  <a:lnTo>
                    <a:pt x="381" y="192"/>
                  </a:lnTo>
                  <a:lnTo>
                    <a:pt x="379" y="192"/>
                  </a:lnTo>
                  <a:lnTo>
                    <a:pt x="379" y="192"/>
                  </a:lnTo>
                  <a:lnTo>
                    <a:pt x="379" y="190"/>
                  </a:lnTo>
                  <a:lnTo>
                    <a:pt x="379" y="190"/>
                  </a:lnTo>
                  <a:lnTo>
                    <a:pt x="372" y="190"/>
                  </a:lnTo>
                  <a:lnTo>
                    <a:pt x="367" y="190"/>
                  </a:lnTo>
                  <a:lnTo>
                    <a:pt x="367" y="190"/>
                  </a:lnTo>
                  <a:lnTo>
                    <a:pt x="367" y="190"/>
                  </a:lnTo>
                  <a:lnTo>
                    <a:pt x="367" y="192"/>
                  </a:lnTo>
                  <a:lnTo>
                    <a:pt x="365" y="192"/>
                  </a:lnTo>
                  <a:lnTo>
                    <a:pt x="365" y="192"/>
                  </a:lnTo>
                  <a:lnTo>
                    <a:pt x="363" y="192"/>
                  </a:lnTo>
                  <a:lnTo>
                    <a:pt x="360" y="192"/>
                  </a:lnTo>
                  <a:lnTo>
                    <a:pt x="360" y="194"/>
                  </a:lnTo>
                  <a:lnTo>
                    <a:pt x="360" y="194"/>
                  </a:lnTo>
                  <a:lnTo>
                    <a:pt x="358" y="194"/>
                  </a:lnTo>
                  <a:lnTo>
                    <a:pt x="355" y="192"/>
                  </a:lnTo>
                  <a:lnTo>
                    <a:pt x="353" y="192"/>
                  </a:lnTo>
                  <a:lnTo>
                    <a:pt x="351" y="192"/>
                  </a:lnTo>
                  <a:lnTo>
                    <a:pt x="348" y="192"/>
                  </a:lnTo>
                  <a:lnTo>
                    <a:pt x="346" y="194"/>
                  </a:lnTo>
                  <a:lnTo>
                    <a:pt x="346" y="194"/>
                  </a:lnTo>
                  <a:lnTo>
                    <a:pt x="346" y="194"/>
                  </a:lnTo>
                  <a:lnTo>
                    <a:pt x="344" y="197"/>
                  </a:lnTo>
                  <a:lnTo>
                    <a:pt x="344" y="197"/>
                  </a:lnTo>
                  <a:lnTo>
                    <a:pt x="344" y="199"/>
                  </a:lnTo>
                  <a:lnTo>
                    <a:pt x="339" y="199"/>
                  </a:lnTo>
                  <a:lnTo>
                    <a:pt x="339" y="199"/>
                  </a:lnTo>
                  <a:lnTo>
                    <a:pt x="336" y="197"/>
                  </a:lnTo>
                  <a:lnTo>
                    <a:pt x="334" y="194"/>
                  </a:lnTo>
                  <a:lnTo>
                    <a:pt x="332" y="194"/>
                  </a:lnTo>
                  <a:lnTo>
                    <a:pt x="332" y="194"/>
                  </a:lnTo>
                  <a:lnTo>
                    <a:pt x="327" y="197"/>
                  </a:lnTo>
                  <a:lnTo>
                    <a:pt x="327" y="197"/>
                  </a:lnTo>
                  <a:lnTo>
                    <a:pt x="325" y="197"/>
                  </a:lnTo>
                  <a:lnTo>
                    <a:pt x="325" y="197"/>
                  </a:lnTo>
                  <a:lnTo>
                    <a:pt x="320" y="199"/>
                  </a:lnTo>
                  <a:lnTo>
                    <a:pt x="318" y="199"/>
                  </a:lnTo>
                  <a:lnTo>
                    <a:pt x="315" y="197"/>
                  </a:lnTo>
                  <a:lnTo>
                    <a:pt x="315" y="197"/>
                  </a:lnTo>
                  <a:lnTo>
                    <a:pt x="315" y="197"/>
                  </a:lnTo>
                  <a:lnTo>
                    <a:pt x="315" y="197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3" y="192"/>
                  </a:lnTo>
                  <a:lnTo>
                    <a:pt x="313" y="192"/>
                  </a:lnTo>
                  <a:lnTo>
                    <a:pt x="313" y="192"/>
                  </a:lnTo>
                  <a:lnTo>
                    <a:pt x="313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08" y="187"/>
                  </a:lnTo>
                  <a:lnTo>
                    <a:pt x="310" y="187"/>
                  </a:lnTo>
                  <a:lnTo>
                    <a:pt x="310" y="187"/>
                  </a:lnTo>
                  <a:lnTo>
                    <a:pt x="310" y="187"/>
                  </a:lnTo>
                  <a:lnTo>
                    <a:pt x="310" y="185"/>
                  </a:lnTo>
                  <a:lnTo>
                    <a:pt x="308" y="187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8" y="185"/>
                  </a:lnTo>
                  <a:lnTo>
                    <a:pt x="306" y="185"/>
                  </a:lnTo>
                  <a:lnTo>
                    <a:pt x="308" y="185"/>
                  </a:lnTo>
                  <a:lnTo>
                    <a:pt x="308" y="183"/>
                  </a:lnTo>
                  <a:lnTo>
                    <a:pt x="306" y="183"/>
                  </a:lnTo>
                  <a:lnTo>
                    <a:pt x="306" y="183"/>
                  </a:lnTo>
                  <a:lnTo>
                    <a:pt x="306" y="183"/>
                  </a:lnTo>
                  <a:lnTo>
                    <a:pt x="306" y="183"/>
                  </a:lnTo>
                  <a:lnTo>
                    <a:pt x="306" y="183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1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1" y="175"/>
                  </a:lnTo>
                  <a:lnTo>
                    <a:pt x="301" y="178"/>
                  </a:lnTo>
                  <a:lnTo>
                    <a:pt x="301" y="175"/>
                  </a:lnTo>
                  <a:lnTo>
                    <a:pt x="301" y="175"/>
                  </a:lnTo>
                  <a:lnTo>
                    <a:pt x="301" y="173"/>
                  </a:lnTo>
                  <a:lnTo>
                    <a:pt x="301" y="173"/>
                  </a:lnTo>
                  <a:lnTo>
                    <a:pt x="301" y="173"/>
                  </a:lnTo>
                  <a:lnTo>
                    <a:pt x="299" y="171"/>
                  </a:lnTo>
                  <a:lnTo>
                    <a:pt x="296" y="168"/>
                  </a:lnTo>
                  <a:lnTo>
                    <a:pt x="296" y="166"/>
                  </a:lnTo>
                  <a:lnTo>
                    <a:pt x="296" y="166"/>
                  </a:lnTo>
                  <a:lnTo>
                    <a:pt x="294" y="166"/>
                  </a:lnTo>
                  <a:lnTo>
                    <a:pt x="294" y="166"/>
                  </a:lnTo>
                  <a:lnTo>
                    <a:pt x="294" y="164"/>
                  </a:lnTo>
                  <a:lnTo>
                    <a:pt x="294" y="164"/>
                  </a:lnTo>
                  <a:lnTo>
                    <a:pt x="294" y="164"/>
                  </a:lnTo>
                  <a:lnTo>
                    <a:pt x="294" y="164"/>
                  </a:lnTo>
                  <a:lnTo>
                    <a:pt x="296" y="164"/>
                  </a:lnTo>
                  <a:lnTo>
                    <a:pt x="296" y="164"/>
                  </a:lnTo>
                  <a:lnTo>
                    <a:pt x="296" y="161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4" y="161"/>
                  </a:lnTo>
                  <a:lnTo>
                    <a:pt x="292" y="161"/>
                  </a:lnTo>
                  <a:lnTo>
                    <a:pt x="292" y="161"/>
                  </a:lnTo>
                  <a:lnTo>
                    <a:pt x="292" y="161"/>
                  </a:lnTo>
                  <a:lnTo>
                    <a:pt x="292" y="161"/>
                  </a:lnTo>
                  <a:lnTo>
                    <a:pt x="292" y="159"/>
                  </a:lnTo>
                  <a:lnTo>
                    <a:pt x="292" y="159"/>
                  </a:lnTo>
                  <a:lnTo>
                    <a:pt x="292" y="159"/>
                  </a:lnTo>
                  <a:lnTo>
                    <a:pt x="289" y="157"/>
                  </a:lnTo>
                  <a:lnTo>
                    <a:pt x="289" y="157"/>
                  </a:lnTo>
                  <a:lnTo>
                    <a:pt x="287" y="157"/>
                  </a:lnTo>
                  <a:lnTo>
                    <a:pt x="287" y="154"/>
                  </a:lnTo>
                  <a:lnTo>
                    <a:pt x="284" y="154"/>
                  </a:lnTo>
                  <a:lnTo>
                    <a:pt x="284" y="154"/>
                  </a:lnTo>
                  <a:lnTo>
                    <a:pt x="284" y="152"/>
                  </a:lnTo>
                  <a:lnTo>
                    <a:pt x="284" y="152"/>
                  </a:lnTo>
                  <a:lnTo>
                    <a:pt x="284" y="152"/>
                  </a:lnTo>
                  <a:lnTo>
                    <a:pt x="284" y="152"/>
                  </a:lnTo>
                  <a:lnTo>
                    <a:pt x="282" y="149"/>
                  </a:lnTo>
                  <a:lnTo>
                    <a:pt x="282" y="147"/>
                  </a:lnTo>
                  <a:lnTo>
                    <a:pt x="282" y="145"/>
                  </a:lnTo>
                  <a:lnTo>
                    <a:pt x="282" y="142"/>
                  </a:lnTo>
                  <a:lnTo>
                    <a:pt x="284" y="142"/>
                  </a:lnTo>
                  <a:lnTo>
                    <a:pt x="284" y="142"/>
                  </a:lnTo>
                  <a:lnTo>
                    <a:pt x="284" y="140"/>
                  </a:lnTo>
                  <a:lnTo>
                    <a:pt x="284" y="140"/>
                  </a:lnTo>
                  <a:lnTo>
                    <a:pt x="284" y="140"/>
                  </a:lnTo>
                  <a:lnTo>
                    <a:pt x="284" y="138"/>
                  </a:lnTo>
                  <a:lnTo>
                    <a:pt x="284" y="138"/>
                  </a:lnTo>
                  <a:lnTo>
                    <a:pt x="282" y="138"/>
                  </a:lnTo>
                  <a:lnTo>
                    <a:pt x="282" y="138"/>
                  </a:lnTo>
                  <a:lnTo>
                    <a:pt x="282" y="138"/>
                  </a:lnTo>
                  <a:lnTo>
                    <a:pt x="282" y="138"/>
                  </a:lnTo>
                  <a:lnTo>
                    <a:pt x="282" y="138"/>
                  </a:lnTo>
                  <a:lnTo>
                    <a:pt x="282" y="135"/>
                  </a:lnTo>
                  <a:lnTo>
                    <a:pt x="282" y="133"/>
                  </a:lnTo>
                  <a:lnTo>
                    <a:pt x="282" y="133"/>
                  </a:lnTo>
                  <a:lnTo>
                    <a:pt x="280" y="130"/>
                  </a:lnTo>
                  <a:lnTo>
                    <a:pt x="280" y="130"/>
                  </a:lnTo>
                  <a:lnTo>
                    <a:pt x="277" y="130"/>
                  </a:lnTo>
                  <a:lnTo>
                    <a:pt x="277" y="130"/>
                  </a:lnTo>
                  <a:lnTo>
                    <a:pt x="277" y="130"/>
                  </a:lnTo>
                  <a:lnTo>
                    <a:pt x="277" y="130"/>
                  </a:lnTo>
                  <a:lnTo>
                    <a:pt x="277" y="128"/>
                  </a:lnTo>
                  <a:lnTo>
                    <a:pt x="277" y="128"/>
                  </a:lnTo>
                  <a:lnTo>
                    <a:pt x="273" y="123"/>
                  </a:lnTo>
                  <a:lnTo>
                    <a:pt x="273" y="123"/>
                  </a:lnTo>
                  <a:lnTo>
                    <a:pt x="273" y="121"/>
                  </a:lnTo>
                  <a:lnTo>
                    <a:pt x="273" y="121"/>
                  </a:lnTo>
                  <a:lnTo>
                    <a:pt x="273" y="119"/>
                  </a:lnTo>
                  <a:lnTo>
                    <a:pt x="273" y="116"/>
                  </a:lnTo>
                  <a:lnTo>
                    <a:pt x="273" y="116"/>
                  </a:lnTo>
                  <a:lnTo>
                    <a:pt x="273" y="116"/>
                  </a:lnTo>
                  <a:lnTo>
                    <a:pt x="273" y="114"/>
                  </a:lnTo>
                  <a:lnTo>
                    <a:pt x="273" y="114"/>
                  </a:lnTo>
                  <a:lnTo>
                    <a:pt x="273" y="114"/>
                  </a:lnTo>
                  <a:lnTo>
                    <a:pt x="270" y="112"/>
                  </a:lnTo>
                  <a:lnTo>
                    <a:pt x="270" y="112"/>
                  </a:lnTo>
                  <a:lnTo>
                    <a:pt x="270" y="112"/>
                  </a:lnTo>
                  <a:lnTo>
                    <a:pt x="270" y="112"/>
                  </a:lnTo>
                  <a:lnTo>
                    <a:pt x="270" y="112"/>
                  </a:lnTo>
                  <a:lnTo>
                    <a:pt x="270" y="109"/>
                  </a:lnTo>
                  <a:lnTo>
                    <a:pt x="270" y="109"/>
                  </a:lnTo>
                  <a:lnTo>
                    <a:pt x="270" y="109"/>
                  </a:lnTo>
                  <a:lnTo>
                    <a:pt x="270" y="109"/>
                  </a:lnTo>
                  <a:lnTo>
                    <a:pt x="270" y="107"/>
                  </a:lnTo>
                  <a:lnTo>
                    <a:pt x="270" y="109"/>
                  </a:lnTo>
                  <a:lnTo>
                    <a:pt x="270" y="107"/>
                  </a:lnTo>
                  <a:lnTo>
                    <a:pt x="270" y="107"/>
                  </a:lnTo>
                  <a:lnTo>
                    <a:pt x="270" y="107"/>
                  </a:lnTo>
                  <a:lnTo>
                    <a:pt x="270" y="104"/>
                  </a:lnTo>
                  <a:lnTo>
                    <a:pt x="270" y="104"/>
                  </a:lnTo>
                  <a:lnTo>
                    <a:pt x="270" y="104"/>
                  </a:lnTo>
                  <a:lnTo>
                    <a:pt x="270" y="104"/>
                  </a:lnTo>
                  <a:lnTo>
                    <a:pt x="270" y="104"/>
                  </a:lnTo>
                  <a:lnTo>
                    <a:pt x="270" y="104"/>
                  </a:lnTo>
                  <a:lnTo>
                    <a:pt x="270" y="102"/>
                  </a:lnTo>
                  <a:lnTo>
                    <a:pt x="270" y="102"/>
                  </a:lnTo>
                  <a:lnTo>
                    <a:pt x="270" y="102"/>
                  </a:lnTo>
                  <a:lnTo>
                    <a:pt x="270" y="97"/>
                  </a:lnTo>
                  <a:lnTo>
                    <a:pt x="270" y="97"/>
                  </a:lnTo>
                  <a:lnTo>
                    <a:pt x="270" y="97"/>
                  </a:lnTo>
                  <a:lnTo>
                    <a:pt x="270" y="95"/>
                  </a:lnTo>
                  <a:lnTo>
                    <a:pt x="270" y="95"/>
                  </a:lnTo>
                  <a:lnTo>
                    <a:pt x="270" y="95"/>
                  </a:lnTo>
                  <a:lnTo>
                    <a:pt x="270" y="93"/>
                  </a:lnTo>
                  <a:lnTo>
                    <a:pt x="270" y="93"/>
                  </a:lnTo>
                  <a:lnTo>
                    <a:pt x="268" y="93"/>
                  </a:lnTo>
                  <a:lnTo>
                    <a:pt x="268" y="93"/>
                  </a:lnTo>
                  <a:lnTo>
                    <a:pt x="268" y="90"/>
                  </a:lnTo>
                  <a:lnTo>
                    <a:pt x="266" y="90"/>
                  </a:lnTo>
                  <a:lnTo>
                    <a:pt x="266" y="90"/>
                  </a:lnTo>
                  <a:lnTo>
                    <a:pt x="266" y="90"/>
                  </a:lnTo>
                  <a:lnTo>
                    <a:pt x="266" y="88"/>
                  </a:lnTo>
                  <a:lnTo>
                    <a:pt x="266" y="88"/>
                  </a:lnTo>
                  <a:lnTo>
                    <a:pt x="266" y="90"/>
                  </a:lnTo>
                  <a:lnTo>
                    <a:pt x="266" y="90"/>
                  </a:lnTo>
                  <a:lnTo>
                    <a:pt x="266" y="88"/>
                  </a:lnTo>
                  <a:lnTo>
                    <a:pt x="266" y="86"/>
                  </a:lnTo>
                  <a:lnTo>
                    <a:pt x="263" y="86"/>
                  </a:lnTo>
                  <a:lnTo>
                    <a:pt x="263" y="83"/>
                  </a:lnTo>
                  <a:lnTo>
                    <a:pt x="263" y="83"/>
                  </a:lnTo>
                  <a:lnTo>
                    <a:pt x="263" y="83"/>
                  </a:lnTo>
                  <a:lnTo>
                    <a:pt x="263" y="83"/>
                  </a:lnTo>
                  <a:lnTo>
                    <a:pt x="266" y="81"/>
                  </a:lnTo>
                  <a:lnTo>
                    <a:pt x="263" y="81"/>
                  </a:lnTo>
                  <a:lnTo>
                    <a:pt x="263" y="81"/>
                  </a:lnTo>
                  <a:lnTo>
                    <a:pt x="261" y="81"/>
                  </a:lnTo>
                  <a:lnTo>
                    <a:pt x="258" y="78"/>
                  </a:lnTo>
                  <a:lnTo>
                    <a:pt x="258" y="78"/>
                  </a:lnTo>
                  <a:lnTo>
                    <a:pt x="256" y="81"/>
                  </a:lnTo>
                  <a:lnTo>
                    <a:pt x="256" y="81"/>
                  </a:lnTo>
                  <a:lnTo>
                    <a:pt x="254" y="81"/>
                  </a:lnTo>
                  <a:lnTo>
                    <a:pt x="254" y="81"/>
                  </a:lnTo>
                  <a:lnTo>
                    <a:pt x="251" y="78"/>
                  </a:lnTo>
                  <a:lnTo>
                    <a:pt x="251" y="78"/>
                  </a:lnTo>
                  <a:lnTo>
                    <a:pt x="251" y="78"/>
                  </a:lnTo>
                  <a:lnTo>
                    <a:pt x="249" y="78"/>
                  </a:lnTo>
                  <a:lnTo>
                    <a:pt x="247" y="78"/>
                  </a:lnTo>
                  <a:lnTo>
                    <a:pt x="242" y="78"/>
                  </a:lnTo>
                  <a:lnTo>
                    <a:pt x="237" y="78"/>
                  </a:lnTo>
                  <a:lnTo>
                    <a:pt x="237" y="78"/>
                  </a:lnTo>
                  <a:lnTo>
                    <a:pt x="232" y="78"/>
                  </a:lnTo>
                  <a:lnTo>
                    <a:pt x="228" y="78"/>
                  </a:lnTo>
                  <a:lnTo>
                    <a:pt x="223" y="78"/>
                  </a:lnTo>
                  <a:lnTo>
                    <a:pt x="216" y="78"/>
                  </a:lnTo>
                  <a:lnTo>
                    <a:pt x="211" y="78"/>
                  </a:lnTo>
                  <a:lnTo>
                    <a:pt x="206" y="78"/>
                  </a:lnTo>
                  <a:lnTo>
                    <a:pt x="202" y="78"/>
                  </a:lnTo>
                  <a:lnTo>
                    <a:pt x="197" y="78"/>
                  </a:lnTo>
                  <a:lnTo>
                    <a:pt x="192" y="78"/>
                  </a:lnTo>
                  <a:lnTo>
                    <a:pt x="187" y="78"/>
                  </a:lnTo>
                  <a:lnTo>
                    <a:pt x="183" y="78"/>
                  </a:lnTo>
                  <a:lnTo>
                    <a:pt x="178" y="78"/>
                  </a:lnTo>
                  <a:lnTo>
                    <a:pt x="173" y="78"/>
                  </a:lnTo>
                  <a:lnTo>
                    <a:pt x="168" y="78"/>
                  </a:lnTo>
                  <a:lnTo>
                    <a:pt x="166" y="78"/>
                  </a:lnTo>
                  <a:lnTo>
                    <a:pt x="164" y="78"/>
                  </a:lnTo>
                  <a:lnTo>
                    <a:pt x="157" y="81"/>
                  </a:lnTo>
                  <a:lnTo>
                    <a:pt x="154" y="81"/>
                  </a:lnTo>
                  <a:lnTo>
                    <a:pt x="152" y="81"/>
                  </a:lnTo>
                  <a:lnTo>
                    <a:pt x="150" y="81"/>
                  </a:lnTo>
                  <a:lnTo>
                    <a:pt x="145" y="81"/>
                  </a:lnTo>
                  <a:lnTo>
                    <a:pt x="138" y="81"/>
                  </a:lnTo>
                  <a:lnTo>
                    <a:pt x="138" y="81"/>
                  </a:lnTo>
                  <a:lnTo>
                    <a:pt x="135" y="78"/>
                  </a:lnTo>
                  <a:lnTo>
                    <a:pt x="133" y="78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24" y="78"/>
                  </a:lnTo>
                  <a:lnTo>
                    <a:pt x="124" y="78"/>
                  </a:lnTo>
                  <a:lnTo>
                    <a:pt x="114" y="78"/>
                  </a:lnTo>
                  <a:lnTo>
                    <a:pt x="107" y="78"/>
                  </a:lnTo>
                  <a:lnTo>
                    <a:pt x="102" y="78"/>
                  </a:lnTo>
                  <a:lnTo>
                    <a:pt x="102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98" y="78"/>
                  </a:lnTo>
                  <a:lnTo>
                    <a:pt x="95" y="78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90" y="78"/>
                  </a:lnTo>
                  <a:lnTo>
                    <a:pt x="90" y="81"/>
                  </a:lnTo>
                  <a:lnTo>
                    <a:pt x="88" y="78"/>
                  </a:lnTo>
                  <a:lnTo>
                    <a:pt x="86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79" y="78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6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69" y="83"/>
                  </a:lnTo>
                  <a:lnTo>
                    <a:pt x="69" y="83"/>
                  </a:lnTo>
                  <a:lnTo>
                    <a:pt x="69" y="86"/>
                  </a:lnTo>
                  <a:lnTo>
                    <a:pt x="67" y="86"/>
                  </a:lnTo>
                  <a:lnTo>
                    <a:pt x="64" y="86"/>
                  </a:lnTo>
                  <a:lnTo>
                    <a:pt x="62" y="88"/>
                  </a:lnTo>
                  <a:lnTo>
                    <a:pt x="60" y="88"/>
                  </a:lnTo>
                  <a:lnTo>
                    <a:pt x="57" y="88"/>
                  </a:lnTo>
                  <a:lnTo>
                    <a:pt x="57" y="88"/>
                  </a:lnTo>
                  <a:lnTo>
                    <a:pt x="55" y="88"/>
                  </a:lnTo>
                  <a:lnTo>
                    <a:pt x="55" y="88"/>
                  </a:lnTo>
                  <a:lnTo>
                    <a:pt x="53" y="88"/>
                  </a:lnTo>
                  <a:lnTo>
                    <a:pt x="53" y="88"/>
                  </a:lnTo>
                  <a:lnTo>
                    <a:pt x="50" y="90"/>
                  </a:lnTo>
                  <a:lnTo>
                    <a:pt x="48" y="90"/>
                  </a:lnTo>
                  <a:lnTo>
                    <a:pt x="48" y="90"/>
                  </a:lnTo>
                  <a:lnTo>
                    <a:pt x="45" y="90"/>
                  </a:lnTo>
                  <a:lnTo>
                    <a:pt x="41" y="93"/>
                  </a:lnTo>
                  <a:lnTo>
                    <a:pt x="38" y="93"/>
                  </a:lnTo>
                  <a:lnTo>
                    <a:pt x="36" y="93"/>
                  </a:lnTo>
                  <a:lnTo>
                    <a:pt x="36" y="93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4" y="90"/>
                  </a:lnTo>
                  <a:lnTo>
                    <a:pt x="34" y="93"/>
                  </a:lnTo>
                  <a:lnTo>
                    <a:pt x="34" y="93"/>
                  </a:lnTo>
                  <a:lnTo>
                    <a:pt x="36" y="97"/>
                  </a:lnTo>
                  <a:lnTo>
                    <a:pt x="36" y="100"/>
                  </a:lnTo>
                  <a:lnTo>
                    <a:pt x="38" y="102"/>
                  </a:lnTo>
                  <a:lnTo>
                    <a:pt x="41" y="102"/>
                  </a:lnTo>
                  <a:lnTo>
                    <a:pt x="41" y="107"/>
                  </a:lnTo>
                  <a:lnTo>
                    <a:pt x="43" y="112"/>
                  </a:lnTo>
                  <a:lnTo>
                    <a:pt x="48" y="119"/>
                  </a:lnTo>
                  <a:lnTo>
                    <a:pt x="53" y="126"/>
                  </a:lnTo>
                  <a:lnTo>
                    <a:pt x="57" y="130"/>
                  </a:lnTo>
                  <a:lnTo>
                    <a:pt x="60" y="135"/>
                  </a:lnTo>
                  <a:lnTo>
                    <a:pt x="62" y="135"/>
                  </a:lnTo>
                  <a:lnTo>
                    <a:pt x="62" y="135"/>
                  </a:lnTo>
                  <a:lnTo>
                    <a:pt x="62" y="135"/>
                  </a:lnTo>
                  <a:lnTo>
                    <a:pt x="62" y="135"/>
                  </a:lnTo>
                  <a:lnTo>
                    <a:pt x="62" y="135"/>
                  </a:lnTo>
                  <a:lnTo>
                    <a:pt x="62" y="135"/>
                  </a:lnTo>
                  <a:lnTo>
                    <a:pt x="62" y="135"/>
                  </a:lnTo>
                  <a:lnTo>
                    <a:pt x="62" y="135"/>
                  </a:lnTo>
                  <a:lnTo>
                    <a:pt x="62" y="138"/>
                  </a:lnTo>
                  <a:lnTo>
                    <a:pt x="62" y="138"/>
                  </a:lnTo>
                  <a:lnTo>
                    <a:pt x="62" y="138"/>
                  </a:lnTo>
                  <a:lnTo>
                    <a:pt x="62" y="138"/>
                  </a:lnTo>
                  <a:lnTo>
                    <a:pt x="62" y="138"/>
                  </a:lnTo>
                  <a:lnTo>
                    <a:pt x="62" y="140"/>
                  </a:lnTo>
                  <a:lnTo>
                    <a:pt x="64" y="149"/>
                  </a:lnTo>
                  <a:lnTo>
                    <a:pt x="64" y="152"/>
                  </a:lnTo>
                  <a:lnTo>
                    <a:pt x="64" y="154"/>
                  </a:lnTo>
                  <a:lnTo>
                    <a:pt x="64" y="154"/>
                  </a:lnTo>
                  <a:lnTo>
                    <a:pt x="67" y="157"/>
                  </a:lnTo>
                  <a:lnTo>
                    <a:pt x="67" y="157"/>
                  </a:lnTo>
                  <a:lnTo>
                    <a:pt x="69" y="164"/>
                  </a:lnTo>
                  <a:lnTo>
                    <a:pt x="71" y="168"/>
                  </a:lnTo>
                  <a:lnTo>
                    <a:pt x="79" y="185"/>
                  </a:lnTo>
                  <a:lnTo>
                    <a:pt x="83" y="192"/>
                  </a:lnTo>
                  <a:lnTo>
                    <a:pt x="83" y="194"/>
                  </a:lnTo>
                  <a:lnTo>
                    <a:pt x="83" y="197"/>
                  </a:lnTo>
                  <a:lnTo>
                    <a:pt x="83" y="197"/>
                  </a:lnTo>
                  <a:lnTo>
                    <a:pt x="86" y="199"/>
                  </a:lnTo>
                  <a:lnTo>
                    <a:pt x="86" y="199"/>
                  </a:lnTo>
                  <a:lnTo>
                    <a:pt x="86" y="199"/>
                  </a:lnTo>
                  <a:lnTo>
                    <a:pt x="86" y="201"/>
                  </a:lnTo>
                  <a:lnTo>
                    <a:pt x="86" y="20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3"/>
                  </a:lnTo>
                  <a:lnTo>
                    <a:pt x="93" y="216"/>
                  </a:lnTo>
                  <a:lnTo>
                    <a:pt x="93" y="218"/>
                  </a:lnTo>
                  <a:lnTo>
                    <a:pt x="93" y="218"/>
                  </a:lnTo>
                  <a:lnTo>
                    <a:pt x="90" y="218"/>
                  </a:lnTo>
                  <a:lnTo>
                    <a:pt x="90" y="218"/>
                  </a:lnTo>
                  <a:lnTo>
                    <a:pt x="90" y="218"/>
                  </a:lnTo>
                  <a:lnTo>
                    <a:pt x="90" y="220"/>
                  </a:lnTo>
                  <a:lnTo>
                    <a:pt x="90" y="223"/>
                  </a:lnTo>
                  <a:lnTo>
                    <a:pt x="93" y="225"/>
                  </a:lnTo>
                  <a:lnTo>
                    <a:pt x="93" y="228"/>
                  </a:lnTo>
                  <a:lnTo>
                    <a:pt x="95" y="228"/>
                  </a:lnTo>
                  <a:lnTo>
                    <a:pt x="93" y="228"/>
                  </a:lnTo>
                  <a:lnTo>
                    <a:pt x="93" y="230"/>
                  </a:lnTo>
                  <a:lnTo>
                    <a:pt x="93" y="232"/>
                  </a:lnTo>
                  <a:lnTo>
                    <a:pt x="90" y="235"/>
                  </a:lnTo>
                  <a:lnTo>
                    <a:pt x="88" y="232"/>
                  </a:lnTo>
                  <a:lnTo>
                    <a:pt x="88" y="235"/>
                  </a:lnTo>
                  <a:lnTo>
                    <a:pt x="88" y="235"/>
                  </a:lnTo>
                  <a:lnTo>
                    <a:pt x="88" y="235"/>
                  </a:lnTo>
                  <a:lnTo>
                    <a:pt x="88" y="235"/>
                  </a:lnTo>
                  <a:lnTo>
                    <a:pt x="88" y="235"/>
                  </a:lnTo>
                  <a:lnTo>
                    <a:pt x="86" y="235"/>
                  </a:lnTo>
                  <a:lnTo>
                    <a:pt x="86" y="235"/>
                  </a:lnTo>
                  <a:lnTo>
                    <a:pt x="86" y="237"/>
                  </a:lnTo>
                  <a:lnTo>
                    <a:pt x="83" y="237"/>
                  </a:lnTo>
                  <a:lnTo>
                    <a:pt x="83" y="237"/>
                  </a:lnTo>
                  <a:lnTo>
                    <a:pt x="83" y="237"/>
                  </a:lnTo>
                  <a:lnTo>
                    <a:pt x="86" y="232"/>
                  </a:lnTo>
                  <a:lnTo>
                    <a:pt x="86" y="235"/>
                  </a:lnTo>
                  <a:lnTo>
                    <a:pt x="83" y="235"/>
                  </a:lnTo>
                  <a:lnTo>
                    <a:pt x="83" y="237"/>
                  </a:lnTo>
                  <a:lnTo>
                    <a:pt x="83" y="237"/>
                  </a:lnTo>
                  <a:lnTo>
                    <a:pt x="83" y="237"/>
                  </a:lnTo>
                  <a:lnTo>
                    <a:pt x="83" y="239"/>
                  </a:lnTo>
                  <a:lnTo>
                    <a:pt x="81" y="239"/>
                  </a:lnTo>
                  <a:lnTo>
                    <a:pt x="81" y="242"/>
                  </a:lnTo>
                  <a:lnTo>
                    <a:pt x="81" y="242"/>
                  </a:lnTo>
                  <a:lnTo>
                    <a:pt x="79" y="244"/>
                  </a:lnTo>
                  <a:lnTo>
                    <a:pt x="79" y="244"/>
                  </a:lnTo>
                  <a:lnTo>
                    <a:pt x="79" y="244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76" y="246"/>
                  </a:lnTo>
                  <a:lnTo>
                    <a:pt x="74" y="251"/>
                  </a:lnTo>
                  <a:lnTo>
                    <a:pt x="74" y="251"/>
                  </a:lnTo>
                  <a:lnTo>
                    <a:pt x="71" y="251"/>
                  </a:lnTo>
                  <a:lnTo>
                    <a:pt x="71" y="249"/>
                  </a:lnTo>
                  <a:lnTo>
                    <a:pt x="74" y="244"/>
                  </a:lnTo>
                  <a:lnTo>
                    <a:pt x="79" y="242"/>
                  </a:lnTo>
                  <a:lnTo>
                    <a:pt x="79" y="239"/>
                  </a:lnTo>
                  <a:lnTo>
                    <a:pt x="76" y="242"/>
                  </a:lnTo>
                  <a:lnTo>
                    <a:pt x="74" y="244"/>
                  </a:lnTo>
                  <a:lnTo>
                    <a:pt x="71" y="249"/>
                  </a:lnTo>
                  <a:lnTo>
                    <a:pt x="71" y="251"/>
                  </a:lnTo>
                  <a:lnTo>
                    <a:pt x="74" y="254"/>
                  </a:lnTo>
                  <a:lnTo>
                    <a:pt x="74" y="256"/>
                  </a:lnTo>
                  <a:lnTo>
                    <a:pt x="79" y="263"/>
                  </a:lnTo>
                  <a:lnTo>
                    <a:pt x="79" y="265"/>
                  </a:lnTo>
                  <a:lnTo>
                    <a:pt x="81" y="265"/>
                  </a:lnTo>
                  <a:lnTo>
                    <a:pt x="81" y="268"/>
                  </a:lnTo>
                  <a:lnTo>
                    <a:pt x="81" y="268"/>
                  </a:lnTo>
                  <a:lnTo>
                    <a:pt x="81" y="270"/>
                  </a:lnTo>
                  <a:lnTo>
                    <a:pt x="81" y="272"/>
                  </a:lnTo>
                  <a:lnTo>
                    <a:pt x="83" y="277"/>
                  </a:lnTo>
                  <a:lnTo>
                    <a:pt x="83" y="277"/>
                  </a:lnTo>
                  <a:lnTo>
                    <a:pt x="83" y="277"/>
                  </a:lnTo>
                  <a:lnTo>
                    <a:pt x="83" y="280"/>
                  </a:lnTo>
                  <a:lnTo>
                    <a:pt x="83" y="280"/>
                  </a:lnTo>
                  <a:lnTo>
                    <a:pt x="83" y="280"/>
                  </a:lnTo>
                  <a:lnTo>
                    <a:pt x="83" y="282"/>
                  </a:lnTo>
                  <a:lnTo>
                    <a:pt x="83" y="282"/>
                  </a:lnTo>
                  <a:lnTo>
                    <a:pt x="83" y="284"/>
                  </a:lnTo>
                  <a:lnTo>
                    <a:pt x="83" y="284"/>
                  </a:lnTo>
                  <a:lnTo>
                    <a:pt x="88" y="289"/>
                  </a:lnTo>
                  <a:lnTo>
                    <a:pt x="88" y="291"/>
                  </a:lnTo>
                  <a:lnTo>
                    <a:pt x="90" y="294"/>
                  </a:lnTo>
                  <a:lnTo>
                    <a:pt x="90" y="296"/>
                  </a:lnTo>
                  <a:lnTo>
                    <a:pt x="90" y="299"/>
                  </a:lnTo>
                  <a:lnTo>
                    <a:pt x="88" y="299"/>
                  </a:lnTo>
                  <a:lnTo>
                    <a:pt x="88" y="299"/>
                  </a:lnTo>
                  <a:lnTo>
                    <a:pt x="93" y="303"/>
                  </a:lnTo>
                  <a:lnTo>
                    <a:pt x="95" y="306"/>
                  </a:lnTo>
                  <a:lnTo>
                    <a:pt x="95" y="308"/>
                  </a:lnTo>
                  <a:lnTo>
                    <a:pt x="95" y="310"/>
                  </a:lnTo>
                  <a:lnTo>
                    <a:pt x="98" y="310"/>
                  </a:lnTo>
                  <a:lnTo>
                    <a:pt x="100" y="315"/>
                  </a:lnTo>
                  <a:lnTo>
                    <a:pt x="100" y="317"/>
                  </a:lnTo>
                  <a:lnTo>
                    <a:pt x="100" y="317"/>
                  </a:lnTo>
                  <a:lnTo>
                    <a:pt x="100" y="322"/>
                  </a:lnTo>
                  <a:lnTo>
                    <a:pt x="100" y="322"/>
                  </a:lnTo>
                  <a:lnTo>
                    <a:pt x="100" y="325"/>
                  </a:lnTo>
                  <a:lnTo>
                    <a:pt x="105" y="327"/>
                  </a:lnTo>
                  <a:lnTo>
                    <a:pt x="109" y="332"/>
                  </a:lnTo>
                  <a:lnTo>
                    <a:pt x="109" y="334"/>
                  </a:lnTo>
                  <a:lnTo>
                    <a:pt x="109" y="334"/>
                  </a:lnTo>
                  <a:lnTo>
                    <a:pt x="112" y="336"/>
                  </a:lnTo>
                  <a:lnTo>
                    <a:pt x="114" y="336"/>
                  </a:lnTo>
                  <a:lnTo>
                    <a:pt x="114" y="336"/>
                  </a:lnTo>
                  <a:lnTo>
                    <a:pt x="114" y="339"/>
                  </a:lnTo>
                  <a:lnTo>
                    <a:pt x="112" y="339"/>
                  </a:lnTo>
                  <a:lnTo>
                    <a:pt x="112" y="341"/>
                  </a:lnTo>
                  <a:lnTo>
                    <a:pt x="112" y="341"/>
                  </a:lnTo>
                  <a:lnTo>
                    <a:pt x="112" y="343"/>
                  </a:lnTo>
                  <a:lnTo>
                    <a:pt x="116" y="351"/>
                  </a:lnTo>
                  <a:lnTo>
                    <a:pt x="116" y="351"/>
                  </a:lnTo>
                  <a:lnTo>
                    <a:pt x="116" y="353"/>
                  </a:lnTo>
                  <a:lnTo>
                    <a:pt x="116" y="358"/>
                  </a:lnTo>
                  <a:lnTo>
                    <a:pt x="116" y="360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14" y="372"/>
                  </a:lnTo>
                  <a:lnTo>
                    <a:pt x="114" y="372"/>
                  </a:lnTo>
                  <a:lnTo>
                    <a:pt x="114" y="372"/>
                  </a:lnTo>
                  <a:lnTo>
                    <a:pt x="114" y="377"/>
                  </a:lnTo>
                  <a:lnTo>
                    <a:pt x="114" y="377"/>
                  </a:lnTo>
                  <a:lnTo>
                    <a:pt x="114" y="377"/>
                  </a:lnTo>
                  <a:lnTo>
                    <a:pt x="114" y="379"/>
                  </a:lnTo>
                  <a:lnTo>
                    <a:pt x="114" y="379"/>
                  </a:lnTo>
                  <a:lnTo>
                    <a:pt x="114" y="379"/>
                  </a:lnTo>
                  <a:lnTo>
                    <a:pt x="114" y="381"/>
                  </a:lnTo>
                  <a:lnTo>
                    <a:pt x="114" y="386"/>
                  </a:lnTo>
                  <a:lnTo>
                    <a:pt x="114" y="396"/>
                  </a:lnTo>
                  <a:lnTo>
                    <a:pt x="114" y="398"/>
                  </a:lnTo>
                  <a:lnTo>
                    <a:pt x="114" y="398"/>
                  </a:lnTo>
                  <a:lnTo>
                    <a:pt x="114" y="405"/>
                  </a:lnTo>
                  <a:lnTo>
                    <a:pt x="112" y="405"/>
                  </a:lnTo>
                  <a:lnTo>
                    <a:pt x="112" y="407"/>
                  </a:lnTo>
                  <a:lnTo>
                    <a:pt x="112" y="407"/>
                  </a:lnTo>
                  <a:lnTo>
                    <a:pt x="112" y="407"/>
                  </a:lnTo>
                  <a:lnTo>
                    <a:pt x="109" y="410"/>
                  </a:lnTo>
                  <a:lnTo>
                    <a:pt x="109" y="412"/>
                  </a:lnTo>
                  <a:lnTo>
                    <a:pt x="109" y="414"/>
                  </a:lnTo>
                  <a:lnTo>
                    <a:pt x="107" y="417"/>
                  </a:lnTo>
                  <a:lnTo>
                    <a:pt x="107" y="422"/>
                  </a:lnTo>
                  <a:lnTo>
                    <a:pt x="105" y="424"/>
                  </a:lnTo>
                  <a:lnTo>
                    <a:pt x="105" y="424"/>
                  </a:lnTo>
                  <a:lnTo>
                    <a:pt x="102" y="426"/>
                  </a:lnTo>
                  <a:lnTo>
                    <a:pt x="102" y="429"/>
                  </a:lnTo>
                  <a:lnTo>
                    <a:pt x="102" y="426"/>
                  </a:lnTo>
                  <a:lnTo>
                    <a:pt x="102" y="426"/>
                  </a:lnTo>
                  <a:lnTo>
                    <a:pt x="102" y="426"/>
                  </a:lnTo>
                  <a:lnTo>
                    <a:pt x="102" y="426"/>
                  </a:lnTo>
                  <a:lnTo>
                    <a:pt x="102" y="426"/>
                  </a:lnTo>
                  <a:lnTo>
                    <a:pt x="102" y="426"/>
                  </a:lnTo>
                  <a:lnTo>
                    <a:pt x="100" y="429"/>
                  </a:lnTo>
                  <a:lnTo>
                    <a:pt x="98" y="431"/>
                  </a:lnTo>
                  <a:lnTo>
                    <a:pt x="98" y="431"/>
                  </a:lnTo>
                  <a:lnTo>
                    <a:pt x="98" y="433"/>
                  </a:lnTo>
                  <a:lnTo>
                    <a:pt x="98" y="436"/>
                  </a:lnTo>
                  <a:lnTo>
                    <a:pt x="98" y="436"/>
                  </a:lnTo>
                  <a:lnTo>
                    <a:pt x="98" y="436"/>
                  </a:lnTo>
                  <a:lnTo>
                    <a:pt x="95" y="438"/>
                  </a:lnTo>
                  <a:lnTo>
                    <a:pt x="93" y="441"/>
                  </a:lnTo>
                  <a:lnTo>
                    <a:pt x="90" y="441"/>
                  </a:lnTo>
                  <a:lnTo>
                    <a:pt x="90" y="441"/>
                  </a:lnTo>
                  <a:lnTo>
                    <a:pt x="88" y="441"/>
                  </a:lnTo>
                  <a:lnTo>
                    <a:pt x="88" y="441"/>
                  </a:lnTo>
                  <a:lnTo>
                    <a:pt x="86" y="441"/>
                  </a:lnTo>
                  <a:lnTo>
                    <a:pt x="86" y="441"/>
                  </a:lnTo>
                  <a:lnTo>
                    <a:pt x="86" y="443"/>
                  </a:lnTo>
                  <a:lnTo>
                    <a:pt x="83" y="443"/>
                  </a:lnTo>
                  <a:lnTo>
                    <a:pt x="83" y="441"/>
                  </a:lnTo>
                  <a:lnTo>
                    <a:pt x="83" y="441"/>
                  </a:lnTo>
                  <a:lnTo>
                    <a:pt x="81" y="441"/>
                  </a:lnTo>
                  <a:lnTo>
                    <a:pt x="81" y="443"/>
                  </a:lnTo>
                  <a:lnTo>
                    <a:pt x="79" y="443"/>
                  </a:lnTo>
                  <a:lnTo>
                    <a:pt x="79" y="443"/>
                  </a:lnTo>
                  <a:lnTo>
                    <a:pt x="79" y="445"/>
                  </a:lnTo>
                  <a:lnTo>
                    <a:pt x="79" y="445"/>
                  </a:lnTo>
                  <a:lnTo>
                    <a:pt x="76" y="448"/>
                  </a:lnTo>
                  <a:lnTo>
                    <a:pt x="71" y="450"/>
                  </a:lnTo>
                  <a:lnTo>
                    <a:pt x="71" y="450"/>
                  </a:lnTo>
                  <a:lnTo>
                    <a:pt x="69" y="452"/>
                  </a:lnTo>
                  <a:lnTo>
                    <a:pt x="69" y="455"/>
                  </a:lnTo>
                  <a:lnTo>
                    <a:pt x="69" y="457"/>
                  </a:lnTo>
                  <a:lnTo>
                    <a:pt x="69" y="457"/>
                  </a:lnTo>
                  <a:lnTo>
                    <a:pt x="69" y="459"/>
                  </a:lnTo>
                  <a:lnTo>
                    <a:pt x="69" y="462"/>
                  </a:lnTo>
                  <a:lnTo>
                    <a:pt x="69" y="462"/>
                  </a:lnTo>
                  <a:lnTo>
                    <a:pt x="67" y="467"/>
                  </a:lnTo>
                  <a:lnTo>
                    <a:pt x="64" y="467"/>
                  </a:lnTo>
                  <a:lnTo>
                    <a:pt x="64" y="469"/>
                  </a:lnTo>
                  <a:lnTo>
                    <a:pt x="62" y="469"/>
                  </a:lnTo>
                  <a:lnTo>
                    <a:pt x="60" y="474"/>
                  </a:lnTo>
                  <a:lnTo>
                    <a:pt x="60" y="474"/>
                  </a:lnTo>
                  <a:lnTo>
                    <a:pt x="57" y="474"/>
                  </a:lnTo>
                  <a:lnTo>
                    <a:pt x="57" y="474"/>
                  </a:lnTo>
                  <a:lnTo>
                    <a:pt x="57" y="476"/>
                  </a:lnTo>
                  <a:lnTo>
                    <a:pt x="57" y="476"/>
                  </a:lnTo>
                  <a:lnTo>
                    <a:pt x="55" y="476"/>
                  </a:lnTo>
                  <a:lnTo>
                    <a:pt x="55" y="476"/>
                  </a:lnTo>
                  <a:lnTo>
                    <a:pt x="55" y="476"/>
                  </a:lnTo>
                  <a:lnTo>
                    <a:pt x="55" y="476"/>
                  </a:lnTo>
                  <a:lnTo>
                    <a:pt x="53" y="476"/>
                  </a:lnTo>
                  <a:lnTo>
                    <a:pt x="53" y="478"/>
                  </a:lnTo>
                  <a:lnTo>
                    <a:pt x="53" y="478"/>
                  </a:lnTo>
                  <a:lnTo>
                    <a:pt x="53" y="478"/>
                  </a:lnTo>
                  <a:lnTo>
                    <a:pt x="53" y="478"/>
                  </a:lnTo>
                  <a:lnTo>
                    <a:pt x="53" y="481"/>
                  </a:lnTo>
                  <a:lnTo>
                    <a:pt x="53" y="481"/>
                  </a:lnTo>
                  <a:lnTo>
                    <a:pt x="53" y="481"/>
                  </a:lnTo>
                  <a:lnTo>
                    <a:pt x="53" y="481"/>
                  </a:lnTo>
                  <a:lnTo>
                    <a:pt x="53" y="481"/>
                  </a:lnTo>
                  <a:lnTo>
                    <a:pt x="53" y="483"/>
                  </a:lnTo>
                  <a:lnTo>
                    <a:pt x="50" y="483"/>
                  </a:lnTo>
                  <a:lnTo>
                    <a:pt x="50" y="483"/>
                  </a:lnTo>
                  <a:lnTo>
                    <a:pt x="50" y="483"/>
                  </a:lnTo>
                  <a:lnTo>
                    <a:pt x="50" y="483"/>
                  </a:lnTo>
                  <a:lnTo>
                    <a:pt x="48" y="485"/>
                  </a:lnTo>
                  <a:lnTo>
                    <a:pt x="48" y="485"/>
                  </a:lnTo>
                  <a:lnTo>
                    <a:pt x="48" y="485"/>
                  </a:lnTo>
                  <a:lnTo>
                    <a:pt x="45" y="485"/>
                  </a:lnTo>
                  <a:lnTo>
                    <a:pt x="45" y="485"/>
                  </a:lnTo>
                  <a:lnTo>
                    <a:pt x="45" y="488"/>
                  </a:lnTo>
                  <a:lnTo>
                    <a:pt x="45" y="488"/>
                  </a:lnTo>
                  <a:lnTo>
                    <a:pt x="45" y="490"/>
                  </a:lnTo>
                  <a:lnTo>
                    <a:pt x="48" y="490"/>
                  </a:lnTo>
                  <a:lnTo>
                    <a:pt x="48" y="493"/>
                  </a:lnTo>
                  <a:lnTo>
                    <a:pt x="45" y="493"/>
                  </a:lnTo>
                  <a:lnTo>
                    <a:pt x="45" y="493"/>
                  </a:lnTo>
                  <a:lnTo>
                    <a:pt x="45" y="493"/>
                  </a:lnTo>
                  <a:lnTo>
                    <a:pt x="48" y="495"/>
                  </a:lnTo>
                  <a:lnTo>
                    <a:pt x="48" y="495"/>
                  </a:lnTo>
                  <a:lnTo>
                    <a:pt x="45" y="497"/>
                  </a:lnTo>
                  <a:lnTo>
                    <a:pt x="45" y="497"/>
                  </a:lnTo>
                  <a:lnTo>
                    <a:pt x="45" y="502"/>
                  </a:lnTo>
                  <a:lnTo>
                    <a:pt x="45" y="507"/>
                  </a:lnTo>
                  <a:lnTo>
                    <a:pt x="45" y="509"/>
                  </a:lnTo>
                  <a:lnTo>
                    <a:pt x="45" y="512"/>
                  </a:lnTo>
                  <a:lnTo>
                    <a:pt x="43" y="512"/>
                  </a:lnTo>
                  <a:lnTo>
                    <a:pt x="43" y="512"/>
                  </a:lnTo>
                  <a:lnTo>
                    <a:pt x="43" y="512"/>
                  </a:lnTo>
                  <a:lnTo>
                    <a:pt x="43" y="509"/>
                  </a:lnTo>
                  <a:lnTo>
                    <a:pt x="43" y="512"/>
                  </a:lnTo>
                  <a:lnTo>
                    <a:pt x="43" y="512"/>
                  </a:lnTo>
                  <a:lnTo>
                    <a:pt x="41" y="512"/>
                  </a:lnTo>
                  <a:lnTo>
                    <a:pt x="41" y="512"/>
                  </a:lnTo>
                  <a:lnTo>
                    <a:pt x="41" y="514"/>
                  </a:lnTo>
                  <a:lnTo>
                    <a:pt x="41" y="514"/>
                  </a:lnTo>
                  <a:lnTo>
                    <a:pt x="41" y="516"/>
                  </a:lnTo>
                  <a:lnTo>
                    <a:pt x="38" y="516"/>
                  </a:lnTo>
                  <a:lnTo>
                    <a:pt x="38" y="516"/>
                  </a:lnTo>
                  <a:lnTo>
                    <a:pt x="38" y="519"/>
                  </a:lnTo>
                  <a:lnTo>
                    <a:pt x="38" y="519"/>
                  </a:lnTo>
                  <a:lnTo>
                    <a:pt x="38" y="521"/>
                  </a:lnTo>
                  <a:lnTo>
                    <a:pt x="36" y="521"/>
                  </a:lnTo>
                  <a:lnTo>
                    <a:pt x="36" y="523"/>
                  </a:lnTo>
                  <a:lnTo>
                    <a:pt x="36" y="523"/>
                  </a:lnTo>
                  <a:lnTo>
                    <a:pt x="36" y="523"/>
                  </a:lnTo>
                  <a:lnTo>
                    <a:pt x="38" y="526"/>
                  </a:lnTo>
                  <a:lnTo>
                    <a:pt x="38" y="526"/>
                  </a:lnTo>
                  <a:lnTo>
                    <a:pt x="38" y="526"/>
                  </a:lnTo>
                  <a:lnTo>
                    <a:pt x="38" y="526"/>
                  </a:lnTo>
                  <a:lnTo>
                    <a:pt x="38" y="528"/>
                  </a:lnTo>
                  <a:lnTo>
                    <a:pt x="36" y="528"/>
                  </a:lnTo>
                  <a:lnTo>
                    <a:pt x="36" y="528"/>
                  </a:lnTo>
                  <a:lnTo>
                    <a:pt x="36" y="528"/>
                  </a:lnTo>
                  <a:lnTo>
                    <a:pt x="36" y="528"/>
                  </a:lnTo>
                  <a:lnTo>
                    <a:pt x="36" y="528"/>
                  </a:lnTo>
                  <a:lnTo>
                    <a:pt x="36" y="528"/>
                  </a:lnTo>
                  <a:lnTo>
                    <a:pt x="36" y="528"/>
                  </a:lnTo>
                  <a:lnTo>
                    <a:pt x="36" y="528"/>
                  </a:lnTo>
                  <a:lnTo>
                    <a:pt x="36" y="528"/>
                  </a:lnTo>
                  <a:lnTo>
                    <a:pt x="36" y="530"/>
                  </a:lnTo>
                  <a:lnTo>
                    <a:pt x="36" y="530"/>
                  </a:lnTo>
                  <a:lnTo>
                    <a:pt x="36" y="530"/>
                  </a:lnTo>
                  <a:lnTo>
                    <a:pt x="36" y="533"/>
                  </a:lnTo>
                  <a:lnTo>
                    <a:pt x="36" y="535"/>
                  </a:lnTo>
                  <a:lnTo>
                    <a:pt x="36" y="538"/>
                  </a:lnTo>
                  <a:lnTo>
                    <a:pt x="36" y="542"/>
                  </a:lnTo>
                  <a:lnTo>
                    <a:pt x="36" y="545"/>
                  </a:lnTo>
                  <a:lnTo>
                    <a:pt x="36" y="545"/>
                  </a:lnTo>
                  <a:lnTo>
                    <a:pt x="34" y="545"/>
                  </a:lnTo>
                  <a:lnTo>
                    <a:pt x="34" y="549"/>
                  </a:lnTo>
                  <a:lnTo>
                    <a:pt x="34" y="554"/>
                  </a:lnTo>
                  <a:lnTo>
                    <a:pt x="34" y="556"/>
                  </a:lnTo>
                  <a:lnTo>
                    <a:pt x="34" y="556"/>
                  </a:lnTo>
                  <a:lnTo>
                    <a:pt x="34" y="556"/>
                  </a:lnTo>
                  <a:lnTo>
                    <a:pt x="34" y="559"/>
                  </a:lnTo>
                  <a:lnTo>
                    <a:pt x="34" y="559"/>
                  </a:lnTo>
                  <a:lnTo>
                    <a:pt x="31" y="561"/>
                  </a:lnTo>
                  <a:lnTo>
                    <a:pt x="31" y="561"/>
                  </a:lnTo>
                  <a:lnTo>
                    <a:pt x="31" y="564"/>
                  </a:lnTo>
                  <a:lnTo>
                    <a:pt x="31" y="564"/>
                  </a:lnTo>
                  <a:lnTo>
                    <a:pt x="31" y="564"/>
                  </a:lnTo>
                  <a:lnTo>
                    <a:pt x="31" y="564"/>
                  </a:lnTo>
                  <a:lnTo>
                    <a:pt x="29" y="564"/>
                  </a:lnTo>
                  <a:lnTo>
                    <a:pt x="29" y="564"/>
                  </a:lnTo>
                  <a:lnTo>
                    <a:pt x="29" y="564"/>
                  </a:lnTo>
                  <a:lnTo>
                    <a:pt x="29" y="568"/>
                  </a:lnTo>
                  <a:lnTo>
                    <a:pt x="29" y="568"/>
                  </a:lnTo>
                  <a:lnTo>
                    <a:pt x="29" y="568"/>
                  </a:lnTo>
                  <a:lnTo>
                    <a:pt x="27" y="571"/>
                  </a:lnTo>
                  <a:lnTo>
                    <a:pt x="27" y="571"/>
                  </a:lnTo>
                  <a:lnTo>
                    <a:pt x="27" y="571"/>
                  </a:lnTo>
                  <a:lnTo>
                    <a:pt x="27" y="573"/>
                  </a:lnTo>
                  <a:lnTo>
                    <a:pt x="24" y="575"/>
                  </a:lnTo>
                  <a:lnTo>
                    <a:pt x="24" y="578"/>
                  </a:lnTo>
                  <a:lnTo>
                    <a:pt x="24" y="580"/>
                  </a:lnTo>
                  <a:lnTo>
                    <a:pt x="24" y="580"/>
                  </a:lnTo>
                  <a:lnTo>
                    <a:pt x="27" y="580"/>
                  </a:lnTo>
                  <a:lnTo>
                    <a:pt x="27" y="580"/>
                  </a:lnTo>
                  <a:lnTo>
                    <a:pt x="27" y="580"/>
                  </a:lnTo>
                  <a:lnTo>
                    <a:pt x="27" y="580"/>
                  </a:lnTo>
                  <a:lnTo>
                    <a:pt x="27" y="583"/>
                  </a:lnTo>
                  <a:lnTo>
                    <a:pt x="27" y="583"/>
                  </a:lnTo>
                  <a:lnTo>
                    <a:pt x="27" y="583"/>
                  </a:lnTo>
                  <a:lnTo>
                    <a:pt x="24" y="583"/>
                  </a:lnTo>
                  <a:lnTo>
                    <a:pt x="24" y="583"/>
                  </a:lnTo>
                  <a:lnTo>
                    <a:pt x="22" y="585"/>
                  </a:lnTo>
                  <a:lnTo>
                    <a:pt x="22" y="585"/>
                  </a:lnTo>
                  <a:lnTo>
                    <a:pt x="22" y="585"/>
                  </a:lnTo>
                  <a:lnTo>
                    <a:pt x="22" y="592"/>
                  </a:lnTo>
                  <a:lnTo>
                    <a:pt x="19" y="594"/>
                  </a:lnTo>
                  <a:lnTo>
                    <a:pt x="19" y="597"/>
                  </a:lnTo>
                  <a:lnTo>
                    <a:pt x="22" y="599"/>
                  </a:lnTo>
                  <a:lnTo>
                    <a:pt x="19" y="599"/>
                  </a:lnTo>
                  <a:lnTo>
                    <a:pt x="19" y="604"/>
                  </a:lnTo>
                  <a:lnTo>
                    <a:pt x="19" y="606"/>
                  </a:lnTo>
                  <a:lnTo>
                    <a:pt x="17" y="606"/>
                  </a:lnTo>
                  <a:lnTo>
                    <a:pt x="15" y="609"/>
                  </a:lnTo>
                  <a:lnTo>
                    <a:pt x="15" y="611"/>
                  </a:lnTo>
                  <a:lnTo>
                    <a:pt x="15" y="611"/>
                  </a:lnTo>
                  <a:lnTo>
                    <a:pt x="15" y="613"/>
                  </a:lnTo>
                  <a:lnTo>
                    <a:pt x="12" y="613"/>
                  </a:lnTo>
                  <a:lnTo>
                    <a:pt x="12" y="613"/>
                  </a:lnTo>
                  <a:lnTo>
                    <a:pt x="10" y="616"/>
                  </a:lnTo>
                  <a:lnTo>
                    <a:pt x="10" y="616"/>
                  </a:lnTo>
                  <a:lnTo>
                    <a:pt x="10" y="616"/>
                  </a:lnTo>
                  <a:lnTo>
                    <a:pt x="8" y="616"/>
                  </a:lnTo>
                  <a:lnTo>
                    <a:pt x="8" y="616"/>
                  </a:lnTo>
                  <a:lnTo>
                    <a:pt x="8" y="616"/>
                  </a:lnTo>
                  <a:lnTo>
                    <a:pt x="5" y="616"/>
                  </a:lnTo>
                  <a:lnTo>
                    <a:pt x="5" y="616"/>
                  </a:lnTo>
                  <a:lnTo>
                    <a:pt x="5" y="620"/>
                  </a:lnTo>
                  <a:lnTo>
                    <a:pt x="5" y="623"/>
                  </a:lnTo>
                  <a:lnTo>
                    <a:pt x="8" y="627"/>
                  </a:lnTo>
                  <a:lnTo>
                    <a:pt x="8" y="630"/>
                  </a:lnTo>
                  <a:lnTo>
                    <a:pt x="8" y="632"/>
                  </a:lnTo>
                  <a:lnTo>
                    <a:pt x="8" y="632"/>
                  </a:lnTo>
                  <a:lnTo>
                    <a:pt x="8" y="635"/>
                  </a:lnTo>
                  <a:lnTo>
                    <a:pt x="10" y="654"/>
                  </a:lnTo>
                  <a:lnTo>
                    <a:pt x="8" y="661"/>
                  </a:lnTo>
                  <a:lnTo>
                    <a:pt x="10" y="665"/>
                  </a:lnTo>
                  <a:lnTo>
                    <a:pt x="10" y="668"/>
                  </a:lnTo>
                  <a:lnTo>
                    <a:pt x="10" y="670"/>
                  </a:lnTo>
                  <a:lnTo>
                    <a:pt x="8" y="672"/>
                  </a:lnTo>
                  <a:lnTo>
                    <a:pt x="8" y="672"/>
                  </a:lnTo>
                  <a:lnTo>
                    <a:pt x="8" y="670"/>
                  </a:lnTo>
                  <a:lnTo>
                    <a:pt x="5" y="670"/>
                  </a:lnTo>
                  <a:lnTo>
                    <a:pt x="5" y="672"/>
                  </a:lnTo>
                  <a:lnTo>
                    <a:pt x="8" y="677"/>
                  </a:lnTo>
                  <a:lnTo>
                    <a:pt x="5" y="680"/>
                  </a:lnTo>
                  <a:lnTo>
                    <a:pt x="5" y="684"/>
                  </a:lnTo>
                  <a:lnTo>
                    <a:pt x="5" y="691"/>
                  </a:lnTo>
                  <a:lnTo>
                    <a:pt x="5" y="694"/>
                  </a:lnTo>
                  <a:lnTo>
                    <a:pt x="5" y="696"/>
                  </a:lnTo>
                  <a:lnTo>
                    <a:pt x="5" y="696"/>
                  </a:lnTo>
                  <a:lnTo>
                    <a:pt x="5" y="696"/>
                  </a:lnTo>
                  <a:lnTo>
                    <a:pt x="5" y="696"/>
                  </a:lnTo>
                  <a:lnTo>
                    <a:pt x="5" y="698"/>
                  </a:lnTo>
                  <a:lnTo>
                    <a:pt x="5" y="698"/>
                  </a:lnTo>
                  <a:lnTo>
                    <a:pt x="8" y="698"/>
                  </a:lnTo>
                  <a:lnTo>
                    <a:pt x="8" y="698"/>
                  </a:lnTo>
                  <a:lnTo>
                    <a:pt x="8" y="698"/>
                  </a:lnTo>
                  <a:lnTo>
                    <a:pt x="10" y="698"/>
                  </a:lnTo>
                  <a:lnTo>
                    <a:pt x="10" y="698"/>
                  </a:lnTo>
                  <a:lnTo>
                    <a:pt x="10" y="698"/>
                  </a:lnTo>
                  <a:lnTo>
                    <a:pt x="10" y="696"/>
                  </a:lnTo>
                  <a:lnTo>
                    <a:pt x="10" y="696"/>
                  </a:lnTo>
                  <a:lnTo>
                    <a:pt x="12" y="696"/>
                  </a:lnTo>
                  <a:lnTo>
                    <a:pt x="15" y="694"/>
                  </a:lnTo>
                  <a:lnTo>
                    <a:pt x="17" y="691"/>
                  </a:lnTo>
                  <a:lnTo>
                    <a:pt x="19" y="691"/>
                  </a:lnTo>
                  <a:lnTo>
                    <a:pt x="22" y="691"/>
                  </a:lnTo>
                  <a:lnTo>
                    <a:pt x="24" y="691"/>
                  </a:lnTo>
                  <a:lnTo>
                    <a:pt x="24" y="691"/>
                  </a:lnTo>
                  <a:lnTo>
                    <a:pt x="24" y="691"/>
                  </a:lnTo>
                  <a:lnTo>
                    <a:pt x="24" y="691"/>
                  </a:lnTo>
                  <a:lnTo>
                    <a:pt x="27" y="691"/>
                  </a:lnTo>
                  <a:lnTo>
                    <a:pt x="27" y="691"/>
                  </a:lnTo>
                  <a:lnTo>
                    <a:pt x="27" y="691"/>
                  </a:lnTo>
                  <a:lnTo>
                    <a:pt x="27" y="691"/>
                  </a:lnTo>
                  <a:lnTo>
                    <a:pt x="27" y="691"/>
                  </a:lnTo>
                  <a:lnTo>
                    <a:pt x="29" y="691"/>
                  </a:lnTo>
                  <a:lnTo>
                    <a:pt x="29" y="691"/>
                  </a:lnTo>
                  <a:lnTo>
                    <a:pt x="29" y="694"/>
                  </a:lnTo>
                  <a:lnTo>
                    <a:pt x="29" y="694"/>
                  </a:lnTo>
                  <a:lnTo>
                    <a:pt x="29" y="694"/>
                  </a:lnTo>
                  <a:lnTo>
                    <a:pt x="29" y="694"/>
                  </a:lnTo>
                  <a:lnTo>
                    <a:pt x="29" y="694"/>
                  </a:lnTo>
                  <a:lnTo>
                    <a:pt x="31" y="694"/>
                  </a:lnTo>
                  <a:lnTo>
                    <a:pt x="31" y="694"/>
                  </a:lnTo>
                  <a:lnTo>
                    <a:pt x="31" y="696"/>
                  </a:lnTo>
                  <a:lnTo>
                    <a:pt x="31" y="696"/>
                  </a:lnTo>
                  <a:lnTo>
                    <a:pt x="31" y="696"/>
                  </a:lnTo>
                  <a:lnTo>
                    <a:pt x="36" y="696"/>
                  </a:lnTo>
                  <a:lnTo>
                    <a:pt x="38" y="696"/>
                  </a:lnTo>
                  <a:lnTo>
                    <a:pt x="41" y="696"/>
                  </a:lnTo>
                  <a:lnTo>
                    <a:pt x="41" y="694"/>
                  </a:lnTo>
                  <a:lnTo>
                    <a:pt x="41" y="694"/>
                  </a:lnTo>
                  <a:lnTo>
                    <a:pt x="43" y="696"/>
                  </a:lnTo>
                  <a:lnTo>
                    <a:pt x="43" y="696"/>
                  </a:lnTo>
                  <a:lnTo>
                    <a:pt x="45" y="696"/>
                  </a:lnTo>
                  <a:lnTo>
                    <a:pt x="48" y="696"/>
                  </a:lnTo>
                  <a:lnTo>
                    <a:pt x="48" y="696"/>
                  </a:lnTo>
                  <a:lnTo>
                    <a:pt x="50" y="696"/>
                  </a:lnTo>
                  <a:lnTo>
                    <a:pt x="53" y="694"/>
                  </a:lnTo>
                  <a:lnTo>
                    <a:pt x="55" y="694"/>
                  </a:lnTo>
                  <a:lnTo>
                    <a:pt x="55" y="694"/>
                  </a:lnTo>
                  <a:lnTo>
                    <a:pt x="57" y="691"/>
                  </a:lnTo>
                  <a:lnTo>
                    <a:pt x="57" y="691"/>
                  </a:lnTo>
                  <a:lnTo>
                    <a:pt x="60" y="689"/>
                  </a:lnTo>
                  <a:lnTo>
                    <a:pt x="62" y="689"/>
                  </a:lnTo>
                  <a:lnTo>
                    <a:pt x="62" y="689"/>
                  </a:lnTo>
                  <a:lnTo>
                    <a:pt x="62" y="689"/>
                  </a:lnTo>
                  <a:lnTo>
                    <a:pt x="64" y="687"/>
                  </a:lnTo>
                  <a:lnTo>
                    <a:pt x="64" y="687"/>
                  </a:lnTo>
                  <a:lnTo>
                    <a:pt x="64" y="687"/>
                  </a:lnTo>
                  <a:lnTo>
                    <a:pt x="64" y="687"/>
                  </a:lnTo>
                  <a:lnTo>
                    <a:pt x="67" y="687"/>
                  </a:lnTo>
                  <a:lnTo>
                    <a:pt x="67" y="687"/>
                  </a:lnTo>
                  <a:lnTo>
                    <a:pt x="67" y="684"/>
                  </a:lnTo>
                  <a:lnTo>
                    <a:pt x="67" y="684"/>
                  </a:lnTo>
                  <a:lnTo>
                    <a:pt x="69" y="684"/>
                  </a:lnTo>
                  <a:lnTo>
                    <a:pt x="69" y="684"/>
                  </a:lnTo>
                  <a:lnTo>
                    <a:pt x="74" y="682"/>
                  </a:lnTo>
                  <a:lnTo>
                    <a:pt x="79" y="682"/>
                  </a:lnTo>
                  <a:lnTo>
                    <a:pt x="81" y="680"/>
                  </a:lnTo>
                  <a:lnTo>
                    <a:pt x="81" y="680"/>
                  </a:lnTo>
                  <a:lnTo>
                    <a:pt x="81" y="682"/>
                  </a:lnTo>
                  <a:lnTo>
                    <a:pt x="83" y="682"/>
                  </a:lnTo>
                  <a:lnTo>
                    <a:pt x="83" y="682"/>
                  </a:lnTo>
                  <a:lnTo>
                    <a:pt x="83" y="682"/>
                  </a:lnTo>
                  <a:lnTo>
                    <a:pt x="83" y="682"/>
                  </a:lnTo>
                  <a:lnTo>
                    <a:pt x="86" y="682"/>
                  </a:lnTo>
                  <a:lnTo>
                    <a:pt x="86" y="682"/>
                  </a:lnTo>
                  <a:lnTo>
                    <a:pt x="86" y="682"/>
                  </a:lnTo>
                  <a:lnTo>
                    <a:pt x="86" y="682"/>
                  </a:lnTo>
                  <a:lnTo>
                    <a:pt x="88" y="682"/>
                  </a:lnTo>
                  <a:lnTo>
                    <a:pt x="88" y="682"/>
                  </a:lnTo>
                  <a:lnTo>
                    <a:pt x="88" y="682"/>
                  </a:lnTo>
                  <a:lnTo>
                    <a:pt x="90" y="682"/>
                  </a:lnTo>
                  <a:lnTo>
                    <a:pt x="90" y="682"/>
                  </a:lnTo>
                  <a:lnTo>
                    <a:pt x="90" y="682"/>
                  </a:lnTo>
                  <a:lnTo>
                    <a:pt x="93" y="682"/>
                  </a:lnTo>
                  <a:lnTo>
                    <a:pt x="95" y="682"/>
                  </a:lnTo>
                  <a:lnTo>
                    <a:pt x="95" y="684"/>
                  </a:lnTo>
                  <a:lnTo>
                    <a:pt x="98" y="684"/>
                  </a:lnTo>
                  <a:lnTo>
                    <a:pt x="98" y="684"/>
                  </a:lnTo>
                  <a:lnTo>
                    <a:pt x="98" y="684"/>
                  </a:lnTo>
                  <a:lnTo>
                    <a:pt x="100" y="687"/>
                  </a:lnTo>
                  <a:lnTo>
                    <a:pt x="100" y="687"/>
                  </a:lnTo>
                  <a:lnTo>
                    <a:pt x="100" y="689"/>
                  </a:lnTo>
                  <a:lnTo>
                    <a:pt x="100" y="689"/>
                  </a:lnTo>
                  <a:lnTo>
                    <a:pt x="105" y="694"/>
                  </a:lnTo>
                  <a:lnTo>
                    <a:pt x="109" y="696"/>
                  </a:lnTo>
                  <a:lnTo>
                    <a:pt x="114" y="698"/>
                  </a:lnTo>
                  <a:lnTo>
                    <a:pt x="119" y="703"/>
                  </a:lnTo>
                  <a:lnTo>
                    <a:pt x="121" y="703"/>
                  </a:lnTo>
                  <a:lnTo>
                    <a:pt x="124" y="706"/>
                  </a:lnTo>
                  <a:lnTo>
                    <a:pt x="124" y="706"/>
                  </a:lnTo>
                  <a:lnTo>
                    <a:pt x="124" y="708"/>
                  </a:lnTo>
                  <a:lnTo>
                    <a:pt x="126" y="708"/>
                  </a:lnTo>
                  <a:lnTo>
                    <a:pt x="126" y="706"/>
                  </a:lnTo>
                  <a:lnTo>
                    <a:pt x="126" y="706"/>
                  </a:lnTo>
                  <a:lnTo>
                    <a:pt x="126" y="706"/>
                  </a:lnTo>
                  <a:lnTo>
                    <a:pt x="128" y="706"/>
                  </a:lnTo>
                  <a:lnTo>
                    <a:pt x="128" y="706"/>
                  </a:lnTo>
                  <a:lnTo>
                    <a:pt x="131" y="708"/>
                  </a:lnTo>
                  <a:lnTo>
                    <a:pt x="131" y="708"/>
                  </a:lnTo>
                  <a:lnTo>
                    <a:pt x="131" y="706"/>
                  </a:lnTo>
                  <a:lnTo>
                    <a:pt x="133" y="706"/>
                  </a:lnTo>
                  <a:lnTo>
                    <a:pt x="133" y="706"/>
                  </a:lnTo>
                  <a:lnTo>
                    <a:pt x="135" y="706"/>
                  </a:lnTo>
                  <a:lnTo>
                    <a:pt x="135" y="706"/>
                  </a:lnTo>
                  <a:lnTo>
                    <a:pt x="138" y="706"/>
                  </a:lnTo>
                  <a:lnTo>
                    <a:pt x="138" y="706"/>
                  </a:lnTo>
                  <a:lnTo>
                    <a:pt x="138" y="706"/>
                  </a:lnTo>
                  <a:lnTo>
                    <a:pt x="140" y="706"/>
                  </a:lnTo>
                  <a:lnTo>
                    <a:pt x="154" y="706"/>
                  </a:lnTo>
                  <a:lnTo>
                    <a:pt x="168" y="706"/>
                  </a:lnTo>
                  <a:lnTo>
                    <a:pt x="183" y="706"/>
                  </a:lnTo>
                  <a:lnTo>
                    <a:pt x="197" y="706"/>
                  </a:lnTo>
                  <a:lnTo>
                    <a:pt x="209" y="706"/>
                  </a:lnTo>
                  <a:lnTo>
                    <a:pt x="209" y="706"/>
                  </a:lnTo>
                  <a:lnTo>
                    <a:pt x="223" y="706"/>
                  </a:lnTo>
                  <a:lnTo>
                    <a:pt x="251" y="706"/>
                  </a:lnTo>
                  <a:lnTo>
                    <a:pt x="266" y="706"/>
                  </a:lnTo>
                  <a:lnTo>
                    <a:pt x="277" y="706"/>
                  </a:lnTo>
                  <a:lnTo>
                    <a:pt x="292" y="706"/>
                  </a:lnTo>
                  <a:lnTo>
                    <a:pt x="301" y="706"/>
                  </a:lnTo>
                  <a:lnTo>
                    <a:pt x="306" y="706"/>
                  </a:lnTo>
                  <a:lnTo>
                    <a:pt x="320" y="706"/>
                  </a:lnTo>
                  <a:lnTo>
                    <a:pt x="334" y="706"/>
                  </a:lnTo>
                  <a:lnTo>
                    <a:pt x="339" y="706"/>
                  </a:lnTo>
                  <a:lnTo>
                    <a:pt x="346" y="706"/>
                  </a:lnTo>
                  <a:lnTo>
                    <a:pt x="360" y="706"/>
                  </a:lnTo>
                  <a:lnTo>
                    <a:pt x="363" y="706"/>
                  </a:lnTo>
                  <a:lnTo>
                    <a:pt x="363" y="706"/>
                  </a:lnTo>
                  <a:lnTo>
                    <a:pt x="365" y="706"/>
                  </a:lnTo>
                  <a:lnTo>
                    <a:pt x="365" y="706"/>
                  </a:lnTo>
                  <a:lnTo>
                    <a:pt x="365" y="706"/>
                  </a:lnTo>
                  <a:lnTo>
                    <a:pt x="365" y="706"/>
                  </a:lnTo>
                  <a:lnTo>
                    <a:pt x="365" y="708"/>
                  </a:lnTo>
                  <a:lnTo>
                    <a:pt x="365" y="708"/>
                  </a:lnTo>
                  <a:lnTo>
                    <a:pt x="365" y="710"/>
                  </a:lnTo>
                  <a:lnTo>
                    <a:pt x="367" y="710"/>
                  </a:lnTo>
                  <a:lnTo>
                    <a:pt x="370" y="713"/>
                  </a:lnTo>
                  <a:lnTo>
                    <a:pt x="370" y="713"/>
                  </a:lnTo>
                  <a:lnTo>
                    <a:pt x="370" y="715"/>
                  </a:lnTo>
                  <a:lnTo>
                    <a:pt x="372" y="717"/>
                  </a:lnTo>
                  <a:lnTo>
                    <a:pt x="372" y="717"/>
                  </a:lnTo>
                  <a:lnTo>
                    <a:pt x="372" y="717"/>
                  </a:lnTo>
                  <a:lnTo>
                    <a:pt x="374" y="717"/>
                  </a:lnTo>
                  <a:lnTo>
                    <a:pt x="374" y="720"/>
                  </a:lnTo>
                  <a:lnTo>
                    <a:pt x="374" y="720"/>
                  </a:lnTo>
                  <a:lnTo>
                    <a:pt x="374" y="720"/>
                  </a:lnTo>
                  <a:lnTo>
                    <a:pt x="379" y="722"/>
                  </a:lnTo>
                  <a:lnTo>
                    <a:pt x="379" y="725"/>
                  </a:lnTo>
                  <a:lnTo>
                    <a:pt x="379" y="725"/>
                  </a:lnTo>
                  <a:lnTo>
                    <a:pt x="381" y="725"/>
                  </a:lnTo>
                  <a:lnTo>
                    <a:pt x="386" y="727"/>
                  </a:lnTo>
                  <a:lnTo>
                    <a:pt x="393" y="729"/>
                  </a:lnTo>
                  <a:lnTo>
                    <a:pt x="398" y="729"/>
                  </a:lnTo>
                  <a:lnTo>
                    <a:pt x="400" y="729"/>
                  </a:lnTo>
                  <a:lnTo>
                    <a:pt x="400" y="727"/>
                  </a:lnTo>
                  <a:lnTo>
                    <a:pt x="403" y="727"/>
                  </a:lnTo>
                  <a:lnTo>
                    <a:pt x="403" y="729"/>
                  </a:lnTo>
                  <a:lnTo>
                    <a:pt x="405" y="729"/>
                  </a:lnTo>
                  <a:lnTo>
                    <a:pt x="407" y="729"/>
                  </a:lnTo>
                  <a:lnTo>
                    <a:pt x="415" y="732"/>
                  </a:lnTo>
                  <a:lnTo>
                    <a:pt x="424" y="732"/>
                  </a:lnTo>
                  <a:lnTo>
                    <a:pt x="429" y="729"/>
                  </a:lnTo>
                  <a:lnTo>
                    <a:pt x="429" y="729"/>
                  </a:lnTo>
                  <a:lnTo>
                    <a:pt x="429" y="732"/>
                  </a:lnTo>
                  <a:lnTo>
                    <a:pt x="431" y="732"/>
                  </a:lnTo>
                  <a:lnTo>
                    <a:pt x="431" y="732"/>
                  </a:lnTo>
                  <a:lnTo>
                    <a:pt x="431" y="732"/>
                  </a:lnTo>
                  <a:lnTo>
                    <a:pt x="433" y="734"/>
                  </a:lnTo>
                  <a:lnTo>
                    <a:pt x="433" y="734"/>
                  </a:lnTo>
                  <a:lnTo>
                    <a:pt x="433" y="732"/>
                  </a:lnTo>
                  <a:lnTo>
                    <a:pt x="436" y="732"/>
                  </a:lnTo>
                  <a:lnTo>
                    <a:pt x="436" y="732"/>
                  </a:lnTo>
                  <a:lnTo>
                    <a:pt x="443" y="732"/>
                  </a:lnTo>
                  <a:lnTo>
                    <a:pt x="445" y="732"/>
                  </a:lnTo>
                  <a:lnTo>
                    <a:pt x="448" y="734"/>
                  </a:lnTo>
                  <a:lnTo>
                    <a:pt x="448" y="734"/>
                  </a:lnTo>
                  <a:lnTo>
                    <a:pt x="452" y="734"/>
                  </a:lnTo>
                  <a:lnTo>
                    <a:pt x="452" y="734"/>
                  </a:lnTo>
                  <a:lnTo>
                    <a:pt x="452" y="734"/>
                  </a:lnTo>
                  <a:lnTo>
                    <a:pt x="455" y="732"/>
                  </a:lnTo>
                  <a:lnTo>
                    <a:pt x="455" y="734"/>
                  </a:lnTo>
                  <a:lnTo>
                    <a:pt x="455" y="732"/>
                  </a:lnTo>
                  <a:lnTo>
                    <a:pt x="457" y="732"/>
                  </a:lnTo>
                  <a:lnTo>
                    <a:pt x="457" y="732"/>
                  </a:lnTo>
                  <a:lnTo>
                    <a:pt x="460" y="732"/>
                  </a:lnTo>
                  <a:lnTo>
                    <a:pt x="462" y="732"/>
                  </a:lnTo>
                  <a:lnTo>
                    <a:pt x="462" y="732"/>
                  </a:lnTo>
                  <a:lnTo>
                    <a:pt x="462" y="732"/>
                  </a:lnTo>
                  <a:lnTo>
                    <a:pt x="464" y="732"/>
                  </a:lnTo>
                  <a:lnTo>
                    <a:pt x="464" y="732"/>
                  </a:lnTo>
                  <a:lnTo>
                    <a:pt x="467" y="734"/>
                  </a:lnTo>
                  <a:lnTo>
                    <a:pt x="469" y="732"/>
                  </a:lnTo>
                  <a:lnTo>
                    <a:pt x="469" y="734"/>
                  </a:lnTo>
                  <a:lnTo>
                    <a:pt x="471" y="734"/>
                  </a:lnTo>
                  <a:lnTo>
                    <a:pt x="471" y="736"/>
                  </a:lnTo>
                  <a:lnTo>
                    <a:pt x="471" y="736"/>
                  </a:lnTo>
                  <a:lnTo>
                    <a:pt x="474" y="736"/>
                  </a:lnTo>
                  <a:lnTo>
                    <a:pt x="476" y="739"/>
                  </a:lnTo>
                  <a:lnTo>
                    <a:pt x="476" y="739"/>
                  </a:lnTo>
                  <a:lnTo>
                    <a:pt x="478" y="739"/>
                  </a:lnTo>
                  <a:lnTo>
                    <a:pt x="481" y="739"/>
                  </a:lnTo>
                  <a:lnTo>
                    <a:pt x="481" y="739"/>
                  </a:lnTo>
                  <a:lnTo>
                    <a:pt x="483" y="739"/>
                  </a:lnTo>
                  <a:lnTo>
                    <a:pt x="483" y="739"/>
                  </a:lnTo>
                  <a:lnTo>
                    <a:pt x="483" y="739"/>
                  </a:lnTo>
                  <a:lnTo>
                    <a:pt x="486" y="739"/>
                  </a:lnTo>
                  <a:lnTo>
                    <a:pt x="486" y="739"/>
                  </a:lnTo>
                  <a:lnTo>
                    <a:pt x="486" y="739"/>
                  </a:lnTo>
                  <a:lnTo>
                    <a:pt x="486" y="739"/>
                  </a:lnTo>
                  <a:lnTo>
                    <a:pt x="488" y="739"/>
                  </a:lnTo>
                  <a:lnTo>
                    <a:pt x="490" y="741"/>
                  </a:lnTo>
                  <a:lnTo>
                    <a:pt x="490" y="741"/>
                  </a:lnTo>
                  <a:lnTo>
                    <a:pt x="493" y="741"/>
                  </a:lnTo>
                  <a:lnTo>
                    <a:pt x="495" y="739"/>
                  </a:lnTo>
                  <a:lnTo>
                    <a:pt x="495" y="739"/>
                  </a:lnTo>
                  <a:lnTo>
                    <a:pt x="500" y="736"/>
                  </a:lnTo>
                  <a:lnTo>
                    <a:pt x="500" y="736"/>
                  </a:lnTo>
                  <a:lnTo>
                    <a:pt x="504" y="736"/>
                  </a:lnTo>
                  <a:lnTo>
                    <a:pt x="507" y="736"/>
                  </a:lnTo>
                  <a:lnTo>
                    <a:pt x="507" y="736"/>
                  </a:lnTo>
                  <a:lnTo>
                    <a:pt x="507" y="736"/>
                  </a:lnTo>
                  <a:lnTo>
                    <a:pt x="509" y="736"/>
                  </a:lnTo>
                  <a:lnTo>
                    <a:pt x="509" y="736"/>
                  </a:lnTo>
                  <a:lnTo>
                    <a:pt x="512" y="736"/>
                  </a:lnTo>
                  <a:lnTo>
                    <a:pt x="512" y="736"/>
                  </a:lnTo>
                  <a:lnTo>
                    <a:pt x="514" y="736"/>
                  </a:lnTo>
                  <a:lnTo>
                    <a:pt x="519" y="739"/>
                  </a:lnTo>
                  <a:lnTo>
                    <a:pt x="519" y="739"/>
                  </a:lnTo>
                  <a:lnTo>
                    <a:pt x="521" y="739"/>
                  </a:lnTo>
                  <a:lnTo>
                    <a:pt x="521" y="739"/>
                  </a:lnTo>
                  <a:lnTo>
                    <a:pt x="521" y="739"/>
                  </a:lnTo>
                  <a:lnTo>
                    <a:pt x="526" y="739"/>
                  </a:lnTo>
                  <a:lnTo>
                    <a:pt x="538" y="736"/>
                  </a:lnTo>
                  <a:lnTo>
                    <a:pt x="552" y="734"/>
                  </a:lnTo>
                  <a:lnTo>
                    <a:pt x="566" y="732"/>
                  </a:lnTo>
                  <a:lnTo>
                    <a:pt x="580" y="729"/>
                  </a:lnTo>
                  <a:lnTo>
                    <a:pt x="590" y="727"/>
                  </a:lnTo>
                  <a:lnTo>
                    <a:pt x="601" y="725"/>
                  </a:lnTo>
                  <a:lnTo>
                    <a:pt x="611" y="722"/>
                  </a:lnTo>
                  <a:lnTo>
                    <a:pt x="623" y="720"/>
                  </a:lnTo>
                  <a:lnTo>
                    <a:pt x="628" y="720"/>
                  </a:lnTo>
                  <a:lnTo>
                    <a:pt x="628" y="717"/>
                  </a:lnTo>
                  <a:lnTo>
                    <a:pt x="628" y="717"/>
                  </a:lnTo>
                  <a:lnTo>
                    <a:pt x="628" y="717"/>
                  </a:lnTo>
                  <a:lnTo>
                    <a:pt x="625" y="715"/>
                  </a:lnTo>
                  <a:lnTo>
                    <a:pt x="625" y="715"/>
                  </a:lnTo>
                  <a:lnTo>
                    <a:pt x="623" y="713"/>
                  </a:lnTo>
                  <a:lnTo>
                    <a:pt x="623" y="713"/>
                  </a:lnTo>
                  <a:lnTo>
                    <a:pt x="623" y="713"/>
                  </a:lnTo>
                  <a:lnTo>
                    <a:pt x="620" y="713"/>
                  </a:lnTo>
                  <a:lnTo>
                    <a:pt x="620" y="713"/>
                  </a:lnTo>
                  <a:lnTo>
                    <a:pt x="618" y="713"/>
                  </a:lnTo>
                  <a:lnTo>
                    <a:pt x="618" y="713"/>
                  </a:lnTo>
                  <a:lnTo>
                    <a:pt x="618" y="713"/>
                  </a:lnTo>
                  <a:lnTo>
                    <a:pt x="616" y="713"/>
                  </a:lnTo>
                  <a:lnTo>
                    <a:pt x="616" y="713"/>
                  </a:lnTo>
                  <a:lnTo>
                    <a:pt x="616" y="710"/>
                  </a:lnTo>
                  <a:lnTo>
                    <a:pt x="616" y="710"/>
                  </a:lnTo>
                  <a:lnTo>
                    <a:pt x="616" y="710"/>
                  </a:lnTo>
                  <a:lnTo>
                    <a:pt x="613" y="708"/>
                  </a:lnTo>
                  <a:lnTo>
                    <a:pt x="611" y="708"/>
                  </a:lnTo>
                  <a:lnTo>
                    <a:pt x="611" y="706"/>
                  </a:lnTo>
                  <a:lnTo>
                    <a:pt x="609" y="703"/>
                  </a:lnTo>
                  <a:lnTo>
                    <a:pt x="609" y="703"/>
                  </a:lnTo>
                  <a:lnTo>
                    <a:pt x="609" y="703"/>
                  </a:lnTo>
                  <a:lnTo>
                    <a:pt x="606" y="698"/>
                  </a:lnTo>
                  <a:lnTo>
                    <a:pt x="606" y="698"/>
                  </a:lnTo>
                  <a:lnTo>
                    <a:pt x="604" y="698"/>
                  </a:lnTo>
                  <a:lnTo>
                    <a:pt x="599" y="696"/>
                  </a:lnTo>
                  <a:lnTo>
                    <a:pt x="599" y="696"/>
                  </a:lnTo>
                  <a:lnTo>
                    <a:pt x="597" y="694"/>
                  </a:lnTo>
                  <a:lnTo>
                    <a:pt x="594" y="694"/>
                  </a:lnTo>
                  <a:lnTo>
                    <a:pt x="594" y="694"/>
                  </a:lnTo>
                  <a:lnTo>
                    <a:pt x="594" y="691"/>
                  </a:lnTo>
                  <a:lnTo>
                    <a:pt x="592" y="689"/>
                  </a:lnTo>
                  <a:lnTo>
                    <a:pt x="592" y="689"/>
                  </a:lnTo>
                  <a:lnTo>
                    <a:pt x="592" y="687"/>
                  </a:lnTo>
                  <a:lnTo>
                    <a:pt x="590" y="684"/>
                  </a:lnTo>
                  <a:lnTo>
                    <a:pt x="587" y="684"/>
                  </a:lnTo>
                  <a:lnTo>
                    <a:pt x="585" y="682"/>
                  </a:lnTo>
                  <a:lnTo>
                    <a:pt x="585" y="682"/>
                  </a:lnTo>
                  <a:lnTo>
                    <a:pt x="585" y="682"/>
                  </a:lnTo>
                  <a:lnTo>
                    <a:pt x="583" y="682"/>
                  </a:lnTo>
                  <a:lnTo>
                    <a:pt x="583" y="680"/>
                  </a:lnTo>
                  <a:lnTo>
                    <a:pt x="583" y="680"/>
                  </a:lnTo>
                  <a:lnTo>
                    <a:pt x="583" y="680"/>
                  </a:lnTo>
                  <a:lnTo>
                    <a:pt x="580" y="680"/>
                  </a:lnTo>
                  <a:lnTo>
                    <a:pt x="580" y="677"/>
                  </a:lnTo>
                  <a:lnTo>
                    <a:pt x="580" y="677"/>
                  </a:lnTo>
                  <a:lnTo>
                    <a:pt x="580" y="675"/>
                  </a:lnTo>
                  <a:lnTo>
                    <a:pt x="575" y="670"/>
                  </a:lnTo>
                  <a:lnTo>
                    <a:pt x="575" y="670"/>
                  </a:lnTo>
                  <a:lnTo>
                    <a:pt x="575" y="670"/>
                  </a:lnTo>
                  <a:lnTo>
                    <a:pt x="573" y="668"/>
                  </a:lnTo>
                  <a:lnTo>
                    <a:pt x="573" y="668"/>
                  </a:lnTo>
                  <a:lnTo>
                    <a:pt x="573" y="668"/>
                  </a:lnTo>
                  <a:lnTo>
                    <a:pt x="573" y="668"/>
                  </a:lnTo>
                  <a:lnTo>
                    <a:pt x="573" y="665"/>
                  </a:lnTo>
                  <a:lnTo>
                    <a:pt x="571" y="665"/>
                  </a:lnTo>
                  <a:lnTo>
                    <a:pt x="571" y="665"/>
                  </a:lnTo>
                  <a:lnTo>
                    <a:pt x="571" y="665"/>
                  </a:lnTo>
                  <a:lnTo>
                    <a:pt x="568" y="665"/>
                  </a:lnTo>
                  <a:lnTo>
                    <a:pt x="568" y="665"/>
                  </a:lnTo>
                  <a:lnTo>
                    <a:pt x="568" y="665"/>
                  </a:lnTo>
                  <a:lnTo>
                    <a:pt x="568" y="665"/>
                  </a:lnTo>
                  <a:lnTo>
                    <a:pt x="568" y="665"/>
                  </a:lnTo>
                  <a:lnTo>
                    <a:pt x="568" y="665"/>
                  </a:lnTo>
                  <a:lnTo>
                    <a:pt x="566" y="665"/>
                  </a:lnTo>
                  <a:lnTo>
                    <a:pt x="566" y="665"/>
                  </a:lnTo>
                  <a:lnTo>
                    <a:pt x="566" y="665"/>
                  </a:lnTo>
                  <a:lnTo>
                    <a:pt x="561" y="661"/>
                  </a:lnTo>
                  <a:lnTo>
                    <a:pt x="561" y="661"/>
                  </a:lnTo>
                  <a:lnTo>
                    <a:pt x="561" y="658"/>
                  </a:lnTo>
                  <a:lnTo>
                    <a:pt x="561" y="658"/>
                  </a:lnTo>
                  <a:lnTo>
                    <a:pt x="561" y="658"/>
                  </a:lnTo>
                  <a:lnTo>
                    <a:pt x="559" y="658"/>
                  </a:lnTo>
                  <a:lnTo>
                    <a:pt x="559" y="658"/>
                  </a:lnTo>
                  <a:lnTo>
                    <a:pt x="559" y="656"/>
                  </a:lnTo>
                  <a:lnTo>
                    <a:pt x="559" y="656"/>
                  </a:lnTo>
                  <a:lnTo>
                    <a:pt x="559" y="656"/>
                  </a:lnTo>
                  <a:lnTo>
                    <a:pt x="559" y="654"/>
                  </a:lnTo>
                  <a:lnTo>
                    <a:pt x="557" y="654"/>
                  </a:lnTo>
                  <a:lnTo>
                    <a:pt x="557" y="651"/>
                  </a:lnTo>
                  <a:lnTo>
                    <a:pt x="559" y="651"/>
                  </a:lnTo>
                  <a:lnTo>
                    <a:pt x="559" y="651"/>
                  </a:lnTo>
                  <a:lnTo>
                    <a:pt x="559" y="649"/>
                  </a:lnTo>
                  <a:lnTo>
                    <a:pt x="559" y="649"/>
                  </a:lnTo>
                  <a:lnTo>
                    <a:pt x="559" y="649"/>
                  </a:lnTo>
                  <a:lnTo>
                    <a:pt x="557" y="649"/>
                  </a:lnTo>
                  <a:lnTo>
                    <a:pt x="557" y="649"/>
                  </a:lnTo>
                  <a:lnTo>
                    <a:pt x="557" y="646"/>
                  </a:lnTo>
                  <a:lnTo>
                    <a:pt x="557" y="646"/>
                  </a:lnTo>
                  <a:lnTo>
                    <a:pt x="557" y="646"/>
                  </a:lnTo>
                  <a:lnTo>
                    <a:pt x="554" y="644"/>
                  </a:lnTo>
                  <a:lnTo>
                    <a:pt x="554" y="644"/>
                  </a:lnTo>
                  <a:lnTo>
                    <a:pt x="554" y="644"/>
                  </a:lnTo>
                  <a:lnTo>
                    <a:pt x="554" y="644"/>
                  </a:lnTo>
                  <a:lnTo>
                    <a:pt x="554" y="642"/>
                  </a:lnTo>
                  <a:lnTo>
                    <a:pt x="554" y="642"/>
                  </a:lnTo>
                  <a:lnTo>
                    <a:pt x="554" y="642"/>
                  </a:lnTo>
                  <a:lnTo>
                    <a:pt x="557" y="642"/>
                  </a:lnTo>
                  <a:lnTo>
                    <a:pt x="554" y="639"/>
                  </a:lnTo>
                  <a:lnTo>
                    <a:pt x="552" y="637"/>
                  </a:lnTo>
                  <a:lnTo>
                    <a:pt x="552" y="637"/>
                  </a:lnTo>
                  <a:lnTo>
                    <a:pt x="552" y="627"/>
                  </a:lnTo>
                  <a:lnTo>
                    <a:pt x="552" y="627"/>
                  </a:lnTo>
                  <a:lnTo>
                    <a:pt x="552" y="625"/>
                  </a:lnTo>
                  <a:lnTo>
                    <a:pt x="552" y="620"/>
                  </a:lnTo>
                  <a:lnTo>
                    <a:pt x="552" y="613"/>
                  </a:lnTo>
                  <a:lnTo>
                    <a:pt x="552" y="609"/>
                  </a:lnTo>
                  <a:lnTo>
                    <a:pt x="552" y="604"/>
                  </a:lnTo>
                  <a:lnTo>
                    <a:pt x="552" y="594"/>
                  </a:lnTo>
                  <a:lnTo>
                    <a:pt x="552" y="587"/>
                  </a:lnTo>
                  <a:lnTo>
                    <a:pt x="552" y="578"/>
                  </a:lnTo>
                  <a:lnTo>
                    <a:pt x="552" y="571"/>
                  </a:lnTo>
                  <a:lnTo>
                    <a:pt x="552" y="561"/>
                  </a:lnTo>
                  <a:lnTo>
                    <a:pt x="552" y="554"/>
                  </a:lnTo>
                  <a:lnTo>
                    <a:pt x="552" y="538"/>
                  </a:lnTo>
                  <a:lnTo>
                    <a:pt x="552" y="528"/>
                  </a:lnTo>
                  <a:lnTo>
                    <a:pt x="552" y="521"/>
                  </a:lnTo>
                  <a:lnTo>
                    <a:pt x="552" y="512"/>
                  </a:lnTo>
                  <a:lnTo>
                    <a:pt x="552" y="504"/>
                  </a:lnTo>
                  <a:lnTo>
                    <a:pt x="552" y="502"/>
                  </a:lnTo>
                  <a:lnTo>
                    <a:pt x="552" y="497"/>
                  </a:lnTo>
                  <a:lnTo>
                    <a:pt x="552" y="481"/>
                  </a:lnTo>
                  <a:lnTo>
                    <a:pt x="552" y="471"/>
                  </a:lnTo>
                  <a:lnTo>
                    <a:pt x="552" y="464"/>
                  </a:lnTo>
                  <a:lnTo>
                    <a:pt x="661" y="464"/>
                  </a:lnTo>
                  <a:lnTo>
                    <a:pt x="661" y="462"/>
                  </a:lnTo>
                  <a:lnTo>
                    <a:pt x="658" y="459"/>
                  </a:lnTo>
                  <a:lnTo>
                    <a:pt x="658" y="457"/>
                  </a:lnTo>
                  <a:lnTo>
                    <a:pt x="654" y="455"/>
                  </a:lnTo>
                  <a:lnTo>
                    <a:pt x="654" y="452"/>
                  </a:lnTo>
                  <a:lnTo>
                    <a:pt x="654" y="452"/>
                  </a:lnTo>
                  <a:lnTo>
                    <a:pt x="654" y="450"/>
                  </a:lnTo>
                  <a:lnTo>
                    <a:pt x="654" y="448"/>
                  </a:lnTo>
                  <a:lnTo>
                    <a:pt x="656" y="443"/>
                  </a:lnTo>
                  <a:lnTo>
                    <a:pt x="656" y="438"/>
                  </a:lnTo>
                  <a:lnTo>
                    <a:pt x="656" y="438"/>
                  </a:lnTo>
                  <a:lnTo>
                    <a:pt x="661" y="433"/>
                  </a:lnTo>
                  <a:lnTo>
                    <a:pt x="661" y="431"/>
                  </a:lnTo>
                  <a:lnTo>
                    <a:pt x="661" y="431"/>
                  </a:lnTo>
                  <a:lnTo>
                    <a:pt x="663" y="429"/>
                  </a:lnTo>
                  <a:lnTo>
                    <a:pt x="661" y="426"/>
                  </a:lnTo>
                  <a:lnTo>
                    <a:pt x="661" y="424"/>
                  </a:lnTo>
                  <a:lnTo>
                    <a:pt x="661" y="422"/>
                  </a:lnTo>
                  <a:lnTo>
                    <a:pt x="658" y="422"/>
                  </a:lnTo>
                  <a:lnTo>
                    <a:pt x="658" y="419"/>
                  </a:lnTo>
                  <a:lnTo>
                    <a:pt x="658" y="417"/>
                  </a:lnTo>
                  <a:lnTo>
                    <a:pt x="658" y="410"/>
                  </a:lnTo>
                  <a:lnTo>
                    <a:pt x="658" y="403"/>
                  </a:lnTo>
                  <a:lnTo>
                    <a:pt x="661" y="400"/>
                  </a:lnTo>
                  <a:lnTo>
                    <a:pt x="661" y="400"/>
                  </a:lnTo>
                  <a:lnTo>
                    <a:pt x="658" y="398"/>
                  </a:lnTo>
                  <a:lnTo>
                    <a:pt x="658" y="393"/>
                  </a:lnTo>
                  <a:lnTo>
                    <a:pt x="658" y="393"/>
                  </a:lnTo>
                  <a:lnTo>
                    <a:pt x="658" y="391"/>
                  </a:lnTo>
                  <a:lnTo>
                    <a:pt x="658" y="391"/>
                  </a:lnTo>
                  <a:lnTo>
                    <a:pt x="658" y="388"/>
                  </a:lnTo>
                  <a:lnTo>
                    <a:pt x="658" y="388"/>
                  </a:lnTo>
                  <a:lnTo>
                    <a:pt x="658" y="386"/>
                  </a:lnTo>
                  <a:lnTo>
                    <a:pt x="661" y="384"/>
                  </a:lnTo>
                  <a:lnTo>
                    <a:pt x="661" y="384"/>
                  </a:lnTo>
                  <a:lnTo>
                    <a:pt x="661" y="381"/>
                  </a:lnTo>
                  <a:lnTo>
                    <a:pt x="661" y="381"/>
                  </a:lnTo>
                  <a:lnTo>
                    <a:pt x="661" y="379"/>
                  </a:lnTo>
                  <a:lnTo>
                    <a:pt x="661" y="379"/>
                  </a:lnTo>
                  <a:close/>
                  <a:moveTo>
                    <a:pt x="22" y="33"/>
                  </a:move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4" y="33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6"/>
                  </a:lnTo>
                  <a:lnTo>
                    <a:pt x="22" y="38"/>
                  </a:lnTo>
                  <a:lnTo>
                    <a:pt x="24" y="43"/>
                  </a:lnTo>
                  <a:lnTo>
                    <a:pt x="27" y="45"/>
                  </a:lnTo>
                  <a:lnTo>
                    <a:pt x="29" y="48"/>
                  </a:lnTo>
                  <a:lnTo>
                    <a:pt x="29" y="50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62"/>
                  </a:lnTo>
                  <a:lnTo>
                    <a:pt x="29" y="62"/>
                  </a:lnTo>
                  <a:lnTo>
                    <a:pt x="29" y="62"/>
                  </a:lnTo>
                  <a:lnTo>
                    <a:pt x="29" y="62"/>
                  </a:lnTo>
                  <a:lnTo>
                    <a:pt x="27" y="62"/>
                  </a:lnTo>
                  <a:lnTo>
                    <a:pt x="27" y="67"/>
                  </a:lnTo>
                  <a:lnTo>
                    <a:pt x="27" y="69"/>
                  </a:lnTo>
                  <a:lnTo>
                    <a:pt x="29" y="74"/>
                  </a:lnTo>
                  <a:lnTo>
                    <a:pt x="29" y="74"/>
                  </a:lnTo>
                  <a:lnTo>
                    <a:pt x="29" y="74"/>
                  </a:lnTo>
                  <a:lnTo>
                    <a:pt x="31" y="71"/>
                  </a:lnTo>
                  <a:lnTo>
                    <a:pt x="36" y="71"/>
                  </a:lnTo>
                  <a:lnTo>
                    <a:pt x="41" y="71"/>
                  </a:lnTo>
                  <a:lnTo>
                    <a:pt x="45" y="71"/>
                  </a:lnTo>
                  <a:lnTo>
                    <a:pt x="45" y="67"/>
                  </a:lnTo>
                  <a:lnTo>
                    <a:pt x="45" y="62"/>
                  </a:lnTo>
                  <a:lnTo>
                    <a:pt x="45" y="57"/>
                  </a:lnTo>
                  <a:lnTo>
                    <a:pt x="45" y="50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8" y="33"/>
                  </a:lnTo>
                  <a:lnTo>
                    <a:pt x="50" y="33"/>
                  </a:lnTo>
                  <a:lnTo>
                    <a:pt x="50" y="31"/>
                  </a:lnTo>
                  <a:lnTo>
                    <a:pt x="50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7" y="24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60" y="22"/>
                  </a:lnTo>
                  <a:lnTo>
                    <a:pt x="60" y="22"/>
                  </a:lnTo>
                  <a:lnTo>
                    <a:pt x="60" y="19"/>
                  </a:lnTo>
                  <a:lnTo>
                    <a:pt x="62" y="19"/>
                  </a:lnTo>
                  <a:lnTo>
                    <a:pt x="62" y="17"/>
                  </a:lnTo>
                  <a:lnTo>
                    <a:pt x="74" y="15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4" y="12"/>
                  </a:lnTo>
                  <a:lnTo>
                    <a:pt x="69" y="7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3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3" y="5"/>
                  </a:lnTo>
                  <a:lnTo>
                    <a:pt x="53" y="7"/>
                  </a:lnTo>
                  <a:lnTo>
                    <a:pt x="53" y="10"/>
                  </a:lnTo>
                  <a:lnTo>
                    <a:pt x="50" y="10"/>
                  </a:lnTo>
                  <a:lnTo>
                    <a:pt x="45" y="10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6" y="19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4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7" y="26"/>
                  </a:lnTo>
                  <a:lnTo>
                    <a:pt x="27" y="29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2" y="33"/>
                  </a:lnTo>
                  <a:close/>
                  <a:moveTo>
                    <a:pt x="3" y="665"/>
                  </a:moveTo>
                  <a:lnTo>
                    <a:pt x="3" y="663"/>
                  </a:lnTo>
                  <a:lnTo>
                    <a:pt x="3" y="661"/>
                  </a:lnTo>
                  <a:lnTo>
                    <a:pt x="3" y="658"/>
                  </a:lnTo>
                  <a:lnTo>
                    <a:pt x="3" y="656"/>
                  </a:lnTo>
                  <a:lnTo>
                    <a:pt x="3" y="656"/>
                  </a:lnTo>
                  <a:lnTo>
                    <a:pt x="0" y="656"/>
                  </a:lnTo>
                  <a:lnTo>
                    <a:pt x="0" y="658"/>
                  </a:lnTo>
                  <a:lnTo>
                    <a:pt x="0" y="658"/>
                  </a:lnTo>
                  <a:lnTo>
                    <a:pt x="3" y="665"/>
                  </a:lnTo>
                  <a:lnTo>
                    <a:pt x="3" y="665"/>
                  </a:lnTo>
                  <a:lnTo>
                    <a:pt x="5" y="668"/>
                  </a:lnTo>
                  <a:lnTo>
                    <a:pt x="5" y="665"/>
                  </a:lnTo>
                  <a:lnTo>
                    <a:pt x="3" y="665"/>
                  </a:lnTo>
                  <a:close/>
                </a:path>
              </a:pathLst>
            </a:custGeom>
            <a:grpFill/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  <p:sp>
          <p:nvSpPr>
            <p:cNvPr id="127" name="Freeform 126"/>
            <p:cNvSpPr>
              <a:spLocks/>
            </p:cNvSpPr>
            <p:nvPr/>
          </p:nvSpPr>
          <p:spPr bwMode="auto">
            <a:xfrm>
              <a:off x="6480174" y="204354"/>
              <a:ext cx="1754188" cy="1743075"/>
            </a:xfrm>
            <a:custGeom>
              <a:avLst/>
              <a:gdLst>
                <a:gd name="T0" fmla="*/ 1013 w 1105"/>
                <a:gd name="T1" fmla="*/ 776 h 1098"/>
                <a:gd name="T2" fmla="*/ 973 w 1105"/>
                <a:gd name="T3" fmla="*/ 674 h 1098"/>
                <a:gd name="T4" fmla="*/ 987 w 1105"/>
                <a:gd name="T5" fmla="*/ 608 h 1098"/>
                <a:gd name="T6" fmla="*/ 982 w 1105"/>
                <a:gd name="T7" fmla="*/ 475 h 1098"/>
                <a:gd name="T8" fmla="*/ 954 w 1105"/>
                <a:gd name="T9" fmla="*/ 343 h 1098"/>
                <a:gd name="T10" fmla="*/ 894 w 1105"/>
                <a:gd name="T11" fmla="*/ 258 h 1098"/>
                <a:gd name="T12" fmla="*/ 864 w 1105"/>
                <a:gd name="T13" fmla="*/ 208 h 1098"/>
                <a:gd name="T14" fmla="*/ 899 w 1105"/>
                <a:gd name="T15" fmla="*/ 165 h 1098"/>
                <a:gd name="T16" fmla="*/ 909 w 1105"/>
                <a:gd name="T17" fmla="*/ 130 h 1098"/>
                <a:gd name="T18" fmla="*/ 906 w 1105"/>
                <a:gd name="T19" fmla="*/ 73 h 1098"/>
                <a:gd name="T20" fmla="*/ 902 w 1105"/>
                <a:gd name="T21" fmla="*/ 40 h 1098"/>
                <a:gd name="T22" fmla="*/ 925 w 1105"/>
                <a:gd name="T23" fmla="*/ 12 h 1098"/>
                <a:gd name="T24" fmla="*/ 894 w 1105"/>
                <a:gd name="T25" fmla="*/ 14 h 1098"/>
                <a:gd name="T26" fmla="*/ 873 w 1105"/>
                <a:gd name="T27" fmla="*/ 7 h 1098"/>
                <a:gd name="T28" fmla="*/ 857 w 1105"/>
                <a:gd name="T29" fmla="*/ 0 h 1098"/>
                <a:gd name="T30" fmla="*/ 852 w 1105"/>
                <a:gd name="T31" fmla="*/ 4 h 1098"/>
                <a:gd name="T32" fmla="*/ 833 w 1105"/>
                <a:gd name="T33" fmla="*/ 9 h 1098"/>
                <a:gd name="T34" fmla="*/ 805 w 1105"/>
                <a:gd name="T35" fmla="*/ 0 h 1098"/>
                <a:gd name="T36" fmla="*/ 764 w 1105"/>
                <a:gd name="T37" fmla="*/ 19 h 1098"/>
                <a:gd name="T38" fmla="*/ 736 w 1105"/>
                <a:gd name="T39" fmla="*/ 19 h 1098"/>
                <a:gd name="T40" fmla="*/ 705 w 1105"/>
                <a:gd name="T41" fmla="*/ 12 h 1098"/>
                <a:gd name="T42" fmla="*/ 682 w 1105"/>
                <a:gd name="T43" fmla="*/ 12 h 1098"/>
                <a:gd name="T44" fmla="*/ 651 w 1105"/>
                <a:gd name="T45" fmla="*/ 21 h 1098"/>
                <a:gd name="T46" fmla="*/ 618 w 1105"/>
                <a:gd name="T47" fmla="*/ 21 h 1098"/>
                <a:gd name="T48" fmla="*/ 570 w 1105"/>
                <a:gd name="T49" fmla="*/ 35 h 1098"/>
                <a:gd name="T50" fmla="*/ 532 w 1105"/>
                <a:gd name="T51" fmla="*/ 38 h 1098"/>
                <a:gd name="T52" fmla="*/ 504 w 1105"/>
                <a:gd name="T53" fmla="*/ 49 h 1098"/>
                <a:gd name="T54" fmla="*/ 480 w 1105"/>
                <a:gd name="T55" fmla="*/ 61 h 1098"/>
                <a:gd name="T56" fmla="*/ 454 w 1105"/>
                <a:gd name="T57" fmla="*/ 85 h 1098"/>
                <a:gd name="T58" fmla="*/ 440 w 1105"/>
                <a:gd name="T59" fmla="*/ 78 h 1098"/>
                <a:gd name="T60" fmla="*/ 426 w 1105"/>
                <a:gd name="T61" fmla="*/ 87 h 1098"/>
                <a:gd name="T62" fmla="*/ 409 w 1105"/>
                <a:gd name="T63" fmla="*/ 92 h 1098"/>
                <a:gd name="T64" fmla="*/ 393 w 1105"/>
                <a:gd name="T65" fmla="*/ 116 h 1098"/>
                <a:gd name="T66" fmla="*/ 360 w 1105"/>
                <a:gd name="T67" fmla="*/ 132 h 1098"/>
                <a:gd name="T68" fmla="*/ 357 w 1105"/>
                <a:gd name="T69" fmla="*/ 142 h 1098"/>
                <a:gd name="T70" fmla="*/ 376 w 1105"/>
                <a:gd name="T71" fmla="*/ 196 h 1098"/>
                <a:gd name="T72" fmla="*/ 379 w 1105"/>
                <a:gd name="T73" fmla="*/ 234 h 1098"/>
                <a:gd name="T74" fmla="*/ 383 w 1105"/>
                <a:gd name="T75" fmla="*/ 267 h 1098"/>
                <a:gd name="T76" fmla="*/ 395 w 1105"/>
                <a:gd name="T77" fmla="*/ 317 h 1098"/>
                <a:gd name="T78" fmla="*/ 372 w 1105"/>
                <a:gd name="T79" fmla="*/ 322 h 1098"/>
                <a:gd name="T80" fmla="*/ 270 w 1105"/>
                <a:gd name="T81" fmla="*/ 350 h 1098"/>
                <a:gd name="T82" fmla="*/ 270 w 1105"/>
                <a:gd name="T83" fmla="*/ 386 h 1098"/>
                <a:gd name="T84" fmla="*/ 194 w 1105"/>
                <a:gd name="T85" fmla="*/ 449 h 1098"/>
                <a:gd name="T86" fmla="*/ 71 w 1105"/>
                <a:gd name="T87" fmla="*/ 490 h 1098"/>
                <a:gd name="T88" fmla="*/ 17 w 1105"/>
                <a:gd name="T89" fmla="*/ 520 h 1098"/>
                <a:gd name="T90" fmla="*/ 116 w 1105"/>
                <a:gd name="T91" fmla="*/ 693 h 1098"/>
                <a:gd name="T92" fmla="*/ 234 w 1105"/>
                <a:gd name="T93" fmla="*/ 771 h 1098"/>
                <a:gd name="T94" fmla="*/ 322 w 1105"/>
                <a:gd name="T95" fmla="*/ 833 h 1098"/>
                <a:gd name="T96" fmla="*/ 414 w 1105"/>
                <a:gd name="T97" fmla="*/ 899 h 1098"/>
                <a:gd name="T98" fmla="*/ 502 w 1105"/>
                <a:gd name="T99" fmla="*/ 961 h 1098"/>
                <a:gd name="T100" fmla="*/ 535 w 1105"/>
                <a:gd name="T101" fmla="*/ 998 h 1098"/>
                <a:gd name="T102" fmla="*/ 566 w 1105"/>
                <a:gd name="T103" fmla="*/ 1025 h 1098"/>
                <a:gd name="T104" fmla="*/ 587 w 1105"/>
                <a:gd name="T105" fmla="*/ 1029 h 1098"/>
                <a:gd name="T106" fmla="*/ 637 w 1105"/>
                <a:gd name="T107" fmla="*/ 1053 h 1098"/>
                <a:gd name="T108" fmla="*/ 634 w 1105"/>
                <a:gd name="T109" fmla="*/ 1081 h 1098"/>
                <a:gd name="T110" fmla="*/ 648 w 1105"/>
                <a:gd name="T111" fmla="*/ 1098 h 1098"/>
                <a:gd name="T112" fmla="*/ 788 w 1105"/>
                <a:gd name="T113" fmla="*/ 1060 h 1098"/>
                <a:gd name="T114" fmla="*/ 857 w 1105"/>
                <a:gd name="T115" fmla="*/ 998 h 1098"/>
                <a:gd name="T116" fmla="*/ 935 w 1105"/>
                <a:gd name="T117" fmla="*/ 946 h 1098"/>
                <a:gd name="T118" fmla="*/ 1006 w 1105"/>
                <a:gd name="T119" fmla="*/ 901 h 1098"/>
                <a:gd name="T120" fmla="*/ 1079 w 1105"/>
                <a:gd name="T121" fmla="*/ 854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5" h="1098">
                  <a:moveTo>
                    <a:pt x="1100" y="830"/>
                  </a:moveTo>
                  <a:lnTo>
                    <a:pt x="1098" y="823"/>
                  </a:lnTo>
                  <a:lnTo>
                    <a:pt x="1091" y="812"/>
                  </a:lnTo>
                  <a:lnTo>
                    <a:pt x="1091" y="812"/>
                  </a:lnTo>
                  <a:lnTo>
                    <a:pt x="1086" y="802"/>
                  </a:lnTo>
                  <a:lnTo>
                    <a:pt x="1084" y="795"/>
                  </a:lnTo>
                  <a:lnTo>
                    <a:pt x="1081" y="793"/>
                  </a:lnTo>
                  <a:lnTo>
                    <a:pt x="1081" y="793"/>
                  </a:lnTo>
                  <a:lnTo>
                    <a:pt x="1079" y="793"/>
                  </a:lnTo>
                  <a:lnTo>
                    <a:pt x="1060" y="785"/>
                  </a:lnTo>
                  <a:lnTo>
                    <a:pt x="1048" y="783"/>
                  </a:lnTo>
                  <a:lnTo>
                    <a:pt x="1039" y="778"/>
                  </a:lnTo>
                  <a:lnTo>
                    <a:pt x="1036" y="778"/>
                  </a:lnTo>
                  <a:lnTo>
                    <a:pt x="1036" y="778"/>
                  </a:lnTo>
                  <a:lnTo>
                    <a:pt x="1029" y="781"/>
                  </a:lnTo>
                  <a:lnTo>
                    <a:pt x="1025" y="783"/>
                  </a:lnTo>
                  <a:lnTo>
                    <a:pt x="1022" y="783"/>
                  </a:lnTo>
                  <a:lnTo>
                    <a:pt x="1020" y="783"/>
                  </a:lnTo>
                  <a:lnTo>
                    <a:pt x="1013" y="778"/>
                  </a:lnTo>
                  <a:lnTo>
                    <a:pt x="1013" y="776"/>
                  </a:lnTo>
                  <a:lnTo>
                    <a:pt x="1013" y="774"/>
                  </a:lnTo>
                  <a:lnTo>
                    <a:pt x="1010" y="769"/>
                  </a:lnTo>
                  <a:lnTo>
                    <a:pt x="1010" y="767"/>
                  </a:lnTo>
                  <a:lnTo>
                    <a:pt x="1001" y="762"/>
                  </a:lnTo>
                  <a:lnTo>
                    <a:pt x="1001" y="762"/>
                  </a:lnTo>
                  <a:lnTo>
                    <a:pt x="1001" y="752"/>
                  </a:lnTo>
                  <a:lnTo>
                    <a:pt x="1001" y="745"/>
                  </a:lnTo>
                  <a:lnTo>
                    <a:pt x="1001" y="736"/>
                  </a:lnTo>
                  <a:lnTo>
                    <a:pt x="1001" y="733"/>
                  </a:lnTo>
                  <a:lnTo>
                    <a:pt x="999" y="729"/>
                  </a:lnTo>
                  <a:lnTo>
                    <a:pt x="989" y="717"/>
                  </a:lnTo>
                  <a:lnTo>
                    <a:pt x="984" y="710"/>
                  </a:lnTo>
                  <a:lnTo>
                    <a:pt x="975" y="698"/>
                  </a:lnTo>
                  <a:lnTo>
                    <a:pt x="968" y="686"/>
                  </a:lnTo>
                  <a:lnTo>
                    <a:pt x="965" y="684"/>
                  </a:lnTo>
                  <a:lnTo>
                    <a:pt x="968" y="681"/>
                  </a:lnTo>
                  <a:lnTo>
                    <a:pt x="968" y="679"/>
                  </a:lnTo>
                  <a:lnTo>
                    <a:pt x="970" y="677"/>
                  </a:lnTo>
                  <a:lnTo>
                    <a:pt x="970" y="677"/>
                  </a:lnTo>
                  <a:lnTo>
                    <a:pt x="973" y="674"/>
                  </a:lnTo>
                  <a:lnTo>
                    <a:pt x="973" y="674"/>
                  </a:lnTo>
                  <a:lnTo>
                    <a:pt x="973" y="672"/>
                  </a:lnTo>
                  <a:lnTo>
                    <a:pt x="991" y="665"/>
                  </a:lnTo>
                  <a:lnTo>
                    <a:pt x="991" y="662"/>
                  </a:lnTo>
                  <a:lnTo>
                    <a:pt x="994" y="655"/>
                  </a:lnTo>
                  <a:lnTo>
                    <a:pt x="994" y="653"/>
                  </a:lnTo>
                  <a:lnTo>
                    <a:pt x="994" y="653"/>
                  </a:lnTo>
                  <a:lnTo>
                    <a:pt x="994" y="651"/>
                  </a:lnTo>
                  <a:lnTo>
                    <a:pt x="994" y="643"/>
                  </a:lnTo>
                  <a:lnTo>
                    <a:pt x="994" y="643"/>
                  </a:lnTo>
                  <a:lnTo>
                    <a:pt x="994" y="641"/>
                  </a:lnTo>
                  <a:lnTo>
                    <a:pt x="991" y="641"/>
                  </a:lnTo>
                  <a:lnTo>
                    <a:pt x="991" y="641"/>
                  </a:lnTo>
                  <a:lnTo>
                    <a:pt x="991" y="639"/>
                  </a:lnTo>
                  <a:lnTo>
                    <a:pt x="989" y="632"/>
                  </a:lnTo>
                  <a:lnTo>
                    <a:pt x="984" y="617"/>
                  </a:lnTo>
                  <a:lnTo>
                    <a:pt x="984" y="615"/>
                  </a:lnTo>
                  <a:lnTo>
                    <a:pt x="984" y="615"/>
                  </a:lnTo>
                  <a:lnTo>
                    <a:pt x="987" y="613"/>
                  </a:lnTo>
                  <a:lnTo>
                    <a:pt x="987" y="608"/>
                  </a:lnTo>
                  <a:lnTo>
                    <a:pt x="987" y="608"/>
                  </a:lnTo>
                  <a:lnTo>
                    <a:pt x="989" y="606"/>
                  </a:lnTo>
                  <a:lnTo>
                    <a:pt x="989" y="603"/>
                  </a:lnTo>
                  <a:lnTo>
                    <a:pt x="989" y="603"/>
                  </a:lnTo>
                  <a:lnTo>
                    <a:pt x="989" y="601"/>
                  </a:lnTo>
                  <a:lnTo>
                    <a:pt x="989" y="601"/>
                  </a:lnTo>
                  <a:lnTo>
                    <a:pt x="989" y="599"/>
                  </a:lnTo>
                  <a:lnTo>
                    <a:pt x="991" y="599"/>
                  </a:lnTo>
                  <a:lnTo>
                    <a:pt x="991" y="596"/>
                  </a:lnTo>
                  <a:lnTo>
                    <a:pt x="996" y="584"/>
                  </a:lnTo>
                  <a:lnTo>
                    <a:pt x="996" y="584"/>
                  </a:lnTo>
                  <a:lnTo>
                    <a:pt x="996" y="582"/>
                  </a:lnTo>
                  <a:lnTo>
                    <a:pt x="989" y="561"/>
                  </a:lnTo>
                  <a:lnTo>
                    <a:pt x="987" y="558"/>
                  </a:lnTo>
                  <a:lnTo>
                    <a:pt x="991" y="537"/>
                  </a:lnTo>
                  <a:lnTo>
                    <a:pt x="991" y="528"/>
                  </a:lnTo>
                  <a:lnTo>
                    <a:pt x="991" y="516"/>
                  </a:lnTo>
                  <a:lnTo>
                    <a:pt x="991" y="506"/>
                  </a:lnTo>
                  <a:lnTo>
                    <a:pt x="987" y="492"/>
                  </a:lnTo>
                  <a:lnTo>
                    <a:pt x="982" y="475"/>
                  </a:lnTo>
                  <a:lnTo>
                    <a:pt x="975" y="464"/>
                  </a:lnTo>
                  <a:lnTo>
                    <a:pt x="968" y="454"/>
                  </a:lnTo>
                  <a:lnTo>
                    <a:pt x="965" y="452"/>
                  </a:lnTo>
                  <a:lnTo>
                    <a:pt x="963" y="447"/>
                  </a:lnTo>
                  <a:lnTo>
                    <a:pt x="961" y="445"/>
                  </a:lnTo>
                  <a:lnTo>
                    <a:pt x="975" y="438"/>
                  </a:lnTo>
                  <a:lnTo>
                    <a:pt x="973" y="430"/>
                  </a:lnTo>
                  <a:lnTo>
                    <a:pt x="970" y="426"/>
                  </a:lnTo>
                  <a:lnTo>
                    <a:pt x="970" y="419"/>
                  </a:lnTo>
                  <a:lnTo>
                    <a:pt x="968" y="412"/>
                  </a:lnTo>
                  <a:lnTo>
                    <a:pt x="965" y="404"/>
                  </a:lnTo>
                  <a:lnTo>
                    <a:pt x="965" y="397"/>
                  </a:lnTo>
                  <a:lnTo>
                    <a:pt x="963" y="390"/>
                  </a:lnTo>
                  <a:lnTo>
                    <a:pt x="961" y="383"/>
                  </a:lnTo>
                  <a:lnTo>
                    <a:pt x="961" y="376"/>
                  </a:lnTo>
                  <a:lnTo>
                    <a:pt x="958" y="371"/>
                  </a:lnTo>
                  <a:lnTo>
                    <a:pt x="958" y="364"/>
                  </a:lnTo>
                  <a:lnTo>
                    <a:pt x="956" y="357"/>
                  </a:lnTo>
                  <a:lnTo>
                    <a:pt x="954" y="350"/>
                  </a:lnTo>
                  <a:lnTo>
                    <a:pt x="954" y="343"/>
                  </a:lnTo>
                  <a:lnTo>
                    <a:pt x="951" y="336"/>
                  </a:lnTo>
                  <a:lnTo>
                    <a:pt x="949" y="329"/>
                  </a:lnTo>
                  <a:lnTo>
                    <a:pt x="949" y="329"/>
                  </a:lnTo>
                  <a:lnTo>
                    <a:pt x="949" y="324"/>
                  </a:lnTo>
                  <a:lnTo>
                    <a:pt x="949" y="322"/>
                  </a:lnTo>
                  <a:lnTo>
                    <a:pt x="947" y="322"/>
                  </a:lnTo>
                  <a:lnTo>
                    <a:pt x="937" y="315"/>
                  </a:lnTo>
                  <a:lnTo>
                    <a:pt x="928" y="307"/>
                  </a:lnTo>
                  <a:lnTo>
                    <a:pt x="918" y="300"/>
                  </a:lnTo>
                  <a:lnTo>
                    <a:pt x="911" y="296"/>
                  </a:lnTo>
                  <a:lnTo>
                    <a:pt x="911" y="296"/>
                  </a:lnTo>
                  <a:lnTo>
                    <a:pt x="911" y="296"/>
                  </a:lnTo>
                  <a:lnTo>
                    <a:pt x="909" y="293"/>
                  </a:lnTo>
                  <a:lnTo>
                    <a:pt x="909" y="286"/>
                  </a:lnTo>
                  <a:lnTo>
                    <a:pt x="909" y="277"/>
                  </a:lnTo>
                  <a:lnTo>
                    <a:pt x="909" y="277"/>
                  </a:lnTo>
                  <a:lnTo>
                    <a:pt x="902" y="267"/>
                  </a:lnTo>
                  <a:lnTo>
                    <a:pt x="897" y="260"/>
                  </a:lnTo>
                  <a:lnTo>
                    <a:pt x="897" y="258"/>
                  </a:lnTo>
                  <a:lnTo>
                    <a:pt x="894" y="258"/>
                  </a:lnTo>
                  <a:lnTo>
                    <a:pt x="894" y="258"/>
                  </a:lnTo>
                  <a:lnTo>
                    <a:pt x="892" y="258"/>
                  </a:lnTo>
                  <a:lnTo>
                    <a:pt x="892" y="258"/>
                  </a:lnTo>
                  <a:lnTo>
                    <a:pt x="885" y="253"/>
                  </a:lnTo>
                  <a:lnTo>
                    <a:pt x="885" y="253"/>
                  </a:lnTo>
                  <a:lnTo>
                    <a:pt x="880" y="253"/>
                  </a:lnTo>
                  <a:lnTo>
                    <a:pt x="880" y="253"/>
                  </a:lnTo>
                  <a:lnTo>
                    <a:pt x="878" y="251"/>
                  </a:lnTo>
                  <a:lnTo>
                    <a:pt x="878" y="248"/>
                  </a:lnTo>
                  <a:lnTo>
                    <a:pt x="878" y="239"/>
                  </a:lnTo>
                  <a:lnTo>
                    <a:pt x="878" y="239"/>
                  </a:lnTo>
                  <a:lnTo>
                    <a:pt x="876" y="236"/>
                  </a:lnTo>
                  <a:lnTo>
                    <a:pt x="873" y="229"/>
                  </a:lnTo>
                  <a:lnTo>
                    <a:pt x="868" y="222"/>
                  </a:lnTo>
                  <a:lnTo>
                    <a:pt x="868" y="222"/>
                  </a:lnTo>
                  <a:lnTo>
                    <a:pt x="868" y="217"/>
                  </a:lnTo>
                  <a:lnTo>
                    <a:pt x="866" y="215"/>
                  </a:lnTo>
                  <a:lnTo>
                    <a:pt x="866" y="215"/>
                  </a:lnTo>
                  <a:lnTo>
                    <a:pt x="866" y="210"/>
                  </a:lnTo>
                  <a:lnTo>
                    <a:pt x="864" y="208"/>
                  </a:lnTo>
                  <a:lnTo>
                    <a:pt x="866" y="201"/>
                  </a:lnTo>
                  <a:lnTo>
                    <a:pt x="866" y="196"/>
                  </a:lnTo>
                  <a:lnTo>
                    <a:pt x="866" y="196"/>
                  </a:lnTo>
                  <a:lnTo>
                    <a:pt x="868" y="194"/>
                  </a:lnTo>
                  <a:lnTo>
                    <a:pt x="871" y="191"/>
                  </a:lnTo>
                  <a:lnTo>
                    <a:pt x="871" y="189"/>
                  </a:lnTo>
                  <a:lnTo>
                    <a:pt x="873" y="189"/>
                  </a:lnTo>
                  <a:lnTo>
                    <a:pt x="876" y="187"/>
                  </a:lnTo>
                  <a:lnTo>
                    <a:pt x="878" y="187"/>
                  </a:lnTo>
                  <a:lnTo>
                    <a:pt x="880" y="187"/>
                  </a:lnTo>
                  <a:lnTo>
                    <a:pt x="880" y="187"/>
                  </a:lnTo>
                  <a:lnTo>
                    <a:pt x="880" y="184"/>
                  </a:lnTo>
                  <a:lnTo>
                    <a:pt x="883" y="177"/>
                  </a:lnTo>
                  <a:lnTo>
                    <a:pt x="883" y="175"/>
                  </a:lnTo>
                  <a:lnTo>
                    <a:pt x="885" y="173"/>
                  </a:lnTo>
                  <a:lnTo>
                    <a:pt x="890" y="170"/>
                  </a:lnTo>
                  <a:lnTo>
                    <a:pt x="892" y="170"/>
                  </a:lnTo>
                  <a:lnTo>
                    <a:pt x="897" y="168"/>
                  </a:lnTo>
                  <a:lnTo>
                    <a:pt x="899" y="168"/>
                  </a:lnTo>
                  <a:lnTo>
                    <a:pt x="899" y="165"/>
                  </a:lnTo>
                  <a:lnTo>
                    <a:pt x="902" y="163"/>
                  </a:lnTo>
                  <a:lnTo>
                    <a:pt x="902" y="163"/>
                  </a:lnTo>
                  <a:lnTo>
                    <a:pt x="902" y="163"/>
                  </a:lnTo>
                  <a:lnTo>
                    <a:pt x="902" y="163"/>
                  </a:lnTo>
                  <a:lnTo>
                    <a:pt x="904" y="161"/>
                  </a:lnTo>
                  <a:lnTo>
                    <a:pt x="904" y="161"/>
                  </a:lnTo>
                  <a:lnTo>
                    <a:pt x="906" y="161"/>
                  </a:lnTo>
                  <a:lnTo>
                    <a:pt x="904" y="158"/>
                  </a:lnTo>
                  <a:lnTo>
                    <a:pt x="904" y="156"/>
                  </a:lnTo>
                  <a:lnTo>
                    <a:pt x="904" y="156"/>
                  </a:lnTo>
                  <a:lnTo>
                    <a:pt x="906" y="154"/>
                  </a:lnTo>
                  <a:lnTo>
                    <a:pt x="906" y="154"/>
                  </a:lnTo>
                  <a:lnTo>
                    <a:pt x="906" y="154"/>
                  </a:lnTo>
                  <a:lnTo>
                    <a:pt x="906" y="151"/>
                  </a:lnTo>
                  <a:lnTo>
                    <a:pt x="906" y="146"/>
                  </a:lnTo>
                  <a:lnTo>
                    <a:pt x="906" y="144"/>
                  </a:lnTo>
                  <a:lnTo>
                    <a:pt x="906" y="142"/>
                  </a:lnTo>
                  <a:lnTo>
                    <a:pt x="909" y="137"/>
                  </a:lnTo>
                  <a:lnTo>
                    <a:pt x="909" y="132"/>
                  </a:lnTo>
                  <a:lnTo>
                    <a:pt x="909" y="130"/>
                  </a:lnTo>
                  <a:lnTo>
                    <a:pt x="911" y="128"/>
                  </a:lnTo>
                  <a:lnTo>
                    <a:pt x="916" y="123"/>
                  </a:lnTo>
                  <a:lnTo>
                    <a:pt x="916" y="120"/>
                  </a:lnTo>
                  <a:lnTo>
                    <a:pt x="913" y="120"/>
                  </a:lnTo>
                  <a:lnTo>
                    <a:pt x="911" y="118"/>
                  </a:lnTo>
                  <a:lnTo>
                    <a:pt x="909" y="118"/>
                  </a:lnTo>
                  <a:lnTo>
                    <a:pt x="909" y="116"/>
                  </a:lnTo>
                  <a:lnTo>
                    <a:pt x="909" y="113"/>
                  </a:lnTo>
                  <a:lnTo>
                    <a:pt x="909" y="111"/>
                  </a:lnTo>
                  <a:lnTo>
                    <a:pt x="909" y="109"/>
                  </a:lnTo>
                  <a:lnTo>
                    <a:pt x="911" y="104"/>
                  </a:lnTo>
                  <a:lnTo>
                    <a:pt x="911" y="102"/>
                  </a:lnTo>
                  <a:lnTo>
                    <a:pt x="911" y="97"/>
                  </a:lnTo>
                  <a:lnTo>
                    <a:pt x="911" y="94"/>
                  </a:lnTo>
                  <a:lnTo>
                    <a:pt x="909" y="92"/>
                  </a:lnTo>
                  <a:lnTo>
                    <a:pt x="906" y="87"/>
                  </a:lnTo>
                  <a:lnTo>
                    <a:pt x="906" y="85"/>
                  </a:lnTo>
                  <a:lnTo>
                    <a:pt x="906" y="83"/>
                  </a:lnTo>
                  <a:lnTo>
                    <a:pt x="906" y="78"/>
                  </a:lnTo>
                  <a:lnTo>
                    <a:pt x="906" y="73"/>
                  </a:lnTo>
                  <a:lnTo>
                    <a:pt x="906" y="73"/>
                  </a:lnTo>
                  <a:lnTo>
                    <a:pt x="906" y="68"/>
                  </a:lnTo>
                  <a:lnTo>
                    <a:pt x="909" y="64"/>
                  </a:lnTo>
                  <a:lnTo>
                    <a:pt x="909" y="64"/>
                  </a:lnTo>
                  <a:lnTo>
                    <a:pt x="909" y="61"/>
                  </a:lnTo>
                  <a:lnTo>
                    <a:pt x="909" y="61"/>
                  </a:lnTo>
                  <a:lnTo>
                    <a:pt x="909" y="59"/>
                  </a:lnTo>
                  <a:lnTo>
                    <a:pt x="909" y="59"/>
                  </a:lnTo>
                  <a:lnTo>
                    <a:pt x="909" y="54"/>
                  </a:lnTo>
                  <a:lnTo>
                    <a:pt x="911" y="47"/>
                  </a:lnTo>
                  <a:lnTo>
                    <a:pt x="911" y="47"/>
                  </a:lnTo>
                  <a:lnTo>
                    <a:pt x="911" y="47"/>
                  </a:lnTo>
                  <a:lnTo>
                    <a:pt x="911" y="45"/>
                  </a:lnTo>
                  <a:lnTo>
                    <a:pt x="911" y="42"/>
                  </a:lnTo>
                  <a:lnTo>
                    <a:pt x="911" y="42"/>
                  </a:lnTo>
                  <a:lnTo>
                    <a:pt x="911" y="42"/>
                  </a:lnTo>
                  <a:lnTo>
                    <a:pt x="909" y="40"/>
                  </a:lnTo>
                  <a:lnTo>
                    <a:pt x="909" y="40"/>
                  </a:lnTo>
                  <a:lnTo>
                    <a:pt x="904" y="40"/>
                  </a:lnTo>
                  <a:lnTo>
                    <a:pt x="902" y="40"/>
                  </a:lnTo>
                  <a:lnTo>
                    <a:pt x="902" y="40"/>
                  </a:lnTo>
                  <a:lnTo>
                    <a:pt x="902" y="38"/>
                  </a:lnTo>
                  <a:lnTo>
                    <a:pt x="904" y="35"/>
                  </a:lnTo>
                  <a:lnTo>
                    <a:pt x="904" y="35"/>
                  </a:lnTo>
                  <a:lnTo>
                    <a:pt x="909" y="33"/>
                  </a:lnTo>
                  <a:lnTo>
                    <a:pt x="913" y="28"/>
                  </a:lnTo>
                  <a:lnTo>
                    <a:pt x="916" y="28"/>
                  </a:lnTo>
                  <a:lnTo>
                    <a:pt x="916" y="26"/>
                  </a:lnTo>
                  <a:lnTo>
                    <a:pt x="918" y="23"/>
                  </a:lnTo>
                  <a:lnTo>
                    <a:pt x="916" y="21"/>
                  </a:lnTo>
                  <a:lnTo>
                    <a:pt x="913" y="21"/>
                  </a:lnTo>
                  <a:lnTo>
                    <a:pt x="916" y="19"/>
                  </a:lnTo>
                  <a:lnTo>
                    <a:pt x="916" y="19"/>
                  </a:lnTo>
                  <a:lnTo>
                    <a:pt x="918" y="19"/>
                  </a:lnTo>
                  <a:lnTo>
                    <a:pt x="921" y="19"/>
                  </a:lnTo>
                  <a:lnTo>
                    <a:pt x="923" y="19"/>
                  </a:lnTo>
                  <a:lnTo>
                    <a:pt x="925" y="16"/>
                  </a:lnTo>
                  <a:lnTo>
                    <a:pt x="928" y="16"/>
                  </a:lnTo>
                  <a:lnTo>
                    <a:pt x="928" y="16"/>
                  </a:lnTo>
                  <a:lnTo>
                    <a:pt x="925" y="12"/>
                  </a:lnTo>
                  <a:lnTo>
                    <a:pt x="925" y="12"/>
                  </a:lnTo>
                  <a:lnTo>
                    <a:pt x="925" y="12"/>
                  </a:lnTo>
                  <a:lnTo>
                    <a:pt x="925" y="9"/>
                  </a:lnTo>
                  <a:lnTo>
                    <a:pt x="925" y="9"/>
                  </a:lnTo>
                  <a:lnTo>
                    <a:pt x="918" y="12"/>
                  </a:lnTo>
                  <a:lnTo>
                    <a:pt x="918" y="12"/>
                  </a:lnTo>
                  <a:lnTo>
                    <a:pt x="916" y="12"/>
                  </a:lnTo>
                  <a:lnTo>
                    <a:pt x="916" y="12"/>
                  </a:lnTo>
                  <a:lnTo>
                    <a:pt x="913" y="12"/>
                  </a:lnTo>
                  <a:lnTo>
                    <a:pt x="913" y="9"/>
                  </a:lnTo>
                  <a:lnTo>
                    <a:pt x="913" y="12"/>
                  </a:lnTo>
                  <a:lnTo>
                    <a:pt x="911" y="9"/>
                  </a:lnTo>
                  <a:lnTo>
                    <a:pt x="911" y="9"/>
                  </a:lnTo>
                  <a:lnTo>
                    <a:pt x="909" y="9"/>
                  </a:lnTo>
                  <a:lnTo>
                    <a:pt x="906" y="9"/>
                  </a:lnTo>
                  <a:lnTo>
                    <a:pt x="906" y="9"/>
                  </a:lnTo>
                  <a:lnTo>
                    <a:pt x="906" y="7"/>
                  </a:lnTo>
                  <a:lnTo>
                    <a:pt x="897" y="12"/>
                  </a:lnTo>
                  <a:lnTo>
                    <a:pt x="897" y="12"/>
                  </a:lnTo>
                  <a:lnTo>
                    <a:pt x="894" y="14"/>
                  </a:lnTo>
                  <a:lnTo>
                    <a:pt x="887" y="14"/>
                  </a:lnTo>
                  <a:lnTo>
                    <a:pt x="885" y="14"/>
                  </a:lnTo>
                  <a:lnTo>
                    <a:pt x="883" y="14"/>
                  </a:lnTo>
                  <a:lnTo>
                    <a:pt x="880" y="12"/>
                  </a:lnTo>
                  <a:lnTo>
                    <a:pt x="880" y="12"/>
                  </a:lnTo>
                  <a:lnTo>
                    <a:pt x="883" y="12"/>
                  </a:lnTo>
                  <a:lnTo>
                    <a:pt x="880" y="9"/>
                  </a:lnTo>
                  <a:lnTo>
                    <a:pt x="880" y="9"/>
                  </a:lnTo>
                  <a:lnTo>
                    <a:pt x="883" y="7"/>
                  </a:lnTo>
                  <a:lnTo>
                    <a:pt x="883" y="4"/>
                  </a:lnTo>
                  <a:lnTo>
                    <a:pt x="880" y="7"/>
                  </a:lnTo>
                  <a:lnTo>
                    <a:pt x="880" y="7"/>
                  </a:lnTo>
                  <a:lnTo>
                    <a:pt x="880" y="7"/>
                  </a:lnTo>
                  <a:lnTo>
                    <a:pt x="878" y="7"/>
                  </a:lnTo>
                  <a:lnTo>
                    <a:pt x="878" y="7"/>
                  </a:lnTo>
                  <a:lnTo>
                    <a:pt x="876" y="7"/>
                  </a:lnTo>
                  <a:lnTo>
                    <a:pt x="876" y="7"/>
                  </a:lnTo>
                  <a:lnTo>
                    <a:pt x="876" y="7"/>
                  </a:lnTo>
                  <a:lnTo>
                    <a:pt x="876" y="7"/>
                  </a:lnTo>
                  <a:lnTo>
                    <a:pt x="873" y="7"/>
                  </a:lnTo>
                  <a:lnTo>
                    <a:pt x="873" y="7"/>
                  </a:lnTo>
                  <a:lnTo>
                    <a:pt x="873" y="7"/>
                  </a:lnTo>
                  <a:lnTo>
                    <a:pt x="871" y="7"/>
                  </a:lnTo>
                  <a:lnTo>
                    <a:pt x="868" y="4"/>
                  </a:lnTo>
                  <a:lnTo>
                    <a:pt x="868" y="2"/>
                  </a:lnTo>
                  <a:lnTo>
                    <a:pt x="866" y="2"/>
                  </a:lnTo>
                  <a:lnTo>
                    <a:pt x="864" y="2"/>
                  </a:lnTo>
                  <a:lnTo>
                    <a:pt x="864" y="2"/>
                  </a:lnTo>
                  <a:lnTo>
                    <a:pt x="864" y="2"/>
                  </a:lnTo>
                  <a:lnTo>
                    <a:pt x="864" y="2"/>
                  </a:lnTo>
                  <a:lnTo>
                    <a:pt x="861" y="2"/>
                  </a:lnTo>
                  <a:lnTo>
                    <a:pt x="861" y="2"/>
                  </a:lnTo>
                  <a:lnTo>
                    <a:pt x="861" y="2"/>
                  </a:lnTo>
                  <a:lnTo>
                    <a:pt x="861" y="0"/>
                  </a:lnTo>
                  <a:lnTo>
                    <a:pt x="859" y="0"/>
                  </a:lnTo>
                  <a:lnTo>
                    <a:pt x="859" y="0"/>
                  </a:lnTo>
                  <a:lnTo>
                    <a:pt x="859" y="0"/>
                  </a:lnTo>
                  <a:lnTo>
                    <a:pt x="859" y="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54" y="0"/>
                  </a:lnTo>
                  <a:lnTo>
                    <a:pt x="854" y="0"/>
                  </a:lnTo>
                  <a:lnTo>
                    <a:pt x="854" y="0"/>
                  </a:lnTo>
                  <a:lnTo>
                    <a:pt x="854" y="0"/>
                  </a:lnTo>
                  <a:lnTo>
                    <a:pt x="854" y="0"/>
                  </a:lnTo>
                  <a:lnTo>
                    <a:pt x="854" y="0"/>
                  </a:lnTo>
                  <a:lnTo>
                    <a:pt x="854" y="0"/>
                  </a:lnTo>
                  <a:lnTo>
                    <a:pt x="854" y="0"/>
                  </a:lnTo>
                  <a:lnTo>
                    <a:pt x="854" y="0"/>
                  </a:lnTo>
                  <a:lnTo>
                    <a:pt x="852" y="0"/>
                  </a:lnTo>
                  <a:lnTo>
                    <a:pt x="852" y="0"/>
                  </a:lnTo>
                  <a:lnTo>
                    <a:pt x="852" y="0"/>
                  </a:lnTo>
                  <a:lnTo>
                    <a:pt x="850" y="0"/>
                  </a:lnTo>
                  <a:lnTo>
                    <a:pt x="850" y="0"/>
                  </a:lnTo>
                  <a:lnTo>
                    <a:pt x="850" y="0"/>
                  </a:lnTo>
                  <a:lnTo>
                    <a:pt x="850" y="0"/>
                  </a:lnTo>
                  <a:lnTo>
                    <a:pt x="850" y="2"/>
                  </a:lnTo>
                  <a:lnTo>
                    <a:pt x="852" y="4"/>
                  </a:lnTo>
                  <a:lnTo>
                    <a:pt x="852" y="4"/>
                  </a:lnTo>
                  <a:lnTo>
                    <a:pt x="852" y="4"/>
                  </a:lnTo>
                  <a:lnTo>
                    <a:pt x="852" y="4"/>
                  </a:lnTo>
                  <a:lnTo>
                    <a:pt x="852" y="7"/>
                  </a:lnTo>
                  <a:lnTo>
                    <a:pt x="852" y="7"/>
                  </a:lnTo>
                  <a:lnTo>
                    <a:pt x="852" y="7"/>
                  </a:lnTo>
                  <a:lnTo>
                    <a:pt x="852" y="7"/>
                  </a:lnTo>
                  <a:lnTo>
                    <a:pt x="850" y="9"/>
                  </a:lnTo>
                  <a:lnTo>
                    <a:pt x="847" y="9"/>
                  </a:lnTo>
                  <a:lnTo>
                    <a:pt x="847" y="12"/>
                  </a:lnTo>
                  <a:lnTo>
                    <a:pt x="847" y="12"/>
                  </a:lnTo>
                  <a:lnTo>
                    <a:pt x="845" y="9"/>
                  </a:lnTo>
                  <a:lnTo>
                    <a:pt x="845" y="9"/>
                  </a:lnTo>
                  <a:lnTo>
                    <a:pt x="842" y="12"/>
                  </a:lnTo>
                  <a:lnTo>
                    <a:pt x="838" y="12"/>
                  </a:lnTo>
                  <a:lnTo>
                    <a:pt x="835" y="12"/>
                  </a:lnTo>
                  <a:lnTo>
                    <a:pt x="835" y="12"/>
                  </a:lnTo>
                  <a:lnTo>
                    <a:pt x="833" y="12"/>
                  </a:lnTo>
                  <a:lnTo>
                    <a:pt x="833" y="12"/>
                  </a:lnTo>
                  <a:lnTo>
                    <a:pt x="833" y="9"/>
                  </a:lnTo>
                  <a:lnTo>
                    <a:pt x="831" y="9"/>
                  </a:lnTo>
                  <a:lnTo>
                    <a:pt x="831" y="9"/>
                  </a:lnTo>
                  <a:lnTo>
                    <a:pt x="831" y="9"/>
                  </a:lnTo>
                  <a:lnTo>
                    <a:pt x="821" y="7"/>
                  </a:lnTo>
                  <a:lnTo>
                    <a:pt x="821" y="7"/>
                  </a:lnTo>
                  <a:lnTo>
                    <a:pt x="819" y="7"/>
                  </a:lnTo>
                  <a:lnTo>
                    <a:pt x="819" y="7"/>
                  </a:lnTo>
                  <a:lnTo>
                    <a:pt x="819" y="7"/>
                  </a:lnTo>
                  <a:lnTo>
                    <a:pt x="816" y="7"/>
                  </a:lnTo>
                  <a:lnTo>
                    <a:pt x="816" y="2"/>
                  </a:lnTo>
                  <a:lnTo>
                    <a:pt x="816" y="2"/>
                  </a:lnTo>
                  <a:lnTo>
                    <a:pt x="816" y="2"/>
                  </a:lnTo>
                  <a:lnTo>
                    <a:pt x="814" y="2"/>
                  </a:lnTo>
                  <a:lnTo>
                    <a:pt x="814" y="2"/>
                  </a:lnTo>
                  <a:lnTo>
                    <a:pt x="814" y="2"/>
                  </a:lnTo>
                  <a:lnTo>
                    <a:pt x="814" y="2"/>
                  </a:lnTo>
                  <a:lnTo>
                    <a:pt x="812" y="0"/>
                  </a:lnTo>
                  <a:lnTo>
                    <a:pt x="812" y="0"/>
                  </a:lnTo>
                  <a:lnTo>
                    <a:pt x="807" y="0"/>
                  </a:lnTo>
                  <a:lnTo>
                    <a:pt x="805" y="0"/>
                  </a:lnTo>
                  <a:lnTo>
                    <a:pt x="805" y="0"/>
                  </a:lnTo>
                  <a:lnTo>
                    <a:pt x="802" y="2"/>
                  </a:lnTo>
                  <a:lnTo>
                    <a:pt x="802" y="2"/>
                  </a:lnTo>
                  <a:lnTo>
                    <a:pt x="800" y="4"/>
                  </a:lnTo>
                  <a:lnTo>
                    <a:pt x="800" y="4"/>
                  </a:lnTo>
                  <a:lnTo>
                    <a:pt x="800" y="4"/>
                  </a:lnTo>
                  <a:lnTo>
                    <a:pt x="800" y="7"/>
                  </a:lnTo>
                  <a:lnTo>
                    <a:pt x="800" y="7"/>
                  </a:lnTo>
                  <a:lnTo>
                    <a:pt x="800" y="9"/>
                  </a:lnTo>
                  <a:lnTo>
                    <a:pt x="797" y="9"/>
                  </a:lnTo>
                  <a:lnTo>
                    <a:pt x="797" y="12"/>
                  </a:lnTo>
                  <a:lnTo>
                    <a:pt x="788" y="14"/>
                  </a:lnTo>
                  <a:lnTo>
                    <a:pt x="779" y="16"/>
                  </a:lnTo>
                  <a:lnTo>
                    <a:pt x="776" y="16"/>
                  </a:lnTo>
                  <a:lnTo>
                    <a:pt x="774" y="16"/>
                  </a:lnTo>
                  <a:lnTo>
                    <a:pt x="771" y="16"/>
                  </a:lnTo>
                  <a:lnTo>
                    <a:pt x="771" y="16"/>
                  </a:lnTo>
                  <a:lnTo>
                    <a:pt x="769" y="19"/>
                  </a:lnTo>
                  <a:lnTo>
                    <a:pt x="767" y="19"/>
                  </a:lnTo>
                  <a:lnTo>
                    <a:pt x="764" y="19"/>
                  </a:lnTo>
                  <a:lnTo>
                    <a:pt x="764" y="21"/>
                  </a:lnTo>
                  <a:lnTo>
                    <a:pt x="762" y="21"/>
                  </a:lnTo>
                  <a:lnTo>
                    <a:pt x="762" y="21"/>
                  </a:lnTo>
                  <a:lnTo>
                    <a:pt x="762" y="23"/>
                  </a:lnTo>
                  <a:lnTo>
                    <a:pt x="760" y="26"/>
                  </a:lnTo>
                  <a:lnTo>
                    <a:pt x="760" y="26"/>
                  </a:lnTo>
                  <a:lnTo>
                    <a:pt x="757" y="26"/>
                  </a:lnTo>
                  <a:lnTo>
                    <a:pt x="757" y="28"/>
                  </a:lnTo>
                  <a:lnTo>
                    <a:pt x="757" y="28"/>
                  </a:lnTo>
                  <a:lnTo>
                    <a:pt x="755" y="28"/>
                  </a:lnTo>
                  <a:lnTo>
                    <a:pt x="755" y="28"/>
                  </a:lnTo>
                  <a:lnTo>
                    <a:pt x="753" y="28"/>
                  </a:lnTo>
                  <a:lnTo>
                    <a:pt x="748" y="28"/>
                  </a:lnTo>
                  <a:lnTo>
                    <a:pt x="748" y="28"/>
                  </a:lnTo>
                  <a:lnTo>
                    <a:pt x="745" y="28"/>
                  </a:lnTo>
                  <a:lnTo>
                    <a:pt x="738" y="26"/>
                  </a:lnTo>
                  <a:lnTo>
                    <a:pt x="736" y="23"/>
                  </a:lnTo>
                  <a:lnTo>
                    <a:pt x="736" y="23"/>
                  </a:lnTo>
                  <a:lnTo>
                    <a:pt x="738" y="19"/>
                  </a:lnTo>
                  <a:lnTo>
                    <a:pt x="736" y="19"/>
                  </a:lnTo>
                  <a:lnTo>
                    <a:pt x="736" y="19"/>
                  </a:lnTo>
                  <a:lnTo>
                    <a:pt x="734" y="19"/>
                  </a:lnTo>
                  <a:lnTo>
                    <a:pt x="734" y="19"/>
                  </a:lnTo>
                  <a:lnTo>
                    <a:pt x="734" y="19"/>
                  </a:lnTo>
                  <a:lnTo>
                    <a:pt x="734" y="19"/>
                  </a:lnTo>
                  <a:lnTo>
                    <a:pt x="734" y="16"/>
                  </a:lnTo>
                  <a:lnTo>
                    <a:pt x="731" y="16"/>
                  </a:lnTo>
                  <a:lnTo>
                    <a:pt x="731" y="16"/>
                  </a:lnTo>
                  <a:lnTo>
                    <a:pt x="731" y="16"/>
                  </a:lnTo>
                  <a:lnTo>
                    <a:pt x="731" y="16"/>
                  </a:lnTo>
                  <a:lnTo>
                    <a:pt x="729" y="16"/>
                  </a:lnTo>
                  <a:lnTo>
                    <a:pt x="722" y="12"/>
                  </a:lnTo>
                  <a:lnTo>
                    <a:pt x="719" y="12"/>
                  </a:lnTo>
                  <a:lnTo>
                    <a:pt x="717" y="12"/>
                  </a:lnTo>
                  <a:lnTo>
                    <a:pt x="712" y="12"/>
                  </a:lnTo>
                  <a:lnTo>
                    <a:pt x="710" y="12"/>
                  </a:lnTo>
                  <a:lnTo>
                    <a:pt x="710" y="12"/>
                  </a:lnTo>
                  <a:lnTo>
                    <a:pt x="708" y="14"/>
                  </a:lnTo>
                  <a:lnTo>
                    <a:pt x="708" y="12"/>
                  </a:lnTo>
                  <a:lnTo>
                    <a:pt x="705" y="12"/>
                  </a:lnTo>
                  <a:lnTo>
                    <a:pt x="705" y="12"/>
                  </a:lnTo>
                  <a:lnTo>
                    <a:pt x="705" y="12"/>
                  </a:lnTo>
                  <a:lnTo>
                    <a:pt x="703" y="12"/>
                  </a:lnTo>
                  <a:lnTo>
                    <a:pt x="703" y="12"/>
                  </a:lnTo>
                  <a:lnTo>
                    <a:pt x="703" y="12"/>
                  </a:lnTo>
                  <a:lnTo>
                    <a:pt x="696" y="12"/>
                  </a:lnTo>
                  <a:lnTo>
                    <a:pt x="696" y="12"/>
                  </a:lnTo>
                  <a:lnTo>
                    <a:pt x="693" y="12"/>
                  </a:lnTo>
                  <a:lnTo>
                    <a:pt x="693" y="12"/>
                  </a:lnTo>
                  <a:lnTo>
                    <a:pt x="691" y="12"/>
                  </a:lnTo>
                  <a:lnTo>
                    <a:pt x="691" y="12"/>
                  </a:lnTo>
                  <a:lnTo>
                    <a:pt x="691" y="12"/>
                  </a:lnTo>
                  <a:lnTo>
                    <a:pt x="689" y="12"/>
                  </a:lnTo>
                  <a:lnTo>
                    <a:pt x="689" y="12"/>
                  </a:lnTo>
                  <a:lnTo>
                    <a:pt x="686" y="12"/>
                  </a:lnTo>
                  <a:lnTo>
                    <a:pt x="686" y="12"/>
                  </a:lnTo>
                  <a:lnTo>
                    <a:pt x="684" y="14"/>
                  </a:lnTo>
                  <a:lnTo>
                    <a:pt x="684" y="12"/>
                  </a:lnTo>
                  <a:lnTo>
                    <a:pt x="682" y="12"/>
                  </a:lnTo>
                  <a:lnTo>
                    <a:pt x="682" y="12"/>
                  </a:lnTo>
                  <a:lnTo>
                    <a:pt x="679" y="12"/>
                  </a:lnTo>
                  <a:lnTo>
                    <a:pt x="677" y="12"/>
                  </a:lnTo>
                  <a:lnTo>
                    <a:pt x="677" y="12"/>
                  </a:lnTo>
                  <a:lnTo>
                    <a:pt x="677" y="12"/>
                  </a:lnTo>
                  <a:lnTo>
                    <a:pt x="674" y="12"/>
                  </a:lnTo>
                  <a:lnTo>
                    <a:pt x="672" y="12"/>
                  </a:lnTo>
                  <a:lnTo>
                    <a:pt x="670" y="12"/>
                  </a:lnTo>
                  <a:lnTo>
                    <a:pt x="665" y="12"/>
                  </a:lnTo>
                  <a:lnTo>
                    <a:pt x="663" y="14"/>
                  </a:lnTo>
                  <a:lnTo>
                    <a:pt x="660" y="16"/>
                  </a:lnTo>
                  <a:lnTo>
                    <a:pt x="658" y="19"/>
                  </a:lnTo>
                  <a:lnTo>
                    <a:pt x="658" y="19"/>
                  </a:lnTo>
                  <a:lnTo>
                    <a:pt x="655" y="19"/>
                  </a:lnTo>
                  <a:lnTo>
                    <a:pt x="655" y="19"/>
                  </a:lnTo>
                  <a:lnTo>
                    <a:pt x="655" y="19"/>
                  </a:lnTo>
                  <a:lnTo>
                    <a:pt x="655" y="19"/>
                  </a:lnTo>
                  <a:lnTo>
                    <a:pt x="655" y="19"/>
                  </a:lnTo>
                  <a:lnTo>
                    <a:pt x="653" y="19"/>
                  </a:lnTo>
                  <a:lnTo>
                    <a:pt x="653" y="19"/>
                  </a:lnTo>
                  <a:lnTo>
                    <a:pt x="651" y="21"/>
                  </a:lnTo>
                  <a:lnTo>
                    <a:pt x="651" y="21"/>
                  </a:lnTo>
                  <a:lnTo>
                    <a:pt x="644" y="19"/>
                  </a:lnTo>
                  <a:lnTo>
                    <a:pt x="641" y="19"/>
                  </a:lnTo>
                  <a:lnTo>
                    <a:pt x="639" y="19"/>
                  </a:lnTo>
                  <a:lnTo>
                    <a:pt x="637" y="19"/>
                  </a:lnTo>
                  <a:lnTo>
                    <a:pt x="637" y="19"/>
                  </a:lnTo>
                  <a:lnTo>
                    <a:pt x="637" y="21"/>
                  </a:lnTo>
                  <a:lnTo>
                    <a:pt x="637" y="21"/>
                  </a:lnTo>
                  <a:lnTo>
                    <a:pt x="634" y="21"/>
                  </a:lnTo>
                  <a:lnTo>
                    <a:pt x="634" y="21"/>
                  </a:lnTo>
                  <a:lnTo>
                    <a:pt x="632" y="23"/>
                  </a:lnTo>
                  <a:lnTo>
                    <a:pt x="632" y="21"/>
                  </a:lnTo>
                  <a:lnTo>
                    <a:pt x="629" y="21"/>
                  </a:lnTo>
                  <a:lnTo>
                    <a:pt x="627" y="19"/>
                  </a:lnTo>
                  <a:lnTo>
                    <a:pt x="627" y="19"/>
                  </a:lnTo>
                  <a:lnTo>
                    <a:pt x="625" y="16"/>
                  </a:lnTo>
                  <a:lnTo>
                    <a:pt x="625" y="16"/>
                  </a:lnTo>
                  <a:lnTo>
                    <a:pt x="622" y="19"/>
                  </a:lnTo>
                  <a:lnTo>
                    <a:pt x="618" y="21"/>
                  </a:lnTo>
                  <a:lnTo>
                    <a:pt x="618" y="21"/>
                  </a:lnTo>
                  <a:lnTo>
                    <a:pt x="618" y="23"/>
                  </a:lnTo>
                  <a:lnTo>
                    <a:pt x="615" y="23"/>
                  </a:lnTo>
                  <a:lnTo>
                    <a:pt x="615" y="26"/>
                  </a:lnTo>
                  <a:lnTo>
                    <a:pt x="611" y="28"/>
                  </a:lnTo>
                  <a:lnTo>
                    <a:pt x="606" y="31"/>
                  </a:lnTo>
                  <a:lnTo>
                    <a:pt x="603" y="33"/>
                  </a:lnTo>
                  <a:lnTo>
                    <a:pt x="596" y="33"/>
                  </a:lnTo>
                  <a:lnTo>
                    <a:pt x="596" y="33"/>
                  </a:lnTo>
                  <a:lnTo>
                    <a:pt x="594" y="33"/>
                  </a:lnTo>
                  <a:lnTo>
                    <a:pt x="594" y="33"/>
                  </a:lnTo>
                  <a:lnTo>
                    <a:pt x="594" y="33"/>
                  </a:lnTo>
                  <a:lnTo>
                    <a:pt x="594" y="31"/>
                  </a:lnTo>
                  <a:lnTo>
                    <a:pt x="594" y="31"/>
                  </a:lnTo>
                  <a:lnTo>
                    <a:pt x="594" y="31"/>
                  </a:lnTo>
                  <a:lnTo>
                    <a:pt x="592" y="31"/>
                  </a:lnTo>
                  <a:lnTo>
                    <a:pt x="592" y="28"/>
                  </a:lnTo>
                  <a:lnTo>
                    <a:pt x="589" y="28"/>
                  </a:lnTo>
                  <a:lnTo>
                    <a:pt x="589" y="31"/>
                  </a:lnTo>
                  <a:lnTo>
                    <a:pt x="575" y="33"/>
                  </a:lnTo>
                  <a:lnTo>
                    <a:pt x="570" y="35"/>
                  </a:lnTo>
                  <a:lnTo>
                    <a:pt x="570" y="35"/>
                  </a:lnTo>
                  <a:lnTo>
                    <a:pt x="568" y="33"/>
                  </a:lnTo>
                  <a:lnTo>
                    <a:pt x="563" y="33"/>
                  </a:lnTo>
                  <a:lnTo>
                    <a:pt x="561" y="35"/>
                  </a:lnTo>
                  <a:lnTo>
                    <a:pt x="561" y="35"/>
                  </a:lnTo>
                  <a:lnTo>
                    <a:pt x="558" y="35"/>
                  </a:lnTo>
                  <a:lnTo>
                    <a:pt x="558" y="35"/>
                  </a:lnTo>
                  <a:lnTo>
                    <a:pt x="558" y="35"/>
                  </a:lnTo>
                  <a:lnTo>
                    <a:pt x="556" y="35"/>
                  </a:lnTo>
                  <a:lnTo>
                    <a:pt x="556" y="35"/>
                  </a:lnTo>
                  <a:lnTo>
                    <a:pt x="556" y="35"/>
                  </a:lnTo>
                  <a:lnTo>
                    <a:pt x="547" y="35"/>
                  </a:lnTo>
                  <a:lnTo>
                    <a:pt x="544" y="35"/>
                  </a:lnTo>
                  <a:lnTo>
                    <a:pt x="542" y="38"/>
                  </a:lnTo>
                  <a:lnTo>
                    <a:pt x="542" y="35"/>
                  </a:lnTo>
                  <a:lnTo>
                    <a:pt x="540" y="35"/>
                  </a:lnTo>
                  <a:lnTo>
                    <a:pt x="537" y="35"/>
                  </a:lnTo>
                  <a:lnTo>
                    <a:pt x="537" y="35"/>
                  </a:lnTo>
                  <a:lnTo>
                    <a:pt x="535" y="38"/>
                  </a:lnTo>
                  <a:lnTo>
                    <a:pt x="532" y="38"/>
                  </a:lnTo>
                  <a:lnTo>
                    <a:pt x="532" y="38"/>
                  </a:lnTo>
                  <a:lnTo>
                    <a:pt x="530" y="38"/>
                  </a:lnTo>
                  <a:lnTo>
                    <a:pt x="528" y="38"/>
                  </a:lnTo>
                  <a:lnTo>
                    <a:pt x="525" y="38"/>
                  </a:lnTo>
                  <a:lnTo>
                    <a:pt x="525" y="40"/>
                  </a:lnTo>
                  <a:lnTo>
                    <a:pt x="521" y="40"/>
                  </a:lnTo>
                  <a:lnTo>
                    <a:pt x="518" y="40"/>
                  </a:lnTo>
                  <a:lnTo>
                    <a:pt x="516" y="40"/>
                  </a:lnTo>
                  <a:lnTo>
                    <a:pt x="516" y="42"/>
                  </a:lnTo>
                  <a:lnTo>
                    <a:pt x="516" y="42"/>
                  </a:lnTo>
                  <a:lnTo>
                    <a:pt x="516" y="42"/>
                  </a:lnTo>
                  <a:lnTo>
                    <a:pt x="514" y="42"/>
                  </a:lnTo>
                  <a:lnTo>
                    <a:pt x="514" y="45"/>
                  </a:lnTo>
                  <a:lnTo>
                    <a:pt x="514" y="45"/>
                  </a:lnTo>
                  <a:lnTo>
                    <a:pt x="514" y="45"/>
                  </a:lnTo>
                  <a:lnTo>
                    <a:pt x="511" y="45"/>
                  </a:lnTo>
                  <a:lnTo>
                    <a:pt x="511" y="47"/>
                  </a:lnTo>
                  <a:lnTo>
                    <a:pt x="509" y="47"/>
                  </a:lnTo>
                  <a:lnTo>
                    <a:pt x="506" y="49"/>
                  </a:lnTo>
                  <a:lnTo>
                    <a:pt x="504" y="49"/>
                  </a:lnTo>
                  <a:lnTo>
                    <a:pt x="504" y="49"/>
                  </a:lnTo>
                  <a:lnTo>
                    <a:pt x="499" y="49"/>
                  </a:lnTo>
                  <a:lnTo>
                    <a:pt x="499" y="49"/>
                  </a:lnTo>
                  <a:lnTo>
                    <a:pt x="499" y="49"/>
                  </a:lnTo>
                  <a:lnTo>
                    <a:pt x="497" y="52"/>
                  </a:lnTo>
                  <a:lnTo>
                    <a:pt x="497" y="52"/>
                  </a:lnTo>
                  <a:lnTo>
                    <a:pt x="495" y="52"/>
                  </a:lnTo>
                  <a:lnTo>
                    <a:pt x="490" y="54"/>
                  </a:lnTo>
                  <a:lnTo>
                    <a:pt x="490" y="57"/>
                  </a:lnTo>
                  <a:lnTo>
                    <a:pt x="490" y="57"/>
                  </a:lnTo>
                  <a:lnTo>
                    <a:pt x="488" y="57"/>
                  </a:lnTo>
                  <a:lnTo>
                    <a:pt x="485" y="57"/>
                  </a:lnTo>
                  <a:lnTo>
                    <a:pt x="485" y="57"/>
                  </a:lnTo>
                  <a:lnTo>
                    <a:pt x="483" y="59"/>
                  </a:lnTo>
                  <a:lnTo>
                    <a:pt x="483" y="59"/>
                  </a:lnTo>
                  <a:lnTo>
                    <a:pt x="483" y="59"/>
                  </a:lnTo>
                  <a:lnTo>
                    <a:pt x="483" y="61"/>
                  </a:lnTo>
                  <a:lnTo>
                    <a:pt x="483" y="61"/>
                  </a:lnTo>
                  <a:lnTo>
                    <a:pt x="480" y="61"/>
                  </a:lnTo>
                  <a:lnTo>
                    <a:pt x="480" y="61"/>
                  </a:lnTo>
                  <a:lnTo>
                    <a:pt x="480" y="61"/>
                  </a:lnTo>
                  <a:lnTo>
                    <a:pt x="476" y="64"/>
                  </a:lnTo>
                  <a:lnTo>
                    <a:pt x="476" y="64"/>
                  </a:lnTo>
                  <a:lnTo>
                    <a:pt x="473" y="66"/>
                  </a:lnTo>
                  <a:lnTo>
                    <a:pt x="473" y="68"/>
                  </a:lnTo>
                  <a:lnTo>
                    <a:pt x="473" y="68"/>
                  </a:lnTo>
                  <a:lnTo>
                    <a:pt x="471" y="68"/>
                  </a:lnTo>
                  <a:lnTo>
                    <a:pt x="471" y="68"/>
                  </a:lnTo>
                  <a:lnTo>
                    <a:pt x="471" y="68"/>
                  </a:lnTo>
                  <a:lnTo>
                    <a:pt x="471" y="71"/>
                  </a:lnTo>
                  <a:lnTo>
                    <a:pt x="469" y="75"/>
                  </a:lnTo>
                  <a:lnTo>
                    <a:pt x="469" y="75"/>
                  </a:lnTo>
                  <a:lnTo>
                    <a:pt x="466" y="80"/>
                  </a:lnTo>
                  <a:lnTo>
                    <a:pt x="466" y="83"/>
                  </a:lnTo>
                  <a:lnTo>
                    <a:pt x="464" y="83"/>
                  </a:lnTo>
                  <a:lnTo>
                    <a:pt x="461" y="85"/>
                  </a:lnTo>
                  <a:lnTo>
                    <a:pt x="459" y="85"/>
                  </a:lnTo>
                  <a:lnTo>
                    <a:pt x="459" y="85"/>
                  </a:lnTo>
                  <a:lnTo>
                    <a:pt x="457" y="85"/>
                  </a:lnTo>
                  <a:lnTo>
                    <a:pt x="454" y="85"/>
                  </a:lnTo>
                  <a:lnTo>
                    <a:pt x="452" y="83"/>
                  </a:lnTo>
                  <a:lnTo>
                    <a:pt x="450" y="83"/>
                  </a:lnTo>
                  <a:lnTo>
                    <a:pt x="450" y="83"/>
                  </a:lnTo>
                  <a:lnTo>
                    <a:pt x="450" y="80"/>
                  </a:lnTo>
                  <a:lnTo>
                    <a:pt x="450" y="80"/>
                  </a:lnTo>
                  <a:lnTo>
                    <a:pt x="450" y="80"/>
                  </a:lnTo>
                  <a:lnTo>
                    <a:pt x="447" y="80"/>
                  </a:lnTo>
                  <a:lnTo>
                    <a:pt x="447" y="78"/>
                  </a:lnTo>
                  <a:lnTo>
                    <a:pt x="447" y="78"/>
                  </a:lnTo>
                  <a:lnTo>
                    <a:pt x="447" y="78"/>
                  </a:lnTo>
                  <a:lnTo>
                    <a:pt x="447" y="78"/>
                  </a:lnTo>
                  <a:lnTo>
                    <a:pt x="445" y="78"/>
                  </a:lnTo>
                  <a:lnTo>
                    <a:pt x="443" y="78"/>
                  </a:lnTo>
                  <a:lnTo>
                    <a:pt x="443" y="78"/>
                  </a:lnTo>
                  <a:lnTo>
                    <a:pt x="440" y="78"/>
                  </a:lnTo>
                  <a:lnTo>
                    <a:pt x="440" y="78"/>
                  </a:lnTo>
                  <a:lnTo>
                    <a:pt x="440" y="78"/>
                  </a:lnTo>
                  <a:lnTo>
                    <a:pt x="440" y="78"/>
                  </a:lnTo>
                  <a:lnTo>
                    <a:pt x="440" y="78"/>
                  </a:lnTo>
                  <a:lnTo>
                    <a:pt x="440" y="78"/>
                  </a:lnTo>
                  <a:lnTo>
                    <a:pt x="440" y="78"/>
                  </a:lnTo>
                  <a:lnTo>
                    <a:pt x="440" y="80"/>
                  </a:lnTo>
                  <a:lnTo>
                    <a:pt x="440" y="80"/>
                  </a:lnTo>
                  <a:lnTo>
                    <a:pt x="440" y="80"/>
                  </a:lnTo>
                  <a:lnTo>
                    <a:pt x="440" y="80"/>
                  </a:lnTo>
                  <a:lnTo>
                    <a:pt x="438" y="85"/>
                  </a:lnTo>
                  <a:lnTo>
                    <a:pt x="435" y="87"/>
                  </a:lnTo>
                  <a:lnTo>
                    <a:pt x="435" y="87"/>
                  </a:lnTo>
                  <a:lnTo>
                    <a:pt x="435" y="87"/>
                  </a:lnTo>
                  <a:lnTo>
                    <a:pt x="435" y="87"/>
                  </a:lnTo>
                  <a:lnTo>
                    <a:pt x="433" y="87"/>
                  </a:lnTo>
                  <a:lnTo>
                    <a:pt x="433" y="87"/>
                  </a:lnTo>
                  <a:lnTo>
                    <a:pt x="433" y="90"/>
                  </a:lnTo>
                  <a:lnTo>
                    <a:pt x="431" y="90"/>
                  </a:lnTo>
                  <a:lnTo>
                    <a:pt x="431" y="90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8" y="90"/>
                  </a:lnTo>
                  <a:lnTo>
                    <a:pt x="426" y="87"/>
                  </a:lnTo>
                  <a:lnTo>
                    <a:pt x="426" y="87"/>
                  </a:lnTo>
                  <a:lnTo>
                    <a:pt x="426" y="87"/>
                  </a:lnTo>
                  <a:lnTo>
                    <a:pt x="424" y="87"/>
                  </a:lnTo>
                  <a:lnTo>
                    <a:pt x="424" y="87"/>
                  </a:lnTo>
                  <a:lnTo>
                    <a:pt x="424" y="87"/>
                  </a:lnTo>
                  <a:lnTo>
                    <a:pt x="424" y="87"/>
                  </a:lnTo>
                  <a:lnTo>
                    <a:pt x="424" y="87"/>
                  </a:lnTo>
                  <a:lnTo>
                    <a:pt x="421" y="87"/>
                  </a:lnTo>
                  <a:lnTo>
                    <a:pt x="421" y="87"/>
                  </a:lnTo>
                  <a:lnTo>
                    <a:pt x="419" y="90"/>
                  </a:lnTo>
                  <a:lnTo>
                    <a:pt x="417" y="90"/>
                  </a:lnTo>
                  <a:lnTo>
                    <a:pt x="417" y="90"/>
                  </a:lnTo>
                  <a:lnTo>
                    <a:pt x="417" y="90"/>
                  </a:lnTo>
                  <a:lnTo>
                    <a:pt x="417" y="90"/>
                  </a:lnTo>
                  <a:lnTo>
                    <a:pt x="417" y="90"/>
                  </a:lnTo>
                  <a:lnTo>
                    <a:pt x="414" y="90"/>
                  </a:lnTo>
                  <a:lnTo>
                    <a:pt x="414" y="90"/>
                  </a:lnTo>
                  <a:lnTo>
                    <a:pt x="412" y="92"/>
                  </a:lnTo>
                  <a:lnTo>
                    <a:pt x="412" y="92"/>
                  </a:lnTo>
                  <a:lnTo>
                    <a:pt x="409" y="92"/>
                  </a:lnTo>
                  <a:lnTo>
                    <a:pt x="409" y="92"/>
                  </a:lnTo>
                  <a:lnTo>
                    <a:pt x="409" y="94"/>
                  </a:lnTo>
                  <a:lnTo>
                    <a:pt x="407" y="94"/>
                  </a:lnTo>
                  <a:lnTo>
                    <a:pt x="405" y="97"/>
                  </a:lnTo>
                  <a:lnTo>
                    <a:pt x="405" y="97"/>
                  </a:lnTo>
                  <a:lnTo>
                    <a:pt x="405" y="99"/>
                  </a:lnTo>
                  <a:lnTo>
                    <a:pt x="405" y="99"/>
                  </a:lnTo>
                  <a:lnTo>
                    <a:pt x="402" y="99"/>
                  </a:lnTo>
                  <a:lnTo>
                    <a:pt x="402" y="99"/>
                  </a:lnTo>
                  <a:lnTo>
                    <a:pt x="402" y="99"/>
                  </a:lnTo>
                  <a:lnTo>
                    <a:pt x="400" y="104"/>
                  </a:lnTo>
                  <a:lnTo>
                    <a:pt x="400" y="106"/>
                  </a:lnTo>
                  <a:lnTo>
                    <a:pt x="398" y="106"/>
                  </a:lnTo>
                  <a:lnTo>
                    <a:pt x="398" y="111"/>
                  </a:lnTo>
                  <a:lnTo>
                    <a:pt x="398" y="111"/>
                  </a:lnTo>
                  <a:lnTo>
                    <a:pt x="398" y="111"/>
                  </a:lnTo>
                  <a:lnTo>
                    <a:pt x="395" y="113"/>
                  </a:lnTo>
                  <a:lnTo>
                    <a:pt x="395" y="113"/>
                  </a:lnTo>
                  <a:lnTo>
                    <a:pt x="393" y="113"/>
                  </a:lnTo>
                  <a:lnTo>
                    <a:pt x="393" y="116"/>
                  </a:lnTo>
                  <a:lnTo>
                    <a:pt x="393" y="116"/>
                  </a:lnTo>
                  <a:lnTo>
                    <a:pt x="393" y="116"/>
                  </a:lnTo>
                  <a:lnTo>
                    <a:pt x="390" y="116"/>
                  </a:lnTo>
                  <a:lnTo>
                    <a:pt x="386" y="118"/>
                  </a:lnTo>
                  <a:lnTo>
                    <a:pt x="383" y="118"/>
                  </a:lnTo>
                  <a:lnTo>
                    <a:pt x="379" y="123"/>
                  </a:lnTo>
                  <a:lnTo>
                    <a:pt x="376" y="125"/>
                  </a:lnTo>
                  <a:lnTo>
                    <a:pt x="376" y="125"/>
                  </a:lnTo>
                  <a:lnTo>
                    <a:pt x="374" y="125"/>
                  </a:lnTo>
                  <a:lnTo>
                    <a:pt x="372" y="128"/>
                  </a:lnTo>
                  <a:lnTo>
                    <a:pt x="372" y="128"/>
                  </a:lnTo>
                  <a:lnTo>
                    <a:pt x="369" y="128"/>
                  </a:lnTo>
                  <a:lnTo>
                    <a:pt x="369" y="128"/>
                  </a:lnTo>
                  <a:lnTo>
                    <a:pt x="367" y="128"/>
                  </a:lnTo>
                  <a:lnTo>
                    <a:pt x="367" y="130"/>
                  </a:lnTo>
                  <a:lnTo>
                    <a:pt x="362" y="130"/>
                  </a:lnTo>
                  <a:lnTo>
                    <a:pt x="360" y="132"/>
                  </a:lnTo>
                  <a:lnTo>
                    <a:pt x="360" y="132"/>
                  </a:lnTo>
                  <a:lnTo>
                    <a:pt x="360" y="132"/>
                  </a:lnTo>
                  <a:lnTo>
                    <a:pt x="360" y="132"/>
                  </a:lnTo>
                  <a:lnTo>
                    <a:pt x="355" y="132"/>
                  </a:lnTo>
                  <a:lnTo>
                    <a:pt x="353" y="132"/>
                  </a:lnTo>
                  <a:lnTo>
                    <a:pt x="353" y="130"/>
                  </a:lnTo>
                  <a:lnTo>
                    <a:pt x="350" y="130"/>
                  </a:lnTo>
                  <a:lnTo>
                    <a:pt x="348" y="130"/>
                  </a:lnTo>
                  <a:lnTo>
                    <a:pt x="348" y="130"/>
                  </a:lnTo>
                  <a:lnTo>
                    <a:pt x="348" y="130"/>
                  </a:lnTo>
                  <a:lnTo>
                    <a:pt x="348" y="130"/>
                  </a:lnTo>
                  <a:lnTo>
                    <a:pt x="348" y="130"/>
                  </a:lnTo>
                  <a:lnTo>
                    <a:pt x="346" y="130"/>
                  </a:lnTo>
                  <a:lnTo>
                    <a:pt x="346" y="135"/>
                  </a:lnTo>
                  <a:lnTo>
                    <a:pt x="346" y="135"/>
                  </a:lnTo>
                  <a:lnTo>
                    <a:pt x="348" y="137"/>
                  </a:lnTo>
                  <a:lnTo>
                    <a:pt x="350" y="137"/>
                  </a:lnTo>
                  <a:lnTo>
                    <a:pt x="350" y="139"/>
                  </a:lnTo>
                  <a:lnTo>
                    <a:pt x="353" y="139"/>
                  </a:lnTo>
                  <a:lnTo>
                    <a:pt x="355" y="142"/>
                  </a:lnTo>
                  <a:lnTo>
                    <a:pt x="357" y="142"/>
                  </a:lnTo>
                  <a:lnTo>
                    <a:pt x="357" y="142"/>
                  </a:lnTo>
                  <a:lnTo>
                    <a:pt x="357" y="142"/>
                  </a:lnTo>
                  <a:lnTo>
                    <a:pt x="357" y="144"/>
                  </a:lnTo>
                  <a:lnTo>
                    <a:pt x="357" y="144"/>
                  </a:lnTo>
                  <a:lnTo>
                    <a:pt x="360" y="146"/>
                  </a:lnTo>
                  <a:lnTo>
                    <a:pt x="362" y="146"/>
                  </a:lnTo>
                  <a:lnTo>
                    <a:pt x="364" y="149"/>
                  </a:lnTo>
                  <a:lnTo>
                    <a:pt x="369" y="154"/>
                  </a:lnTo>
                  <a:lnTo>
                    <a:pt x="369" y="154"/>
                  </a:lnTo>
                  <a:lnTo>
                    <a:pt x="369" y="154"/>
                  </a:lnTo>
                  <a:lnTo>
                    <a:pt x="369" y="154"/>
                  </a:lnTo>
                  <a:lnTo>
                    <a:pt x="369" y="158"/>
                  </a:lnTo>
                  <a:lnTo>
                    <a:pt x="364" y="161"/>
                  </a:lnTo>
                  <a:lnTo>
                    <a:pt x="364" y="163"/>
                  </a:lnTo>
                  <a:lnTo>
                    <a:pt x="372" y="170"/>
                  </a:lnTo>
                  <a:lnTo>
                    <a:pt x="374" y="170"/>
                  </a:lnTo>
                  <a:lnTo>
                    <a:pt x="374" y="170"/>
                  </a:lnTo>
                  <a:lnTo>
                    <a:pt x="369" y="177"/>
                  </a:lnTo>
                  <a:lnTo>
                    <a:pt x="369" y="180"/>
                  </a:lnTo>
                  <a:lnTo>
                    <a:pt x="372" y="182"/>
                  </a:lnTo>
                  <a:lnTo>
                    <a:pt x="376" y="194"/>
                  </a:lnTo>
                  <a:lnTo>
                    <a:pt x="376" y="196"/>
                  </a:lnTo>
                  <a:lnTo>
                    <a:pt x="376" y="196"/>
                  </a:lnTo>
                  <a:lnTo>
                    <a:pt x="376" y="199"/>
                  </a:lnTo>
                  <a:lnTo>
                    <a:pt x="374" y="208"/>
                  </a:lnTo>
                  <a:lnTo>
                    <a:pt x="374" y="210"/>
                  </a:lnTo>
                  <a:lnTo>
                    <a:pt x="374" y="215"/>
                  </a:lnTo>
                  <a:lnTo>
                    <a:pt x="374" y="215"/>
                  </a:lnTo>
                  <a:lnTo>
                    <a:pt x="374" y="217"/>
                  </a:lnTo>
                  <a:lnTo>
                    <a:pt x="374" y="217"/>
                  </a:lnTo>
                  <a:lnTo>
                    <a:pt x="374" y="217"/>
                  </a:lnTo>
                  <a:lnTo>
                    <a:pt x="372" y="220"/>
                  </a:lnTo>
                  <a:lnTo>
                    <a:pt x="372" y="220"/>
                  </a:lnTo>
                  <a:lnTo>
                    <a:pt x="372" y="220"/>
                  </a:lnTo>
                  <a:lnTo>
                    <a:pt x="372" y="222"/>
                  </a:lnTo>
                  <a:lnTo>
                    <a:pt x="372" y="222"/>
                  </a:lnTo>
                  <a:lnTo>
                    <a:pt x="374" y="222"/>
                  </a:lnTo>
                  <a:lnTo>
                    <a:pt x="376" y="222"/>
                  </a:lnTo>
                  <a:lnTo>
                    <a:pt x="376" y="225"/>
                  </a:lnTo>
                  <a:lnTo>
                    <a:pt x="379" y="229"/>
                  </a:lnTo>
                  <a:lnTo>
                    <a:pt x="379" y="232"/>
                  </a:lnTo>
                  <a:lnTo>
                    <a:pt x="379" y="234"/>
                  </a:lnTo>
                  <a:lnTo>
                    <a:pt x="376" y="234"/>
                  </a:lnTo>
                  <a:lnTo>
                    <a:pt x="376" y="239"/>
                  </a:lnTo>
                  <a:lnTo>
                    <a:pt x="376" y="241"/>
                  </a:lnTo>
                  <a:lnTo>
                    <a:pt x="374" y="241"/>
                  </a:lnTo>
                  <a:lnTo>
                    <a:pt x="374" y="248"/>
                  </a:lnTo>
                  <a:lnTo>
                    <a:pt x="376" y="251"/>
                  </a:lnTo>
                  <a:lnTo>
                    <a:pt x="379" y="253"/>
                  </a:lnTo>
                  <a:lnTo>
                    <a:pt x="379" y="255"/>
                  </a:lnTo>
                  <a:lnTo>
                    <a:pt x="379" y="255"/>
                  </a:lnTo>
                  <a:lnTo>
                    <a:pt x="381" y="258"/>
                  </a:lnTo>
                  <a:lnTo>
                    <a:pt x="383" y="260"/>
                  </a:lnTo>
                  <a:lnTo>
                    <a:pt x="383" y="260"/>
                  </a:lnTo>
                  <a:lnTo>
                    <a:pt x="386" y="262"/>
                  </a:lnTo>
                  <a:lnTo>
                    <a:pt x="386" y="262"/>
                  </a:lnTo>
                  <a:lnTo>
                    <a:pt x="386" y="265"/>
                  </a:lnTo>
                  <a:lnTo>
                    <a:pt x="386" y="265"/>
                  </a:lnTo>
                  <a:lnTo>
                    <a:pt x="386" y="267"/>
                  </a:lnTo>
                  <a:lnTo>
                    <a:pt x="383" y="267"/>
                  </a:lnTo>
                  <a:lnTo>
                    <a:pt x="383" y="267"/>
                  </a:lnTo>
                  <a:lnTo>
                    <a:pt x="383" y="267"/>
                  </a:lnTo>
                  <a:lnTo>
                    <a:pt x="381" y="270"/>
                  </a:lnTo>
                  <a:lnTo>
                    <a:pt x="388" y="281"/>
                  </a:lnTo>
                  <a:lnTo>
                    <a:pt x="390" y="284"/>
                  </a:lnTo>
                  <a:lnTo>
                    <a:pt x="393" y="284"/>
                  </a:lnTo>
                  <a:lnTo>
                    <a:pt x="409" y="296"/>
                  </a:lnTo>
                  <a:lnTo>
                    <a:pt x="409" y="298"/>
                  </a:lnTo>
                  <a:lnTo>
                    <a:pt x="407" y="300"/>
                  </a:lnTo>
                  <a:lnTo>
                    <a:pt x="405" y="303"/>
                  </a:lnTo>
                  <a:lnTo>
                    <a:pt x="402" y="303"/>
                  </a:lnTo>
                  <a:lnTo>
                    <a:pt x="400" y="303"/>
                  </a:lnTo>
                  <a:lnTo>
                    <a:pt x="400" y="303"/>
                  </a:lnTo>
                  <a:lnTo>
                    <a:pt x="400" y="305"/>
                  </a:lnTo>
                  <a:lnTo>
                    <a:pt x="398" y="305"/>
                  </a:lnTo>
                  <a:lnTo>
                    <a:pt x="398" y="307"/>
                  </a:lnTo>
                  <a:lnTo>
                    <a:pt x="398" y="315"/>
                  </a:lnTo>
                  <a:lnTo>
                    <a:pt x="398" y="315"/>
                  </a:lnTo>
                  <a:lnTo>
                    <a:pt x="398" y="315"/>
                  </a:lnTo>
                  <a:lnTo>
                    <a:pt x="398" y="315"/>
                  </a:lnTo>
                  <a:lnTo>
                    <a:pt x="395" y="317"/>
                  </a:lnTo>
                  <a:lnTo>
                    <a:pt x="395" y="317"/>
                  </a:lnTo>
                  <a:lnTo>
                    <a:pt x="395" y="317"/>
                  </a:lnTo>
                  <a:lnTo>
                    <a:pt x="395" y="317"/>
                  </a:lnTo>
                  <a:lnTo>
                    <a:pt x="395" y="319"/>
                  </a:lnTo>
                  <a:lnTo>
                    <a:pt x="395" y="319"/>
                  </a:lnTo>
                  <a:lnTo>
                    <a:pt x="398" y="317"/>
                  </a:lnTo>
                  <a:lnTo>
                    <a:pt x="400" y="317"/>
                  </a:lnTo>
                  <a:lnTo>
                    <a:pt x="400" y="319"/>
                  </a:lnTo>
                  <a:lnTo>
                    <a:pt x="400" y="319"/>
                  </a:lnTo>
                  <a:lnTo>
                    <a:pt x="402" y="319"/>
                  </a:lnTo>
                  <a:lnTo>
                    <a:pt x="400" y="322"/>
                  </a:lnTo>
                  <a:lnTo>
                    <a:pt x="398" y="324"/>
                  </a:lnTo>
                  <a:lnTo>
                    <a:pt x="395" y="324"/>
                  </a:lnTo>
                  <a:lnTo>
                    <a:pt x="393" y="324"/>
                  </a:lnTo>
                  <a:lnTo>
                    <a:pt x="393" y="324"/>
                  </a:lnTo>
                  <a:lnTo>
                    <a:pt x="390" y="322"/>
                  </a:lnTo>
                  <a:lnTo>
                    <a:pt x="388" y="322"/>
                  </a:lnTo>
                  <a:lnTo>
                    <a:pt x="383" y="322"/>
                  </a:lnTo>
                  <a:lnTo>
                    <a:pt x="381" y="322"/>
                  </a:lnTo>
                  <a:lnTo>
                    <a:pt x="376" y="322"/>
                  </a:lnTo>
                  <a:lnTo>
                    <a:pt x="372" y="322"/>
                  </a:lnTo>
                  <a:lnTo>
                    <a:pt x="367" y="322"/>
                  </a:lnTo>
                  <a:lnTo>
                    <a:pt x="362" y="322"/>
                  </a:lnTo>
                  <a:lnTo>
                    <a:pt x="357" y="322"/>
                  </a:lnTo>
                  <a:lnTo>
                    <a:pt x="353" y="322"/>
                  </a:lnTo>
                  <a:lnTo>
                    <a:pt x="350" y="322"/>
                  </a:lnTo>
                  <a:lnTo>
                    <a:pt x="346" y="322"/>
                  </a:lnTo>
                  <a:lnTo>
                    <a:pt x="341" y="322"/>
                  </a:lnTo>
                  <a:lnTo>
                    <a:pt x="338" y="319"/>
                  </a:lnTo>
                  <a:lnTo>
                    <a:pt x="331" y="319"/>
                  </a:lnTo>
                  <a:lnTo>
                    <a:pt x="322" y="322"/>
                  </a:lnTo>
                  <a:lnTo>
                    <a:pt x="310" y="324"/>
                  </a:lnTo>
                  <a:lnTo>
                    <a:pt x="308" y="326"/>
                  </a:lnTo>
                  <a:lnTo>
                    <a:pt x="312" y="336"/>
                  </a:lnTo>
                  <a:lnTo>
                    <a:pt x="315" y="341"/>
                  </a:lnTo>
                  <a:lnTo>
                    <a:pt x="305" y="343"/>
                  </a:lnTo>
                  <a:lnTo>
                    <a:pt x="293" y="345"/>
                  </a:lnTo>
                  <a:lnTo>
                    <a:pt x="277" y="348"/>
                  </a:lnTo>
                  <a:lnTo>
                    <a:pt x="275" y="350"/>
                  </a:lnTo>
                  <a:lnTo>
                    <a:pt x="272" y="348"/>
                  </a:lnTo>
                  <a:lnTo>
                    <a:pt x="270" y="350"/>
                  </a:lnTo>
                  <a:lnTo>
                    <a:pt x="267" y="367"/>
                  </a:lnTo>
                  <a:lnTo>
                    <a:pt x="265" y="367"/>
                  </a:lnTo>
                  <a:lnTo>
                    <a:pt x="263" y="369"/>
                  </a:lnTo>
                  <a:lnTo>
                    <a:pt x="260" y="369"/>
                  </a:lnTo>
                  <a:lnTo>
                    <a:pt x="260" y="371"/>
                  </a:lnTo>
                  <a:lnTo>
                    <a:pt x="260" y="376"/>
                  </a:lnTo>
                  <a:lnTo>
                    <a:pt x="260" y="376"/>
                  </a:lnTo>
                  <a:lnTo>
                    <a:pt x="260" y="378"/>
                  </a:lnTo>
                  <a:lnTo>
                    <a:pt x="260" y="381"/>
                  </a:lnTo>
                  <a:lnTo>
                    <a:pt x="260" y="381"/>
                  </a:lnTo>
                  <a:lnTo>
                    <a:pt x="260" y="381"/>
                  </a:lnTo>
                  <a:lnTo>
                    <a:pt x="260" y="381"/>
                  </a:lnTo>
                  <a:lnTo>
                    <a:pt x="263" y="381"/>
                  </a:lnTo>
                  <a:lnTo>
                    <a:pt x="263" y="381"/>
                  </a:lnTo>
                  <a:lnTo>
                    <a:pt x="265" y="378"/>
                  </a:lnTo>
                  <a:lnTo>
                    <a:pt x="265" y="381"/>
                  </a:lnTo>
                  <a:lnTo>
                    <a:pt x="265" y="381"/>
                  </a:lnTo>
                  <a:lnTo>
                    <a:pt x="267" y="383"/>
                  </a:lnTo>
                  <a:lnTo>
                    <a:pt x="267" y="383"/>
                  </a:lnTo>
                  <a:lnTo>
                    <a:pt x="270" y="386"/>
                  </a:lnTo>
                  <a:lnTo>
                    <a:pt x="272" y="386"/>
                  </a:lnTo>
                  <a:lnTo>
                    <a:pt x="272" y="386"/>
                  </a:lnTo>
                  <a:lnTo>
                    <a:pt x="272" y="388"/>
                  </a:lnTo>
                  <a:lnTo>
                    <a:pt x="272" y="388"/>
                  </a:lnTo>
                  <a:lnTo>
                    <a:pt x="275" y="393"/>
                  </a:lnTo>
                  <a:lnTo>
                    <a:pt x="272" y="397"/>
                  </a:lnTo>
                  <a:lnTo>
                    <a:pt x="270" y="400"/>
                  </a:lnTo>
                  <a:lnTo>
                    <a:pt x="270" y="404"/>
                  </a:lnTo>
                  <a:lnTo>
                    <a:pt x="270" y="409"/>
                  </a:lnTo>
                  <a:lnTo>
                    <a:pt x="260" y="414"/>
                  </a:lnTo>
                  <a:lnTo>
                    <a:pt x="251" y="416"/>
                  </a:lnTo>
                  <a:lnTo>
                    <a:pt x="244" y="416"/>
                  </a:lnTo>
                  <a:lnTo>
                    <a:pt x="237" y="419"/>
                  </a:lnTo>
                  <a:lnTo>
                    <a:pt x="232" y="421"/>
                  </a:lnTo>
                  <a:lnTo>
                    <a:pt x="225" y="428"/>
                  </a:lnTo>
                  <a:lnTo>
                    <a:pt x="218" y="435"/>
                  </a:lnTo>
                  <a:lnTo>
                    <a:pt x="211" y="438"/>
                  </a:lnTo>
                  <a:lnTo>
                    <a:pt x="204" y="442"/>
                  </a:lnTo>
                  <a:lnTo>
                    <a:pt x="199" y="445"/>
                  </a:lnTo>
                  <a:lnTo>
                    <a:pt x="194" y="449"/>
                  </a:lnTo>
                  <a:lnTo>
                    <a:pt x="187" y="454"/>
                  </a:lnTo>
                  <a:lnTo>
                    <a:pt x="182" y="459"/>
                  </a:lnTo>
                  <a:lnTo>
                    <a:pt x="180" y="466"/>
                  </a:lnTo>
                  <a:lnTo>
                    <a:pt x="175" y="475"/>
                  </a:lnTo>
                  <a:lnTo>
                    <a:pt x="168" y="483"/>
                  </a:lnTo>
                  <a:lnTo>
                    <a:pt x="163" y="483"/>
                  </a:lnTo>
                  <a:lnTo>
                    <a:pt x="159" y="483"/>
                  </a:lnTo>
                  <a:lnTo>
                    <a:pt x="156" y="475"/>
                  </a:lnTo>
                  <a:lnTo>
                    <a:pt x="152" y="478"/>
                  </a:lnTo>
                  <a:lnTo>
                    <a:pt x="144" y="478"/>
                  </a:lnTo>
                  <a:lnTo>
                    <a:pt x="130" y="478"/>
                  </a:lnTo>
                  <a:lnTo>
                    <a:pt x="123" y="480"/>
                  </a:lnTo>
                  <a:lnTo>
                    <a:pt x="114" y="480"/>
                  </a:lnTo>
                  <a:lnTo>
                    <a:pt x="107" y="483"/>
                  </a:lnTo>
                  <a:lnTo>
                    <a:pt x="102" y="487"/>
                  </a:lnTo>
                  <a:lnTo>
                    <a:pt x="92" y="483"/>
                  </a:lnTo>
                  <a:lnTo>
                    <a:pt x="88" y="483"/>
                  </a:lnTo>
                  <a:lnTo>
                    <a:pt x="83" y="483"/>
                  </a:lnTo>
                  <a:lnTo>
                    <a:pt x="76" y="485"/>
                  </a:lnTo>
                  <a:lnTo>
                    <a:pt x="71" y="490"/>
                  </a:lnTo>
                  <a:lnTo>
                    <a:pt x="66" y="490"/>
                  </a:lnTo>
                  <a:lnTo>
                    <a:pt x="64" y="490"/>
                  </a:lnTo>
                  <a:lnTo>
                    <a:pt x="64" y="490"/>
                  </a:lnTo>
                  <a:lnTo>
                    <a:pt x="62" y="490"/>
                  </a:lnTo>
                  <a:lnTo>
                    <a:pt x="59" y="490"/>
                  </a:lnTo>
                  <a:lnTo>
                    <a:pt x="57" y="490"/>
                  </a:lnTo>
                  <a:lnTo>
                    <a:pt x="57" y="490"/>
                  </a:lnTo>
                  <a:lnTo>
                    <a:pt x="52" y="494"/>
                  </a:lnTo>
                  <a:lnTo>
                    <a:pt x="52" y="494"/>
                  </a:lnTo>
                  <a:lnTo>
                    <a:pt x="50" y="497"/>
                  </a:lnTo>
                  <a:lnTo>
                    <a:pt x="45" y="499"/>
                  </a:lnTo>
                  <a:lnTo>
                    <a:pt x="40" y="504"/>
                  </a:lnTo>
                  <a:lnTo>
                    <a:pt x="36" y="509"/>
                  </a:lnTo>
                  <a:lnTo>
                    <a:pt x="33" y="509"/>
                  </a:lnTo>
                  <a:lnTo>
                    <a:pt x="28" y="511"/>
                  </a:lnTo>
                  <a:lnTo>
                    <a:pt x="24" y="513"/>
                  </a:lnTo>
                  <a:lnTo>
                    <a:pt x="21" y="518"/>
                  </a:lnTo>
                  <a:lnTo>
                    <a:pt x="19" y="518"/>
                  </a:lnTo>
                  <a:lnTo>
                    <a:pt x="17" y="518"/>
                  </a:lnTo>
                  <a:lnTo>
                    <a:pt x="17" y="520"/>
                  </a:lnTo>
                  <a:lnTo>
                    <a:pt x="14" y="523"/>
                  </a:lnTo>
                  <a:lnTo>
                    <a:pt x="14" y="523"/>
                  </a:lnTo>
                  <a:lnTo>
                    <a:pt x="12" y="525"/>
                  </a:lnTo>
                  <a:lnTo>
                    <a:pt x="10" y="528"/>
                  </a:lnTo>
                  <a:lnTo>
                    <a:pt x="2" y="530"/>
                  </a:lnTo>
                  <a:lnTo>
                    <a:pt x="2" y="532"/>
                  </a:lnTo>
                  <a:lnTo>
                    <a:pt x="0" y="532"/>
                  </a:lnTo>
                  <a:lnTo>
                    <a:pt x="0" y="535"/>
                  </a:lnTo>
                  <a:lnTo>
                    <a:pt x="0" y="617"/>
                  </a:lnTo>
                  <a:lnTo>
                    <a:pt x="12" y="625"/>
                  </a:lnTo>
                  <a:lnTo>
                    <a:pt x="21" y="632"/>
                  </a:lnTo>
                  <a:lnTo>
                    <a:pt x="33" y="639"/>
                  </a:lnTo>
                  <a:lnTo>
                    <a:pt x="43" y="646"/>
                  </a:lnTo>
                  <a:lnTo>
                    <a:pt x="55" y="653"/>
                  </a:lnTo>
                  <a:lnTo>
                    <a:pt x="64" y="658"/>
                  </a:lnTo>
                  <a:lnTo>
                    <a:pt x="76" y="665"/>
                  </a:lnTo>
                  <a:lnTo>
                    <a:pt x="85" y="672"/>
                  </a:lnTo>
                  <a:lnTo>
                    <a:pt x="97" y="679"/>
                  </a:lnTo>
                  <a:lnTo>
                    <a:pt x="107" y="686"/>
                  </a:lnTo>
                  <a:lnTo>
                    <a:pt x="116" y="693"/>
                  </a:lnTo>
                  <a:lnTo>
                    <a:pt x="128" y="700"/>
                  </a:lnTo>
                  <a:lnTo>
                    <a:pt x="137" y="705"/>
                  </a:lnTo>
                  <a:lnTo>
                    <a:pt x="144" y="712"/>
                  </a:lnTo>
                  <a:lnTo>
                    <a:pt x="154" y="717"/>
                  </a:lnTo>
                  <a:lnTo>
                    <a:pt x="163" y="722"/>
                  </a:lnTo>
                  <a:lnTo>
                    <a:pt x="163" y="724"/>
                  </a:lnTo>
                  <a:lnTo>
                    <a:pt x="170" y="729"/>
                  </a:lnTo>
                  <a:lnTo>
                    <a:pt x="180" y="733"/>
                  </a:lnTo>
                  <a:lnTo>
                    <a:pt x="189" y="741"/>
                  </a:lnTo>
                  <a:lnTo>
                    <a:pt x="199" y="748"/>
                  </a:lnTo>
                  <a:lnTo>
                    <a:pt x="206" y="752"/>
                  </a:lnTo>
                  <a:lnTo>
                    <a:pt x="208" y="752"/>
                  </a:lnTo>
                  <a:lnTo>
                    <a:pt x="208" y="752"/>
                  </a:lnTo>
                  <a:lnTo>
                    <a:pt x="208" y="752"/>
                  </a:lnTo>
                  <a:lnTo>
                    <a:pt x="211" y="755"/>
                  </a:lnTo>
                  <a:lnTo>
                    <a:pt x="215" y="759"/>
                  </a:lnTo>
                  <a:lnTo>
                    <a:pt x="220" y="762"/>
                  </a:lnTo>
                  <a:lnTo>
                    <a:pt x="222" y="764"/>
                  </a:lnTo>
                  <a:lnTo>
                    <a:pt x="230" y="769"/>
                  </a:lnTo>
                  <a:lnTo>
                    <a:pt x="234" y="771"/>
                  </a:lnTo>
                  <a:lnTo>
                    <a:pt x="239" y="774"/>
                  </a:lnTo>
                  <a:lnTo>
                    <a:pt x="241" y="778"/>
                  </a:lnTo>
                  <a:lnTo>
                    <a:pt x="246" y="781"/>
                  </a:lnTo>
                  <a:lnTo>
                    <a:pt x="251" y="783"/>
                  </a:lnTo>
                  <a:lnTo>
                    <a:pt x="256" y="785"/>
                  </a:lnTo>
                  <a:lnTo>
                    <a:pt x="260" y="790"/>
                  </a:lnTo>
                  <a:lnTo>
                    <a:pt x="263" y="793"/>
                  </a:lnTo>
                  <a:lnTo>
                    <a:pt x="267" y="795"/>
                  </a:lnTo>
                  <a:lnTo>
                    <a:pt x="272" y="800"/>
                  </a:lnTo>
                  <a:lnTo>
                    <a:pt x="277" y="802"/>
                  </a:lnTo>
                  <a:lnTo>
                    <a:pt x="282" y="804"/>
                  </a:lnTo>
                  <a:lnTo>
                    <a:pt x="284" y="807"/>
                  </a:lnTo>
                  <a:lnTo>
                    <a:pt x="289" y="812"/>
                  </a:lnTo>
                  <a:lnTo>
                    <a:pt x="293" y="814"/>
                  </a:lnTo>
                  <a:lnTo>
                    <a:pt x="298" y="816"/>
                  </a:lnTo>
                  <a:lnTo>
                    <a:pt x="303" y="821"/>
                  </a:lnTo>
                  <a:lnTo>
                    <a:pt x="308" y="823"/>
                  </a:lnTo>
                  <a:lnTo>
                    <a:pt x="312" y="826"/>
                  </a:lnTo>
                  <a:lnTo>
                    <a:pt x="317" y="830"/>
                  </a:lnTo>
                  <a:lnTo>
                    <a:pt x="322" y="833"/>
                  </a:lnTo>
                  <a:lnTo>
                    <a:pt x="324" y="838"/>
                  </a:lnTo>
                  <a:lnTo>
                    <a:pt x="329" y="840"/>
                  </a:lnTo>
                  <a:lnTo>
                    <a:pt x="334" y="842"/>
                  </a:lnTo>
                  <a:lnTo>
                    <a:pt x="338" y="847"/>
                  </a:lnTo>
                  <a:lnTo>
                    <a:pt x="343" y="849"/>
                  </a:lnTo>
                  <a:lnTo>
                    <a:pt x="348" y="854"/>
                  </a:lnTo>
                  <a:lnTo>
                    <a:pt x="353" y="856"/>
                  </a:lnTo>
                  <a:lnTo>
                    <a:pt x="357" y="859"/>
                  </a:lnTo>
                  <a:lnTo>
                    <a:pt x="362" y="864"/>
                  </a:lnTo>
                  <a:lnTo>
                    <a:pt x="367" y="866"/>
                  </a:lnTo>
                  <a:lnTo>
                    <a:pt x="372" y="868"/>
                  </a:lnTo>
                  <a:lnTo>
                    <a:pt x="376" y="873"/>
                  </a:lnTo>
                  <a:lnTo>
                    <a:pt x="381" y="875"/>
                  </a:lnTo>
                  <a:lnTo>
                    <a:pt x="386" y="880"/>
                  </a:lnTo>
                  <a:lnTo>
                    <a:pt x="390" y="883"/>
                  </a:lnTo>
                  <a:lnTo>
                    <a:pt x="395" y="885"/>
                  </a:lnTo>
                  <a:lnTo>
                    <a:pt x="400" y="890"/>
                  </a:lnTo>
                  <a:lnTo>
                    <a:pt x="405" y="892"/>
                  </a:lnTo>
                  <a:lnTo>
                    <a:pt x="409" y="897"/>
                  </a:lnTo>
                  <a:lnTo>
                    <a:pt x="414" y="899"/>
                  </a:lnTo>
                  <a:lnTo>
                    <a:pt x="419" y="901"/>
                  </a:lnTo>
                  <a:lnTo>
                    <a:pt x="424" y="906"/>
                  </a:lnTo>
                  <a:lnTo>
                    <a:pt x="428" y="909"/>
                  </a:lnTo>
                  <a:lnTo>
                    <a:pt x="433" y="911"/>
                  </a:lnTo>
                  <a:lnTo>
                    <a:pt x="435" y="916"/>
                  </a:lnTo>
                  <a:lnTo>
                    <a:pt x="440" y="918"/>
                  </a:lnTo>
                  <a:lnTo>
                    <a:pt x="445" y="923"/>
                  </a:lnTo>
                  <a:lnTo>
                    <a:pt x="450" y="925"/>
                  </a:lnTo>
                  <a:lnTo>
                    <a:pt x="454" y="927"/>
                  </a:lnTo>
                  <a:lnTo>
                    <a:pt x="459" y="932"/>
                  </a:lnTo>
                  <a:lnTo>
                    <a:pt x="464" y="935"/>
                  </a:lnTo>
                  <a:lnTo>
                    <a:pt x="466" y="935"/>
                  </a:lnTo>
                  <a:lnTo>
                    <a:pt x="469" y="937"/>
                  </a:lnTo>
                  <a:lnTo>
                    <a:pt x="473" y="942"/>
                  </a:lnTo>
                  <a:lnTo>
                    <a:pt x="478" y="944"/>
                  </a:lnTo>
                  <a:lnTo>
                    <a:pt x="483" y="949"/>
                  </a:lnTo>
                  <a:lnTo>
                    <a:pt x="488" y="951"/>
                  </a:lnTo>
                  <a:lnTo>
                    <a:pt x="492" y="954"/>
                  </a:lnTo>
                  <a:lnTo>
                    <a:pt x="497" y="958"/>
                  </a:lnTo>
                  <a:lnTo>
                    <a:pt x="502" y="961"/>
                  </a:lnTo>
                  <a:lnTo>
                    <a:pt x="506" y="963"/>
                  </a:lnTo>
                  <a:lnTo>
                    <a:pt x="511" y="968"/>
                  </a:lnTo>
                  <a:lnTo>
                    <a:pt x="516" y="970"/>
                  </a:lnTo>
                  <a:lnTo>
                    <a:pt x="521" y="972"/>
                  </a:lnTo>
                  <a:lnTo>
                    <a:pt x="525" y="977"/>
                  </a:lnTo>
                  <a:lnTo>
                    <a:pt x="528" y="980"/>
                  </a:lnTo>
                  <a:lnTo>
                    <a:pt x="528" y="982"/>
                  </a:lnTo>
                  <a:lnTo>
                    <a:pt x="528" y="984"/>
                  </a:lnTo>
                  <a:lnTo>
                    <a:pt x="528" y="989"/>
                  </a:lnTo>
                  <a:lnTo>
                    <a:pt x="525" y="996"/>
                  </a:lnTo>
                  <a:lnTo>
                    <a:pt x="525" y="996"/>
                  </a:lnTo>
                  <a:lnTo>
                    <a:pt x="525" y="998"/>
                  </a:lnTo>
                  <a:lnTo>
                    <a:pt x="528" y="998"/>
                  </a:lnTo>
                  <a:lnTo>
                    <a:pt x="528" y="998"/>
                  </a:lnTo>
                  <a:lnTo>
                    <a:pt x="528" y="998"/>
                  </a:lnTo>
                  <a:lnTo>
                    <a:pt x="530" y="998"/>
                  </a:lnTo>
                  <a:lnTo>
                    <a:pt x="532" y="998"/>
                  </a:lnTo>
                  <a:lnTo>
                    <a:pt x="532" y="998"/>
                  </a:lnTo>
                  <a:lnTo>
                    <a:pt x="535" y="998"/>
                  </a:lnTo>
                  <a:lnTo>
                    <a:pt x="535" y="998"/>
                  </a:lnTo>
                  <a:lnTo>
                    <a:pt x="537" y="1001"/>
                  </a:lnTo>
                  <a:lnTo>
                    <a:pt x="537" y="1003"/>
                  </a:lnTo>
                  <a:lnTo>
                    <a:pt x="537" y="1003"/>
                  </a:lnTo>
                  <a:lnTo>
                    <a:pt x="540" y="1003"/>
                  </a:lnTo>
                  <a:lnTo>
                    <a:pt x="542" y="1003"/>
                  </a:lnTo>
                  <a:lnTo>
                    <a:pt x="544" y="1006"/>
                  </a:lnTo>
                  <a:lnTo>
                    <a:pt x="544" y="1006"/>
                  </a:lnTo>
                  <a:lnTo>
                    <a:pt x="547" y="1006"/>
                  </a:lnTo>
                  <a:lnTo>
                    <a:pt x="549" y="1006"/>
                  </a:lnTo>
                  <a:lnTo>
                    <a:pt x="551" y="1010"/>
                  </a:lnTo>
                  <a:lnTo>
                    <a:pt x="554" y="1010"/>
                  </a:lnTo>
                  <a:lnTo>
                    <a:pt x="554" y="1013"/>
                  </a:lnTo>
                  <a:lnTo>
                    <a:pt x="554" y="1017"/>
                  </a:lnTo>
                  <a:lnTo>
                    <a:pt x="554" y="1017"/>
                  </a:lnTo>
                  <a:lnTo>
                    <a:pt x="561" y="1022"/>
                  </a:lnTo>
                  <a:lnTo>
                    <a:pt x="561" y="1025"/>
                  </a:lnTo>
                  <a:lnTo>
                    <a:pt x="563" y="1025"/>
                  </a:lnTo>
                  <a:lnTo>
                    <a:pt x="563" y="1025"/>
                  </a:lnTo>
                  <a:lnTo>
                    <a:pt x="563" y="1025"/>
                  </a:lnTo>
                  <a:lnTo>
                    <a:pt x="566" y="1025"/>
                  </a:lnTo>
                  <a:lnTo>
                    <a:pt x="566" y="1025"/>
                  </a:lnTo>
                  <a:lnTo>
                    <a:pt x="566" y="1027"/>
                  </a:lnTo>
                  <a:lnTo>
                    <a:pt x="566" y="1027"/>
                  </a:lnTo>
                  <a:lnTo>
                    <a:pt x="568" y="1027"/>
                  </a:lnTo>
                  <a:lnTo>
                    <a:pt x="568" y="1027"/>
                  </a:lnTo>
                  <a:lnTo>
                    <a:pt x="568" y="1027"/>
                  </a:lnTo>
                  <a:lnTo>
                    <a:pt x="570" y="1027"/>
                  </a:lnTo>
                  <a:lnTo>
                    <a:pt x="570" y="1027"/>
                  </a:lnTo>
                  <a:lnTo>
                    <a:pt x="570" y="1027"/>
                  </a:lnTo>
                  <a:lnTo>
                    <a:pt x="570" y="1027"/>
                  </a:lnTo>
                  <a:lnTo>
                    <a:pt x="573" y="1027"/>
                  </a:lnTo>
                  <a:lnTo>
                    <a:pt x="575" y="1029"/>
                  </a:lnTo>
                  <a:lnTo>
                    <a:pt x="575" y="1029"/>
                  </a:lnTo>
                  <a:lnTo>
                    <a:pt x="577" y="1027"/>
                  </a:lnTo>
                  <a:lnTo>
                    <a:pt x="580" y="1025"/>
                  </a:lnTo>
                  <a:lnTo>
                    <a:pt x="580" y="1025"/>
                  </a:lnTo>
                  <a:lnTo>
                    <a:pt x="582" y="1025"/>
                  </a:lnTo>
                  <a:lnTo>
                    <a:pt x="582" y="1025"/>
                  </a:lnTo>
                  <a:lnTo>
                    <a:pt x="585" y="1025"/>
                  </a:lnTo>
                  <a:lnTo>
                    <a:pt x="587" y="1029"/>
                  </a:lnTo>
                  <a:lnTo>
                    <a:pt x="589" y="1029"/>
                  </a:lnTo>
                  <a:lnTo>
                    <a:pt x="592" y="1032"/>
                  </a:lnTo>
                  <a:lnTo>
                    <a:pt x="592" y="1036"/>
                  </a:lnTo>
                  <a:lnTo>
                    <a:pt x="594" y="1036"/>
                  </a:lnTo>
                  <a:lnTo>
                    <a:pt x="594" y="1036"/>
                  </a:lnTo>
                  <a:lnTo>
                    <a:pt x="596" y="1039"/>
                  </a:lnTo>
                  <a:lnTo>
                    <a:pt x="596" y="1039"/>
                  </a:lnTo>
                  <a:lnTo>
                    <a:pt x="599" y="1039"/>
                  </a:lnTo>
                  <a:lnTo>
                    <a:pt x="599" y="1039"/>
                  </a:lnTo>
                  <a:lnTo>
                    <a:pt x="601" y="1039"/>
                  </a:lnTo>
                  <a:lnTo>
                    <a:pt x="606" y="1041"/>
                  </a:lnTo>
                  <a:lnTo>
                    <a:pt x="608" y="1041"/>
                  </a:lnTo>
                  <a:lnTo>
                    <a:pt x="622" y="1043"/>
                  </a:lnTo>
                  <a:lnTo>
                    <a:pt x="629" y="1046"/>
                  </a:lnTo>
                  <a:lnTo>
                    <a:pt x="632" y="1048"/>
                  </a:lnTo>
                  <a:lnTo>
                    <a:pt x="634" y="1051"/>
                  </a:lnTo>
                  <a:lnTo>
                    <a:pt x="634" y="1051"/>
                  </a:lnTo>
                  <a:lnTo>
                    <a:pt x="637" y="1051"/>
                  </a:lnTo>
                  <a:lnTo>
                    <a:pt x="637" y="1051"/>
                  </a:lnTo>
                  <a:lnTo>
                    <a:pt x="637" y="1053"/>
                  </a:lnTo>
                  <a:lnTo>
                    <a:pt x="637" y="1062"/>
                  </a:lnTo>
                  <a:lnTo>
                    <a:pt x="637" y="1065"/>
                  </a:lnTo>
                  <a:lnTo>
                    <a:pt x="637" y="1067"/>
                  </a:lnTo>
                  <a:lnTo>
                    <a:pt x="637" y="1067"/>
                  </a:lnTo>
                  <a:lnTo>
                    <a:pt x="637" y="1067"/>
                  </a:lnTo>
                  <a:lnTo>
                    <a:pt x="637" y="1069"/>
                  </a:lnTo>
                  <a:lnTo>
                    <a:pt x="639" y="1069"/>
                  </a:lnTo>
                  <a:lnTo>
                    <a:pt x="637" y="1069"/>
                  </a:lnTo>
                  <a:lnTo>
                    <a:pt x="637" y="1069"/>
                  </a:lnTo>
                  <a:lnTo>
                    <a:pt x="637" y="1072"/>
                  </a:lnTo>
                  <a:lnTo>
                    <a:pt x="639" y="1072"/>
                  </a:lnTo>
                  <a:lnTo>
                    <a:pt x="639" y="1072"/>
                  </a:lnTo>
                  <a:lnTo>
                    <a:pt x="639" y="1074"/>
                  </a:lnTo>
                  <a:lnTo>
                    <a:pt x="639" y="1074"/>
                  </a:lnTo>
                  <a:lnTo>
                    <a:pt x="639" y="1077"/>
                  </a:lnTo>
                  <a:lnTo>
                    <a:pt x="639" y="1077"/>
                  </a:lnTo>
                  <a:lnTo>
                    <a:pt x="637" y="1077"/>
                  </a:lnTo>
                  <a:lnTo>
                    <a:pt x="637" y="1079"/>
                  </a:lnTo>
                  <a:lnTo>
                    <a:pt x="634" y="1079"/>
                  </a:lnTo>
                  <a:lnTo>
                    <a:pt x="634" y="1081"/>
                  </a:lnTo>
                  <a:lnTo>
                    <a:pt x="634" y="1084"/>
                  </a:lnTo>
                  <a:lnTo>
                    <a:pt x="634" y="1084"/>
                  </a:lnTo>
                  <a:lnTo>
                    <a:pt x="632" y="1084"/>
                  </a:lnTo>
                  <a:lnTo>
                    <a:pt x="632" y="1084"/>
                  </a:lnTo>
                  <a:lnTo>
                    <a:pt x="632" y="1086"/>
                  </a:lnTo>
                  <a:lnTo>
                    <a:pt x="632" y="1086"/>
                  </a:lnTo>
                  <a:lnTo>
                    <a:pt x="632" y="1088"/>
                  </a:lnTo>
                  <a:lnTo>
                    <a:pt x="632" y="1088"/>
                  </a:lnTo>
                  <a:lnTo>
                    <a:pt x="632" y="1091"/>
                  </a:lnTo>
                  <a:lnTo>
                    <a:pt x="632" y="1091"/>
                  </a:lnTo>
                  <a:lnTo>
                    <a:pt x="634" y="1093"/>
                  </a:lnTo>
                  <a:lnTo>
                    <a:pt x="634" y="1093"/>
                  </a:lnTo>
                  <a:lnTo>
                    <a:pt x="637" y="1093"/>
                  </a:lnTo>
                  <a:lnTo>
                    <a:pt x="641" y="1098"/>
                  </a:lnTo>
                  <a:lnTo>
                    <a:pt x="641" y="1098"/>
                  </a:lnTo>
                  <a:lnTo>
                    <a:pt x="641" y="1098"/>
                  </a:lnTo>
                  <a:lnTo>
                    <a:pt x="644" y="1098"/>
                  </a:lnTo>
                  <a:lnTo>
                    <a:pt x="644" y="1098"/>
                  </a:lnTo>
                  <a:lnTo>
                    <a:pt x="648" y="1098"/>
                  </a:lnTo>
                  <a:lnTo>
                    <a:pt x="648" y="1098"/>
                  </a:lnTo>
                  <a:lnTo>
                    <a:pt x="655" y="1096"/>
                  </a:lnTo>
                  <a:lnTo>
                    <a:pt x="663" y="1093"/>
                  </a:lnTo>
                  <a:lnTo>
                    <a:pt x="667" y="1093"/>
                  </a:lnTo>
                  <a:lnTo>
                    <a:pt x="672" y="1093"/>
                  </a:lnTo>
                  <a:lnTo>
                    <a:pt x="682" y="1091"/>
                  </a:lnTo>
                  <a:lnTo>
                    <a:pt x="691" y="1088"/>
                  </a:lnTo>
                  <a:lnTo>
                    <a:pt x="700" y="1086"/>
                  </a:lnTo>
                  <a:lnTo>
                    <a:pt x="712" y="1084"/>
                  </a:lnTo>
                  <a:lnTo>
                    <a:pt x="722" y="1084"/>
                  </a:lnTo>
                  <a:lnTo>
                    <a:pt x="731" y="1081"/>
                  </a:lnTo>
                  <a:lnTo>
                    <a:pt x="736" y="1079"/>
                  </a:lnTo>
                  <a:lnTo>
                    <a:pt x="748" y="1077"/>
                  </a:lnTo>
                  <a:lnTo>
                    <a:pt x="760" y="1074"/>
                  </a:lnTo>
                  <a:lnTo>
                    <a:pt x="764" y="1074"/>
                  </a:lnTo>
                  <a:lnTo>
                    <a:pt x="771" y="1072"/>
                  </a:lnTo>
                  <a:lnTo>
                    <a:pt x="774" y="1072"/>
                  </a:lnTo>
                  <a:lnTo>
                    <a:pt x="776" y="1069"/>
                  </a:lnTo>
                  <a:lnTo>
                    <a:pt x="781" y="1067"/>
                  </a:lnTo>
                  <a:lnTo>
                    <a:pt x="786" y="1062"/>
                  </a:lnTo>
                  <a:lnTo>
                    <a:pt x="788" y="1060"/>
                  </a:lnTo>
                  <a:lnTo>
                    <a:pt x="790" y="1058"/>
                  </a:lnTo>
                  <a:lnTo>
                    <a:pt x="795" y="1053"/>
                  </a:lnTo>
                  <a:lnTo>
                    <a:pt x="797" y="1051"/>
                  </a:lnTo>
                  <a:lnTo>
                    <a:pt x="802" y="1048"/>
                  </a:lnTo>
                  <a:lnTo>
                    <a:pt x="805" y="1043"/>
                  </a:lnTo>
                  <a:lnTo>
                    <a:pt x="809" y="1041"/>
                  </a:lnTo>
                  <a:lnTo>
                    <a:pt x="812" y="1039"/>
                  </a:lnTo>
                  <a:lnTo>
                    <a:pt x="814" y="1036"/>
                  </a:lnTo>
                  <a:lnTo>
                    <a:pt x="819" y="1032"/>
                  </a:lnTo>
                  <a:lnTo>
                    <a:pt x="821" y="1029"/>
                  </a:lnTo>
                  <a:lnTo>
                    <a:pt x="826" y="1027"/>
                  </a:lnTo>
                  <a:lnTo>
                    <a:pt x="828" y="1022"/>
                  </a:lnTo>
                  <a:lnTo>
                    <a:pt x="833" y="1020"/>
                  </a:lnTo>
                  <a:lnTo>
                    <a:pt x="835" y="1017"/>
                  </a:lnTo>
                  <a:lnTo>
                    <a:pt x="838" y="1015"/>
                  </a:lnTo>
                  <a:lnTo>
                    <a:pt x="840" y="1013"/>
                  </a:lnTo>
                  <a:lnTo>
                    <a:pt x="845" y="1008"/>
                  </a:lnTo>
                  <a:lnTo>
                    <a:pt x="847" y="1006"/>
                  </a:lnTo>
                  <a:lnTo>
                    <a:pt x="852" y="1003"/>
                  </a:lnTo>
                  <a:lnTo>
                    <a:pt x="857" y="998"/>
                  </a:lnTo>
                  <a:lnTo>
                    <a:pt x="859" y="996"/>
                  </a:lnTo>
                  <a:lnTo>
                    <a:pt x="866" y="991"/>
                  </a:lnTo>
                  <a:lnTo>
                    <a:pt x="873" y="987"/>
                  </a:lnTo>
                  <a:lnTo>
                    <a:pt x="876" y="984"/>
                  </a:lnTo>
                  <a:lnTo>
                    <a:pt x="880" y="982"/>
                  </a:lnTo>
                  <a:lnTo>
                    <a:pt x="883" y="980"/>
                  </a:lnTo>
                  <a:lnTo>
                    <a:pt x="887" y="977"/>
                  </a:lnTo>
                  <a:lnTo>
                    <a:pt x="890" y="975"/>
                  </a:lnTo>
                  <a:lnTo>
                    <a:pt x="894" y="972"/>
                  </a:lnTo>
                  <a:lnTo>
                    <a:pt x="897" y="970"/>
                  </a:lnTo>
                  <a:lnTo>
                    <a:pt x="902" y="968"/>
                  </a:lnTo>
                  <a:lnTo>
                    <a:pt x="904" y="965"/>
                  </a:lnTo>
                  <a:lnTo>
                    <a:pt x="909" y="963"/>
                  </a:lnTo>
                  <a:lnTo>
                    <a:pt x="911" y="961"/>
                  </a:lnTo>
                  <a:lnTo>
                    <a:pt x="916" y="958"/>
                  </a:lnTo>
                  <a:lnTo>
                    <a:pt x="921" y="956"/>
                  </a:lnTo>
                  <a:lnTo>
                    <a:pt x="923" y="954"/>
                  </a:lnTo>
                  <a:lnTo>
                    <a:pt x="928" y="951"/>
                  </a:lnTo>
                  <a:lnTo>
                    <a:pt x="930" y="949"/>
                  </a:lnTo>
                  <a:lnTo>
                    <a:pt x="935" y="946"/>
                  </a:lnTo>
                  <a:lnTo>
                    <a:pt x="937" y="946"/>
                  </a:lnTo>
                  <a:lnTo>
                    <a:pt x="942" y="944"/>
                  </a:lnTo>
                  <a:lnTo>
                    <a:pt x="944" y="942"/>
                  </a:lnTo>
                  <a:lnTo>
                    <a:pt x="949" y="939"/>
                  </a:lnTo>
                  <a:lnTo>
                    <a:pt x="951" y="937"/>
                  </a:lnTo>
                  <a:lnTo>
                    <a:pt x="956" y="935"/>
                  </a:lnTo>
                  <a:lnTo>
                    <a:pt x="958" y="932"/>
                  </a:lnTo>
                  <a:lnTo>
                    <a:pt x="963" y="930"/>
                  </a:lnTo>
                  <a:lnTo>
                    <a:pt x="968" y="927"/>
                  </a:lnTo>
                  <a:lnTo>
                    <a:pt x="970" y="925"/>
                  </a:lnTo>
                  <a:lnTo>
                    <a:pt x="975" y="923"/>
                  </a:lnTo>
                  <a:lnTo>
                    <a:pt x="977" y="920"/>
                  </a:lnTo>
                  <a:lnTo>
                    <a:pt x="982" y="918"/>
                  </a:lnTo>
                  <a:lnTo>
                    <a:pt x="984" y="916"/>
                  </a:lnTo>
                  <a:lnTo>
                    <a:pt x="989" y="913"/>
                  </a:lnTo>
                  <a:lnTo>
                    <a:pt x="991" y="911"/>
                  </a:lnTo>
                  <a:lnTo>
                    <a:pt x="996" y="909"/>
                  </a:lnTo>
                  <a:lnTo>
                    <a:pt x="999" y="906"/>
                  </a:lnTo>
                  <a:lnTo>
                    <a:pt x="1003" y="904"/>
                  </a:lnTo>
                  <a:lnTo>
                    <a:pt x="1006" y="901"/>
                  </a:lnTo>
                  <a:lnTo>
                    <a:pt x="1010" y="899"/>
                  </a:lnTo>
                  <a:lnTo>
                    <a:pt x="1013" y="897"/>
                  </a:lnTo>
                  <a:lnTo>
                    <a:pt x="1018" y="894"/>
                  </a:lnTo>
                  <a:lnTo>
                    <a:pt x="1022" y="892"/>
                  </a:lnTo>
                  <a:lnTo>
                    <a:pt x="1025" y="890"/>
                  </a:lnTo>
                  <a:lnTo>
                    <a:pt x="1029" y="887"/>
                  </a:lnTo>
                  <a:lnTo>
                    <a:pt x="1032" y="885"/>
                  </a:lnTo>
                  <a:lnTo>
                    <a:pt x="1036" y="883"/>
                  </a:lnTo>
                  <a:lnTo>
                    <a:pt x="1039" y="880"/>
                  </a:lnTo>
                  <a:lnTo>
                    <a:pt x="1044" y="878"/>
                  </a:lnTo>
                  <a:lnTo>
                    <a:pt x="1046" y="875"/>
                  </a:lnTo>
                  <a:lnTo>
                    <a:pt x="1051" y="873"/>
                  </a:lnTo>
                  <a:lnTo>
                    <a:pt x="1053" y="871"/>
                  </a:lnTo>
                  <a:lnTo>
                    <a:pt x="1058" y="868"/>
                  </a:lnTo>
                  <a:lnTo>
                    <a:pt x="1060" y="866"/>
                  </a:lnTo>
                  <a:lnTo>
                    <a:pt x="1065" y="864"/>
                  </a:lnTo>
                  <a:lnTo>
                    <a:pt x="1070" y="861"/>
                  </a:lnTo>
                  <a:lnTo>
                    <a:pt x="1072" y="859"/>
                  </a:lnTo>
                  <a:lnTo>
                    <a:pt x="1077" y="856"/>
                  </a:lnTo>
                  <a:lnTo>
                    <a:pt x="1079" y="854"/>
                  </a:lnTo>
                  <a:lnTo>
                    <a:pt x="1084" y="854"/>
                  </a:lnTo>
                  <a:lnTo>
                    <a:pt x="1086" y="852"/>
                  </a:lnTo>
                  <a:lnTo>
                    <a:pt x="1091" y="849"/>
                  </a:lnTo>
                  <a:lnTo>
                    <a:pt x="1093" y="847"/>
                  </a:lnTo>
                  <a:lnTo>
                    <a:pt x="1098" y="845"/>
                  </a:lnTo>
                  <a:lnTo>
                    <a:pt x="1100" y="842"/>
                  </a:lnTo>
                  <a:lnTo>
                    <a:pt x="1105" y="840"/>
                  </a:lnTo>
                  <a:lnTo>
                    <a:pt x="1100" y="830"/>
                  </a:lnTo>
                  <a:close/>
                </a:path>
              </a:pathLst>
            </a:custGeom>
            <a:solidFill>
              <a:schemeClr val="accent2"/>
            </a:solidFill>
            <a:ln w="317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Poppins Light"/>
                <a:ea typeface="+mn-ea"/>
                <a:cs typeface="+mn-cs"/>
              </a:endParaRPr>
            </a:p>
          </p:txBody>
        </p:sp>
      </p:grpSp>
      <p:sp>
        <p:nvSpPr>
          <p:cNvPr id="128" name="Rectangle 127"/>
          <p:cNvSpPr/>
          <p:nvPr/>
        </p:nvSpPr>
        <p:spPr>
          <a:xfrm>
            <a:off x="1176345" y="2823730"/>
            <a:ext cx="4045530" cy="9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176345" y="1642008"/>
            <a:ext cx="3965188" cy="1051092"/>
            <a:chOff x="1176345" y="1642008"/>
            <a:chExt cx="3965188" cy="1051092"/>
          </a:xfrm>
        </p:grpSpPr>
        <p:sp>
          <p:nvSpPr>
            <p:cNvPr id="129" name="TextBox 128"/>
            <p:cNvSpPr txBox="1"/>
            <p:nvPr/>
          </p:nvSpPr>
          <p:spPr>
            <a:xfrm>
              <a:off x="1176345" y="1923659"/>
              <a:ext cx="396518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Germany Maps</a:t>
              </a:r>
              <a:endPara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1176345" y="1642008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132" name="Rounded Rectangle 131"/>
          <p:cNvSpPr/>
          <p:nvPr/>
        </p:nvSpPr>
        <p:spPr>
          <a:xfrm>
            <a:off x="1272705" y="4122895"/>
            <a:ext cx="4701998" cy="1093097"/>
          </a:xfrm>
          <a:prstGeom prst="roundRect">
            <a:avLst>
              <a:gd name="adj" fmla="val 2479"/>
            </a:avLst>
          </a:prstGeom>
          <a:solidFill>
            <a:schemeClr val="bg1"/>
          </a:solidFill>
          <a:ln>
            <a:noFill/>
          </a:ln>
          <a:effectLst>
            <a:outerShdw blurRad="317500" dist="76200" dir="1800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854890" y="4122894"/>
            <a:ext cx="952982" cy="1093097"/>
            <a:chOff x="5854890" y="4122894"/>
            <a:chExt cx="952982" cy="1093097"/>
          </a:xfrm>
        </p:grpSpPr>
        <p:sp>
          <p:nvSpPr>
            <p:cNvPr id="133" name="Rounded Rectangle 132"/>
            <p:cNvSpPr/>
            <p:nvPr/>
          </p:nvSpPr>
          <p:spPr>
            <a:xfrm>
              <a:off x="5854890" y="4122894"/>
              <a:ext cx="952982" cy="1093097"/>
            </a:xfrm>
            <a:prstGeom prst="roundRect">
              <a:avLst>
                <a:gd name="adj" fmla="val 2479"/>
              </a:avLst>
            </a:prstGeom>
            <a:solidFill>
              <a:schemeClr val="accent2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4" name="Google Shape;9414;p60"/>
            <p:cNvGrpSpPr/>
            <p:nvPr/>
          </p:nvGrpSpPr>
          <p:grpSpPr>
            <a:xfrm>
              <a:off x="6164135" y="4440201"/>
              <a:ext cx="334492" cy="458483"/>
              <a:chOff x="-38275925" y="1946600"/>
              <a:chExt cx="231600" cy="317450"/>
            </a:xfrm>
            <a:solidFill>
              <a:schemeClr val="bg1"/>
            </a:solidFill>
          </p:grpSpPr>
          <p:sp>
            <p:nvSpPr>
              <p:cNvPr id="135" name="Google Shape;9415;p60"/>
              <p:cNvSpPr/>
              <p:nvPr/>
            </p:nvSpPr>
            <p:spPr>
              <a:xfrm>
                <a:off x="-38275925" y="1946600"/>
                <a:ext cx="231600" cy="317450"/>
              </a:xfrm>
              <a:custGeom>
                <a:avLst/>
                <a:gdLst/>
                <a:ahLst/>
                <a:cxnLst/>
                <a:rect l="l" t="t" r="r" b="b"/>
                <a:pathLst>
                  <a:path w="9264" h="12698" extrusionOk="0">
                    <a:moveTo>
                      <a:pt x="4546" y="892"/>
                    </a:moveTo>
                    <a:cubicBezTo>
                      <a:pt x="4811" y="892"/>
                      <a:pt x="5082" y="920"/>
                      <a:pt x="5357" y="977"/>
                    </a:cubicBezTo>
                    <a:cubicBezTo>
                      <a:pt x="6964" y="1292"/>
                      <a:pt x="8287" y="2742"/>
                      <a:pt x="8287" y="4600"/>
                    </a:cubicBezTo>
                    <a:cubicBezTo>
                      <a:pt x="8287" y="5987"/>
                      <a:pt x="7531" y="7215"/>
                      <a:pt x="6396" y="7845"/>
                    </a:cubicBezTo>
                    <a:cubicBezTo>
                      <a:pt x="5987" y="8034"/>
                      <a:pt x="5798" y="8475"/>
                      <a:pt x="5798" y="8885"/>
                    </a:cubicBezTo>
                    <a:lnTo>
                      <a:pt x="5798" y="9169"/>
                    </a:lnTo>
                    <a:lnTo>
                      <a:pt x="3309" y="9169"/>
                    </a:lnTo>
                    <a:lnTo>
                      <a:pt x="3309" y="8854"/>
                    </a:lnTo>
                    <a:cubicBezTo>
                      <a:pt x="3309" y="8412"/>
                      <a:pt x="3088" y="8034"/>
                      <a:pt x="2679" y="7782"/>
                    </a:cubicBezTo>
                    <a:cubicBezTo>
                      <a:pt x="1545" y="7121"/>
                      <a:pt x="820" y="5955"/>
                      <a:pt x="820" y="4600"/>
                    </a:cubicBezTo>
                    <a:cubicBezTo>
                      <a:pt x="820" y="2536"/>
                      <a:pt x="2499" y="892"/>
                      <a:pt x="4546" y="892"/>
                    </a:cubicBezTo>
                    <a:close/>
                    <a:moveTo>
                      <a:pt x="5798" y="9956"/>
                    </a:moveTo>
                    <a:lnTo>
                      <a:pt x="5798" y="10681"/>
                    </a:lnTo>
                    <a:cubicBezTo>
                      <a:pt x="5798" y="10901"/>
                      <a:pt x="5609" y="11059"/>
                      <a:pt x="5357" y="11090"/>
                    </a:cubicBezTo>
                    <a:lnTo>
                      <a:pt x="3719" y="11090"/>
                    </a:lnTo>
                    <a:cubicBezTo>
                      <a:pt x="3467" y="11090"/>
                      <a:pt x="3309" y="10901"/>
                      <a:pt x="3277" y="10681"/>
                    </a:cubicBezTo>
                    <a:lnTo>
                      <a:pt x="3277" y="9956"/>
                    </a:lnTo>
                    <a:close/>
                    <a:moveTo>
                      <a:pt x="4443" y="1"/>
                    </a:moveTo>
                    <a:cubicBezTo>
                      <a:pt x="2049" y="32"/>
                      <a:pt x="1" y="2080"/>
                      <a:pt x="1" y="4600"/>
                    </a:cubicBezTo>
                    <a:cubicBezTo>
                      <a:pt x="1" y="6270"/>
                      <a:pt x="883" y="7719"/>
                      <a:pt x="2238" y="8539"/>
                    </a:cubicBezTo>
                    <a:cubicBezTo>
                      <a:pt x="2332" y="8570"/>
                      <a:pt x="2395" y="8696"/>
                      <a:pt x="2458" y="8759"/>
                    </a:cubicBezTo>
                    <a:lnTo>
                      <a:pt x="2458" y="10681"/>
                    </a:lnTo>
                    <a:cubicBezTo>
                      <a:pt x="2458" y="11216"/>
                      <a:pt x="2805" y="11689"/>
                      <a:pt x="3309" y="11847"/>
                    </a:cubicBezTo>
                    <a:cubicBezTo>
                      <a:pt x="3467" y="12351"/>
                      <a:pt x="3939" y="12697"/>
                      <a:pt x="4506" y="12697"/>
                    </a:cubicBezTo>
                    <a:cubicBezTo>
                      <a:pt x="5042" y="12697"/>
                      <a:pt x="5514" y="12351"/>
                      <a:pt x="5672" y="11847"/>
                    </a:cubicBezTo>
                    <a:cubicBezTo>
                      <a:pt x="6176" y="11689"/>
                      <a:pt x="6554" y="11216"/>
                      <a:pt x="6554" y="10681"/>
                    </a:cubicBezTo>
                    <a:lnTo>
                      <a:pt x="6554" y="8854"/>
                    </a:lnTo>
                    <a:cubicBezTo>
                      <a:pt x="6554" y="8728"/>
                      <a:pt x="6617" y="8570"/>
                      <a:pt x="6712" y="8507"/>
                    </a:cubicBezTo>
                    <a:cubicBezTo>
                      <a:pt x="8318" y="7593"/>
                      <a:pt x="9263" y="5735"/>
                      <a:pt x="8948" y="3750"/>
                    </a:cubicBezTo>
                    <a:cubicBezTo>
                      <a:pt x="8602" y="1702"/>
                      <a:pt x="6806" y="1"/>
                      <a:pt x="44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Google Shape;9416;p60"/>
              <p:cNvSpPr/>
              <p:nvPr/>
            </p:nvSpPr>
            <p:spPr>
              <a:xfrm>
                <a:off x="-38235750" y="1989125"/>
                <a:ext cx="84300" cy="83525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3341" extrusionOk="0">
                    <a:moveTo>
                      <a:pt x="2931" y="1"/>
                    </a:moveTo>
                    <a:cubicBezTo>
                      <a:pt x="1355" y="1"/>
                      <a:pt x="64" y="1293"/>
                      <a:pt x="1" y="2899"/>
                    </a:cubicBezTo>
                    <a:cubicBezTo>
                      <a:pt x="1" y="3120"/>
                      <a:pt x="158" y="3340"/>
                      <a:pt x="410" y="3340"/>
                    </a:cubicBezTo>
                    <a:cubicBezTo>
                      <a:pt x="631" y="3340"/>
                      <a:pt x="851" y="3120"/>
                      <a:pt x="851" y="2899"/>
                    </a:cubicBezTo>
                    <a:cubicBezTo>
                      <a:pt x="883" y="1765"/>
                      <a:pt x="1796" y="820"/>
                      <a:pt x="2931" y="820"/>
                    </a:cubicBezTo>
                    <a:cubicBezTo>
                      <a:pt x="3151" y="820"/>
                      <a:pt x="3372" y="631"/>
                      <a:pt x="3372" y="379"/>
                    </a:cubicBezTo>
                    <a:cubicBezTo>
                      <a:pt x="3372" y="190"/>
                      <a:pt x="3151" y="1"/>
                      <a:pt x="29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39" name="Group 138"/>
          <p:cNvGrpSpPr/>
          <p:nvPr/>
        </p:nvGrpSpPr>
        <p:grpSpPr>
          <a:xfrm>
            <a:off x="1601008" y="4259932"/>
            <a:ext cx="3934287" cy="819022"/>
            <a:chOff x="1413873" y="3992382"/>
            <a:chExt cx="3934287" cy="819022"/>
          </a:xfrm>
        </p:grpSpPr>
        <p:sp>
          <p:nvSpPr>
            <p:cNvPr id="137" name="Rectangle 136"/>
            <p:cNvSpPr/>
            <p:nvPr/>
          </p:nvSpPr>
          <p:spPr>
            <a:xfrm>
              <a:off x="1413873" y="4275873"/>
              <a:ext cx="3934287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 to redefine themselves as they take.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414627" y="3992382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857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  <p:bldP spid="13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47A08C8-F4E6-460A-A027-8C5018BA10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/>
          <p:cNvSpPr/>
          <p:nvPr/>
        </p:nvSpPr>
        <p:spPr>
          <a:xfrm>
            <a:off x="7534968" y="2371506"/>
            <a:ext cx="3786594" cy="9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EB Garamond" panose="02000502000000000000" pitchFamily="2" charset="0"/>
                <a:ea typeface="+mn-ea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EB Garamond" panose="02000502000000000000" pitchFamily="2" charset="0"/>
                <a:ea typeface="+mn-ea"/>
                <a:cs typeface="Segoe UI Light" panose="020B0502040204020203" pitchFamily="34" charset="0"/>
              </a:rPr>
              <a:t>fit,said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EB Garamond" panose="02000502000000000000" pitchFamily="2" charset="0"/>
                <a:ea typeface="+mn-ea"/>
                <a:cs typeface="Segoe UI Light" panose="020B0502040204020203" pitchFamily="34" charset="0"/>
              </a:rPr>
              <a:t> Fig partner and CEO Judith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EB Garamond" panose="02000502000000000000" pitchFamily="2" charset="0"/>
                <a:ea typeface="+mn-ea"/>
                <a:cs typeface="Segoe UI Light" panose="020B0502040204020203" pitchFamily="34" charset="0"/>
              </a:rPr>
              <a:t>Carr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EB Garamond" panose="02000502000000000000" pitchFamily="2" charset="0"/>
                <a:ea typeface="+mn-ea"/>
                <a:cs typeface="Segoe UI Light" panose="020B0502040204020203" pitchFamily="34" charset="0"/>
              </a:rPr>
              <a:t>-Rodriguez.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7534968" y="1189784"/>
            <a:ext cx="3342005" cy="1051092"/>
            <a:chOff x="7534968" y="1189784"/>
            <a:chExt cx="3342005" cy="1051092"/>
          </a:xfrm>
        </p:grpSpPr>
        <p:sp>
          <p:nvSpPr>
            <p:cNvPr id="7" name="TextBox 6"/>
            <p:cNvSpPr txBox="1"/>
            <p:nvPr/>
          </p:nvSpPr>
          <p:spPr>
            <a:xfrm>
              <a:off x="7534968" y="1471435"/>
              <a:ext cx="334200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D" sz="4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Philosopher" panose="02000503000000020004" pitchFamily="2" charset="0"/>
                  <a:ea typeface="+mn-ea"/>
                  <a:cs typeface="+mn-cs"/>
                </a:rPr>
                <a:t>Get in Touch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Philosopher" panose="02000503000000020004" pitchFamily="2" charset="0"/>
                <a:ea typeface="+mn-ea"/>
                <a:cs typeface="+mn-cs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534968" y="1189784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D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Philosopher" panose="02000503000000020004" pitchFamily="2" charset="0"/>
                  <a:ea typeface="+mn-ea"/>
                  <a:cs typeface="+mn-cs"/>
                </a:rPr>
                <a:t>Your Title Here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Philosopher" panose="02000503000000020004" pitchFamily="2" charset="0"/>
                <a:ea typeface="+mn-ea"/>
                <a:cs typeface="+mn-cs"/>
              </a:endParaRPr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5355771" y="3826139"/>
            <a:ext cx="5965791" cy="1560426"/>
          </a:xfrm>
          <a:prstGeom prst="roundRect">
            <a:avLst>
              <a:gd name="adj" fmla="val 271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42F052D-5E9F-499A-BC4E-3D4F05983958}"/>
              </a:ext>
            </a:extLst>
          </p:cNvPr>
          <p:cNvGrpSpPr/>
          <p:nvPr/>
        </p:nvGrpSpPr>
        <p:grpSpPr>
          <a:xfrm>
            <a:off x="5093232" y="4339583"/>
            <a:ext cx="533538" cy="533538"/>
            <a:chOff x="4428987" y="4512996"/>
            <a:chExt cx="373112" cy="373112"/>
          </a:xfrm>
        </p:grpSpPr>
        <p:sp>
          <p:nvSpPr>
            <p:cNvPr id="18" name="Oval 17"/>
            <p:cNvSpPr/>
            <p:nvPr/>
          </p:nvSpPr>
          <p:spPr>
            <a:xfrm flipV="1">
              <a:off x="4428987" y="4512996"/>
              <a:ext cx="373112" cy="3731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Shape 2902"/>
            <p:cNvSpPr/>
            <p:nvPr/>
          </p:nvSpPr>
          <p:spPr>
            <a:xfrm>
              <a:off x="4565683" y="4599833"/>
              <a:ext cx="99720" cy="199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84" y="10418"/>
                  </a:moveTo>
                  <a:lnTo>
                    <a:pt x="1844" y="158"/>
                  </a:lnTo>
                  <a:cubicBezTo>
                    <a:pt x="1648" y="61"/>
                    <a:pt x="1378" y="0"/>
                    <a:pt x="1080" y="0"/>
                  </a:cubicBezTo>
                  <a:cubicBezTo>
                    <a:pt x="483" y="0"/>
                    <a:pt x="0" y="242"/>
                    <a:pt x="0" y="540"/>
                  </a:cubicBezTo>
                  <a:cubicBezTo>
                    <a:pt x="0" y="689"/>
                    <a:pt x="121" y="824"/>
                    <a:pt x="316" y="922"/>
                  </a:cubicBezTo>
                  <a:lnTo>
                    <a:pt x="19033" y="10800"/>
                  </a:lnTo>
                  <a:lnTo>
                    <a:pt x="316" y="20678"/>
                  </a:lnTo>
                  <a:cubicBezTo>
                    <a:pt x="121" y="20776"/>
                    <a:pt x="0" y="20911"/>
                    <a:pt x="0" y="21060"/>
                  </a:cubicBezTo>
                  <a:cubicBezTo>
                    <a:pt x="0" y="21358"/>
                    <a:pt x="483" y="21600"/>
                    <a:pt x="1080" y="21600"/>
                  </a:cubicBezTo>
                  <a:cubicBezTo>
                    <a:pt x="1378" y="21600"/>
                    <a:pt x="1648" y="21540"/>
                    <a:pt x="1844" y="21442"/>
                  </a:cubicBezTo>
                  <a:lnTo>
                    <a:pt x="21284" y="11182"/>
                  </a:lnTo>
                  <a:cubicBezTo>
                    <a:pt x="21479" y="11084"/>
                    <a:pt x="21600" y="10949"/>
                    <a:pt x="21600" y="10800"/>
                  </a:cubicBezTo>
                  <a:cubicBezTo>
                    <a:pt x="21600" y="10651"/>
                    <a:pt x="21479" y="10516"/>
                    <a:pt x="21284" y="104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52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Calibri" charset="0"/>
                <a:cs typeface="Calibri" charset="0"/>
                <a:sym typeface="Gill Sans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37944" y="4073564"/>
            <a:ext cx="1702123" cy="338554"/>
            <a:chOff x="6037944" y="4073564"/>
            <a:chExt cx="1702123" cy="338554"/>
          </a:xfrm>
        </p:grpSpPr>
        <p:sp>
          <p:nvSpPr>
            <p:cNvPr id="21" name="Shape 2629"/>
            <p:cNvSpPr/>
            <p:nvPr/>
          </p:nvSpPr>
          <p:spPr>
            <a:xfrm>
              <a:off x="6037944" y="4087752"/>
              <a:ext cx="279400" cy="27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41" y="20618"/>
                  </a:moveTo>
                  <a:cubicBezTo>
                    <a:pt x="15826" y="20618"/>
                    <a:pt x="15226" y="20482"/>
                    <a:pt x="14660" y="20214"/>
                  </a:cubicBezTo>
                  <a:cubicBezTo>
                    <a:pt x="14607" y="20189"/>
                    <a:pt x="14552" y="20170"/>
                    <a:pt x="14497" y="20155"/>
                  </a:cubicBezTo>
                  <a:cubicBezTo>
                    <a:pt x="8918" y="17308"/>
                    <a:pt x="4295" y="12685"/>
                    <a:pt x="1448" y="7105"/>
                  </a:cubicBezTo>
                  <a:cubicBezTo>
                    <a:pt x="1432" y="7048"/>
                    <a:pt x="1412" y="6991"/>
                    <a:pt x="1386" y="6936"/>
                  </a:cubicBezTo>
                  <a:cubicBezTo>
                    <a:pt x="1117" y="6369"/>
                    <a:pt x="982" y="5770"/>
                    <a:pt x="982" y="5155"/>
                  </a:cubicBezTo>
                  <a:cubicBezTo>
                    <a:pt x="982" y="2774"/>
                    <a:pt x="3066" y="982"/>
                    <a:pt x="4417" y="982"/>
                  </a:cubicBezTo>
                  <a:cubicBezTo>
                    <a:pt x="4594" y="982"/>
                    <a:pt x="4711" y="1072"/>
                    <a:pt x="4764" y="1126"/>
                  </a:cubicBezTo>
                  <a:cubicBezTo>
                    <a:pt x="4776" y="1139"/>
                    <a:pt x="4798" y="1164"/>
                    <a:pt x="4831" y="1216"/>
                  </a:cubicBezTo>
                  <a:cubicBezTo>
                    <a:pt x="4848" y="1244"/>
                    <a:pt x="4867" y="1271"/>
                    <a:pt x="4887" y="1297"/>
                  </a:cubicBezTo>
                  <a:lnTo>
                    <a:pt x="8118" y="5453"/>
                  </a:lnTo>
                  <a:cubicBezTo>
                    <a:pt x="8143" y="5485"/>
                    <a:pt x="8170" y="5515"/>
                    <a:pt x="8199" y="5544"/>
                  </a:cubicBezTo>
                  <a:cubicBezTo>
                    <a:pt x="8253" y="5598"/>
                    <a:pt x="8343" y="5715"/>
                    <a:pt x="8343" y="5891"/>
                  </a:cubicBezTo>
                  <a:cubicBezTo>
                    <a:pt x="8343" y="5978"/>
                    <a:pt x="8319" y="6060"/>
                    <a:pt x="8272" y="6135"/>
                  </a:cubicBezTo>
                  <a:lnTo>
                    <a:pt x="7178" y="7221"/>
                  </a:lnTo>
                  <a:cubicBezTo>
                    <a:pt x="7173" y="7226"/>
                    <a:pt x="7168" y="7231"/>
                    <a:pt x="7163" y="7236"/>
                  </a:cubicBezTo>
                  <a:cubicBezTo>
                    <a:pt x="6767" y="7609"/>
                    <a:pt x="6541" y="8126"/>
                    <a:pt x="6541" y="8668"/>
                  </a:cubicBezTo>
                  <a:cubicBezTo>
                    <a:pt x="6541" y="9175"/>
                    <a:pt x="6738" y="9658"/>
                    <a:pt x="7080" y="10020"/>
                  </a:cubicBezTo>
                  <a:cubicBezTo>
                    <a:pt x="7092" y="10040"/>
                    <a:pt x="7105" y="10059"/>
                    <a:pt x="7119" y="10078"/>
                  </a:cubicBezTo>
                  <a:cubicBezTo>
                    <a:pt x="8325" y="11745"/>
                    <a:pt x="9807" y="13222"/>
                    <a:pt x="11525" y="14469"/>
                  </a:cubicBezTo>
                  <a:cubicBezTo>
                    <a:pt x="11538" y="14478"/>
                    <a:pt x="11551" y="14487"/>
                    <a:pt x="11565" y="14496"/>
                  </a:cubicBezTo>
                  <a:cubicBezTo>
                    <a:pt x="11928" y="14844"/>
                    <a:pt x="12414" y="15045"/>
                    <a:pt x="12924" y="15045"/>
                  </a:cubicBezTo>
                  <a:cubicBezTo>
                    <a:pt x="13436" y="15045"/>
                    <a:pt x="13930" y="14840"/>
                    <a:pt x="14297" y="14479"/>
                  </a:cubicBezTo>
                  <a:cubicBezTo>
                    <a:pt x="14316" y="14463"/>
                    <a:pt x="14335" y="14446"/>
                    <a:pt x="14352" y="14427"/>
                  </a:cubicBezTo>
                  <a:lnTo>
                    <a:pt x="15451" y="13320"/>
                  </a:lnTo>
                  <a:cubicBezTo>
                    <a:pt x="15529" y="13271"/>
                    <a:pt x="15611" y="13247"/>
                    <a:pt x="15697" y="13247"/>
                  </a:cubicBezTo>
                  <a:cubicBezTo>
                    <a:pt x="15874" y="13247"/>
                    <a:pt x="15990" y="13337"/>
                    <a:pt x="16044" y="13391"/>
                  </a:cubicBezTo>
                  <a:cubicBezTo>
                    <a:pt x="16073" y="13420"/>
                    <a:pt x="16103" y="13447"/>
                    <a:pt x="16135" y="13472"/>
                  </a:cubicBezTo>
                  <a:lnTo>
                    <a:pt x="20291" y="16704"/>
                  </a:lnTo>
                  <a:cubicBezTo>
                    <a:pt x="20317" y="16725"/>
                    <a:pt x="20345" y="16744"/>
                    <a:pt x="20374" y="16762"/>
                  </a:cubicBezTo>
                  <a:cubicBezTo>
                    <a:pt x="20426" y="16795"/>
                    <a:pt x="20449" y="16816"/>
                    <a:pt x="20461" y="16827"/>
                  </a:cubicBezTo>
                  <a:cubicBezTo>
                    <a:pt x="20515" y="16881"/>
                    <a:pt x="20605" y="16997"/>
                    <a:pt x="20605" y="17174"/>
                  </a:cubicBezTo>
                  <a:cubicBezTo>
                    <a:pt x="20605" y="17207"/>
                    <a:pt x="20606" y="17240"/>
                    <a:pt x="20610" y="17273"/>
                  </a:cubicBezTo>
                  <a:cubicBezTo>
                    <a:pt x="20533" y="18625"/>
                    <a:pt x="18769" y="20618"/>
                    <a:pt x="16441" y="20618"/>
                  </a:cubicBezTo>
                  <a:moveTo>
                    <a:pt x="21586" y="17174"/>
                  </a:moveTo>
                  <a:cubicBezTo>
                    <a:pt x="21586" y="16768"/>
                    <a:pt x="21421" y="16399"/>
                    <a:pt x="21155" y="16133"/>
                  </a:cubicBezTo>
                  <a:cubicBezTo>
                    <a:pt x="21077" y="16054"/>
                    <a:pt x="20988" y="15988"/>
                    <a:pt x="20893" y="15929"/>
                  </a:cubicBezTo>
                  <a:lnTo>
                    <a:pt x="16738" y="12697"/>
                  </a:lnTo>
                  <a:cubicBezTo>
                    <a:pt x="16471" y="12430"/>
                    <a:pt x="16104" y="12265"/>
                    <a:pt x="15697" y="12265"/>
                  </a:cubicBezTo>
                  <a:cubicBezTo>
                    <a:pt x="15364" y="12265"/>
                    <a:pt x="15060" y="12380"/>
                    <a:pt x="14815" y="12567"/>
                  </a:cubicBezTo>
                  <a:lnTo>
                    <a:pt x="13655" y="13736"/>
                  </a:lnTo>
                  <a:lnTo>
                    <a:pt x="13652" y="13733"/>
                  </a:lnTo>
                  <a:cubicBezTo>
                    <a:pt x="13473" y="13934"/>
                    <a:pt x="13214" y="14063"/>
                    <a:pt x="12924" y="14063"/>
                  </a:cubicBezTo>
                  <a:cubicBezTo>
                    <a:pt x="12592" y="14063"/>
                    <a:pt x="12300" y="13897"/>
                    <a:pt x="12122" y="13645"/>
                  </a:cubicBezTo>
                  <a:cubicBezTo>
                    <a:pt x="12116" y="13654"/>
                    <a:pt x="12107" y="13663"/>
                    <a:pt x="12101" y="13674"/>
                  </a:cubicBezTo>
                  <a:cubicBezTo>
                    <a:pt x="10497" y="12510"/>
                    <a:pt x="9076" y="11108"/>
                    <a:pt x="7914" y="9502"/>
                  </a:cubicBezTo>
                  <a:cubicBezTo>
                    <a:pt x="7925" y="9495"/>
                    <a:pt x="7935" y="9486"/>
                    <a:pt x="7947" y="9479"/>
                  </a:cubicBezTo>
                  <a:cubicBezTo>
                    <a:pt x="7691" y="9299"/>
                    <a:pt x="7523" y="9004"/>
                    <a:pt x="7523" y="8668"/>
                  </a:cubicBezTo>
                  <a:cubicBezTo>
                    <a:pt x="7523" y="8367"/>
                    <a:pt x="7659" y="8101"/>
                    <a:pt x="7871" y="7920"/>
                  </a:cubicBezTo>
                  <a:lnTo>
                    <a:pt x="7870" y="7918"/>
                  </a:lnTo>
                  <a:lnTo>
                    <a:pt x="9023" y="6773"/>
                  </a:lnTo>
                  <a:cubicBezTo>
                    <a:pt x="9211" y="6528"/>
                    <a:pt x="9325" y="6224"/>
                    <a:pt x="9325" y="5891"/>
                  </a:cubicBezTo>
                  <a:cubicBezTo>
                    <a:pt x="9325" y="5485"/>
                    <a:pt x="9160" y="5116"/>
                    <a:pt x="8893" y="4850"/>
                  </a:cubicBezTo>
                  <a:lnTo>
                    <a:pt x="5662" y="693"/>
                  </a:lnTo>
                  <a:cubicBezTo>
                    <a:pt x="5603" y="599"/>
                    <a:pt x="5537" y="510"/>
                    <a:pt x="5458" y="432"/>
                  </a:cubicBezTo>
                  <a:cubicBezTo>
                    <a:pt x="5191" y="165"/>
                    <a:pt x="4823" y="0"/>
                    <a:pt x="4417" y="0"/>
                  </a:cubicBezTo>
                  <a:cubicBezTo>
                    <a:pt x="2454" y="0"/>
                    <a:pt x="0" y="2308"/>
                    <a:pt x="0" y="5155"/>
                  </a:cubicBezTo>
                  <a:cubicBezTo>
                    <a:pt x="0" y="5943"/>
                    <a:pt x="183" y="6688"/>
                    <a:pt x="499" y="7356"/>
                  </a:cubicBezTo>
                  <a:lnTo>
                    <a:pt x="482" y="7373"/>
                  </a:lnTo>
                  <a:cubicBezTo>
                    <a:pt x="3435" y="13255"/>
                    <a:pt x="8343" y="18164"/>
                    <a:pt x="14224" y="21117"/>
                  </a:cubicBezTo>
                  <a:lnTo>
                    <a:pt x="14240" y="21101"/>
                  </a:lnTo>
                  <a:cubicBezTo>
                    <a:pt x="14908" y="21418"/>
                    <a:pt x="15652" y="21600"/>
                    <a:pt x="16441" y="21600"/>
                  </a:cubicBezTo>
                  <a:cubicBezTo>
                    <a:pt x="19287" y="21600"/>
                    <a:pt x="21594" y="19145"/>
                    <a:pt x="21594" y="17182"/>
                  </a:cubicBezTo>
                  <a:cubicBezTo>
                    <a:pt x="21594" y="17179"/>
                    <a:pt x="21594" y="17177"/>
                    <a:pt x="21594" y="17174"/>
                  </a:cubicBezTo>
                  <a:cubicBezTo>
                    <a:pt x="21594" y="17174"/>
                    <a:pt x="21586" y="17174"/>
                    <a:pt x="21586" y="17174"/>
                  </a:cubicBezTo>
                  <a:close/>
                  <a:moveTo>
                    <a:pt x="11785" y="10800"/>
                  </a:moveTo>
                  <a:cubicBezTo>
                    <a:pt x="12326" y="10800"/>
                    <a:pt x="12766" y="10360"/>
                    <a:pt x="12766" y="9819"/>
                  </a:cubicBezTo>
                  <a:cubicBezTo>
                    <a:pt x="12766" y="9276"/>
                    <a:pt x="12326" y="8836"/>
                    <a:pt x="11785" y="8836"/>
                  </a:cubicBezTo>
                  <a:cubicBezTo>
                    <a:pt x="11242" y="8836"/>
                    <a:pt x="10803" y="9276"/>
                    <a:pt x="10803" y="9819"/>
                  </a:cubicBezTo>
                  <a:cubicBezTo>
                    <a:pt x="10803" y="10360"/>
                    <a:pt x="11242" y="10800"/>
                    <a:pt x="11785" y="10800"/>
                  </a:cubicBezTo>
                  <a:moveTo>
                    <a:pt x="11785" y="5891"/>
                  </a:moveTo>
                  <a:cubicBezTo>
                    <a:pt x="13953" y="5891"/>
                    <a:pt x="15711" y="7649"/>
                    <a:pt x="15711" y="9819"/>
                  </a:cubicBezTo>
                  <a:cubicBezTo>
                    <a:pt x="15711" y="10090"/>
                    <a:pt x="15930" y="10309"/>
                    <a:pt x="16201" y="10309"/>
                  </a:cubicBezTo>
                  <a:cubicBezTo>
                    <a:pt x="16472" y="10309"/>
                    <a:pt x="16692" y="10090"/>
                    <a:pt x="16692" y="9819"/>
                  </a:cubicBezTo>
                  <a:cubicBezTo>
                    <a:pt x="16692" y="7107"/>
                    <a:pt x="14495" y="4909"/>
                    <a:pt x="11785" y="4909"/>
                  </a:cubicBezTo>
                  <a:cubicBezTo>
                    <a:pt x="11513" y="4909"/>
                    <a:pt x="11294" y="5129"/>
                    <a:pt x="11294" y="5400"/>
                  </a:cubicBezTo>
                  <a:cubicBezTo>
                    <a:pt x="11294" y="5672"/>
                    <a:pt x="11513" y="5891"/>
                    <a:pt x="11785" y="5891"/>
                  </a:cubicBezTo>
                  <a:moveTo>
                    <a:pt x="11785" y="982"/>
                  </a:moveTo>
                  <a:cubicBezTo>
                    <a:pt x="16663" y="982"/>
                    <a:pt x="20618" y="4939"/>
                    <a:pt x="20618" y="9819"/>
                  </a:cubicBezTo>
                  <a:cubicBezTo>
                    <a:pt x="20618" y="10090"/>
                    <a:pt x="20838" y="10309"/>
                    <a:pt x="21109" y="10309"/>
                  </a:cubicBezTo>
                  <a:cubicBezTo>
                    <a:pt x="21380" y="10309"/>
                    <a:pt x="21600" y="10090"/>
                    <a:pt x="21600" y="9819"/>
                  </a:cubicBezTo>
                  <a:cubicBezTo>
                    <a:pt x="21600" y="4396"/>
                    <a:pt x="17206" y="0"/>
                    <a:pt x="11785" y="0"/>
                  </a:cubicBezTo>
                  <a:cubicBezTo>
                    <a:pt x="11513" y="0"/>
                    <a:pt x="11294" y="220"/>
                    <a:pt x="11294" y="491"/>
                  </a:cubicBezTo>
                  <a:cubicBezTo>
                    <a:pt x="11294" y="762"/>
                    <a:pt x="11513" y="982"/>
                    <a:pt x="11785" y="982"/>
                  </a:cubicBezTo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52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Calibri" charset="0"/>
                <a:cs typeface="Calibri" charset="0"/>
                <a:sym typeface="Gill San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10857" y="4073564"/>
              <a:ext cx="13292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D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EB Garamond" panose="02000502000000000000" pitchFamily="2" charset="0"/>
                  <a:ea typeface="+mn-ea"/>
                  <a:cs typeface="Segoe UI Light" panose="020B0502040204020203" pitchFamily="34" charset="0"/>
                </a:rPr>
                <a:t>+1234567890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EB Garamond" panose="02000502000000000000" pitchFamily="2" charset="0"/>
                <a:ea typeface="+mn-ea"/>
                <a:cs typeface="Segoe UI Light" panose="020B0502040204020203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061470" y="4073564"/>
            <a:ext cx="3031717" cy="338554"/>
            <a:chOff x="8061470" y="4073564"/>
            <a:chExt cx="3031717" cy="338554"/>
          </a:xfrm>
        </p:grpSpPr>
        <p:sp>
          <p:nvSpPr>
            <p:cNvPr id="27" name="TextBox 26"/>
            <p:cNvSpPr txBox="1"/>
            <p:nvPr/>
          </p:nvSpPr>
          <p:spPr>
            <a:xfrm>
              <a:off x="8430791" y="4073564"/>
              <a:ext cx="26623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D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EB Garamond" panose="02000502000000000000" pitchFamily="2" charset="0"/>
                  <a:ea typeface="+mn-ea"/>
                  <a:cs typeface="Segoe UI Light" panose="020B0502040204020203" pitchFamily="34" charset="0"/>
                </a:rPr>
                <a:t>kreador.template@email.com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EB Garamond" panose="02000502000000000000" pitchFamily="2" charset="0"/>
                <a:ea typeface="+mn-ea"/>
                <a:cs typeface="Segoe UI Light" panose="020B0502040204020203" pitchFamily="34" charset="0"/>
              </a:endParaRPr>
            </a:p>
          </p:txBody>
        </p:sp>
        <p:sp>
          <p:nvSpPr>
            <p:cNvPr id="33" name="Shape 2836"/>
            <p:cNvSpPr/>
            <p:nvPr/>
          </p:nvSpPr>
          <p:spPr>
            <a:xfrm>
              <a:off x="8061470" y="4125852"/>
              <a:ext cx="279400" cy="203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8900"/>
                  </a:moveTo>
                  <a:cubicBezTo>
                    <a:pt x="20618" y="18980"/>
                    <a:pt x="20611" y="19058"/>
                    <a:pt x="20601" y="19135"/>
                  </a:cubicBezTo>
                  <a:lnTo>
                    <a:pt x="14539" y="10800"/>
                  </a:lnTo>
                  <a:lnTo>
                    <a:pt x="20601" y="2465"/>
                  </a:lnTo>
                  <a:cubicBezTo>
                    <a:pt x="20611" y="2542"/>
                    <a:pt x="20618" y="2620"/>
                    <a:pt x="20618" y="2700"/>
                  </a:cubicBezTo>
                  <a:cubicBezTo>
                    <a:pt x="20618" y="2700"/>
                    <a:pt x="20618" y="18900"/>
                    <a:pt x="20618" y="18900"/>
                  </a:cubicBezTo>
                  <a:close/>
                  <a:moveTo>
                    <a:pt x="19636" y="20250"/>
                  </a:moveTo>
                  <a:lnTo>
                    <a:pt x="1964" y="20250"/>
                  </a:lnTo>
                  <a:cubicBezTo>
                    <a:pt x="1849" y="20250"/>
                    <a:pt x="1739" y="20218"/>
                    <a:pt x="1637" y="20168"/>
                  </a:cubicBezTo>
                  <a:lnTo>
                    <a:pt x="7755" y="11754"/>
                  </a:lnTo>
                  <a:lnTo>
                    <a:pt x="9440" y="14072"/>
                  </a:lnTo>
                  <a:cubicBezTo>
                    <a:pt x="9816" y="14589"/>
                    <a:pt x="10308" y="14847"/>
                    <a:pt x="10800" y="14847"/>
                  </a:cubicBezTo>
                  <a:cubicBezTo>
                    <a:pt x="11292" y="14847"/>
                    <a:pt x="11784" y="14589"/>
                    <a:pt x="12159" y="14072"/>
                  </a:cubicBezTo>
                  <a:lnTo>
                    <a:pt x="13845" y="11754"/>
                  </a:lnTo>
                  <a:lnTo>
                    <a:pt x="19964" y="20168"/>
                  </a:lnTo>
                  <a:cubicBezTo>
                    <a:pt x="19861" y="20218"/>
                    <a:pt x="19752" y="20250"/>
                    <a:pt x="19636" y="20250"/>
                  </a:cubicBezTo>
                  <a:moveTo>
                    <a:pt x="982" y="18900"/>
                  </a:moveTo>
                  <a:lnTo>
                    <a:pt x="982" y="2700"/>
                  </a:lnTo>
                  <a:cubicBezTo>
                    <a:pt x="982" y="2620"/>
                    <a:pt x="989" y="2542"/>
                    <a:pt x="999" y="2465"/>
                  </a:cubicBezTo>
                  <a:lnTo>
                    <a:pt x="7061" y="10800"/>
                  </a:lnTo>
                  <a:lnTo>
                    <a:pt x="999" y="19135"/>
                  </a:lnTo>
                  <a:cubicBezTo>
                    <a:pt x="989" y="19058"/>
                    <a:pt x="982" y="18980"/>
                    <a:pt x="982" y="18900"/>
                  </a:cubicBezTo>
                  <a:moveTo>
                    <a:pt x="1964" y="1350"/>
                  </a:moveTo>
                  <a:lnTo>
                    <a:pt x="19636" y="1350"/>
                  </a:lnTo>
                  <a:cubicBezTo>
                    <a:pt x="19752" y="1350"/>
                    <a:pt x="19861" y="1382"/>
                    <a:pt x="19964" y="1433"/>
                  </a:cubicBezTo>
                  <a:lnTo>
                    <a:pt x="11465" y="13118"/>
                  </a:lnTo>
                  <a:cubicBezTo>
                    <a:pt x="11288" y="13362"/>
                    <a:pt x="11051" y="13497"/>
                    <a:pt x="10800" y="13497"/>
                  </a:cubicBezTo>
                  <a:cubicBezTo>
                    <a:pt x="10549" y="13497"/>
                    <a:pt x="10312" y="13362"/>
                    <a:pt x="10134" y="13118"/>
                  </a:cubicBezTo>
                  <a:lnTo>
                    <a:pt x="1637" y="1433"/>
                  </a:lnTo>
                  <a:cubicBezTo>
                    <a:pt x="1739" y="1382"/>
                    <a:pt x="1849" y="1350"/>
                    <a:pt x="1964" y="1350"/>
                  </a:cubicBezTo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1209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391"/>
                    <a:pt x="21600" y="18900"/>
                  </a:cubicBezTo>
                  <a:lnTo>
                    <a:pt x="21600" y="2700"/>
                  </a:lnTo>
                  <a:cubicBezTo>
                    <a:pt x="21600" y="1209"/>
                    <a:pt x="20721" y="0"/>
                    <a:pt x="19636" y="0"/>
                  </a:cubicBezTo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52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Calibri" charset="0"/>
                <a:cs typeface="Calibri" charset="0"/>
                <a:sym typeface="Gill Sans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037945" y="4554366"/>
            <a:ext cx="4609458" cy="584775"/>
            <a:chOff x="6037945" y="4554366"/>
            <a:chExt cx="4609458" cy="584775"/>
          </a:xfrm>
        </p:grpSpPr>
        <p:sp>
          <p:nvSpPr>
            <p:cNvPr id="31" name="TextBox 30"/>
            <p:cNvSpPr txBox="1"/>
            <p:nvPr/>
          </p:nvSpPr>
          <p:spPr>
            <a:xfrm>
              <a:off x="6464591" y="4554366"/>
              <a:ext cx="41828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D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EB Garamond" panose="02000502000000000000" pitchFamily="2" charset="0"/>
                  <a:ea typeface="+mn-ea"/>
                  <a:cs typeface="Segoe UI Light" panose="020B0502040204020203" pitchFamily="34" charset="0"/>
                </a:rPr>
                <a:t>Slide Building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D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EB Garamond" panose="02000502000000000000" pitchFamily="2" charset="0"/>
                  <a:ea typeface="+mn-ea"/>
                  <a:cs typeface="Segoe UI Light" panose="020B0502040204020203" pitchFamily="34" charset="0"/>
                </a:rPr>
                <a:t>Kreador</a:t>
              </a:r>
              <a:r>
                <a:rPr kumimoji="0" lang="en-ID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EB Garamond" panose="02000502000000000000" pitchFamily="2" charset="0"/>
                  <a:ea typeface="+mn-ea"/>
                  <a:cs typeface="Segoe UI Light" panose="020B0502040204020203" pitchFamily="34" charset="0"/>
                </a:rPr>
                <a:t> street 101, Thrive City, Indonesia 50325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EB Garamond" panose="02000502000000000000" pitchFamily="2" charset="0"/>
                <a:ea typeface="+mn-ea"/>
                <a:cs typeface="Segoe UI Light" panose="020B0502040204020203" pitchFamily="34" charset="0"/>
              </a:endParaRPr>
            </a:p>
          </p:txBody>
        </p:sp>
        <p:sp>
          <p:nvSpPr>
            <p:cNvPr id="34" name="Shape 2934"/>
            <p:cNvSpPr/>
            <p:nvPr/>
          </p:nvSpPr>
          <p:spPr>
            <a:xfrm>
              <a:off x="6037945" y="4554366"/>
              <a:ext cx="279399" cy="384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800"/>
                  </a:moveTo>
                  <a:cubicBezTo>
                    <a:pt x="8563" y="10800"/>
                    <a:pt x="6750" y="9481"/>
                    <a:pt x="6750" y="7855"/>
                  </a:cubicBezTo>
                  <a:cubicBezTo>
                    <a:pt x="6750" y="6228"/>
                    <a:pt x="8563" y="4909"/>
                    <a:pt x="10800" y="4909"/>
                  </a:cubicBezTo>
                  <a:cubicBezTo>
                    <a:pt x="13037" y="4909"/>
                    <a:pt x="14850" y="6228"/>
                    <a:pt x="14850" y="7855"/>
                  </a:cubicBezTo>
                  <a:cubicBezTo>
                    <a:pt x="14850" y="9481"/>
                    <a:pt x="13037" y="10800"/>
                    <a:pt x="10800" y="10800"/>
                  </a:cubicBezTo>
                  <a:moveTo>
                    <a:pt x="10800" y="3927"/>
                  </a:moveTo>
                  <a:cubicBezTo>
                    <a:pt x="7817" y="3927"/>
                    <a:pt x="5400" y="5686"/>
                    <a:pt x="5400" y="7855"/>
                  </a:cubicBezTo>
                  <a:cubicBezTo>
                    <a:pt x="5400" y="10023"/>
                    <a:pt x="7817" y="11782"/>
                    <a:pt x="10800" y="11782"/>
                  </a:cubicBezTo>
                  <a:cubicBezTo>
                    <a:pt x="13783" y="11782"/>
                    <a:pt x="16200" y="10023"/>
                    <a:pt x="16200" y="7855"/>
                  </a:cubicBezTo>
                  <a:cubicBezTo>
                    <a:pt x="16200" y="5686"/>
                    <a:pt x="13783" y="3927"/>
                    <a:pt x="10800" y="3927"/>
                  </a:cubicBezTo>
                  <a:moveTo>
                    <a:pt x="10800" y="20127"/>
                  </a:moveTo>
                  <a:cubicBezTo>
                    <a:pt x="10800" y="20127"/>
                    <a:pt x="1350" y="13745"/>
                    <a:pt x="1350" y="7855"/>
                  </a:cubicBezTo>
                  <a:cubicBezTo>
                    <a:pt x="1350" y="4059"/>
                    <a:pt x="5581" y="982"/>
                    <a:pt x="10800" y="982"/>
                  </a:cubicBezTo>
                  <a:cubicBezTo>
                    <a:pt x="16019" y="982"/>
                    <a:pt x="20250" y="4059"/>
                    <a:pt x="20250" y="7855"/>
                  </a:cubicBezTo>
                  <a:cubicBezTo>
                    <a:pt x="20250" y="13745"/>
                    <a:pt x="10800" y="20127"/>
                    <a:pt x="10800" y="20127"/>
                  </a:cubicBezTo>
                  <a:moveTo>
                    <a:pt x="10800" y="0"/>
                  </a:moveTo>
                  <a:cubicBezTo>
                    <a:pt x="4836" y="0"/>
                    <a:pt x="0" y="3517"/>
                    <a:pt x="0" y="7855"/>
                  </a:cubicBezTo>
                  <a:cubicBezTo>
                    <a:pt x="0" y="14236"/>
                    <a:pt x="10800" y="21600"/>
                    <a:pt x="10800" y="21600"/>
                  </a:cubicBezTo>
                  <a:cubicBezTo>
                    <a:pt x="10800" y="21600"/>
                    <a:pt x="21600" y="14236"/>
                    <a:pt x="21600" y="7855"/>
                  </a:cubicBezTo>
                  <a:cubicBezTo>
                    <a:pt x="21600" y="3517"/>
                    <a:pt x="16764" y="0"/>
                    <a:pt x="10800" y="0"/>
                  </a:cubicBezTo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52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Gill Sans"/>
                <a:ea typeface="Calibri" charset="0"/>
                <a:cs typeface="Calibri" charset="0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544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85BFA7-9C8E-483A-8AD2-32B85EE5B2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6" name="Rectangle 3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336798" y="1536621"/>
            <a:ext cx="751840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3800" b="1" dirty="0">
                <a:solidFill>
                  <a:schemeClr val="bg1"/>
                </a:solidFill>
                <a:latin typeface="Fredoka One" panose="02000000000000000000" pitchFamily="2" charset="0"/>
              </a:rPr>
              <a:t>THANKS</a:t>
            </a:r>
            <a:endParaRPr lang="en-US" sz="13800" b="1" dirty="0">
              <a:solidFill>
                <a:schemeClr val="bg1"/>
              </a:solidFill>
              <a:latin typeface="Fredoka One" panose="02000000000000000000" pitchFamily="2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3866392" y="3742398"/>
            <a:ext cx="4459216" cy="140174"/>
          </a:xfrm>
          <a:custGeom>
            <a:avLst/>
            <a:gdLst/>
            <a:ahLst/>
            <a:cxnLst/>
            <a:rect l="l" t="t" r="r" b="b"/>
            <a:pathLst>
              <a:path w="3273479" h="102901">
                <a:moveTo>
                  <a:pt x="2920398" y="10465"/>
                </a:moveTo>
                <a:lnTo>
                  <a:pt x="2898911" y="67670"/>
                </a:lnTo>
                <a:lnTo>
                  <a:pt x="2942234" y="67670"/>
                </a:lnTo>
                <a:lnTo>
                  <a:pt x="2920538" y="10465"/>
                </a:lnTo>
                <a:close/>
                <a:moveTo>
                  <a:pt x="1186848" y="10465"/>
                </a:moveTo>
                <a:lnTo>
                  <a:pt x="1165361" y="67670"/>
                </a:lnTo>
                <a:lnTo>
                  <a:pt x="1208684" y="67670"/>
                </a:lnTo>
                <a:lnTo>
                  <a:pt x="1186988" y="10465"/>
                </a:lnTo>
                <a:close/>
                <a:moveTo>
                  <a:pt x="2579772" y="8372"/>
                </a:moveTo>
                <a:lnTo>
                  <a:pt x="2579772" y="53508"/>
                </a:lnTo>
                <a:lnTo>
                  <a:pt x="2603492" y="53508"/>
                </a:lnTo>
                <a:cubicBezTo>
                  <a:pt x="2608189" y="53508"/>
                  <a:pt x="2612294" y="52927"/>
                  <a:pt x="2615805" y="51764"/>
                </a:cubicBezTo>
                <a:cubicBezTo>
                  <a:pt x="2619317" y="50602"/>
                  <a:pt x="2622095" y="48974"/>
                  <a:pt x="2624142" y="46881"/>
                </a:cubicBezTo>
                <a:cubicBezTo>
                  <a:pt x="2626188" y="44788"/>
                  <a:pt x="2627700" y="42393"/>
                  <a:pt x="2628676" y="39695"/>
                </a:cubicBezTo>
                <a:cubicBezTo>
                  <a:pt x="2629653" y="36998"/>
                  <a:pt x="2630141" y="33998"/>
                  <a:pt x="2630141" y="30696"/>
                </a:cubicBezTo>
                <a:cubicBezTo>
                  <a:pt x="2630141" y="23394"/>
                  <a:pt x="2628002" y="17848"/>
                  <a:pt x="2623723" y="14057"/>
                </a:cubicBezTo>
                <a:cubicBezTo>
                  <a:pt x="2619444" y="10267"/>
                  <a:pt x="2613561" y="8372"/>
                  <a:pt x="2606073" y="8372"/>
                </a:cubicBezTo>
                <a:close/>
                <a:moveTo>
                  <a:pt x="169948" y="8372"/>
                </a:moveTo>
                <a:lnTo>
                  <a:pt x="169948" y="53508"/>
                </a:lnTo>
                <a:lnTo>
                  <a:pt x="193876" y="53508"/>
                </a:lnTo>
                <a:cubicBezTo>
                  <a:pt x="198574" y="53508"/>
                  <a:pt x="202666" y="52939"/>
                  <a:pt x="206155" y="51799"/>
                </a:cubicBezTo>
                <a:cubicBezTo>
                  <a:pt x="209643" y="50660"/>
                  <a:pt x="212422" y="49044"/>
                  <a:pt x="214491" y="46951"/>
                </a:cubicBezTo>
                <a:cubicBezTo>
                  <a:pt x="216561" y="44858"/>
                  <a:pt x="218096" y="42463"/>
                  <a:pt x="219096" y="39765"/>
                </a:cubicBezTo>
                <a:cubicBezTo>
                  <a:pt x="220096" y="37068"/>
                  <a:pt x="220596" y="34045"/>
                  <a:pt x="220596" y="30696"/>
                </a:cubicBezTo>
                <a:cubicBezTo>
                  <a:pt x="220596" y="23347"/>
                  <a:pt x="218456" y="17790"/>
                  <a:pt x="214177" y="14022"/>
                </a:cubicBezTo>
                <a:cubicBezTo>
                  <a:pt x="209899" y="10255"/>
                  <a:pt x="203899" y="8372"/>
                  <a:pt x="196178" y="8372"/>
                </a:cubicBezTo>
                <a:close/>
                <a:moveTo>
                  <a:pt x="8023" y="8372"/>
                </a:moveTo>
                <a:lnTo>
                  <a:pt x="8023" y="53508"/>
                </a:lnTo>
                <a:lnTo>
                  <a:pt x="31742" y="53508"/>
                </a:lnTo>
                <a:cubicBezTo>
                  <a:pt x="36439" y="53508"/>
                  <a:pt x="40544" y="52927"/>
                  <a:pt x="44055" y="51764"/>
                </a:cubicBezTo>
                <a:cubicBezTo>
                  <a:pt x="47567" y="50602"/>
                  <a:pt x="50346" y="48974"/>
                  <a:pt x="52392" y="46881"/>
                </a:cubicBezTo>
                <a:cubicBezTo>
                  <a:pt x="54438" y="44788"/>
                  <a:pt x="55950" y="42393"/>
                  <a:pt x="56927" y="39695"/>
                </a:cubicBezTo>
                <a:cubicBezTo>
                  <a:pt x="57903" y="36998"/>
                  <a:pt x="58392" y="33998"/>
                  <a:pt x="58392" y="30696"/>
                </a:cubicBezTo>
                <a:cubicBezTo>
                  <a:pt x="58392" y="23394"/>
                  <a:pt x="56252" y="17848"/>
                  <a:pt x="51973" y="14057"/>
                </a:cubicBezTo>
                <a:cubicBezTo>
                  <a:pt x="47695" y="10267"/>
                  <a:pt x="41811" y="8372"/>
                  <a:pt x="34323" y="8372"/>
                </a:cubicBezTo>
                <a:close/>
                <a:moveTo>
                  <a:pt x="1636858" y="7953"/>
                </a:moveTo>
                <a:cubicBezTo>
                  <a:pt x="1630719" y="7953"/>
                  <a:pt x="1625021" y="9093"/>
                  <a:pt x="1619766" y="11371"/>
                </a:cubicBezTo>
                <a:cubicBezTo>
                  <a:pt x="1614510" y="13650"/>
                  <a:pt x="1610092" y="16755"/>
                  <a:pt x="1606511" y="20685"/>
                </a:cubicBezTo>
                <a:cubicBezTo>
                  <a:pt x="1602930" y="24615"/>
                  <a:pt x="1600116" y="29231"/>
                  <a:pt x="1598070" y="34533"/>
                </a:cubicBezTo>
                <a:cubicBezTo>
                  <a:pt x="1596023" y="39835"/>
                  <a:pt x="1595000" y="45439"/>
                  <a:pt x="1595000" y="51346"/>
                </a:cubicBezTo>
                <a:cubicBezTo>
                  <a:pt x="1595000" y="56136"/>
                  <a:pt x="1595640" y="60729"/>
                  <a:pt x="1596919" y="65124"/>
                </a:cubicBezTo>
                <a:cubicBezTo>
                  <a:pt x="1598198" y="69519"/>
                  <a:pt x="1600069" y="73519"/>
                  <a:pt x="1602534" y="77123"/>
                </a:cubicBezTo>
                <a:cubicBezTo>
                  <a:pt x="1604999" y="80728"/>
                  <a:pt x="1607918" y="83867"/>
                  <a:pt x="1611290" y="86541"/>
                </a:cubicBezTo>
                <a:cubicBezTo>
                  <a:pt x="1614662" y="89216"/>
                  <a:pt x="1618533" y="91285"/>
                  <a:pt x="1622905" y="92750"/>
                </a:cubicBezTo>
                <a:cubicBezTo>
                  <a:pt x="1627277" y="94215"/>
                  <a:pt x="1631928" y="94948"/>
                  <a:pt x="1636858" y="94948"/>
                </a:cubicBezTo>
                <a:cubicBezTo>
                  <a:pt x="1642579" y="94948"/>
                  <a:pt x="1647985" y="93878"/>
                  <a:pt x="1653078" y="91739"/>
                </a:cubicBezTo>
                <a:cubicBezTo>
                  <a:pt x="1658171" y="89599"/>
                  <a:pt x="1662589" y="86646"/>
                  <a:pt x="1666333" y="82879"/>
                </a:cubicBezTo>
                <a:cubicBezTo>
                  <a:pt x="1670077" y="79112"/>
                  <a:pt x="1673042" y="74496"/>
                  <a:pt x="1675228" y="69031"/>
                </a:cubicBezTo>
                <a:cubicBezTo>
                  <a:pt x="1677414" y="63566"/>
                  <a:pt x="1678507" y="57671"/>
                  <a:pt x="1678507" y="51346"/>
                </a:cubicBezTo>
                <a:cubicBezTo>
                  <a:pt x="1678507" y="45021"/>
                  <a:pt x="1677414" y="39137"/>
                  <a:pt x="1675228" y="33696"/>
                </a:cubicBezTo>
                <a:cubicBezTo>
                  <a:pt x="1673042" y="28254"/>
                  <a:pt x="1670077" y="23661"/>
                  <a:pt x="1666333" y="19917"/>
                </a:cubicBezTo>
                <a:cubicBezTo>
                  <a:pt x="1662589" y="16173"/>
                  <a:pt x="1658171" y="13243"/>
                  <a:pt x="1653078" y="11127"/>
                </a:cubicBezTo>
                <a:cubicBezTo>
                  <a:pt x="1647985" y="9011"/>
                  <a:pt x="1642579" y="7953"/>
                  <a:pt x="1636858" y="7953"/>
                </a:cubicBezTo>
                <a:close/>
                <a:moveTo>
                  <a:pt x="3209925" y="698"/>
                </a:moveTo>
                <a:lnTo>
                  <a:pt x="3270479" y="698"/>
                </a:lnTo>
                <a:lnTo>
                  <a:pt x="3270479" y="8372"/>
                </a:lnTo>
                <a:lnTo>
                  <a:pt x="3217947" y="8372"/>
                </a:lnTo>
                <a:lnTo>
                  <a:pt x="3217947" y="47788"/>
                </a:lnTo>
                <a:lnTo>
                  <a:pt x="3261619" y="47788"/>
                </a:lnTo>
                <a:lnTo>
                  <a:pt x="3261619" y="55462"/>
                </a:lnTo>
                <a:lnTo>
                  <a:pt x="3217947" y="55462"/>
                </a:lnTo>
                <a:lnTo>
                  <a:pt x="3217947" y="94529"/>
                </a:lnTo>
                <a:lnTo>
                  <a:pt x="3273479" y="94529"/>
                </a:lnTo>
                <a:lnTo>
                  <a:pt x="3273479" y="102203"/>
                </a:lnTo>
                <a:lnTo>
                  <a:pt x="3209925" y="102203"/>
                </a:lnTo>
                <a:close/>
                <a:moveTo>
                  <a:pt x="3048735" y="698"/>
                </a:moveTo>
                <a:lnTo>
                  <a:pt x="3120730" y="698"/>
                </a:lnTo>
                <a:lnTo>
                  <a:pt x="3120730" y="8372"/>
                </a:lnTo>
                <a:lnTo>
                  <a:pt x="3088500" y="8372"/>
                </a:lnTo>
                <a:lnTo>
                  <a:pt x="3088500" y="102203"/>
                </a:lnTo>
                <a:lnTo>
                  <a:pt x="3080477" y="102203"/>
                </a:lnTo>
                <a:lnTo>
                  <a:pt x="3080477" y="8372"/>
                </a:lnTo>
                <a:lnTo>
                  <a:pt x="3048735" y="8372"/>
                </a:lnTo>
                <a:close/>
                <a:moveTo>
                  <a:pt x="2916212" y="698"/>
                </a:moveTo>
                <a:lnTo>
                  <a:pt x="2924723" y="698"/>
                </a:lnTo>
                <a:lnTo>
                  <a:pt x="2963930" y="102203"/>
                </a:lnTo>
                <a:lnTo>
                  <a:pt x="2955280" y="102203"/>
                </a:lnTo>
                <a:lnTo>
                  <a:pt x="2945094" y="75344"/>
                </a:lnTo>
                <a:lnTo>
                  <a:pt x="2896051" y="75344"/>
                </a:lnTo>
                <a:lnTo>
                  <a:pt x="2885935" y="102203"/>
                </a:lnTo>
                <a:lnTo>
                  <a:pt x="2877354" y="102203"/>
                </a:lnTo>
                <a:close/>
                <a:moveTo>
                  <a:pt x="2733675" y="698"/>
                </a:moveTo>
                <a:lnTo>
                  <a:pt x="2741697" y="698"/>
                </a:lnTo>
                <a:lnTo>
                  <a:pt x="2741697" y="94529"/>
                </a:lnTo>
                <a:lnTo>
                  <a:pt x="2794857" y="94529"/>
                </a:lnTo>
                <a:lnTo>
                  <a:pt x="2794857" y="102203"/>
                </a:lnTo>
                <a:lnTo>
                  <a:pt x="2733675" y="102203"/>
                </a:lnTo>
                <a:close/>
                <a:moveTo>
                  <a:pt x="2571750" y="698"/>
                </a:moveTo>
                <a:lnTo>
                  <a:pt x="2606143" y="698"/>
                </a:lnTo>
                <a:cubicBezTo>
                  <a:pt x="2611770" y="698"/>
                  <a:pt x="2616700" y="1453"/>
                  <a:pt x="2620933" y="2965"/>
                </a:cubicBezTo>
                <a:cubicBezTo>
                  <a:pt x="2625165" y="4477"/>
                  <a:pt x="2628560" y="6604"/>
                  <a:pt x="2631118" y="9348"/>
                </a:cubicBezTo>
                <a:cubicBezTo>
                  <a:pt x="2633676" y="12092"/>
                  <a:pt x="2635571" y="15243"/>
                  <a:pt x="2636804" y="18801"/>
                </a:cubicBezTo>
                <a:cubicBezTo>
                  <a:pt x="2638036" y="22359"/>
                  <a:pt x="2638653" y="26347"/>
                  <a:pt x="2638653" y="30766"/>
                </a:cubicBezTo>
                <a:cubicBezTo>
                  <a:pt x="2638653" y="34905"/>
                  <a:pt x="2638094" y="38660"/>
                  <a:pt x="2636978" y="42032"/>
                </a:cubicBezTo>
                <a:cubicBezTo>
                  <a:pt x="2635862" y="45404"/>
                  <a:pt x="2634304" y="48265"/>
                  <a:pt x="2632304" y="50613"/>
                </a:cubicBezTo>
                <a:cubicBezTo>
                  <a:pt x="2630304" y="52962"/>
                  <a:pt x="2627851" y="54939"/>
                  <a:pt x="2624944" y="56543"/>
                </a:cubicBezTo>
                <a:cubicBezTo>
                  <a:pt x="2622037" y="58148"/>
                  <a:pt x="2618828" y="59322"/>
                  <a:pt x="2615317" y="60066"/>
                </a:cubicBezTo>
                <a:cubicBezTo>
                  <a:pt x="2611805" y="60810"/>
                  <a:pt x="2607957" y="61182"/>
                  <a:pt x="2603771" y="61182"/>
                </a:cubicBezTo>
                <a:lnTo>
                  <a:pt x="2579772" y="61182"/>
                </a:lnTo>
                <a:lnTo>
                  <a:pt x="2579772" y="102203"/>
                </a:lnTo>
                <a:lnTo>
                  <a:pt x="2571750" y="102203"/>
                </a:lnTo>
                <a:close/>
                <a:moveTo>
                  <a:pt x="2371725" y="698"/>
                </a:moveTo>
                <a:lnTo>
                  <a:pt x="2379887" y="698"/>
                </a:lnTo>
                <a:lnTo>
                  <a:pt x="2420698" y="70740"/>
                </a:lnTo>
                <a:lnTo>
                  <a:pt x="2420977" y="70740"/>
                </a:lnTo>
                <a:lnTo>
                  <a:pt x="2461719" y="698"/>
                </a:lnTo>
                <a:lnTo>
                  <a:pt x="2469812" y="698"/>
                </a:lnTo>
                <a:lnTo>
                  <a:pt x="2469812" y="102203"/>
                </a:lnTo>
                <a:lnTo>
                  <a:pt x="2461789" y="102203"/>
                </a:lnTo>
                <a:lnTo>
                  <a:pt x="2461789" y="16813"/>
                </a:lnTo>
                <a:lnTo>
                  <a:pt x="2461580" y="16813"/>
                </a:lnTo>
                <a:lnTo>
                  <a:pt x="2423698" y="81135"/>
                </a:lnTo>
                <a:lnTo>
                  <a:pt x="2417838" y="81135"/>
                </a:lnTo>
                <a:lnTo>
                  <a:pt x="2379957" y="16813"/>
                </a:lnTo>
                <a:lnTo>
                  <a:pt x="2379747" y="16813"/>
                </a:lnTo>
                <a:lnTo>
                  <a:pt x="2379747" y="102203"/>
                </a:lnTo>
                <a:lnTo>
                  <a:pt x="2371725" y="102203"/>
                </a:lnTo>
                <a:close/>
                <a:moveTo>
                  <a:pt x="2209800" y="698"/>
                </a:moveTo>
                <a:lnTo>
                  <a:pt x="2270354" y="698"/>
                </a:lnTo>
                <a:lnTo>
                  <a:pt x="2270354" y="8372"/>
                </a:lnTo>
                <a:lnTo>
                  <a:pt x="2217822" y="8372"/>
                </a:lnTo>
                <a:lnTo>
                  <a:pt x="2217822" y="47788"/>
                </a:lnTo>
                <a:lnTo>
                  <a:pt x="2261494" y="47788"/>
                </a:lnTo>
                <a:lnTo>
                  <a:pt x="2261494" y="55462"/>
                </a:lnTo>
                <a:lnTo>
                  <a:pt x="2217822" y="55462"/>
                </a:lnTo>
                <a:lnTo>
                  <a:pt x="2217822" y="94529"/>
                </a:lnTo>
                <a:lnTo>
                  <a:pt x="2273354" y="94529"/>
                </a:lnTo>
                <a:lnTo>
                  <a:pt x="2273354" y="102203"/>
                </a:lnTo>
                <a:lnTo>
                  <a:pt x="2209800" y="102203"/>
                </a:lnTo>
                <a:close/>
                <a:moveTo>
                  <a:pt x="2048610" y="698"/>
                </a:moveTo>
                <a:lnTo>
                  <a:pt x="2120605" y="698"/>
                </a:lnTo>
                <a:lnTo>
                  <a:pt x="2120605" y="8372"/>
                </a:lnTo>
                <a:lnTo>
                  <a:pt x="2088375" y="8372"/>
                </a:lnTo>
                <a:lnTo>
                  <a:pt x="2088375" y="102203"/>
                </a:lnTo>
                <a:lnTo>
                  <a:pt x="2080352" y="102203"/>
                </a:lnTo>
                <a:lnTo>
                  <a:pt x="2080352" y="8372"/>
                </a:lnTo>
                <a:lnTo>
                  <a:pt x="2048610" y="8372"/>
                </a:lnTo>
                <a:close/>
                <a:moveTo>
                  <a:pt x="1781175" y="698"/>
                </a:moveTo>
                <a:lnTo>
                  <a:pt x="1789058" y="698"/>
                </a:lnTo>
                <a:lnTo>
                  <a:pt x="1853170" y="88390"/>
                </a:lnTo>
                <a:lnTo>
                  <a:pt x="1853449" y="88390"/>
                </a:lnTo>
                <a:lnTo>
                  <a:pt x="1853449" y="698"/>
                </a:lnTo>
                <a:lnTo>
                  <a:pt x="1861472" y="698"/>
                </a:lnTo>
                <a:lnTo>
                  <a:pt x="1861472" y="102203"/>
                </a:lnTo>
                <a:lnTo>
                  <a:pt x="1853310" y="102203"/>
                </a:lnTo>
                <a:lnTo>
                  <a:pt x="1789407" y="14929"/>
                </a:lnTo>
                <a:lnTo>
                  <a:pt x="1789197" y="14929"/>
                </a:lnTo>
                <a:lnTo>
                  <a:pt x="1789197" y="102203"/>
                </a:lnTo>
                <a:lnTo>
                  <a:pt x="1781175" y="102203"/>
                </a:lnTo>
                <a:close/>
                <a:moveTo>
                  <a:pt x="1477212" y="698"/>
                </a:moveTo>
                <a:lnTo>
                  <a:pt x="1485304" y="698"/>
                </a:lnTo>
                <a:lnTo>
                  <a:pt x="1485304" y="102203"/>
                </a:lnTo>
                <a:lnTo>
                  <a:pt x="1477212" y="102203"/>
                </a:lnTo>
                <a:close/>
                <a:moveTo>
                  <a:pt x="1315185" y="698"/>
                </a:moveTo>
                <a:lnTo>
                  <a:pt x="1387180" y="698"/>
                </a:lnTo>
                <a:lnTo>
                  <a:pt x="1387180" y="8372"/>
                </a:lnTo>
                <a:lnTo>
                  <a:pt x="1354950" y="8372"/>
                </a:lnTo>
                <a:lnTo>
                  <a:pt x="1354950" y="102203"/>
                </a:lnTo>
                <a:lnTo>
                  <a:pt x="1346927" y="102203"/>
                </a:lnTo>
                <a:lnTo>
                  <a:pt x="1346927" y="8372"/>
                </a:lnTo>
                <a:lnTo>
                  <a:pt x="1315185" y="8372"/>
                </a:lnTo>
                <a:close/>
                <a:moveTo>
                  <a:pt x="1182662" y="698"/>
                </a:moveTo>
                <a:lnTo>
                  <a:pt x="1191174" y="698"/>
                </a:lnTo>
                <a:lnTo>
                  <a:pt x="1230380" y="102203"/>
                </a:lnTo>
                <a:lnTo>
                  <a:pt x="1221730" y="102203"/>
                </a:lnTo>
                <a:lnTo>
                  <a:pt x="1211544" y="75344"/>
                </a:lnTo>
                <a:lnTo>
                  <a:pt x="1162501" y="75344"/>
                </a:lnTo>
                <a:lnTo>
                  <a:pt x="1152385" y="102203"/>
                </a:lnTo>
                <a:lnTo>
                  <a:pt x="1143804" y="102203"/>
                </a:lnTo>
                <a:close/>
                <a:moveTo>
                  <a:pt x="991335" y="698"/>
                </a:moveTo>
                <a:lnTo>
                  <a:pt x="1063330" y="698"/>
                </a:lnTo>
                <a:lnTo>
                  <a:pt x="1063330" y="8372"/>
                </a:lnTo>
                <a:lnTo>
                  <a:pt x="1031100" y="8372"/>
                </a:lnTo>
                <a:lnTo>
                  <a:pt x="1031100" y="102203"/>
                </a:lnTo>
                <a:lnTo>
                  <a:pt x="1023077" y="102203"/>
                </a:lnTo>
                <a:lnTo>
                  <a:pt x="1023077" y="8372"/>
                </a:lnTo>
                <a:lnTo>
                  <a:pt x="991335" y="8372"/>
                </a:lnTo>
                <a:close/>
                <a:moveTo>
                  <a:pt x="819150" y="698"/>
                </a:moveTo>
                <a:lnTo>
                  <a:pt x="827033" y="698"/>
                </a:lnTo>
                <a:lnTo>
                  <a:pt x="891145" y="88390"/>
                </a:lnTo>
                <a:lnTo>
                  <a:pt x="891424" y="88390"/>
                </a:lnTo>
                <a:lnTo>
                  <a:pt x="891424" y="698"/>
                </a:lnTo>
                <a:lnTo>
                  <a:pt x="899447" y="698"/>
                </a:lnTo>
                <a:lnTo>
                  <a:pt x="899447" y="102203"/>
                </a:lnTo>
                <a:lnTo>
                  <a:pt x="891285" y="102203"/>
                </a:lnTo>
                <a:lnTo>
                  <a:pt x="827382" y="14929"/>
                </a:lnTo>
                <a:lnTo>
                  <a:pt x="827173" y="14929"/>
                </a:lnTo>
                <a:lnTo>
                  <a:pt x="827173" y="102203"/>
                </a:lnTo>
                <a:lnTo>
                  <a:pt x="819150" y="102203"/>
                </a:lnTo>
                <a:close/>
                <a:moveTo>
                  <a:pt x="657225" y="698"/>
                </a:moveTo>
                <a:lnTo>
                  <a:pt x="717779" y="698"/>
                </a:lnTo>
                <a:lnTo>
                  <a:pt x="717779" y="8372"/>
                </a:lnTo>
                <a:lnTo>
                  <a:pt x="665248" y="8372"/>
                </a:lnTo>
                <a:lnTo>
                  <a:pt x="665248" y="47788"/>
                </a:lnTo>
                <a:lnTo>
                  <a:pt x="708919" y="47788"/>
                </a:lnTo>
                <a:lnTo>
                  <a:pt x="708919" y="55462"/>
                </a:lnTo>
                <a:lnTo>
                  <a:pt x="665248" y="55462"/>
                </a:lnTo>
                <a:lnTo>
                  <a:pt x="665248" y="94529"/>
                </a:lnTo>
                <a:lnTo>
                  <a:pt x="720779" y="94529"/>
                </a:lnTo>
                <a:lnTo>
                  <a:pt x="720779" y="102203"/>
                </a:lnTo>
                <a:lnTo>
                  <a:pt x="657225" y="102203"/>
                </a:lnTo>
                <a:close/>
                <a:moveTo>
                  <a:pt x="333375" y="698"/>
                </a:moveTo>
                <a:lnTo>
                  <a:pt x="393929" y="698"/>
                </a:lnTo>
                <a:lnTo>
                  <a:pt x="393929" y="8372"/>
                </a:lnTo>
                <a:lnTo>
                  <a:pt x="341398" y="8372"/>
                </a:lnTo>
                <a:lnTo>
                  <a:pt x="341398" y="47788"/>
                </a:lnTo>
                <a:lnTo>
                  <a:pt x="385069" y="47788"/>
                </a:lnTo>
                <a:lnTo>
                  <a:pt x="385069" y="55462"/>
                </a:lnTo>
                <a:lnTo>
                  <a:pt x="341398" y="55462"/>
                </a:lnTo>
                <a:lnTo>
                  <a:pt x="341398" y="94529"/>
                </a:lnTo>
                <a:lnTo>
                  <a:pt x="396929" y="94529"/>
                </a:lnTo>
                <a:lnTo>
                  <a:pt x="396929" y="102203"/>
                </a:lnTo>
                <a:lnTo>
                  <a:pt x="333375" y="102203"/>
                </a:lnTo>
                <a:close/>
                <a:moveTo>
                  <a:pt x="161925" y="698"/>
                </a:moveTo>
                <a:lnTo>
                  <a:pt x="196597" y="698"/>
                </a:lnTo>
                <a:cubicBezTo>
                  <a:pt x="202132" y="698"/>
                  <a:pt x="207003" y="1453"/>
                  <a:pt x="211212" y="2965"/>
                </a:cubicBezTo>
                <a:cubicBezTo>
                  <a:pt x="215421" y="4477"/>
                  <a:pt x="218817" y="6593"/>
                  <a:pt x="221398" y="9313"/>
                </a:cubicBezTo>
                <a:cubicBezTo>
                  <a:pt x="223979" y="12034"/>
                  <a:pt x="225909" y="15197"/>
                  <a:pt x="227188" y="18801"/>
                </a:cubicBezTo>
                <a:cubicBezTo>
                  <a:pt x="228467" y="22406"/>
                  <a:pt x="229107" y="26394"/>
                  <a:pt x="229107" y="30766"/>
                </a:cubicBezTo>
                <a:cubicBezTo>
                  <a:pt x="229107" y="39602"/>
                  <a:pt x="226735" y="46520"/>
                  <a:pt x="221991" y="51520"/>
                </a:cubicBezTo>
                <a:cubicBezTo>
                  <a:pt x="217247" y="56520"/>
                  <a:pt x="210736" y="59578"/>
                  <a:pt x="202457" y="60694"/>
                </a:cubicBezTo>
                <a:lnTo>
                  <a:pt x="202457" y="60834"/>
                </a:lnTo>
                <a:lnTo>
                  <a:pt x="231060" y="102203"/>
                </a:lnTo>
                <a:lnTo>
                  <a:pt x="220944" y="102203"/>
                </a:lnTo>
                <a:lnTo>
                  <a:pt x="192900" y="61182"/>
                </a:lnTo>
                <a:lnTo>
                  <a:pt x="169948" y="61182"/>
                </a:lnTo>
                <a:lnTo>
                  <a:pt x="169948" y="102203"/>
                </a:lnTo>
                <a:lnTo>
                  <a:pt x="161925" y="102203"/>
                </a:lnTo>
                <a:close/>
                <a:moveTo>
                  <a:pt x="0" y="698"/>
                </a:moveTo>
                <a:lnTo>
                  <a:pt x="34393" y="698"/>
                </a:lnTo>
                <a:cubicBezTo>
                  <a:pt x="40021" y="698"/>
                  <a:pt x="44951" y="1453"/>
                  <a:pt x="49183" y="2965"/>
                </a:cubicBezTo>
                <a:cubicBezTo>
                  <a:pt x="53415" y="4477"/>
                  <a:pt x="56810" y="6604"/>
                  <a:pt x="59368" y="9348"/>
                </a:cubicBezTo>
                <a:cubicBezTo>
                  <a:pt x="61926" y="12092"/>
                  <a:pt x="63821" y="15243"/>
                  <a:pt x="65054" y="18801"/>
                </a:cubicBezTo>
                <a:cubicBezTo>
                  <a:pt x="66286" y="22359"/>
                  <a:pt x="66903" y="26347"/>
                  <a:pt x="66903" y="30766"/>
                </a:cubicBezTo>
                <a:cubicBezTo>
                  <a:pt x="66903" y="34905"/>
                  <a:pt x="66345" y="38660"/>
                  <a:pt x="65228" y="42032"/>
                </a:cubicBezTo>
                <a:cubicBezTo>
                  <a:pt x="64112" y="45404"/>
                  <a:pt x="62554" y="48265"/>
                  <a:pt x="60554" y="50613"/>
                </a:cubicBezTo>
                <a:cubicBezTo>
                  <a:pt x="58554" y="52962"/>
                  <a:pt x="56101" y="54939"/>
                  <a:pt x="53194" y="56543"/>
                </a:cubicBezTo>
                <a:cubicBezTo>
                  <a:pt x="50287" y="58148"/>
                  <a:pt x="47078" y="59322"/>
                  <a:pt x="43567" y="60066"/>
                </a:cubicBezTo>
                <a:cubicBezTo>
                  <a:pt x="40055" y="60810"/>
                  <a:pt x="36207" y="61182"/>
                  <a:pt x="32021" y="61182"/>
                </a:cubicBezTo>
                <a:lnTo>
                  <a:pt x="8023" y="61182"/>
                </a:lnTo>
                <a:lnTo>
                  <a:pt x="8023" y="102203"/>
                </a:lnTo>
                <a:lnTo>
                  <a:pt x="0" y="102203"/>
                </a:lnTo>
                <a:close/>
                <a:moveTo>
                  <a:pt x="1636858" y="0"/>
                </a:moveTo>
                <a:cubicBezTo>
                  <a:pt x="1643788" y="0"/>
                  <a:pt x="1650322" y="1244"/>
                  <a:pt x="1656461" y="3732"/>
                </a:cubicBezTo>
                <a:cubicBezTo>
                  <a:pt x="1662601" y="6221"/>
                  <a:pt x="1667926" y="9674"/>
                  <a:pt x="1672437" y="14092"/>
                </a:cubicBezTo>
                <a:cubicBezTo>
                  <a:pt x="1676949" y="18511"/>
                  <a:pt x="1680506" y="23940"/>
                  <a:pt x="1683111" y="30382"/>
                </a:cubicBezTo>
                <a:cubicBezTo>
                  <a:pt x="1685715" y="36823"/>
                  <a:pt x="1687018" y="43811"/>
                  <a:pt x="1687018" y="51346"/>
                </a:cubicBezTo>
                <a:cubicBezTo>
                  <a:pt x="1687018" y="58927"/>
                  <a:pt x="1685715" y="65961"/>
                  <a:pt x="1683111" y="72449"/>
                </a:cubicBezTo>
                <a:cubicBezTo>
                  <a:pt x="1680506" y="78937"/>
                  <a:pt x="1676949" y="84390"/>
                  <a:pt x="1672437" y="88809"/>
                </a:cubicBezTo>
                <a:cubicBezTo>
                  <a:pt x="1667926" y="93227"/>
                  <a:pt x="1662601" y="96680"/>
                  <a:pt x="1656461" y="99168"/>
                </a:cubicBezTo>
                <a:cubicBezTo>
                  <a:pt x="1650322" y="101657"/>
                  <a:pt x="1643788" y="102901"/>
                  <a:pt x="1636858" y="102901"/>
                </a:cubicBezTo>
                <a:cubicBezTo>
                  <a:pt x="1629510" y="102901"/>
                  <a:pt x="1622673" y="101564"/>
                  <a:pt x="1616348" y="98889"/>
                </a:cubicBezTo>
                <a:cubicBezTo>
                  <a:pt x="1610022" y="96215"/>
                  <a:pt x="1604685" y="92576"/>
                  <a:pt x="1600337" y="87971"/>
                </a:cubicBezTo>
                <a:cubicBezTo>
                  <a:pt x="1595988" y="83367"/>
                  <a:pt x="1592593" y="77902"/>
                  <a:pt x="1590152" y="71577"/>
                </a:cubicBezTo>
                <a:cubicBezTo>
                  <a:pt x="1587710" y="65252"/>
                  <a:pt x="1586489" y="58508"/>
                  <a:pt x="1586489" y="51346"/>
                </a:cubicBezTo>
                <a:cubicBezTo>
                  <a:pt x="1586489" y="44230"/>
                  <a:pt x="1587710" y="37533"/>
                  <a:pt x="1590152" y="31254"/>
                </a:cubicBezTo>
                <a:cubicBezTo>
                  <a:pt x="1592593" y="24975"/>
                  <a:pt x="1595988" y="19534"/>
                  <a:pt x="1600337" y="14929"/>
                </a:cubicBezTo>
                <a:cubicBezTo>
                  <a:pt x="1604685" y="10325"/>
                  <a:pt x="1610022" y="6686"/>
                  <a:pt x="1616348" y="4011"/>
                </a:cubicBezTo>
                <a:cubicBezTo>
                  <a:pt x="1622673" y="1337"/>
                  <a:pt x="1629510" y="0"/>
                  <a:pt x="1636858" y="0"/>
                </a:cubicBezTo>
                <a:close/>
                <a:moveTo>
                  <a:pt x="522786" y="0"/>
                </a:moveTo>
                <a:cubicBezTo>
                  <a:pt x="528042" y="0"/>
                  <a:pt x="533332" y="965"/>
                  <a:pt x="538658" y="2895"/>
                </a:cubicBezTo>
                <a:cubicBezTo>
                  <a:pt x="543983" y="4825"/>
                  <a:pt x="548994" y="7628"/>
                  <a:pt x="553692" y="11302"/>
                </a:cubicBezTo>
                <a:lnTo>
                  <a:pt x="548529" y="17859"/>
                </a:lnTo>
                <a:cubicBezTo>
                  <a:pt x="544529" y="14650"/>
                  <a:pt x="540274" y="12185"/>
                  <a:pt x="535762" y="10465"/>
                </a:cubicBezTo>
                <a:cubicBezTo>
                  <a:pt x="531251" y="8744"/>
                  <a:pt x="526902" y="7883"/>
                  <a:pt x="522717" y="7883"/>
                </a:cubicBezTo>
                <a:cubicBezTo>
                  <a:pt x="520019" y="7883"/>
                  <a:pt x="517415" y="8255"/>
                  <a:pt x="514903" y="9000"/>
                </a:cubicBezTo>
                <a:cubicBezTo>
                  <a:pt x="512392" y="9744"/>
                  <a:pt x="510136" y="10813"/>
                  <a:pt x="508136" y="12209"/>
                </a:cubicBezTo>
                <a:cubicBezTo>
                  <a:pt x="506136" y="13604"/>
                  <a:pt x="504520" y="15418"/>
                  <a:pt x="503288" y="17650"/>
                </a:cubicBezTo>
                <a:cubicBezTo>
                  <a:pt x="502055" y="19883"/>
                  <a:pt x="501439" y="22371"/>
                  <a:pt x="501439" y="25115"/>
                </a:cubicBezTo>
                <a:cubicBezTo>
                  <a:pt x="501392" y="30556"/>
                  <a:pt x="503834" y="34928"/>
                  <a:pt x="508764" y="38230"/>
                </a:cubicBezTo>
                <a:cubicBezTo>
                  <a:pt x="511229" y="39905"/>
                  <a:pt x="515903" y="42091"/>
                  <a:pt x="522786" y="44788"/>
                </a:cubicBezTo>
                <a:cubicBezTo>
                  <a:pt x="523949" y="45207"/>
                  <a:pt x="524856" y="45555"/>
                  <a:pt x="525507" y="45834"/>
                </a:cubicBezTo>
                <a:cubicBezTo>
                  <a:pt x="533786" y="49137"/>
                  <a:pt x="539088" y="51392"/>
                  <a:pt x="541413" y="52602"/>
                </a:cubicBezTo>
                <a:cubicBezTo>
                  <a:pt x="548064" y="55997"/>
                  <a:pt x="552506" y="60136"/>
                  <a:pt x="554738" y="65019"/>
                </a:cubicBezTo>
                <a:cubicBezTo>
                  <a:pt x="556133" y="68089"/>
                  <a:pt x="556831" y="71670"/>
                  <a:pt x="556831" y="75763"/>
                </a:cubicBezTo>
                <a:cubicBezTo>
                  <a:pt x="556831" y="81158"/>
                  <a:pt x="555366" y="85948"/>
                  <a:pt x="552436" y="90134"/>
                </a:cubicBezTo>
                <a:cubicBezTo>
                  <a:pt x="549506" y="94320"/>
                  <a:pt x="545564" y="97494"/>
                  <a:pt x="540611" y="99657"/>
                </a:cubicBezTo>
                <a:cubicBezTo>
                  <a:pt x="535658" y="101819"/>
                  <a:pt x="530158" y="102901"/>
                  <a:pt x="524112" y="102901"/>
                </a:cubicBezTo>
                <a:cubicBezTo>
                  <a:pt x="517554" y="102901"/>
                  <a:pt x="511206" y="101622"/>
                  <a:pt x="505067" y="99064"/>
                </a:cubicBezTo>
                <a:cubicBezTo>
                  <a:pt x="498927" y="96506"/>
                  <a:pt x="493486" y="92622"/>
                  <a:pt x="488742" y="87413"/>
                </a:cubicBezTo>
                <a:lnTo>
                  <a:pt x="493974" y="81135"/>
                </a:lnTo>
                <a:cubicBezTo>
                  <a:pt x="497695" y="85599"/>
                  <a:pt x="502241" y="89030"/>
                  <a:pt x="507613" y="91425"/>
                </a:cubicBezTo>
                <a:cubicBezTo>
                  <a:pt x="512985" y="93820"/>
                  <a:pt x="518484" y="95018"/>
                  <a:pt x="524112" y="95018"/>
                </a:cubicBezTo>
                <a:cubicBezTo>
                  <a:pt x="531135" y="95018"/>
                  <a:pt x="536913" y="93332"/>
                  <a:pt x="541448" y="89960"/>
                </a:cubicBezTo>
                <a:cubicBezTo>
                  <a:pt x="545983" y="86588"/>
                  <a:pt x="548250" y="82135"/>
                  <a:pt x="548250" y="76600"/>
                </a:cubicBezTo>
                <a:cubicBezTo>
                  <a:pt x="548250" y="70368"/>
                  <a:pt x="545785" y="65461"/>
                  <a:pt x="540855" y="61880"/>
                </a:cubicBezTo>
                <a:cubicBezTo>
                  <a:pt x="538158" y="59927"/>
                  <a:pt x="533274" y="57578"/>
                  <a:pt x="526205" y="54834"/>
                </a:cubicBezTo>
                <a:cubicBezTo>
                  <a:pt x="524158" y="54043"/>
                  <a:pt x="522996" y="53601"/>
                  <a:pt x="522717" y="53508"/>
                </a:cubicBezTo>
                <a:cubicBezTo>
                  <a:pt x="514764" y="50392"/>
                  <a:pt x="509252" y="47974"/>
                  <a:pt x="506183" y="46253"/>
                </a:cubicBezTo>
                <a:cubicBezTo>
                  <a:pt x="498555" y="41881"/>
                  <a:pt x="494184" y="36323"/>
                  <a:pt x="493067" y="29580"/>
                </a:cubicBezTo>
                <a:cubicBezTo>
                  <a:pt x="492835" y="28324"/>
                  <a:pt x="492718" y="26998"/>
                  <a:pt x="492718" y="25603"/>
                </a:cubicBezTo>
                <a:cubicBezTo>
                  <a:pt x="492718" y="22022"/>
                  <a:pt x="493498" y="18638"/>
                  <a:pt x="495056" y="15453"/>
                </a:cubicBezTo>
                <a:cubicBezTo>
                  <a:pt x="496614" y="12267"/>
                  <a:pt x="498730" y="9546"/>
                  <a:pt x="501404" y="7290"/>
                </a:cubicBezTo>
                <a:cubicBezTo>
                  <a:pt x="504078" y="5035"/>
                  <a:pt x="507276" y="3256"/>
                  <a:pt x="510996" y="1953"/>
                </a:cubicBezTo>
                <a:cubicBezTo>
                  <a:pt x="514717" y="651"/>
                  <a:pt x="518647" y="0"/>
                  <a:pt x="5227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6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verta-Light" panose="00000400000000000000" pitchFamily="50" charset="0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46F47FE-9C0C-4EC4-B801-6911F19C6CF1}"/>
              </a:ext>
            </a:extLst>
          </p:cNvPr>
          <p:cNvGrpSpPr/>
          <p:nvPr/>
        </p:nvGrpSpPr>
        <p:grpSpPr>
          <a:xfrm>
            <a:off x="454432" y="336346"/>
            <a:ext cx="947228" cy="257149"/>
            <a:chOff x="2659856" y="6678642"/>
            <a:chExt cx="6824591" cy="1852708"/>
          </a:xfrm>
          <a:solidFill>
            <a:schemeClr val="bg1"/>
          </a:solidFill>
        </p:grpSpPr>
        <p:sp>
          <p:nvSpPr>
            <p:cNvPr id="11" name="Freeform: Shape 26">
              <a:extLst>
                <a:ext uri="{FF2B5EF4-FFF2-40B4-BE49-F238E27FC236}">
                  <a16:creationId xmlns:a16="http://schemas.microsoft.com/office/drawing/2014/main" id="{D0E95EB1-B0C8-4065-AB43-A3234A7E33D0}"/>
                </a:ext>
              </a:extLst>
            </p:cNvPr>
            <p:cNvSpPr/>
            <p:nvPr/>
          </p:nvSpPr>
          <p:spPr>
            <a:xfrm>
              <a:off x="2659856" y="6678642"/>
              <a:ext cx="961692" cy="1789604"/>
            </a:xfrm>
            <a:custGeom>
              <a:avLst/>
              <a:gdLst/>
              <a:ahLst/>
              <a:cxnLst/>
              <a:rect l="l" t="t" r="r" b="b"/>
              <a:pathLst>
                <a:path w="961692" h="1789604">
                  <a:moveTo>
                    <a:pt x="254937" y="0"/>
                  </a:moveTo>
                  <a:cubicBezTo>
                    <a:pt x="297006" y="0"/>
                    <a:pt x="318040" y="3365"/>
                    <a:pt x="318040" y="10096"/>
                  </a:cubicBezTo>
                  <a:cubicBezTo>
                    <a:pt x="316357" y="18510"/>
                    <a:pt x="312571" y="136302"/>
                    <a:pt x="306682" y="363474"/>
                  </a:cubicBezTo>
                  <a:cubicBezTo>
                    <a:pt x="300792" y="590645"/>
                    <a:pt x="297847" y="737465"/>
                    <a:pt x="297847" y="803933"/>
                  </a:cubicBezTo>
                  <a:cubicBezTo>
                    <a:pt x="297847" y="870402"/>
                    <a:pt x="298689" y="908264"/>
                    <a:pt x="300371" y="917519"/>
                  </a:cubicBezTo>
                  <a:cubicBezTo>
                    <a:pt x="302054" y="926774"/>
                    <a:pt x="305420" y="931402"/>
                    <a:pt x="310468" y="931402"/>
                  </a:cubicBezTo>
                  <a:lnTo>
                    <a:pt x="315516" y="928877"/>
                  </a:lnTo>
                  <a:cubicBezTo>
                    <a:pt x="369364" y="871664"/>
                    <a:pt x="449295" y="800147"/>
                    <a:pt x="555308" y="714327"/>
                  </a:cubicBezTo>
                  <a:cubicBezTo>
                    <a:pt x="661321" y="628507"/>
                    <a:pt x="729473" y="585597"/>
                    <a:pt x="759762" y="585597"/>
                  </a:cubicBezTo>
                  <a:cubicBezTo>
                    <a:pt x="859044" y="647858"/>
                    <a:pt x="908686" y="698341"/>
                    <a:pt x="908686" y="737044"/>
                  </a:cubicBezTo>
                  <a:cubicBezTo>
                    <a:pt x="858203" y="769016"/>
                    <a:pt x="798465" y="812768"/>
                    <a:pt x="729473" y="868298"/>
                  </a:cubicBezTo>
                  <a:cubicBezTo>
                    <a:pt x="660480" y="923829"/>
                    <a:pt x="622618" y="959167"/>
                    <a:pt x="615887" y="974312"/>
                  </a:cubicBezTo>
                  <a:cubicBezTo>
                    <a:pt x="615887" y="987774"/>
                    <a:pt x="630611" y="1036153"/>
                    <a:pt x="660059" y="1119449"/>
                  </a:cubicBezTo>
                  <a:cubicBezTo>
                    <a:pt x="689507" y="1202745"/>
                    <a:pt x="732838" y="1300765"/>
                    <a:pt x="790052" y="1413510"/>
                  </a:cubicBezTo>
                  <a:cubicBezTo>
                    <a:pt x="847265" y="1526254"/>
                    <a:pt x="904479" y="1611233"/>
                    <a:pt x="961692" y="1668446"/>
                  </a:cubicBezTo>
                  <a:cubicBezTo>
                    <a:pt x="961692" y="1688639"/>
                    <a:pt x="924672" y="1713880"/>
                    <a:pt x="850631" y="1744170"/>
                  </a:cubicBezTo>
                  <a:cubicBezTo>
                    <a:pt x="776590" y="1774459"/>
                    <a:pt x="712645" y="1789604"/>
                    <a:pt x="658797" y="1789604"/>
                  </a:cubicBezTo>
                  <a:cubicBezTo>
                    <a:pt x="638604" y="1789604"/>
                    <a:pt x="599480" y="1710515"/>
                    <a:pt x="541425" y="1552336"/>
                  </a:cubicBezTo>
                  <a:cubicBezTo>
                    <a:pt x="483370" y="1394158"/>
                    <a:pt x="443405" y="1271317"/>
                    <a:pt x="421529" y="1183814"/>
                  </a:cubicBezTo>
                  <a:lnTo>
                    <a:pt x="416481" y="1176242"/>
                  </a:lnTo>
                  <a:cubicBezTo>
                    <a:pt x="409750" y="1176242"/>
                    <a:pt x="388716" y="1200642"/>
                    <a:pt x="353378" y="1249442"/>
                  </a:cubicBezTo>
                  <a:cubicBezTo>
                    <a:pt x="318040" y="1298241"/>
                    <a:pt x="300371" y="1331055"/>
                    <a:pt x="300371" y="1347882"/>
                  </a:cubicBezTo>
                  <a:lnTo>
                    <a:pt x="307944" y="1605343"/>
                  </a:lnTo>
                  <a:cubicBezTo>
                    <a:pt x="307944" y="1665922"/>
                    <a:pt x="304578" y="1699577"/>
                    <a:pt x="297847" y="1706308"/>
                  </a:cubicBezTo>
                  <a:cubicBezTo>
                    <a:pt x="275971" y="1728184"/>
                    <a:pt x="238110" y="1745011"/>
                    <a:pt x="184262" y="1756790"/>
                  </a:cubicBezTo>
                  <a:cubicBezTo>
                    <a:pt x="130414" y="1768570"/>
                    <a:pt x="86241" y="1774459"/>
                    <a:pt x="51745" y="1774459"/>
                  </a:cubicBezTo>
                  <a:cubicBezTo>
                    <a:pt x="17249" y="1774459"/>
                    <a:pt x="0" y="1771935"/>
                    <a:pt x="0" y="1766887"/>
                  </a:cubicBezTo>
                  <a:cubicBezTo>
                    <a:pt x="13462" y="1692846"/>
                    <a:pt x="20193" y="1510268"/>
                    <a:pt x="20193" y="1219152"/>
                  </a:cubicBezTo>
                  <a:lnTo>
                    <a:pt x="12621" y="343281"/>
                  </a:lnTo>
                  <a:cubicBezTo>
                    <a:pt x="12621" y="180054"/>
                    <a:pt x="16828" y="94234"/>
                    <a:pt x="25242" y="85820"/>
                  </a:cubicBezTo>
                  <a:cubicBezTo>
                    <a:pt x="45435" y="65627"/>
                    <a:pt x="78248" y="46275"/>
                    <a:pt x="123683" y="27765"/>
                  </a:cubicBezTo>
                  <a:cubicBezTo>
                    <a:pt x="169117" y="9255"/>
                    <a:pt x="212868" y="0"/>
                    <a:pt x="25493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rgbClr val="326199"/>
                </a:solidFill>
                <a:latin typeface="Calibri" panose="020F0502020204030204"/>
              </a:endParaRPr>
            </a:p>
          </p:txBody>
        </p:sp>
        <p:sp>
          <p:nvSpPr>
            <p:cNvPr id="12" name="Freeform: Shape 28">
              <a:extLst>
                <a:ext uri="{FF2B5EF4-FFF2-40B4-BE49-F238E27FC236}">
                  <a16:creationId xmlns:a16="http://schemas.microsoft.com/office/drawing/2014/main" id="{809DC859-217E-4DAB-913F-F995FD7F88EA}"/>
                </a:ext>
              </a:extLst>
            </p:cNvPr>
            <p:cNvSpPr/>
            <p:nvPr/>
          </p:nvSpPr>
          <p:spPr>
            <a:xfrm>
              <a:off x="6541396" y="6678643"/>
              <a:ext cx="1057608" cy="1799701"/>
            </a:xfrm>
            <a:custGeom>
              <a:avLst/>
              <a:gdLst/>
              <a:ahLst/>
              <a:cxnLst/>
              <a:rect l="l" t="t" r="r" b="b"/>
              <a:pathLst>
                <a:path w="1057608" h="1799701">
                  <a:moveTo>
                    <a:pt x="916258" y="0"/>
                  </a:moveTo>
                  <a:cubicBezTo>
                    <a:pt x="958326" y="0"/>
                    <a:pt x="979361" y="3365"/>
                    <a:pt x="979361" y="10096"/>
                  </a:cubicBezTo>
                  <a:cubicBezTo>
                    <a:pt x="965899" y="289433"/>
                    <a:pt x="959168" y="586438"/>
                    <a:pt x="959168" y="901112"/>
                  </a:cubicBezTo>
                  <a:cubicBezTo>
                    <a:pt x="959168" y="1215786"/>
                    <a:pt x="964216" y="1403413"/>
                    <a:pt x="974312" y="1463992"/>
                  </a:cubicBezTo>
                  <a:cubicBezTo>
                    <a:pt x="986092" y="1554860"/>
                    <a:pt x="1013857" y="1622170"/>
                    <a:pt x="1057608" y="1665922"/>
                  </a:cubicBezTo>
                  <a:cubicBezTo>
                    <a:pt x="1057608" y="1682749"/>
                    <a:pt x="1022691" y="1709253"/>
                    <a:pt x="952857" y="1745432"/>
                  </a:cubicBezTo>
                  <a:cubicBezTo>
                    <a:pt x="883023" y="1781611"/>
                    <a:pt x="823706" y="1799701"/>
                    <a:pt x="774906" y="1799701"/>
                  </a:cubicBezTo>
                  <a:cubicBezTo>
                    <a:pt x="769858" y="1799701"/>
                    <a:pt x="762286" y="1792970"/>
                    <a:pt x="752190" y="1779508"/>
                  </a:cubicBezTo>
                  <a:cubicBezTo>
                    <a:pt x="720217" y="1737439"/>
                    <a:pt x="700865" y="1680225"/>
                    <a:pt x="694134" y="1607867"/>
                  </a:cubicBezTo>
                  <a:cubicBezTo>
                    <a:pt x="694134" y="1602819"/>
                    <a:pt x="692452" y="1600295"/>
                    <a:pt x="689087" y="1600295"/>
                  </a:cubicBezTo>
                  <a:lnTo>
                    <a:pt x="681514" y="1605343"/>
                  </a:lnTo>
                  <a:cubicBezTo>
                    <a:pt x="610838" y="1706308"/>
                    <a:pt x="505666" y="1756790"/>
                    <a:pt x="365998" y="1756790"/>
                  </a:cubicBezTo>
                  <a:cubicBezTo>
                    <a:pt x="253254" y="1756790"/>
                    <a:pt x="164068" y="1712198"/>
                    <a:pt x="98441" y="1623012"/>
                  </a:cubicBezTo>
                  <a:cubicBezTo>
                    <a:pt x="32814" y="1533826"/>
                    <a:pt x="0" y="1433702"/>
                    <a:pt x="0" y="1322641"/>
                  </a:cubicBezTo>
                  <a:cubicBezTo>
                    <a:pt x="0" y="1132490"/>
                    <a:pt x="58896" y="970526"/>
                    <a:pt x="176689" y="836747"/>
                  </a:cubicBezTo>
                  <a:cubicBezTo>
                    <a:pt x="294481" y="702968"/>
                    <a:pt x="462756" y="632714"/>
                    <a:pt x="681514" y="625983"/>
                  </a:cubicBezTo>
                  <a:lnTo>
                    <a:pt x="676466" y="252412"/>
                  </a:lnTo>
                  <a:cubicBezTo>
                    <a:pt x="676466" y="148082"/>
                    <a:pt x="678990" y="93392"/>
                    <a:pt x="684038" y="88344"/>
                  </a:cubicBezTo>
                  <a:cubicBezTo>
                    <a:pt x="704231" y="68151"/>
                    <a:pt x="737466" y="48379"/>
                    <a:pt x="783741" y="29027"/>
                  </a:cubicBezTo>
                  <a:cubicBezTo>
                    <a:pt x="830017" y="9675"/>
                    <a:pt x="874189" y="0"/>
                    <a:pt x="916258" y="0"/>
                  </a:cubicBezTo>
                  <a:close/>
                  <a:moveTo>
                    <a:pt x="648700" y="885967"/>
                  </a:moveTo>
                  <a:cubicBezTo>
                    <a:pt x="541004" y="885967"/>
                    <a:pt x="456446" y="920464"/>
                    <a:pt x="395026" y="989457"/>
                  </a:cubicBezTo>
                  <a:cubicBezTo>
                    <a:pt x="333605" y="1058449"/>
                    <a:pt x="302895" y="1145952"/>
                    <a:pt x="302895" y="1251966"/>
                  </a:cubicBezTo>
                  <a:cubicBezTo>
                    <a:pt x="302895" y="1314227"/>
                    <a:pt x="317619" y="1365131"/>
                    <a:pt x="347067" y="1404675"/>
                  </a:cubicBezTo>
                  <a:cubicBezTo>
                    <a:pt x="376515" y="1444220"/>
                    <a:pt x="421108" y="1463992"/>
                    <a:pt x="480846" y="1463992"/>
                  </a:cubicBezTo>
                  <a:cubicBezTo>
                    <a:pt x="540583" y="1463992"/>
                    <a:pt x="588542" y="1437909"/>
                    <a:pt x="624721" y="1385744"/>
                  </a:cubicBezTo>
                  <a:cubicBezTo>
                    <a:pt x="660900" y="1333579"/>
                    <a:pt x="678990" y="1292352"/>
                    <a:pt x="678990" y="1262062"/>
                  </a:cubicBezTo>
                  <a:cubicBezTo>
                    <a:pt x="678990" y="1075277"/>
                    <a:pt x="681514" y="951595"/>
                    <a:pt x="686562" y="891016"/>
                  </a:cubicBezTo>
                  <a:cubicBezTo>
                    <a:pt x="686562" y="887650"/>
                    <a:pt x="677307" y="885967"/>
                    <a:pt x="658797" y="885967"/>
                  </a:cubicBezTo>
                  <a:lnTo>
                    <a:pt x="648700" y="88596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rgbClr val="326199"/>
                </a:solidFill>
                <a:latin typeface="Calibri" panose="020F0502020204030204"/>
              </a:endParaRPr>
            </a:p>
          </p:txBody>
        </p:sp>
        <p:sp>
          <p:nvSpPr>
            <p:cNvPr id="13" name="Freeform: Shape 32">
              <a:extLst>
                <a:ext uri="{FF2B5EF4-FFF2-40B4-BE49-F238E27FC236}">
                  <a16:creationId xmlns:a16="http://schemas.microsoft.com/office/drawing/2014/main" id="{E94E75DB-E7FB-4D21-A315-E1CF4E7182B7}"/>
                </a:ext>
              </a:extLst>
            </p:cNvPr>
            <p:cNvSpPr/>
            <p:nvPr/>
          </p:nvSpPr>
          <p:spPr>
            <a:xfrm>
              <a:off x="3694986" y="7244047"/>
              <a:ext cx="709279" cy="1209055"/>
            </a:xfrm>
            <a:custGeom>
              <a:avLst/>
              <a:gdLst/>
              <a:ahLst/>
              <a:cxnLst/>
              <a:rect l="l" t="t" r="r" b="b"/>
              <a:pathLst>
                <a:path w="709279" h="1209055">
                  <a:moveTo>
                    <a:pt x="246102" y="0"/>
                  </a:moveTo>
                  <a:cubicBezTo>
                    <a:pt x="285646" y="0"/>
                    <a:pt x="305419" y="4206"/>
                    <a:pt x="305419" y="12620"/>
                  </a:cubicBezTo>
                  <a:cubicBezTo>
                    <a:pt x="300371" y="58055"/>
                    <a:pt x="297847" y="109799"/>
                    <a:pt x="297847" y="167854"/>
                  </a:cubicBezTo>
                  <a:cubicBezTo>
                    <a:pt x="297847" y="225909"/>
                    <a:pt x="299529" y="254936"/>
                    <a:pt x="302895" y="254936"/>
                  </a:cubicBezTo>
                  <a:cubicBezTo>
                    <a:pt x="306260" y="254936"/>
                    <a:pt x="309626" y="252833"/>
                    <a:pt x="312991" y="248626"/>
                  </a:cubicBezTo>
                  <a:cubicBezTo>
                    <a:pt x="316357" y="244419"/>
                    <a:pt x="321826" y="237688"/>
                    <a:pt x="329398" y="228433"/>
                  </a:cubicBezTo>
                  <a:cubicBezTo>
                    <a:pt x="336971" y="219178"/>
                    <a:pt x="352957" y="202771"/>
                    <a:pt x="377357" y="179212"/>
                  </a:cubicBezTo>
                  <a:cubicBezTo>
                    <a:pt x="401756" y="155654"/>
                    <a:pt x="428260" y="135461"/>
                    <a:pt x="456866" y="118634"/>
                  </a:cubicBezTo>
                  <a:cubicBezTo>
                    <a:pt x="529225" y="71517"/>
                    <a:pt x="606631" y="47958"/>
                    <a:pt x="689086" y="47958"/>
                  </a:cubicBezTo>
                  <a:cubicBezTo>
                    <a:pt x="702548" y="69834"/>
                    <a:pt x="709279" y="103489"/>
                    <a:pt x="709279" y="148923"/>
                  </a:cubicBezTo>
                  <a:cubicBezTo>
                    <a:pt x="709279" y="244840"/>
                    <a:pt x="697500" y="312991"/>
                    <a:pt x="673941" y="353377"/>
                  </a:cubicBezTo>
                  <a:lnTo>
                    <a:pt x="663845" y="373570"/>
                  </a:lnTo>
                  <a:lnTo>
                    <a:pt x="631031" y="368522"/>
                  </a:lnTo>
                  <a:cubicBezTo>
                    <a:pt x="509873" y="368522"/>
                    <a:pt x="414798" y="418163"/>
                    <a:pt x="345805" y="517445"/>
                  </a:cubicBezTo>
                  <a:cubicBezTo>
                    <a:pt x="318881" y="557831"/>
                    <a:pt x="305419" y="588121"/>
                    <a:pt x="305419" y="608314"/>
                  </a:cubicBezTo>
                  <a:lnTo>
                    <a:pt x="305419" y="830437"/>
                  </a:lnTo>
                  <a:cubicBezTo>
                    <a:pt x="305419" y="1032367"/>
                    <a:pt x="302895" y="1135856"/>
                    <a:pt x="297847" y="1140904"/>
                  </a:cubicBezTo>
                  <a:cubicBezTo>
                    <a:pt x="250730" y="1186338"/>
                    <a:pt x="158178" y="1209055"/>
                    <a:pt x="20193" y="1209055"/>
                  </a:cubicBezTo>
                  <a:cubicBezTo>
                    <a:pt x="6731" y="1209055"/>
                    <a:pt x="0" y="1206531"/>
                    <a:pt x="0" y="1201483"/>
                  </a:cubicBezTo>
                  <a:cubicBezTo>
                    <a:pt x="11779" y="1135856"/>
                    <a:pt x="17669" y="1002919"/>
                    <a:pt x="17669" y="802671"/>
                  </a:cubicBezTo>
                  <a:lnTo>
                    <a:pt x="12621" y="229695"/>
                  </a:lnTo>
                  <a:cubicBezTo>
                    <a:pt x="12621" y="130413"/>
                    <a:pt x="15986" y="77406"/>
                    <a:pt x="22717" y="70675"/>
                  </a:cubicBezTo>
                  <a:cubicBezTo>
                    <a:pt x="41227" y="52165"/>
                    <a:pt x="73200" y="35758"/>
                    <a:pt x="118634" y="21455"/>
                  </a:cubicBezTo>
                  <a:cubicBezTo>
                    <a:pt x="164068" y="7151"/>
                    <a:pt x="206558" y="0"/>
                    <a:pt x="2461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rgbClr val="326199"/>
                </a:solidFill>
                <a:latin typeface="Calibri" panose="020F0502020204030204"/>
              </a:endParaRPr>
            </a:p>
          </p:txBody>
        </p:sp>
        <p:sp>
          <p:nvSpPr>
            <p:cNvPr id="14" name="Freeform: Shape 35">
              <a:extLst>
                <a:ext uri="{FF2B5EF4-FFF2-40B4-BE49-F238E27FC236}">
                  <a16:creationId xmlns:a16="http://schemas.microsoft.com/office/drawing/2014/main" id="{BE3EA9CD-A984-4C4C-8F0B-5147B42E6368}"/>
                </a:ext>
              </a:extLst>
            </p:cNvPr>
            <p:cNvSpPr/>
            <p:nvPr/>
          </p:nvSpPr>
          <p:spPr>
            <a:xfrm>
              <a:off x="8775168" y="7244047"/>
              <a:ext cx="709279" cy="1209055"/>
            </a:xfrm>
            <a:custGeom>
              <a:avLst/>
              <a:gdLst/>
              <a:ahLst/>
              <a:cxnLst/>
              <a:rect l="l" t="t" r="r" b="b"/>
              <a:pathLst>
                <a:path w="709279" h="1209055">
                  <a:moveTo>
                    <a:pt x="246102" y="0"/>
                  </a:moveTo>
                  <a:cubicBezTo>
                    <a:pt x="285646" y="0"/>
                    <a:pt x="305418" y="4206"/>
                    <a:pt x="305418" y="12620"/>
                  </a:cubicBezTo>
                  <a:cubicBezTo>
                    <a:pt x="300370" y="58055"/>
                    <a:pt x="297846" y="109799"/>
                    <a:pt x="297846" y="167854"/>
                  </a:cubicBezTo>
                  <a:cubicBezTo>
                    <a:pt x="297846" y="225909"/>
                    <a:pt x="299530" y="254936"/>
                    <a:pt x="302894" y="254936"/>
                  </a:cubicBezTo>
                  <a:cubicBezTo>
                    <a:pt x="306260" y="254936"/>
                    <a:pt x="309626" y="252833"/>
                    <a:pt x="312991" y="248626"/>
                  </a:cubicBezTo>
                  <a:cubicBezTo>
                    <a:pt x="316356" y="244419"/>
                    <a:pt x="321825" y="237688"/>
                    <a:pt x="329398" y="228433"/>
                  </a:cubicBezTo>
                  <a:cubicBezTo>
                    <a:pt x="336970" y="219178"/>
                    <a:pt x="352956" y="202771"/>
                    <a:pt x="377356" y="179212"/>
                  </a:cubicBezTo>
                  <a:cubicBezTo>
                    <a:pt x="401756" y="155654"/>
                    <a:pt x="428260" y="135461"/>
                    <a:pt x="456866" y="118634"/>
                  </a:cubicBezTo>
                  <a:cubicBezTo>
                    <a:pt x="529224" y="71517"/>
                    <a:pt x="606630" y="47958"/>
                    <a:pt x="689086" y="47958"/>
                  </a:cubicBezTo>
                  <a:cubicBezTo>
                    <a:pt x="702548" y="69834"/>
                    <a:pt x="709279" y="103489"/>
                    <a:pt x="709279" y="148923"/>
                  </a:cubicBezTo>
                  <a:cubicBezTo>
                    <a:pt x="709279" y="244840"/>
                    <a:pt x="697500" y="312991"/>
                    <a:pt x="673941" y="353377"/>
                  </a:cubicBezTo>
                  <a:lnTo>
                    <a:pt x="663844" y="373570"/>
                  </a:lnTo>
                  <a:lnTo>
                    <a:pt x="631030" y="368522"/>
                  </a:lnTo>
                  <a:cubicBezTo>
                    <a:pt x="509873" y="368522"/>
                    <a:pt x="414798" y="418163"/>
                    <a:pt x="345804" y="517445"/>
                  </a:cubicBezTo>
                  <a:cubicBezTo>
                    <a:pt x="318880" y="557831"/>
                    <a:pt x="305418" y="588121"/>
                    <a:pt x="305418" y="608314"/>
                  </a:cubicBezTo>
                  <a:lnTo>
                    <a:pt x="305418" y="830437"/>
                  </a:lnTo>
                  <a:cubicBezTo>
                    <a:pt x="305418" y="1032367"/>
                    <a:pt x="302894" y="1135856"/>
                    <a:pt x="297846" y="1140904"/>
                  </a:cubicBezTo>
                  <a:cubicBezTo>
                    <a:pt x="250729" y="1186338"/>
                    <a:pt x="158178" y="1209055"/>
                    <a:pt x="20192" y="1209055"/>
                  </a:cubicBezTo>
                  <a:cubicBezTo>
                    <a:pt x="6730" y="1209055"/>
                    <a:pt x="0" y="1206531"/>
                    <a:pt x="0" y="1201483"/>
                  </a:cubicBezTo>
                  <a:cubicBezTo>
                    <a:pt x="11779" y="1135856"/>
                    <a:pt x="17668" y="1002919"/>
                    <a:pt x="17668" y="802671"/>
                  </a:cubicBezTo>
                  <a:lnTo>
                    <a:pt x="12620" y="229695"/>
                  </a:lnTo>
                  <a:cubicBezTo>
                    <a:pt x="12620" y="130413"/>
                    <a:pt x="15986" y="77406"/>
                    <a:pt x="22716" y="70675"/>
                  </a:cubicBezTo>
                  <a:cubicBezTo>
                    <a:pt x="41226" y="52165"/>
                    <a:pt x="73199" y="35758"/>
                    <a:pt x="118634" y="21455"/>
                  </a:cubicBezTo>
                  <a:cubicBezTo>
                    <a:pt x="164068" y="7151"/>
                    <a:pt x="206556" y="0"/>
                    <a:pt x="2461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rgbClr val="326199"/>
                </a:solidFill>
                <a:latin typeface="Calibri" panose="020F0502020204030204"/>
              </a:endParaRPr>
            </a:p>
          </p:txBody>
        </p:sp>
        <p:sp>
          <p:nvSpPr>
            <p:cNvPr id="15" name="Freeform: Shape 37">
              <a:extLst>
                <a:ext uri="{FF2B5EF4-FFF2-40B4-BE49-F238E27FC236}">
                  <a16:creationId xmlns:a16="http://schemas.microsoft.com/office/drawing/2014/main" id="{E796C894-DF39-44DA-B2B1-BB69EABC9E86}"/>
                </a:ext>
              </a:extLst>
            </p:cNvPr>
            <p:cNvSpPr/>
            <p:nvPr/>
          </p:nvSpPr>
          <p:spPr>
            <a:xfrm>
              <a:off x="5454253" y="7246571"/>
              <a:ext cx="1057609" cy="1284779"/>
            </a:xfrm>
            <a:custGeom>
              <a:avLst/>
              <a:gdLst/>
              <a:ahLst/>
              <a:cxnLst/>
              <a:rect l="l" t="t" r="r" b="b"/>
              <a:pathLst>
                <a:path w="1057609" h="1284779">
                  <a:moveTo>
                    <a:pt x="403860" y="0"/>
                  </a:moveTo>
                  <a:cubicBezTo>
                    <a:pt x="595694" y="0"/>
                    <a:pt x="737045" y="36600"/>
                    <a:pt x="827913" y="109799"/>
                  </a:cubicBezTo>
                  <a:cubicBezTo>
                    <a:pt x="918782" y="182999"/>
                    <a:pt x="964216" y="296164"/>
                    <a:pt x="964216" y="449294"/>
                  </a:cubicBezTo>
                  <a:lnTo>
                    <a:pt x="964216" y="578024"/>
                  </a:lnTo>
                  <a:cubicBezTo>
                    <a:pt x="964216" y="788368"/>
                    <a:pt x="966740" y="911209"/>
                    <a:pt x="971788" y="946547"/>
                  </a:cubicBezTo>
                  <a:cubicBezTo>
                    <a:pt x="985250" y="1039098"/>
                    <a:pt x="1013857" y="1105566"/>
                    <a:pt x="1057609" y="1145952"/>
                  </a:cubicBezTo>
                  <a:cubicBezTo>
                    <a:pt x="1057609" y="1164463"/>
                    <a:pt x="1024374" y="1192228"/>
                    <a:pt x="957906" y="1229248"/>
                  </a:cubicBezTo>
                  <a:cubicBezTo>
                    <a:pt x="891437" y="1266269"/>
                    <a:pt x="831279" y="1284779"/>
                    <a:pt x="777431" y="1284779"/>
                  </a:cubicBezTo>
                  <a:cubicBezTo>
                    <a:pt x="762286" y="1284779"/>
                    <a:pt x="746300" y="1262483"/>
                    <a:pt x="729472" y="1217890"/>
                  </a:cubicBezTo>
                  <a:cubicBezTo>
                    <a:pt x="712645" y="1173297"/>
                    <a:pt x="702969" y="1140063"/>
                    <a:pt x="700445" y="1118187"/>
                  </a:cubicBezTo>
                  <a:cubicBezTo>
                    <a:pt x="697921" y="1096311"/>
                    <a:pt x="695818" y="1085373"/>
                    <a:pt x="694135" y="1085373"/>
                  </a:cubicBezTo>
                  <a:lnTo>
                    <a:pt x="686562" y="1090422"/>
                  </a:lnTo>
                  <a:cubicBezTo>
                    <a:pt x="597377" y="1161097"/>
                    <a:pt x="493046" y="1196435"/>
                    <a:pt x="373571" y="1196435"/>
                  </a:cubicBezTo>
                  <a:cubicBezTo>
                    <a:pt x="254095" y="1196435"/>
                    <a:pt x="161965" y="1167407"/>
                    <a:pt x="97179" y="1109353"/>
                  </a:cubicBezTo>
                  <a:cubicBezTo>
                    <a:pt x="32393" y="1051298"/>
                    <a:pt x="0" y="975153"/>
                    <a:pt x="0" y="880919"/>
                  </a:cubicBezTo>
                  <a:cubicBezTo>
                    <a:pt x="0" y="786685"/>
                    <a:pt x="20614" y="707175"/>
                    <a:pt x="61841" y="642389"/>
                  </a:cubicBezTo>
                  <a:cubicBezTo>
                    <a:pt x="103069" y="577604"/>
                    <a:pt x="151448" y="528383"/>
                    <a:pt x="206978" y="494728"/>
                  </a:cubicBezTo>
                  <a:cubicBezTo>
                    <a:pt x="262509" y="461073"/>
                    <a:pt x="323930" y="434149"/>
                    <a:pt x="391239" y="413956"/>
                  </a:cubicBezTo>
                  <a:cubicBezTo>
                    <a:pt x="493888" y="380301"/>
                    <a:pt x="574659" y="363474"/>
                    <a:pt x="633556" y="363474"/>
                  </a:cubicBezTo>
                  <a:lnTo>
                    <a:pt x="638604" y="360949"/>
                  </a:lnTo>
                  <a:cubicBezTo>
                    <a:pt x="638604" y="278495"/>
                    <a:pt x="534273" y="237268"/>
                    <a:pt x="325613" y="237268"/>
                  </a:cubicBezTo>
                  <a:cubicBezTo>
                    <a:pt x="243157" y="237268"/>
                    <a:pt x="181737" y="240633"/>
                    <a:pt x="141351" y="247364"/>
                  </a:cubicBezTo>
                  <a:lnTo>
                    <a:pt x="138827" y="247364"/>
                  </a:lnTo>
                  <a:cubicBezTo>
                    <a:pt x="138827" y="213709"/>
                    <a:pt x="149344" y="171640"/>
                    <a:pt x="170378" y="121158"/>
                  </a:cubicBezTo>
                  <a:cubicBezTo>
                    <a:pt x="191413" y="70675"/>
                    <a:pt x="209082" y="37862"/>
                    <a:pt x="223385" y="22717"/>
                  </a:cubicBezTo>
                  <a:cubicBezTo>
                    <a:pt x="237689" y="7572"/>
                    <a:pt x="297847" y="0"/>
                    <a:pt x="403860" y="0"/>
                  </a:cubicBezTo>
                  <a:close/>
                  <a:moveTo>
                    <a:pt x="681514" y="588121"/>
                  </a:moveTo>
                  <a:cubicBezTo>
                    <a:pt x="568770" y="588121"/>
                    <a:pt x="471170" y="617569"/>
                    <a:pt x="388715" y="676465"/>
                  </a:cubicBezTo>
                  <a:cubicBezTo>
                    <a:pt x="336551" y="713486"/>
                    <a:pt x="310468" y="759761"/>
                    <a:pt x="310468" y="815292"/>
                  </a:cubicBezTo>
                  <a:cubicBezTo>
                    <a:pt x="310468" y="850630"/>
                    <a:pt x="323088" y="880078"/>
                    <a:pt x="348329" y="903636"/>
                  </a:cubicBezTo>
                  <a:cubicBezTo>
                    <a:pt x="373571" y="927195"/>
                    <a:pt x="411853" y="938974"/>
                    <a:pt x="463177" y="938974"/>
                  </a:cubicBezTo>
                  <a:cubicBezTo>
                    <a:pt x="514501" y="938974"/>
                    <a:pt x="564142" y="923829"/>
                    <a:pt x="612100" y="893540"/>
                  </a:cubicBezTo>
                  <a:cubicBezTo>
                    <a:pt x="660059" y="863250"/>
                    <a:pt x="684038" y="811927"/>
                    <a:pt x="684038" y="739568"/>
                  </a:cubicBezTo>
                  <a:lnTo>
                    <a:pt x="684038" y="643652"/>
                  </a:lnTo>
                  <a:cubicBezTo>
                    <a:pt x="684038" y="606631"/>
                    <a:pt x="683197" y="588121"/>
                    <a:pt x="681514" y="5881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rgbClr val="326199"/>
                </a:solidFill>
                <a:latin typeface="Calibri" panose="020F0502020204030204"/>
              </a:endParaRPr>
            </a:p>
          </p:txBody>
        </p:sp>
        <p:sp>
          <p:nvSpPr>
            <p:cNvPr id="16" name="Freeform: Shape 38">
              <a:extLst>
                <a:ext uri="{FF2B5EF4-FFF2-40B4-BE49-F238E27FC236}">
                  <a16:creationId xmlns:a16="http://schemas.microsoft.com/office/drawing/2014/main" id="{10363D3B-B139-428C-816F-8DF60FED3F5F}"/>
                </a:ext>
              </a:extLst>
            </p:cNvPr>
            <p:cNvSpPr/>
            <p:nvPr/>
          </p:nvSpPr>
          <p:spPr>
            <a:xfrm>
              <a:off x="4438174" y="7284433"/>
              <a:ext cx="928878" cy="1161097"/>
            </a:xfrm>
            <a:custGeom>
              <a:avLst/>
              <a:gdLst/>
              <a:ahLst/>
              <a:cxnLst/>
              <a:rect l="l" t="t" r="r" b="b"/>
              <a:pathLst>
                <a:path w="928878" h="1161097">
                  <a:moveTo>
                    <a:pt x="610839" y="0"/>
                  </a:moveTo>
                  <a:cubicBezTo>
                    <a:pt x="689928" y="0"/>
                    <a:pt x="762706" y="21034"/>
                    <a:pt x="829175" y="63103"/>
                  </a:cubicBezTo>
                  <a:cubicBezTo>
                    <a:pt x="895644" y="105171"/>
                    <a:pt x="928878" y="178792"/>
                    <a:pt x="928878" y="283964"/>
                  </a:cubicBezTo>
                  <a:cubicBezTo>
                    <a:pt x="928878" y="389136"/>
                    <a:pt x="883023" y="493045"/>
                    <a:pt x="791313" y="595693"/>
                  </a:cubicBezTo>
                  <a:cubicBezTo>
                    <a:pt x="699603" y="698341"/>
                    <a:pt x="574659" y="776589"/>
                    <a:pt x="416481" y="830437"/>
                  </a:cubicBezTo>
                  <a:cubicBezTo>
                    <a:pt x="416481" y="850630"/>
                    <a:pt x="437094" y="867037"/>
                    <a:pt x="478322" y="879657"/>
                  </a:cubicBezTo>
                  <a:cubicBezTo>
                    <a:pt x="519549" y="892278"/>
                    <a:pt x="560356" y="898588"/>
                    <a:pt x="600742" y="898588"/>
                  </a:cubicBezTo>
                  <a:cubicBezTo>
                    <a:pt x="728630" y="898588"/>
                    <a:pt x="829596" y="875871"/>
                    <a:pt x="903637" y="830437"/>
                  </a:cubicBezTo>
                  <a:cubicBezTo>
                    <a:pt x="905319" y="828754"/>
                    <a:pt x="907843" y="827912"/>
                    <a:pt x="911209" y="827912"/>
                  </a:cubicBezTo>
                  <a:cubicBezTo>
                    <a:pt x="914575" y="827912"/>
                    <a:pt x="916257" y="843899"/>
                    <a:pt x="916257" y="875871"/>
                  </a:cubicBezTo>
                  <a:cubicBezTo>
                    <a:pt x="916257" y="973470"/>
                    <a:pt x="895223" y="1049194"/>
                    <a:pt x="853154" y="1103042"/>
                  </a:cubicBezTo>
                  <a:cubicBezTo>
                    <a:pt x="795941" y="1141745"/>
                    <a:pt x="684038" y="1161097"/>
                    <a:pt x="517446" y="1161097"/>
                  </a:cubicBezTo>
                  <a:cubicBezTo>
                    <a:pt x="350854" y="1161097"/>
                    <a:pt x="222964" y="1111456"/>
                    <a:pt x="133779" y="1012174"/>
                  </a:cubicBezTo>
                  <a:cubicBezTo>
                    <a:pt x="44593" y="912891"/>
                    <a:pt x="0" y="780375"/>
                    <a:pt x="0" y="614624"/>
                  </a:cubicBezTo>
                  <a:cubicBezTo>
                    <a:pt x="0" y="448873"/>
                    <a:pt x="53427" y="304998"/>
                    <a:pt x="160282" y="182999"/>
                  </a:cubicBezTo>
                  <a:cubicBezTo>
                    <a:pt x="267137" y="60999"/>
                    <a:pt x="417322" y="0"/>
                    <a:pt x="610839" y="0"/>
                  </a:cubicBezTo>
                  <a:close/>
                  <a:moveTo>
                    <a:pt x="555307" y="227171"/>
                  </a:moveTo>
                  <a:cubicBezTo>
                    <a:pt x="486315" y="227171"/>
                    <a:pt x="425736" y="262508"/>
                    <a:pt x="373570" y="333184"/>
                  </a:cubicBezTo>
                  <a:cubicBezTo>
                    <a:pt x="321405" y="403860"/>
                    <a:pt x="295323" y="488838"/>
                    <a:pt x="295323" y="588121"/>
                  </a:cubicBezTo>
                  <a:cubicBezTo>
                    <a:pt x="295323" y="611679"/>
                    <a:pt x="298688" y="623458"/>
                    <a:pt x="305419" y="623458"/>
                  </a:cubicBezTo>
                  <a:cubicBezTo>
                    <a:pt x="365998" y="621776"/>
                    <a:pt x="435832" y="586859"/>
                    <a:pt x="514922" y="518707"/>
                  </a:cubicBezTo>
                  <a:cubicBezTo>
                    <a:pt x="594011" y="450556"/>
                    <a:pt x="633555" y="377777"/>
                    <a:pt x="633555" y="300370"/>
                  </a:cubicBezTo>
                  <a:cubicBezTo>
                    <a:pt x="633555" y="251571"/>
                    <a:pt x="607473" y="227171"/>
                    <a:pt x="555307" y="22717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rgbClr val="326199"/>
                </a:solidFill>
                <a:latin typeface="Calibri" panose="020F0502020204030204"/>
              </a:endParaRPr>
            </a:p>
          </p:txBody>
        </p:sp>
        <p:sp>
          <p:nvSpPr>
            <p:cNvPr id="17" name="Freeform: Shape 39">
              <a:extLst>
                <a:ext uri="{FF2B5EF4-FFF2-40B4-BE49-F238E27FC236}">
                  <a16:creationId xmlns:a16="http://schemas.microsoft.com/office/drawing/2014/main" id="{6D187401-F9B7-4D48-8A0A-A46255C9E67A}"/>
                </a:ext>
              </a:extLst>
            </p:cNvPr>
            <p:cNvSpPr/>
            <p:nvPr/>
          </p:nvSpPr>
          <p:spPr>
            <a:xfrm>
              <a:off x="7625584" y="7244047"/>
              <a:ext cx="1042154" cy="1209055"/>
            </a:xfrm>
            <a:custGeom>
              <a:avLst/>
              <a:gdLst/>
              <a:ahLst/>
              <a:cxnLst/>
              <a:rect l="l" t="t" r="r" b="b"/>
              <a:pathLst>
                <a:path w="1073494" h="1245414">
                  <a:moveTo>
                    <a:pt x="578002" y="0"/>
                  </a:moveTo>
                  <a:cubicBezTo>
                    <a:pt x="908330" y="0"/>
                    <a:pt x="1073494" y="205840"/>
                    <a:pt x="1073494" y="617518"/>
                  </a:cubicBezTo>
                  <a:cubicBezTo>
                    <a:pt x="1073494" y="744691"/>
                    <a:pt x="1051742" y="858245"/>
                    <a:pt x="1008238" y="958180"/>
                  </a:cubicBezTo>
                  <a:cubicBezTo>
                    <a:pt x="983336" y="1015103"/>
                    <a:pt x="950543" y="1064203"/>
                    <a:pt x="909859" y="1105480"/>
                  </a:cubicBezTo>
                  <a:cubicBezTo>
                    <a:pt x="869175" y="1146758"/>
                    <a:pt x="815456" y="1180399"/>
                    <a:pt x="748702" y="1206405"/>
                  </a:cubicBezTo>
                  <a:cubicBezTo>
                    <a:pt x="681948" y="1232411"/>
                    <a:pt x="605559" y="1245414"/>
                    <a:pt x="519536" y="1245414"/>
                  </a:cubicBezTo>
                  <a:cubicBezTo>
                    <a:pt x="343126" y="1245414"/>
                    <a:pt x="212434" y="1194311"/>
                    <a:pt x="127461" y="1092103"/>
                  </a:cubicBezTo>
                  <a:cubicBezTo>
                    <a:pt x="42487" y="989895"/>
                    <a:pt x="0" y="862079"/>
                    <a:pt x="0" y="708653"/>
                  </a:cubicBezTo>
                  <a:cubicBezTo>
                    <a:pt x="0" y="635135"/>
                    <a:pt x="8758" y="566268"/>
                    <a:pt x="26275" y="502052"/>
                  </a:cubicBezTo>
                  <a:cubicBezTo>
                    <a:pt x="43792" y="437835"/>
                    <a:pt x="60505" y="391643"/>
                    <a:pt x="76416" y="363473"/>
                  </a:cubicBezTo>
                  <a:cubicBezTo>
                    <a:pt x="92326" y="335304"/>
                    <a:pt x="106315" y="317828"/>
                    <a:pt x="118383" y="311046"/>
                  </a:cubicBezTo>
                  <a:cubicBezTo>
                    <a:pt x="130450" y="304264"/>
                    <a:pt x="169610" y="300872"/>
                    <a:pt x="235861" y="300872"/>
                  </a:cubicBezTo>
                  <a:lnTo>
                    <a:pt x="251005" y="300872"/>
                  </a:lnTo>
                  <a:cubicBezTo>
                    <a:pt x="251005" y="251745"/>
                    <a:pt x="262826" y="204749"/>
                    <a:pt x="286468" y="159884"/>
                  </a:cubicBezTo>
                  <a:cubicBezTo>
                    <a:pt x="310109" y="115019"/>
                    <a:pt x="338407" y="84079"/>
                    <a:pt x="371359" y="67065"/>
                  </a:cubicBezTo>
                  <a:cubicBezTo>
                    <a:pt x="446283" y="22355"/>
                    <a:pt x="515164" y="0"/>
                    <a:pt x="578002" y="0"/>
                  </a:cubicBezTo>
                  <a:close/>
                  <a:moveTo>
                    <a:pt x="593474" y="217268"/>
                  </a:moveTo>
                  <a:cubicBezTo>
                    <a:pt x="552617" y="217268"/>
                    <a:pt x="521540" y="228655"/>
                    <a:pt x="500244" y="251430"/>
                  </a:cubicBezTo>
                  <a:cubicBezTo>
                    <a:pt x="478948" y="274205"/>
                    <a:pt x="468300" y="304378"/>
                    <a:pt x="468300" y="341949"/>
                  </a:cubicBezTo>
                  <a:cubicBezTo>
                    <a:pt x="468300" y="379520"/>
                    <a:pt x="480773" y="424928"/>
                    <a:pt x="505721" y="478173"/>
                  </a:cubicBezTo>
                  <a:cubicBezTo>
                    <a:pt x="530668" y="531417"/>
                    <a:pt x="556496" y="574296"/>
                    <a:pt x="583205" y="606811"/>
                  </a:cubicBezTo>
                  <a:lnTo>
                    <a:pt x="623049" y="657499"/>
                  </a:lnTo>
                  <a:cubicBezTo>
                    <a:pt x="623049" y="683295"/>
                    <a:pt x="599375" y="702907"/>
                    <a:pt x="552028" y="716335"/>
                  </a:cubicBezTo>
                  <a:cubicBezTo>
                    <a:pt x="504680" y="729762"/>
                    <a:pt x="467487" y="736476"/>
                    <a:pt x="440450" y="736476"/>
                  </a:cubicBezTo>
                  <a:cubicBezTo>
                    <a:pt x="429022" y="736476"/>
                    <a:pt x="413408" y="724344"/>
                    <a:pt x="393609" y="700082"/>
                  </a:cubicBezTo>
                  <a:cubicBezTo>
                    <a:pt x="373810" y="675819"/>
                    <a:pt x="351811" y="640375"/>
                    <a:pt x="327613" y="593748"/>
                  </a:cubicBezTo>
                  <a:cubicBezTo>
                    <a:pt x="303414" y="547122"/>
                    <a:pt x="288175" y="502431"/>
                    <a:pt x="281895" y="459675"/>
                  </a:cubicBezTo>
                  <a:cubicBezTo>
                    <a:pt x="282442" y="471194"/>
                    <a:pt x="277828" y="501933"/>
                    <a:pt x="268052" y="551891"/>
                  </a:cubicBezTo>
                  <a:cubicBezTo>
                    <a:pt x="258275" y="601850"/>
                    <a:pt x="253387" y="651237"/>
                    <a:pt x="253387" y="700055"/>
                  </a:cubicBezTo>
                  <a:cubicBezTo>
                    <a:pt x="253387" y="793161"/>
                    <a:pt x="278873" y="871978"/>
                    <a:pt x="329845" y="936505"/>
                  </a:cubicBezTo>
                  <a:cubicBezTo>
                    <a:pt x="380816" y="1001032"/>
                    <a:pt x="444621" y="1033295"/>
                    <a:pt x="521262" y="1033295"/>
                  </a:cubicBezTo>
                  <a:cubicBezTo>
                    <a:pt x="718191" y="1033295"/>
                    <a:pt x="816656" y="890120"/>
                    <a:pt x="816656" y="603771"/>
                  </a:cubicBezTo>
                  <a:cubicBezTo>
                    <a:pt x="816656" y="346102"/>
                    <a:pt x="742262" y="217268"/>
                    <a:pt x="593474" y="217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rgbClr val="326199"/>
                </a:solidFill>
                <a:latin typeface="Calibri" panose="020F0502020204030204"/>
              </a:endParaRPr>
            </a:p>
          </p:txBody>
        </p:sp>
      </p:grpSp>
      <p:sp>
        <p:nvSpPr>
          <p:cNvPr id="18" name="Shape 2608"/>
          <p:cNvSpPr/>
          <p:nvPr/>
        </p:nvSpPr>
        <p:spPr>
          <a:xfrm>
            <a:off x="11436124" y="336346"/>
            <a:ext cx="351595" cy="287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26" fontAlgn="base">
              <a:spcBef>
                <a:spcPct val="0"/>
              </a:spcBef>
              <a:spcAft>
                <a:spcPct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Calibri" charset="0"/>
              <a:cs typeface="Calibri" charset="0"/>
              <a:sym typeface="Gill Sans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1218411" y="5780315"/>
            <a:ext cx="435426" cy="435426"/>
            <a:chOff x="5878287" y="893796"/>
            <a:chExt cx="435426" cy="435426"/>
          </a:xfrm>
        </p:grpSpPr>
        <p:sp>
          <p:nvSpPr>
            <p:cNvPr id="21" name="Oval 20"/>
            <p:cNvSpPr/>
            <p:nvPr/>
          </p:nvSpPr>
          <p:spPr>
            <a:xfrm>
              <a:off x="5878287" y="893796"/>
              <a:ext cx="435426" cy="435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hape 2902"/>
            <p:cNvSpPr/>
            <p:nvPr/>
          </p:nvSpPr>
          <p:spPr>
            <a:xfrm>
              <a:off x="6032500" y="984509"/>
              <a:ext cx="127000" cy="25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84" y="10418"/>
                  </a:moveTo>
                  <a:lnTo>
                    <a:pt x="1844" y="158"/>
                  </a:lnTo>
                  <a:cubicBezTo>
                    <a:pt x="1648" y="61"/>
                    <a:pt x="1378" y="0"/>
                    <a:pt x="1080" y="0"/>
                  </a:cubicBezTo>
                  <a:cubicBezTo>
                    <a:pt x="483" y="0"/>
                    <a:pt x="0" y="242"/>
                    <a:pt x="0" y="540"/>
                  </a:cubicBezTo>
                  <a:cubicBezTo>
                    <a:pt x="0" y="689"/>
                    <a:pt x="121" y="824"/>
                    <a:pt x="316" y="922"/>
                  </a:cubicBezTo>
                  <a:lnTo>
                    <a:pt x="19033" y="10800"/>
                  </a:lnTo>
                  <a:lnTo>
                    <a:pt x="316" y="20678"/>
                  </a:lnTo>
                  <a:cubicBezTo>
                    <a:pt x="121" y="20776"/>
                    <a:pt x="0" y="20911"/>
                    <a:pt x="0" y="21060"/>
                  </a:cubicBezTo>
                  <a:cubicBezTo>
                    <a:pt x="0" y="21358"/>
                    <a:pt x="483" y="21600"/>
                    <a:pt x="1080" y="21600"/>
                  </a:cubicBezTo>
                  <a:cubicBezTo>
                    <a:pt x="1378" y="21600"/>
                    <a:pt x="1648" y="21540"/>
                    <a:pt x="1844" y="21442"/>
                  </a:cubicBezTo>
                  <a:lnTo>
                    <a:pt x="21284" y="11182"/>
                  </a:lnTo>
                  <a:cubicBezTo>
                    <a:pt x="21479" y="11084"/>
                    <a:pt x="21600" y="10949"/>
                    <a:pt x="21600" y="10800"/>
                  </a:cubicBezTo>
                  <a:cubicBezTo>
                    <a:pt x="21600" y="10651"/>
                    <a:pt x="21479" y="10516"/>
                    <a:pt x="21284" y="10418"/>
                  </a:cubicBezTo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26" fontAlgn="base">
                <a:spcBef>
                  <a:spcPct val="0"/>
                </a:spcBef>
                <a:spcAft>
                  <a:spcPct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Calibri" charset="0"/>
                <a:cs typeface="Calibri" charset="0"/>
                <a:sym typeface="Gill Sans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38164" y="5780315"/>
            <a:ext cx="435426" cy="435426"/>
            <a:chOff x="8006295" y="562610"/>
            <a:chExt cx="435426" cy="435426"/>
          </a:xfrm>
        </p:grpSpPr>
        <p:sp>
          <p:nvSpPr>
            <p:cNvPr id="24" name="Oval 23"/>
            <p:cNvSpPr/>
            <p:nvPr/>
          </p:nvSpPr>
          <p:spPr>
            <a:xfrm>
              <a:off x="8006295" y="562610"/>
              <a:ext cx="435426" cy="4354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hape 2901"/>
            <p:cNvSpPr/>
            <p:nvPr/>
          </p:nvSpPr>
          <p:spPr>
            <a:xfrm>
              <a:off x="8160508" y="653323"/>
              <a:ext cx="127000" cy="25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67" y="10800"/>
                  </a:moveTo>
                  <a:lnTo>
                    <a:pt x="21284" y="922"/>
                  </a:lnTo>
                  <a:cubicBezTo>
                    <a:pt x="21480" y="824"/>
                    <a:pt x="21600" y="689"/>
                    <a:pt x="21600" y="540"/>
                  </a:cubicBezTo>
                  <a:cubicBezTo>
                    <a:pt x="21600" y="242"/>
                    <a:pt x="21117" y="0"/>
                    <a:pt x="20520" y="0"/>
                  </a:cubicBezTo>
                  <a:cubicBezTo>
                    <a:pt x="20222" y="0"/>
                    <a:pt x="19953" y="61"/>
                    <a:pt x="19756" y="158"/>
                  </a:cubicBezTo>
                  <a:lnTo>
                    <a:pt x="316" y="10418"/>
                  </a:lnTo>
                  <a:cubicBezTo>
                    <a:pt x="121" y="10516"/>
                    <a:pt x="0" y="10651"/>
                    <a:pt x="0" y="10800"/>
                  </a:cubicBezTo>
                  <a:cubicBezTo>
                    <a:pt x="0" y="10949"/>
                    <a:pt x="120" y="11084"/>
                    <a:pt x="316" y="11182"/>
                  </a:cubicBezTo>
                  <a:lnTo>
                    <a:pt x="19756" y="21442"/>
                  </a:lnTo>
                  <a:cubicBezTo>
                    <a:pt x="19953" y="21540"/>
                    <a:pt x="20222" y="21600"/>
                    <a:pt x="20520" y="21600"/>
                  </a:cubicBezTo>
                  <a:cubicBezTo>
                    <a:pt x="21117" y="21600"/>
                    <a:pt x="21600" y="21358"/>
                    <a:pt x="21600" y="21060"/>
                  </a:cubicBezTo>
                  <a:cubicBezTo>
                    <a:pt x="21600" y="20911"/>
                    <a:pt x="21480" y="20776"/>
                    <a:pt x="21284" y="20678"/>
                  </a:cubicBezTo>
                  <a:cubicBezTo>
                    <a:pt x="21284" y="20678"/>
                    <a:pt x="2567" y="10800"/>
                    <a:pt x="2567" y="108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26" fontAlgn="base">
                <a:spcBef>
                  <a:spcPct val="0"/>
                </a:spcBef>
                <a:spcAft>
                  <a:spcPct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Calibri" charset="0"/>
                <a:cs typeface="Calibri" charset="0"/>
                <a:sym typeface="Gill Sans"/>
              </a:endParaRPr>
            </a:p>
          </p:txBody>
        </p:sp>
      </p:grpSp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6" t="5374" r="6979" b="23875"/>
          <a:stretch/>
        </p:blipFill>
        <p:spPr>
          <a:solidFill>
            <a:schemeClr val="bg1">
              <a:lumMod val="95000"/>
            </a:schemeClr>
          </a:solidFill>
        </p:spPr>
      </p:pic>
      <p:pic>
        <p:nvPicPr>
          <p:cNvPr id="7" name="Picture Placeholder 6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5" t="11291" r="455" b="28551"/>
          <a:stretch/>
        </p:blipFill>
        <p:spPr>
          <a:solidFill>
            <a:schemeClr val="bg1">
              <a:lumMod val="95000"/>
            </a:schemeClr>
          </a:solidFill>
        </p:spPr>
      </p:pic>
      <p:pic>
        <p:nvPicPr>
          <p:cNvPr id="8" name="Picture Placeholder 7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" t="2265" r="-455" b="30594"/>
          <a:stretch/>
        </p:blipFill>
        <p:spPr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56766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10000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" grpId="0"/>
      <p:bldP spid="4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549847" y="1265830"/>
            <a:ext cx="4326340" cy="432634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42284" y="2881385"/>
            <a:ext cx="404553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</a:p>
          <a:p>
            <a:pPr algn="just" fontAlgn="base">
              <a:lnSpc>
                <a:spcPct val="120000"/>
              </a:lnSpc>
            </a:pPr>
            <a:endParaRPr lang="en-US" sz="1200" dirty="0">
              <a:solidFill>
                <a:schemeClr val="bg1"/>
              </a:solidFill>
              <a:latin typeface="EB Garamond" panose="02000502000000000000" pitchFamily="2" charset="0"/>
              <a:cs typeface="Segoe UI Light" panose="020B0502040204020203" pitchFamily="34" charset="0"/>
            </a:endParaRPr>
          </a:p>
          <a:p>
            <a:pPr algn="just" fontAlgn="base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He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was promoted to the role in October 2018 as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Figliulo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&amp; Partners rebranded to Fig.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842284" y="1699663"/>
            <a:ext cx="3648756" cy="1051092"/>
            <a:chOff x="6842284" y="1699663"/>
            <a:chExt cx="3648756" cy="1051092"/>
          </a:xfrm>
        </p:grpSpPr>
        <p:sp>
          <p:nvSpPr>
            <p:cNvPr id="7" name="TextBox 6"/>
            <p:cNvSpPr txBox="1"/>
            <p:nvPr/>
          </p:nvSpPr>
          <p:spPr>
            <a:xfrm>
              <a:off x="6842284" y="1981314"/>
              <a:ext cx="364875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4400" b="1" dirty="0">
                  <a:solidFill>
                    <a:schemeClr val="bg1"/>
                  </a:solidFill>
                  <a:latin typeface="Philosopher" panose="02000503000000020004" pitchFamily="2" charset="0"/>
                </a:rPr>
                <a:t>About Dayton</a:t>
              </a:r>
              <a:endParaRPr lang="en-US" sz="4400" b="1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42284" y="1699663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938958" y="4767502"/>
            <a:ext cx="1162596" cy="384731"/>
            <a:chOff x="6938958" y="4767502"/>
            <a:chExt cx="1162596" cy="384731"/>
          </a:xfrm>
        </p:grpSpPr>
        <p:sp>
          <p:nvSpPr>
            <p:cNvPr id="10" name="Rounded Rectangle 9"/>
            <p:cNvSpPr/>
            <p:nvPr/>
          </p:nvSpPr>
          <p:spPr>
            <a:xfrm>
              <a:off x="6938958" y="4767502"/>
              <a:ext cx="1162596" cy="3847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dist="76200" dir="1800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116139" y="4803653"/>
              <a:ext cx="8082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B Garamond" panose="02000502000000000000" pitchFamily="2" charset="0"/>
                </a:rPr>
                <a:t>Preview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EB Garamond" panose="02000502000000000000" pitchFamily="2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317924" y="4767502"/>
            <a:ext cx="1162596" cy="390834"/>
            <a:chOff x="8317924" y="4767502"/>
            <a:chExt cx="1162596" cy="390834"/>
          </a:xfrm>
        </p:grpSpPr>
        <p:sp>
          <p:nvSpPr>
            <p:cNvPr id="12" name="Rounded Rectangle 11"/>
            <p:cNvSpPr/>
            <p:nvPr/>
          </p:nvSpPr>
          <p:spPr>
            <a:xfrm>
              <a:off x="8317924" y="4767502"/>
              <a:ext cx="1162596" cy="390834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611323" y="4803653"/>
              <a:ext cx="5757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bg1"/>
                  </a:solidFill>
                  <a:latin typeface="EB Garamond" panose="02000502000000000000" pitchFamily="2" charset="0"/>
                </a:rPr>
                <a:t>Next</a:t>
              </a:r>
              <a:endParaRPr lang="en-US" sz="1600" dirty="0">
                <a:solidFill>
                  <a:schemeClr val="bg1"/>
                </a:solidFill>
                <a:latin typeface="EB Garamond" panose="02000502000000000000" pitchFamily="2" charset="0"/>
              </a:endParaRPr>
            </a:p>
          </p:txBody>
        </p:sp>
      </p:grp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070AB42-906B-48D7-8927-21EDE9CF87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3276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84968" y="2983903"/>
            <a:ext cx="404553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084968" y="1802181"/>
            <a:ext cx="3648756" cy="1051092"/>
            <a:chOff x="1084968" y="1802181"/>
            <a:chExt cx="3648756" cy="1051092"/>
          </a:xfrm>
        </p:grpSpPr>
        <p:sp>
          <p:nvSpPr>
            <p:cNvPr id="8" name="TextBox 7"/>
            <p:cNvSpPr txBox="1"/>
            <p:nvPr/>
          </p:nvSpPr>
          <p:spPr>
            <a:xfrm>
              <a:off x="1084968" y="2083832"/>
              <a:ext cx="364875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About Dayton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84968" y="1802181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1223164" y="4356828"/>
            <a:ext cx="3869183" cy="0"/>
          </a:xfrm>
          <a:prstGeom prst="line">
            <a:avLst/>
          </a:prstGeom>
          <a:ln w="85725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223164" y="4356828"/>
            <a:ext cx="3246074" cy="0"/>
          </a:xfrm>
          <a:prstGeom prst="line">
            <a:avLst/>
          </a:prstGeom>
          <a:ln w="85725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107052" y="3924069"/>
            <a:ext cx="4023446" cy="307778"/>
            <a:chOff x="1107052" y="3924069"/>
            <a:chExt cx="4023446" cy="307778"/>
          </a:xfrm>
        </p:grpSpPr>
        <p:sp>
          <p:nvSpPr>
            <p:cNvPr id="12" name="TextBox 11"/>
            <p:cNvSpPr txBox="1"/>
            <p:nvPr/>
          </p:nvSpPr>
          <p:spPr>
            <a:xfrm>
              <a:off x="1107052" y="3924070"/>
              <a:ext cx="13229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hilosopher" panose="02000503000000020004" pitchFamily="2" charset="0"/>
                </a:rPr>
                <a:t>Your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25231" y="3924069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hilosopher" panose="02000503000000020004" pitchFamily="2" charset="0"/>
                </a:rPr>
                <a:t>90%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1223164" y="4987139"/>
            <a:ext cx="3869183" cy="0"/>
          </a:xfrm>
          <a:prstGeom prst="line">
            <a:avLst/>
          </a:prstGeom>
          <a:ln w="85725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23164" y="4987139"/>
            <a:ext cx="2975069" cy="0"/>
          </a:xfrm>
          <a:prstGeom prst="line">
            <a:avLst/>
          </a:prstGeom>
          <a:ln w="85725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107052" y="4554380"/>
            <a:ext cx="4023446" cy="307778"/>
            <a:chOff x="1107052" y="4554380"/>
            <a:chExt cx="4023446" cy="307778"/>
          </a:xfrm>
        </p:grpSpPr>
        <p:sp>
          <p:nvSpPr>
            <p:cNvPr id="16" name="TextBox 15"/>
            <p:cNvSpPr txBox="1"/>
            <p:nvPr/>
          </p:nvSpPr>
          <p:spPr>
            <a:xfrm>
              <a:off x="1107052" y="4554381"/>
              <a:ext cx="13229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hilosopher" panose="02000503000000020004" pitchFamily="2" charset="0"/>
                </a:rPr>
                <a:t>Your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631643" y="4554380"/>
              <a:ext cx="498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hilosopher" panose="02000503000000020004" pitchFamily="2" charset="0"/>
                </a:rPr>
                <a:t>85%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DA4B520-B853-4253-BAB2-598C3512D7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9215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0334" y="1757483"/>
            <a:ext cx="4686797" cy="389333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5336275"/>
            <a:ext cx="12192000" cy="1521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26684" y="2272834"/>
            <a:ext cx="4045530" cy="9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026684" y="1091112"/>
            <a:ext cx="2483757" cy="1051092"/>
            <a:chOff x="1026684" y="1091112"/>
            <a:chExt cx="2483757" cy="1051092"/>
          </a:xfrm>
        </p:grpSpPr>
        <p:sp>
          <p:nvSpPr>
            <p:cNvPr id="4" name="TextBox 3"/>
            <p:cNvSpPr txBox="1"/>
            <p:nvPr/>
          </p:nvSpPr>
          <p:spPr>
            <a:xfrm>
              <a:off x="1026684" y="1372763"/>
              <a:ext cx="248375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About Us</a:t>
              </a:r>
              <a:endPara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26684" y="1091112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7" name="Rounded Rectangle 6"/>
          <p:cNvSpPr/>
          <p:nvPr/>
        </p:nvSpPr>
        <p:spPr>
          <a:xfrm>
            <a:off x="1123235" y="3587289"/>
            <a:ext cx="2388358" cy="2452560"/>
          </a:xfrm>
          <a:prstGeom prst="roundRect">
            <a:avLst>
              <a:gd name="adj" fmla="val 1791"/>
            </a:avLst>
          </a:prstGeom>
          <a:solidFill>
            <a:schemeClr val="accent4"/>
          </a:solidFill>
          <a:ln>
            <a:noFill/>
          </a:ln>
          <a:effectLst>
            <a:outerShdw blurRad="317500" dist="76200" dir="1800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729958" y="3587289"/>
            <a:ext cx="2388358" cy="2452560"/>
          </a:xfrm>
          <a:prstGeom prst="roundRect">
            <a:avLst>
              <a:gd name="adj" fmla="val 1791"/>
            </a:avLst>
          </a:prstGeom>
          <a:solidFill>
            <a:schemeClr val="accent4"/>
          </a:solidFill>
          <a:ln>
            <a:noFill/>
          </a:ln>
          <a:effectLst>
            <a:outerShdw blurRad="317500" dist="76200" dir="1800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343534" y="3796818"/>
            <a:ext cx="1947759" cy="2142685"/>
            <a:chOff x="1343534" y="3796818"/>
            <a:chExt cx="1947759" cy="2142685"/>
          </a:xfrm>
        </p:grpSpPr>
        <p:grpSp>
          <p:nvGrpSpPr>
            <p:cNvPr id="12" name="Google Shape;9429;p60"/>
            <p:cNvGrpSpPr/>
            <p:nvPr/>
          </p:nvGrpSpPr>
          <p:grpSpPr>
            <a:xfrm>
              <a:off x="1450961" y="3796818"/>
              <a:ext cx="460721" cy="458483"/>
              <a:chOff x="-41695775" y="2683025"/>
              <a:chExt cx="319000" cy="317450"/>
            </a:xfrm>
            <a:solidFill>
              <a:schemeClr val="bg1"/>
            </a:solidFill>
          </p:grpSpPr>
          <p:sp>
            <p:nvSpPr>
              <p:cNvPr id="13" name="Google Shape;9430;p60"/>
              <p:cNvSpPr/>
              <p:nvPr/>
            </p:nvSpPr>
            <p:spPr>
              <a:xfrm>
                <a:off x="-41695775" y="2683025"/>
                <a:ext cx="319000" cy="31745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698" extrusionOk="0">
                    <a:moveTo>
                      <a:pt x="6238" y="2521"/>
                    </a:moveTo>
                    <a:lnTo>
                      <a:pt x="10240" y="5199"/>
                    </a:lnTo>
                    <a:lnTo>
                      <a:pt x="10240" y="11815"/>
                    </a:lnTo>
                    <a:lnTo>
                      <a:pt x="2521" y="11815"/>
                    </a:lnTo>
                    <a:lnTo>
                      <a:pt x="2521" y="5199"/>
                    </a:lnTo>
                    <a:lnTo>
                      <a:pt x="6238" y="2521"/>
                    </a:lnTo>
                    <a:close/>
                    <a:moveTo>
                      <a:pt x="6270" y="1"/>
                    </a:moveTo>
                    <a:cubicBezTo>
                      <a:pt x="6049" y="1"/>
                      <a:pt x="5860" y="190"/>
                      <a:pt x="5860" y="379"/>
                    </a:cubicBezTo>
                    <a:lnTo>
                      <a:pt x="5860" y="1859"/>
                    </a:lnTo>
                    <a:lnTo>
                      <a:pt x="1891" y="4695"/>
                    </a:lnTo>
                    <a:lnTo>
                      <a:pt x="221" y="5861"/>
                    </a:lnTo>
                    <a:cubicBezTo>
                      <a:pt x="32" y="5987"/>
                      <a:pt x="0" y="6270"/>
                      <a:pt x="158" y="6459"/>
                    </a:cubicBezTo>
                    <a:cubicBezTo>
                      <a:pt x="229" y="6566"/>
                      <a:pt x="342" y="6623"/>
                      <a:pt x="466" y="6623"/>
                    </a:cubicBezTo>
                    <a:cubicBezTo>
                      <a:pt x="560" y="6623"/>
                      <a:pt x="661" y="6590"/>
                      <a:pt x="757" y="6522"/>
                    </a:cubicBezTo>
                    <a:lnTo>
                      <a:pt x="1733" y="5829"/>
                    </a:lnTo>
                    <a:lnTo>
                      <a:pt x="1733" y="12288"/>
                    </a:lnTo>
                    <a:cubicBezTo>
                      <a:pt x="1733" y="12508"/>
                      <a:pt x="1922" y="12697"/>
                      <a:pt x="2111" y="12697"/>
                    </a:cubicBezTo>
                    <a:lnTo>
                      <a:pt x="10649" y="12697"/>
                    </a:lnTo>
                    <a:cubicBezTo>
                      <a:pt x="10901" y="12697"/>
                      <a:pt x="11059" y="12508"/>
                      <a:pt x="11059" y="12288"/>
                    </a:cubicBezTo>
                    <a:lnTo>
                      <a:pt x="11059" y="5798"/>
                    </a:lnTo>
                    <a:lnTo>
                      <a:pt x="12035" y="6491"/>
                    </a:lnTo>
                    <a:cubicBezTo>
                      <a:pt x="12114" y="6543"/>
                      <a:pt x="12204" y="6568"/>
                      <a:pt x="12294" y="6568"/>
                    </a:cubicBezTo>
                    <a:cubicBezTo>
                      <a:pt x="12418" y="6568"/>
                      <a:pt x="12542" y="6519"/>
                      <a:pt x="12634" y="6428"/>
                    </a:cubicBezTo>
                    <a:cubicBezTo>
                      <a:pt x="12760" y="6207"/>
                      <a:pt x="12697" y="5987"/>
                      <a:pt x="12571" y="5829"/>
                    </a:cubicBezTo>
                    <a:lnTo>
                      <a:pt x="10901" y="4632"/>
                    </a:lnTo>
                    <a:cubicBezTo>
                      <a:pt x="10901" y="4632"/>
                      <a:pt x="6679" y="1796"/>
                      <a:pt x="6648" y="1796"/>
                    </a:cubicBezTo>
                    <a:lnTo>
                      <a:pt x="6648" y="379"/>
                    </a:lnTo>
                    <a:cubicBezTo>
                      <a:pt x="6648" y="158"/>
                      <a:pt x="6459" y="1"/>
                      <a:pt x="62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bg1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9431;p60"/>
              <p:cNvSpPr/>
              <p:nvPr/>
            </p:nvSpPr>
            <p:spPr>
              <a:xfrm>
                <a:off x="-41615450" y="2813750"/>
                <a:ext cx="152050" cy="144975"/>
              </a:xfrm>
              <a:custGeom>
                <a:avLst/>
                <a:gdLst/>
                <a:ahLst/>
                <a:cxnLst/>
                <a:rect l="l" t="t" r="r" b="b"/>
                <a:pathLst>
                  <a:path w="6082" h="5799" extrusionOk="0">
                    <a:moveTo>
                      <a:pt x="3050" y="782"/>
                    </a:moveTo>
                    <a:cubicBezTo>
                      <a:pt x="3325" y="782"/>
                      <a:pt x="3606" y="835"/>
                      <a:pt x="3876" y="947"/>
                    </a:cubicBezTo>
                    <a:cubicBezTo>
                      <a:pt x="4853" y="1419"/>
                      <a:pt x="5357" y="2616"/>
                      <a:pt x="4916" y="3656"/>
                    </a:cubicBezTo>
                    <a:cubicBezTo>
                      <a:pt x="4601" y="4412"/>
                      <a:pt x="3908" y="4916"/>
                      <a:pt x="3025" y="4916"/>
                    </a:cubicBezTo>
                    <a:cubicBezTo>
                      <a:pt x="1545" y="4916"/>
                      <a:pt x="568" y="3436"/>
                      <a:pt x="1135" y="2049"/>
                    </a:cubicBezTo>
                    <a:cubicBezTo>
                      <a:pt x="1465" y="1248"/>
                      <a:pt x="2235" y="782"/>
                      <a:pt x="3050" y="782"/>
                    </a:cubicBezTo>
                    <a:close/>
                    <a:moveTo>
                      <a:pt x="2968" y="0"/>
                    </a:moveTo>
                    <a:cubicBezTo>
                      <a:pt x="1995" y="0"/>
                      <a:pt x="1120" y="497"/>
                      <a:pt x="631" y="1262"/>
                    </a:cubicBezTo>
                    <a:cubicBezTo>
                      <a:pt x="95" y="2081"/>
                      <a:pt x="1" y="3152"/>
                      <a:pt x="347" y="4034"/>
                    </a:cubicBezTo>
                    <a:cubicBezTo>
                      <a:pt x="789" y="5074"/>
                      <a:pt x="1860" y="5798"/>
                      <a:pt x="3057" y="5798"/>
                    </a:cubicBezTo>
                    <a:cubicBezTo>
                      <a:pt x="4034" y="5798"/>
                      <a:pt x="4884" y="5326"/>
                      <a:pt x="5451" y="4538"/>
                    </a:cubicBezTo>
                    <a:cubicBezTo>
                      <a:pt x="5987" y="3719"/>
                      <a:pt x="6081" y="2648"/>
                      <a:pt x="5735" y="1766"/>
                    </a:cubicBezTo>
                    <a:cubicBezTo>
                      <a:pt x="5294" y="726"/>
                      <a:pt x="4223" y="1"/>
                      <a:pt x="3057" y="1"/>
                    </a:cubicBezTo>
                    <a:cubicBezTo>
                      <a:pt x="3027" y="1"/>
                      <a:pt x="2997" y="0"/>
                      <a:pt x="29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bg1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5" name="Google Shape;9432;p60"/>
              <p:cNvSpPr/>
              <p:nvPr/>
            </p:nvSpPr>
            <p:spPr>
              <a:xfrm>
                <a:off x="-41550075" y="2853950"/>
                <a:ext cx="40200" cy="42550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702" extrusionOk="0">
                    <a:moveTo>
                      <a:pt x="379" y="0"/>
                    </a:moveTo>
                    <a:cubicBezTo>
                      <a:pt x="190" y="0"/>
                      <a:pt x="1" y="221"/>
                      <a:pt x="1" y="441"/>
                    </a:cubicBezTo>
                    <a:lnTo>
                      <a:pt x="1" y="1260"/>
                    </a:lnTo>
                    <a:cubicBezTo>
                      <a:pt x="1" y="1512"/>
                      <a:pt x="190" y="1701"/>
                      <a:pt x="379" y="1701"/>
                    </a:cubicBezTo>
                    <a:lnTo>
                      <a:pt x="1230" y="1701"/>
                    </a:lnTo>
                    <a:cubicBezTo>
                      <a:pt x="1450" y="1701"/>
                      <a:pt x="1608" y="1512"/>
                      <a:pt x="1608" y="1260"/>
                    </a:cubicBezTo>
                    <a:cubicBezTo>
                      <a:pt x="1608" y="1040"/>
                      <a:pt x="1419" y="851"/>
                      <a:pt x="1230" y="851"/>
                    </a:cubicBezTo>
                    <a:lnTo>
                      <a:pt x="788" y="851"/>
                    </a:lnTo>
                    <a:lnTo>
                      <a:pt x="788" y="410"/>
                    </a:lnTo>
                    <a:cubicBezTo>
                      <a:pt x="788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bg1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1343534" y="4739174"/>
              <a:ext cx="1947759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bg1"/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 to redefine themselves as they take on their category</a:t>
              </a:r>
              <a:r>
                <a:rPr lang="en-US" sz="1200" dirty="0">
                  <a:solidFill>
                    <a:schemeClr val="bg1"/>
                  </a:solidFill>
                  <a:latin typeface="EB Garamond" panose="02000502000000000000" pitchFamily="2" charset="0"/>
                  <a:cs typeface="Segoe UI Light" panose="020B0502040204020203" pitchFamily="34" charset="0"/>
                </a:rPr>
                <a:t>.</a:t>
              </a:r>
              <a:endPara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343534" y="4390453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950258" y="3869897"/>
            <a:ext cx="1947759" cy="2078416"/>
            <a:chOff x="4229522" y="3861087"/>
            <a:chExt cx="1947759" cy="2078416"/>
          </a:xfrm>
        </p:grpSpPr>
        <p:sp>
          <p:nvSpPr>
            <p:cNvPr id="11" name="Google Shape;9385;p60"/>
            <p:cNvSpPr/>
            <p:nvPr/>
          </p:nvSpPr>
          <p:spPr>
            <a:xfrm>
              <a:off x="4297762" y="3861087"/>
              <a:ext cx="458483" cy="458447"/>
            </a:xfrm>
            <a:custGeom>
              <a:avLst/>
              <a:gdLst/>
              <a:ahLst/>
              <a:cxnLst/>
              <a:rect l="l" t="t" r="r" b="b"/>
              <a:pathLst>
                <a:path w="12698" h="12697" extrusionOk="0">
                  <a:moveTo>
                    <a:pt x="11784" y="970"/>
                  </a:moveTo>
                  <a:lnTo>
                    <a:pt x="11784" y="2577"/>
                  </a:lnTo>
                  <a:lnTo>
                    <a:pt x="5168" y="4026"/>
                  </a:lnTo>
                  <a:lnTo>
                    <a:pt x="5168" y="2420"/>
                  </a:lnTo>
                  <a:lnTo>
                    <a:pt x="11784" y="970"/>
                  </a:lnTo>
                  <a:close/>
                  <a:moveTo>
                    <a:pt x="10115" y="7741"/>
                  </a:moveTo>
                  <a:cubicBezTo>
                    <a:pt x="10982" y="7741"/>
                    <a:pt x="11784" y="8286"/>
                    <a:pt x="11784" y="8973"/>
                  </a:cubicBezTo>
                  <a:cubicBezTo>
                    <a:pt x="11784" y="9666"/>
                    <a:pt x="11027" y="10201"/>
                    <a:pt x="10145" y="10201"/>
                  </a:cubicBezTo>
                  <a:cubicBezTo>
                    <a:pt x="9358" y="10201"/>
                    <a:pt x="8665" y="9792"/>
                    <a:pt x="8507" y="9225"/>
                  </a:cubicBezTo>
                  <a:cubicBezTo>
                    <a:pt x="8350" y="8689"/>
                    <a:pt x="8728" y="8154"/>
                    <a:pt x="9263" y="7933"/>
                  </a:cubicBezTo>
                  <a:cubicBezTo>
                    <a:pt x="9537" y="7800"/>
                    <a:pt x="9829" y="7741"/>
                    <a:pt x="10115" y="7741"/>
                  </a:cubicBezTo>
                  <a:close/>
                  <a:moveTo>
                    <a:pt x="2665" y="9393"/>
                  </a:moveTo>
                  <a:cubicBezTo>
                    <a:pt x="3537" y="9393"/>
                    <a:pt x="4348" y="9928"/>
                    <a:pt x="4348" y="10642"/>
                  </a:cubicBezTo>
                  <a:cubicBezTo>
                    <a:pt x="4348" y="11304"/>
                    <a:pt x="3592" y="11871"/>
                    <a:pt x="2679" y="11871"/>
                  </a:cubicBezTo>
                  <a:cubicBezTo>
                    <a:pt x="1891" y="11871"/>
                    <a:pt x="1229" y="11430"/>
                    <a:pt x="1072" y="10894"/>
                  </a:cubicBezTo>
                  <a:cubicBezTo>
                    <a:pt x="914" y="10327"/>
                    <a:pt x="1261" y="9823"/>
                    <a:pt x="1828" y="9571"/>
                  </a:cubicBezTo>
                  <a:cubicBezTo>
                    <a:pt x="2097" y="9448"/>
                    <a:pt x="2384" y="9393"/>
                    <a:pt x="2665" y="9393"/>
                  </a:cubicBezTo>
                  <a:close/>
                  <a:moveTo>
                    <a:pt x="12242" y="1"/>
                  </a:moveTo>
                  <a:cubicBezTo>
                    <a:pt x="12197" y="1"/>
                    <a:pt x="12149" y="9"/>
                    <a:pt x="12099" y="25"/>
                  </a:cubicBezTo>
                  <a:lnTo>
                    <a:pt x="4663" y="1664"/>
                  </a:lnTo>
                  <a:cubicBezTo>
                    <a:pt x="4474" y="1695"/>
                    <a:pt x="4348" y="1853"/>
                    <a:pt x="4348" y="2073"/>
                  </a:cubicBezTo>
                  <a:lnTo>
                    <a:pt x="4348" y="9067"/>
                  </a:lnTo>
                  <a:cubicBezTo>
                    <a:pt x="3876" y="8721"/>
                    <a:pt x="3277" y="8563"/>
                    <a:pt x="2679" y="8563"/>
                  </a:cubicBezTo>
                  <a:cubicBezTo>
                    <a:pt x="1481" y="8563"/>
                    <a:pt x="536" y="9256"/>
                    <a:pt x="284" y="10138"/>
                  </a:cubicBezTo>
                  <a:cubicBezTo>
                    <a:pt x="1" y="11084"/>
                    <a:pt x="568" y="12060"/>
                    <a:pt x="1670" y="12501"/>
                  </a:cubicBezTo>
                  <a:cubicBezTo>
                    <a:pt x="1997" y="12634"/>
                    <a:pt x="2349" y="12697"/>
                    <a:pt x="2700" y="12697"/>
                  </a:cubicBezTo>
                  <a:cubicBezTo>
                    <a:pt x="3600" y="12697"/>
                    <a:pt x="4494" y="12281"/>
                    <a:pt x="4947" y="11556"/>
                  </a:cubicBezTo>
                  <a:cubicBezTo>
                    <a:pt x="5104" y="11273"/>
                    <a:pt x="5199" y="10957"/>
                    <a:pt x="5199" y="10611"/>
                  </a:cubicBezTo>
                  <a:lnTo>
                    <a:pt x="5199" y="4909"/>
                  </a:lnTo>
                  <a:lnTo>
                    <a:pt x="11815" y="3428"/>
                  </a:lnTo>
                  <a:lnTo>
                    <a:pt x="11815" y="7460"/>
                  </a:lnTo>
                  <a:cubicBezTo>
                    <a:pt x="11342" y="7114"/>
                    <a:pt x="10775" y="6956"/>
                    <a:pt x="10177" y="6956"/>
                  </a:cubicBezTo>
                  <a:cubicBezTo>
                    <a:pt x="8948" y="6956"/>
                    <a:pt x="8003" y="7649"/>
                    <a:pt x="7782" y="8532"/>
                  </a:cubicBezTo>
                  <a:cubicBezTo>
                    <a:pt x="7499" y="9477"/>
                    <a:pt x="8034" y="10453"/>
                    <a:pt x="9137" y="10894"/>
                  </a:cubicBezTo>
                  <a:cubicBezTo>
                    <a:pt x="9470" y="11017"/>
                    <a:pt x="9823" y="11076"/>
                    <a:pt x="10172" y="11076"/>
                  </a:cubicBezTo>
                  <a:cubicBezTo>
                    <a:pt x="11077" y="11076"/>
                    <a:pt x="11959" y="10677"/>
                    <a:pt x="12414" y="9949"/>
                  </a:cubicBezTo>
                  <a:cubicBezTo>
                    <a:pt x="12571" y="9666"/>
                    <a:pt x="12697" y="9351"/>
                    <a:pt x="12697" y="8973"/>
                  </a:cubicBezTo>
                  <a:cubicBezTo>
                    <a:pt x="12603" y="8941"/>
                    <a:pt x="12603" y="403"/>
                    <a:pt x="12603" y="403"/>
                  </a:cubicBezTo>
                  <a:cubicBezTo>
                    <a:pt x="12603" y="170"/>
                    <a:pt x="12453" y="1"/>
                    <a:pt x="1224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229522" y="4739174"/>
              <a:ext cx="1947759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lnSpc>
                  <a:spcPct val="120000"/>
                </a:lnSpc>
              </a:pPr>
              <a:r>
                <a:rPr lang="en-US" sz="1200" b="0" i="0" dirty="0">
                  <a:solidFill>
                    <a:schemeClr val="bg1"/>
                  </a:solidFill>
                  <a:effectLst/>
                  <a:latin typeface="EB Garamond" panose="02000502000000000000" pitchFamily="2" charset="0"/>
                  <a:cs typeface="Segoe UI Light" panose="020B0502040204020203" pitchFamily="34" charset="0"/>
                </a:rPr>
                <a:t>We love Zillow’s ambition. We always look to work with brands that are willing to redefine themselves as they take on their category</a:t>
              </a:r>
              <a:r>
                <a:rPr lang="en-US" sz="1200" dirty="0">
                  <a:solidFill>
                    <a:schemeClr val="bg1"/>
                  </a:solidFill>
                  <a:latin typeface="EB Garamond" panose="02000502000000000000" pitchFamily="2" charset="0"/>
                  <a:cs typeface="Segoe UI Light" panose="020B0502040204020203" pitchFamily="34" charset="0"/>
                </a:rPr>
                <a:t>.</a:t>
              </a:r>
              <a:endPara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29522" y="4390453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068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3924" y="2847265"/>
            <a:ext cx="4045530" cy="9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-Rodriguez.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993924" y="1665543"/>
            <a:ext cx="3648756" cy="1051092"/>
            <a:chOff x="993924" y="1665543"/>
            <a:chExt cx="3648756" cy="1051092"/>
          </a:xfrm>
        </p:grpSpPr>
        <p:sp>
          <p:nvSpPr>
            <p:cNvPr id="5" name="TextBox 4"/>
            <p:cNvSpPr txBox="1"/>
            <p:nvPr/>
          </p:nvSpPr>
          <p:spPr>
            <a:xfrm>
              <a:off x="993924" y="1947194"/>
              <a:ext cx="364875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About Dayton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93924" y="1665543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075467" y="4141211"/>
            <a:ext cx="1218842" cy="1051245"/>
            <a:chOff x="1075467" y="4141211"/>
            <a:chExt cx="1218842" cy="1051245"/>
          </a:xfrm>
        </p:grpSpPr>
        <p:sp>
          <p:nvSpPr>
            <p:cNvPr id="7" name="Rounded Rectangle 6"/>
            <p:cNvSpPr/>
            <p:nvPr/>
          </p:nvSpPr>
          <p:spPr>
            <a:xfrm>
              <a:off x="1075467" y="4141211"/>
              <a:ext cx="1218842" cy="1051245"/>
            </a:xfrm>
            <a:prstGeom prst="roundRect">
              <a:avLst>
                <a:gd name="adj" fmla="val 3234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147416" y="4244394"/>
              <a:ext cx="1074945" cy="844879"/>
              <a:chOff x="7228895" y="4125808"/>
              <a:chExt cx="1074945" cy="844879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7440797" y="4125808"/>
                <a:ext cx="6511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D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Philosopher" panose="02000503000000020004" pitchFamily="2" charset="0"/>
                  </a:rPr>
                  <a:t>138+</a:t>
                </a:r>
                <a:endPara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228895" y="4435156"/>
                <a:ext cx="1074945" cy="535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>
                  <a:lnSpc>
                    <a:spcPct val="120000"/>
                  </a:lnSpc>
                </a:pP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Lorem ipsum dolor sit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amet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.</a:t>
                </a: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3766020" y="4141211"/>
            <a:ext cx="1218842" cy="1051245"/>
            <a:chOff x="3766020" y="4141211"/>
            <a:chExt cx="1218842" cy="1051245"/>
          </a:xfrm>
        </p:grpSpPr>
        <p:sp>
          <p:nvSpPr>
            <p:cNvPr id="8" name="Rounded Rectangle 7"/>
            <p:cNvSpPr/>
            <p:nvPr/>
          </p:nvSpPr>
          <p:spPr>
            <a:xfrm>
              <a:off x="3766020" y="4141211"/>
              <a:ext cx="1218842" cy="1051245"/>
            </a:xfrm>
            <a:prstGeom prst="roundRect">
              <a:avLst>
                <a:gd name="adj" fmla="val 3234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837968" y="4244394"/>
              <a:ext cx="1074945" cy="844879"/>
              <a:chOff x="7228895" y="4125808"/>
              <a:chExt cx="1074945" cy="844879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7437141" y="4125808"/>
                <a:ext cx="6584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D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Philosopher" panose="02000503000000020004" pitchFamily="2" charset="0"/>
                  </a:rPr>
                  <a:t>374+</a:t>
                </a:r>
                <a:endParaRPr 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228895" y="4435156"/>
                <a:ext cx="1074945" cy="535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>
                  <a:lnSpc>
                    <a:spcPct val="120000"/>
                  </a:lnSpc>
                </a:pP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Lorem ipsum dolor sit </a:t>
                </a:r>
                <a:r>
                  <a:rPr lang="en-ID" sz="120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amet</a:t>
                </a:r>
                <a:r>
                  <a:rPr lang="en-ID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.</a:t>
                </a: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2425900" y="4141211"/>
            <a:ext cx="1218842" cy="1051245"/>
            <a:chOff x="2425900" y="4141211"/>
            <a:chExt cx="1218842" cy="1051245"/>
          </a:xfrm>
        </p:grpSpPr>
        <p:sp>
          <p:nvSpPr>
            <p:cNvPr id="9" name="Rounded Rectangle 8"/>
            <p:cNvSpPr/>
            <p:nvPr/>
          </p:nvSpPr>
          <p:spPr>
            <a:xfrm>
              <a:off x="2425900" y="4141211"/>
              <a:ext cx="1218842" cy="1051245"/>
            </a:xfrm>
            <a:prstGeom prst="roundRect">
              <a:avLst>
                <a:gd name="adj" fmla="val 3234"/>
              </a:avLst>
            </a:prstGeom>
            <a:ln>
              <a:noFill/>
            </a:ln>
            <a:effectLst>
              <a:outerShdw blurRad="317500" dist="76200" dir="1800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497848" y="4244394"/>
              <a:ext cx="1074945" cy="844879"/>
              <a:chOff x="7228895" y="4125808"/>
              <a:chExt cx="1074945" cy="844879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7429576" y="4125808"/>
                <a:ext cx="6735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D" dirty="0">
                    <a:solidFill>
                      <a:schemeClr val="bg1"/>
                    </a:solidFill>
                    <a:latin typeface="Philosopher" panose="02000503000000020004" pitchFamily="2" charset="0"/>
                  </a:rPr>
                  <a:t>262+</a:t>
                </a:r>
                <a:endParaRPr lang="en-US" dirty="0">
                  <a:solidFill>
                    <a:schemeClr val="bg1"/>
                  </a:solidFill>
                  <a:latin typeface="Philosopher" panose="02000503000000020004" pitchFamily="2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228895" y="4435156"/>
                <a:ext cx="1074945" cy="535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>
                  <a:lnSpc>
                    <a:spcPct val="120000"/>
                  </a:lnSpc>
                </a:pPr>
                <a:r>
                  <a:rPr lang="en-ID" sz="1200" dirty="0">
                    <a:solidFill>
                      <a:schemeClr val="bg1"/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Lorem ipsum dolor sit </a:t>
                </a:r>
                <a:r>
                  <a:rPr lang="en-ID" sz="1200" dirty="0" err="1">
                    <a:solidFill>
                      <a:schemeClr val="bg1"/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amet</a:t>
                </a:r>
                <a:r>
                  <a:rPr lang="en-ID" sz="1200" dirty="0">
                    <a:solidFill>
                      <a:schemeClr val="bg1"/>
                    </a:solidFill>
                    <a:latin typeface="EB Garamond" panose="02000502000000000000" pitchFamily="2" charset="0"/>
                    <a:cs typeface="Segoe UI Light" panose="020B0502040204020203" pitchFamily="34" charset="0"/>
                  </a:rPr>
                  <a:t>.</a:t>
                </a:r>
              </a:p>
            </p:txBody>
          </p:sp>
        </p:grpSp>
      </p:grp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903F55E0-E4AE-46E5-B213-7D4BCFAF7F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4AA7CC4-8F44-43CA-93D4-DAE2EFA43F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7603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09914" y="2947110"/>
            <a:ext cx="404553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809914" y="1765388"/>
            <a:ext cx="3648756" cy="1051092"/>
            <a:chOff x="6809914" y="1765388"/>
            <a:chExt cx="3648756" cy="1051092"/>
          </a:xfrm>
        </p:grpSpPr>
        <p:sp>
          <p:nvSpPr>
            <p:cNvPr id="7" name="TextBox 6"/>
            <p:cNvSpPr txBox="1"/>
            <p:nvPr/>
          </p:nvSpPr>
          <p:spPr>
            <a:xfrm>
              <a:off x="6809914" y="2047039"/>
              <a:ext cx="364875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4400" b="1" dirty="0">
                  <a:solidFill>
                    <a:schemeClr val="bg1"/>
                  </a:solidFill>
                  <a:latin typeface="Philosopher" panose="02000503000000020004" pitchFamily="2" charset="0"/>
                </a:rPr>
                <a:t>About Dayton</a:t>
              </a:r>
              <a:endParaRPr lang="en-US" sz="4400" b="1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09914" y="1765388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bg1"/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bg1"/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7610442" y="3728608"/>
            <a:ext cx="321780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610442" y="4496888"/>
            <a:ext cx="321780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881459" y="3679355"/>
            <a:ext cx="644976" cy="644976"/>
            <a:chOff x="6881459" y="3679355"/>
            <a:chExt cx="644976" cy="644976"/>
          </a:xfrm>
        </p:grpSpPr>
        <p:sp>
          <p:nvSpPr>
            <p:cNvPr id="19" name="Oval 18"/>
            <p:cNvSpPr/>
            <p:nvPr/>
          </p:nvSpPr>
          <p:spPr>
            <a:xfrm>
              <a:off x="6881459" y="3679355"/>
              <a:ext cx="644976" cy="644976"/>
            </a:xfrm>
            <a:prstGeom prst="ellipse">
              <a:avLst/>
            </a:prstGeom>
            <a:solidFill>
              <a:schemeClr val="accent5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21" name="Google Shape;9406;p60"/>
            <p:cNvGrpSpPr/>
            <p:nvPr/>
          </p:nvGrpSpPr>
          <p:grpSpPr>
            <a:xfrm>
              <a:off x="7046381" y="3824711"/>
              <a:ext cx="315132" cy="343323"/>
              <a:chOff x="-40160700" y="2339625"/>
              <a:chExt cx="290650" cy="316650"/>
            </a:xfrm>
            <a:solidFill>
              <a:schemeClr val="bg1"/>
            </a:solidFill>
          </p:grpSpPr>
          <p:sp>
            <p:nvSpPr>
              <p:cNvPr id="22" name="Google Shape;9407;p60"/>
              <p:cNvSpPr/>
              <p:nvPr/>
            </p:nvSpPr>
            <p:spPr>
              <a:xfrm>
                <a:off x="-40005525" y="2552600"/>
                <a:ext cx="70900" cy="62175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2487" extrusionOk="0">
                    <a:moveTo>
                      <a:pt x="1408" y="807"/>
                    </a:moveTo>
                    <a:cubicBezTo>
                      <a:pt x="1461" y="807"/>
                      <a:pt x="1518" y="817"/>
                      <a:pt x="1575" y="839"/>
                    </a:cubicBezTo>
                    <a:cubicBezTo>
                      <a:pt x="1733" y="902"/>
                      <a:pt x="1796" y="1028"/>
                      <a:pt x="1796" y="1248"/>
                    </a:cubicBezTo>
                    <a:cubicBezTo>
                      <a:pt x="1845" y="1496"/>
                      <a:pt x="1661" y="1666"/>
                      <a:pt x="1442" y="1666"/>
                    </a:cubicBezTo>
                    <a:cubicBezTo>
                      <a:pt x="1383" y="1666"/>
                      <a:pt x="1321" y="1653"/>
                      <a:pt x="1260" y="1626"/>
                    </a:cubicBezTo>
                    <a:cubicBezTo>
                      <a:pt x="1071" y="1563"/>
                      <a:pt x="945" y="1311"/>
                      <a:pt x="1008" y="1091"/>
                    </a:cubicBezTo>
                    <a:cubicBezTo>
                      <a:pt x="1081" y="921"/>
                      <a:pt x="1229" y="807"/>
                      <a:pt x="1408" y="807"/>
                    </a:cubicBezTo>
                    <a:close/>
                    <a:moveTo>
                      <a:pt x="1438" y="1"/>
                    </a:moveTo>
                    <a:cubicBezTo>
                      <a:pt x="1040" y="1"/>
                      <a:pt x="635" y="188"/>
                      <a:pt x="378" y="523"/>
                    </a:cubicBezTo>
                    <a:cubicBezTo>
                      <a:pt x="0" y="1091"/>
                      <a:pt x="158" y="1878"/>
                      <a:pt x="693" y="2256"/>
                    </a:cubicBezTo>
                    <a:cubicBezTo>
                      <a:pt x="909" y="2412"/>
                      <a:pt x="1158" y="2486"/>
                      <a:pt x="1405" y="2486"/>
                    </a:cubicBezTo>
                    <a:cubicBezTo>
                      <a:pt x="1806" y="2486"/>
                      <a:pt x="2204" y="2292"/>
                      <a:pt x="2457" y="1941"/>
                    </a:cubicBezTo>
                    <a:cubicBezTo>
                      <a:pt x="2836" y="1406"/>
                      <a:pt x="2678" y="618"/>
                      <a:pt x="2111" y="208"/>
                    </a:cubicBezTo>
                    <a:cubicBezTo>
                      <a:pt x="1911" y="67"/>
                      <a:pt x="1676" y="1"/>
                      <a:pt x="143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bg1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3" name="Google Shape;9408;p60"/>
              <p:cNvSpPr/>
              <p:nvPr/>
            </p:nvSpPr>
            <p:spPr>
              <a:xfrm>
                <a:off x="-40039400" y="2605050"/>
                <a:ext cx="2915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1166" h="820" extrusionOk="0">
                    <a:moveTo>
                      <a:pt x="725" y="1"/>
                    </a:moveTo>
                    <a:cubicBezTo>
                      <a:pt x="473" y="1"/>
                      <a:pt x="0" y="190"/>
                      <a:pt x="0" y="410"/>
                    </a:cubicBezTo>
                    <a:cubicBezTo>
                      <a:pt x="0" y="631"/>
                      <a:pt x="473" y="820"/>
                      <a:pt x="725" y="820"/>
                    </a:cubicBezTo>
                    <a:cubicBezTo>
                      <a:pt x="945" y="820"/>
                      <a:pt x="1166" y="631"/>
                      <a:pt x="1166" y="410"/>
                    </a:cubicBezTo>
                    <a:cubicBezTo>
                      <a:pt x="1103" y="158"/>
                      <a:pt x="914" y="1"/>
                      <a:pt x="7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bg1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4" name="Google Shape;9409;p60"/>
              <p:cNvSpPr/>
              <p:nvPr/>
            </p:nvSpPr>
            <p:spPr>
              <a:xfrm>
                <a:off x="-40079575" y="2584575"/>
                <a:ext cx="19725" cy="19725"/>
              </a:xfrm>
              <a:custGeom>
                <a:avLst/>
                <a:gdLst/>
                <a:ahLst/>
                <a:cxnLst/>
                <a:rect l="l" t="t" r="r" b="b"/>
                <a:pathLst>
                  <a:path w="789" h="789" extrusionOk="0">
                    <a:moveTo>
                      <a:pt x="410" y="1"/>
                    </a:moveTo>
                    <a:cubicBezTo>
                      <a:pt x="190" y="1"/>
                      <a:pt x="1" y="158"/>
                      <a:pt x="1" y="379"/>
                    </a:cubicBezTo>
                    <a:cubicBezTo>
                      <a:pt x="1" y="599"/>
                      <a:pt x="190" y="788"/>
                      <a:pt x="410" y="788"/>
                    </a:cubicBezTo>
                    <a:cubicBezTo>
                      <a:pt x="631" y="788"/>
                      <a:pt x="788" y="599"/>
                      <a:pt x="788" y="379"/>
                    </a:cubicBezTo>
                    <a:cubicBezTo>
                      <a:pt x="788" y="158"/>
                      <a:pt x="631" y="1"/>
                      <a:pt x="4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bg1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9410;p60"/>
              <p:cNvSpPr/>
              <p:nvPr/>
            </p:nvSpPr>
            <p:spPr>
              <a:xfrm>
                <a:off x="-40160700" y="2339625"/>
                <a:ext cx="290650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1626" h="12666" extrusionOk="0">
                    <a:moveTo>
                      <a:pt x="7656" y="820"/>
                    </a:moveTo>
                    <a:cubicBezTo>
                      <a:pt x="7845" y="820"/>
                      <a:pt x="8003" y="946"/>
                      <a:pt x="8066" y="1072"/>
                    </a:cubicBezTo>
                    <a:cubicBezTo>
                      <a:pt x="8129" y="1355"/>
                      <a:pt x="7940" y="1639"/>
                      <a:pt x="7656" y="1639"/>
                    </a:cubicBezTo>
                    <a:lnTo>
                      <a:pt x="4065" y="1639"/>
                    </a:lnTo>
                    <a:cubicBezTo>
                      <a:pt x="3876" y="1639"/>
                      <a:pt x="3687" y="1450"/>
                      <a:pt x="3687" y="1261"/>
                    </a:cubicBezTo>
                    <a:cubicBezTo>
                      <a:pt x="3687" y="1009"/>
                      <a:pt x="3876" y="851"/>
                      <a:pt x="4065" y="820"/>
                    </a:cubicBezTo>
                    <a:close/>
                    <a:moveTo>
                      <a:pt x="7310" y="2458"/>
                    </a:moveTo>
                    <a:lnTo>
                      <a:pt x="7310" y="5860"/>
                    </a:lnTo>
                    <a:cubicBezTo>
                      <a:pt x="7310" y="6270"/>
                      <a:pt x="7467" y="6711"/>
                      <a:pt x="7656" y="7026"/>
                    </a:cubicBezTo>
                    <a:cubicBezTo>
                      <a:pt x="7026" y="7152"/>
                      <a:pt x="6396" y="7404"/>
                      <a:pt x="5797" y="7782"/>
                    </a:cubicBezTo>
                    <a:cubicBezTo>
                      <a:pt x="5146" y="8207"/>
                      <a:pt x="4241" y="8453"/>
                      <a:pt x="3401" y="8453"/>
                    </a:cubicBezTo>
                    <a:cubicBezTo>
                      <a:pt x="3306" y="8453"/>
                      <a:pt x="3212" y="8450"/>
                      <a:pt x="3120" y="8444"/>
                    </a:cubicBezTo>
                    <a:lnTo>
                      <a:pt x="4128" y="7026"/>
                    </a:lnTo>
                    <a:cubicBezTo>
                      <a:pt x="4380" y="6680"/>
                      <a:pt x="4537" y="6239"/>
                      <a:pt x="4537" y="5829"/>
                    </a:cubicBezTo>
                    <a:lnTo>
                      <a:pt x="4537" y="2458"/>
                    </a:lnTo>
                    <a:close/>
                    <a:moveTo>
                      <a:pt x="8192" y="7782"/>
                    </a:moveTo>
                    <a:cubicBezTo>
                      <a:pt x="10775" y="11500"/>
                      <a:pt x="10586" y="11216"/>
                      <a:pt x="10618" y="11279"/>
                    </a:cubicBezTo>
                    <a:cubicBezTo>
                      <a:pt x="10681" y="11563"/>
                      <a:pt x="10523" y="11846"/>
                      <a:pt x="10208" y="11846"/>
                    </a:cubicBezTo>
                    <a:lnTo>
                      <a:pt x="1576" y="11846"/>
                    </a:lnTo>
                    <a:cubicBezTo>
                      <a:pt x="1198" y="11846"/>
                      <a:pt x="1040" y="11437"/>
                      <a:pt x="1198" y="11216"/>
                    </a:cubicBezTo>
                    <a:lnTo>
                      <a:pt x="2584" y="9232"/>
                    </a:lnTo>
                    <a:cubicBezTo>
                      <a:pt x="2825" y="9263"/>
                      <a:pt x="3077" y="9280"/>
                      <a:pt x="3333" y="9280"/>
                    </a:cubicBezTo>
                    <a:cubicBezTo>
                      <a:pt x="4347" y="9280"/>
                      <a:pt x="5434" y="9022"/>
                      <a:pt x="6239" y="8444"/>
                    </a:cubicBezTo>
                    <a:cubicBezTo>
                      <a:pt x="6837" y="8066"/>
                      <a:pt x="7499" y="7814"/>
                      <a:pt x="8192" y="7782"/>
                    </a:cubicBezTo>
                    <a:close/>
                    <a:moveTo>
                      <a:pt x="4128" y="1"/>
                    </a:moveTo>
                    <a:cubicBezTo>
                      <a:pt x="3435" y="1"/>
                      <a:pt x="2899" y="536"/>
                      <a:pt x="2899" y="1261"/>
                    </a:cubicBezTo>
                    <a:cubicBezTo>
                      <a:pt x="2899" y="1765"/>
                      <a:pt x="3214" y="2237"/>
                      <a:pt x="3718" y="2426"/>
                    </a:cubicBezTo>
                    <a:lnTo>
                      <a:pt x="3718" y="5860"/>
                    </a:lnTo>
                    <a:cubicBezTo>
                      <a:pt x="3718" y="6081"/>
                      <a:pt x="3655" y="6365"/>
                      <a:pt x="3498" y="6554"/>
                    </a:cubicBezTo>
                    <a:lnTo>
                      <a:pt x="568" y="10744"/>
                    </a:lnTo>
                    <a:cubicBezTo>
                      <a:pt x="1" y="11563"/>
                      <a:pt x="568" y="12666"/>
                      <a:pt x="1607" y="12666"/>
                    </a:cubicBezTo>
                    <a:lnTo>
                      <a:pt x="10271" y="12666"/>
                    </a:lnTo>
                    <a:cubicBezTo>
                      <a:pt x="10555" y="12666"/>
                      <a:pt x="10870" y="12540"/>
                      <a:pt x="11090" y="12350"/>
                    </a:cubicBezTo>
                    <a:cubicBezTo>
                      <a:pt x="11531" y="11972"/>
                      <a:pt x="11626" y="11248"/>
                      <a:pt x="11248" y="10744"/>
                    </a:cubicBezTo>
                    <a:lnTo>
                      <a:pt x="8318" y="6554"/>
                    </a:lnTo>
                    <a:cubicBezTo>
                      <a:pt x="8160" y="6365"/>
                      <a:pt x="8097" y="6081"/>
                      <a:pt x="8097" y="5860"/>
                    </a:cubicBezTo>
                    <a:lnTo>
                      <a:pt x="8097" y="2426"/>
                    </a:lnTo>
                    <a:cubicBezTo>
                      <a:pt x="8570" y="2269"/>
                      <a:pt x="8916" y="1796"/>
                      <a:pt x="8916" y="1261"/>
                    </a:cubicBezTo>
                    <a:cubicBezTo>
                      <a:pt x="8916" y="568"/>
                      <a:pt x="8381" y="1"/>
                      <a:pt x="76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bg1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6881459" y="4447635"/>
            <a:ext cx="644976" cy="644976"/>
            <a:chOff x="6881459" y="4447635"/>
            <a:chExt cx="644976" cy="644976"/>
          </a:xfrm>
        </p:grpSpPr>
        <p:sp>
          <p:nvSpPr>
            <p:cNvPr id="17" name="Oval 16"/>
            <p:cNvSpPr/>
            <p:nvPr/>
          </p:nvSpPr>
          <p:spPr>
            <a:xfrm>
              <a:off x="6881459" y="4447635"/>
              <a:ext cx="644976" cy="644976"/>
            </a:xfrm>
            <a:prstGeom prst="ellipse">
              <a:avLst/>
            </a:prstGeom>
            <a:solidFill>
              <a:schemeClr val="accent5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26" name="Google Shape;9414;p60"/>
            <p:cNvGrpSpPr/>
            <p:nvPr/>
          </p:nvGrpSpPr>
          <p:grpSpPr>
            <a:xfrm>
              <a:off x="7078393" y="4592558"/>
              <a:ext cx="251108" cy="344190"/>
              <a:chOff x="-38275925" y="1946600"/>
              <a:chExt cx="231600" cy="317450"/>
            </a:xfrm>
            <a:solidFill>
              <a:schemeClr val="bg1"/>
            </a:solidFill>
          </p:grpSpPr>
          <p:sp>
            <p:nvSpPr>
              <p:cNvPr id="27" name="Google Shape;9415;p60"/>
              <p:cNvSpPr/>
              <p:nvPr/>
            </p:nvSpPr>
            <p:spPr>
              <a:xfrm>
                <a:off x="-38275925" y="1946600"/>
                <a:ext cx="231600" cy="317450"/>
              </a:xfrm>
              <a:custGeom>
                <a:avLst/>
                <a:gdLst/>
                <a:ahLst/>
                <a:cxnLst/>
                <a:rect l="l" t="t" r="r" b="b"/>
                <a:pathLst>
                  <a:path w="9264" h="12698" extrusionOk="0">
                    <a:moveTo>
                      <a:pt x="4546" y="892"/>
                    </a:moveTo>
                    <a:cubicBezTo>
                      <a:pt x="4811" y="892"/>
                      <a:pt x="5082" y="920"/>
                      <a:pt x="5357" y="977"/>
                    </a:cubicBezTo>
                    <a:cubicBezTo>
                      <a:pt x="6964" y="1292"/>
                      <a:pt x="8287" y="2742"/>
                      <a:pt x="8287" y="4600"/>
                    </a:cubicBezTo>
                    <a:cubicBezTo>
                      <a:pt x="8287" y="5987"/>
                      <a:pt x="7531" y="7215"/>
                      <a:pt x="6396" y="7845"/>
                    </a:cubicBezTo>
                    <a:cubicBezTo>
                      <a:pt x="5987" y="8034"/>
                      <a:pt x="5798" y="8475"/>
                      <a:pt x="5798" y="8885"/>
                    </a:cubicBezTo>
                    <a:lnTo>
                      <a:pt x="5798" y="9169"/>
                    </a:lnTo>
                    <a:lnTo>
                      <a:pt x="3309" y="9169"/>
                    </a:lnTo>
                    <a:lnTo>
                      <a:pt x="3309" y="8854"/>
                    </a:lnTo>
                    <a:cubicBezTo>
                      <a:pt x="3309" y="8412"/>
                      <a:pt x="3088" y="8034"/>
                      <a:pt x="2679" y="7782"/>
                    </a:cubicBezTo>
                    <a:cubicBezTo>
                      <a:pt x="1545" y="7121"/>
                      <a:pt x="820" y="5955"/>
                      <a:pt x="820" y="4600"/>
                    </a:cubicBezTo>
                    <a:cubicBezTo>
                      <a:pt x="820" y="2536"/>
                      <a:pt x="2499" y="892"/>
                      <a:pt x="4546" y="892"/>
                    </a:cubicBezTo>
                    <a:close/>
                    <a:moveTo>
                      <a:pt x="5798" y="9956"/>
                    </a:moveTo>
                    <a:lnTo>
                      <a:pt x="5798" y="10681"/>
                    </a:lnTo>
                    <a:cubicBezTo>
                      <a:pt x="5798" y="10901"/>
                      <a:pt x="5609" y="11059"/>
                      <a:pt x="5357" y="11090"/>
                    </a:cubicBezTo>
                    <a:lnTo>
                      <a:pt x="3719" y="11090"/>
                    </a:lnTo>
                    <a:cubicBezTo>
                      <a:pt x="3467" y="11090"/>
                      <a:pt x="3309" y="10901"/>
                      <a:pt x="3277" y="10681"/>
                    </a:cubicBezTo>
                    <a:lnTo>
                      <a:pt x="3277" y="9956"/>
                    </a:lnTo>
                    <a:close/>
                    <a:moveTo>
                      <a:pt x="4443" y="1"/>
                    </a:moveTo>
                    <a:cubicBezTo>
                      <a:pt x="2049" y="32"/>
                      <a:pt x="1" y="2080"/>
                      <a:pt x="1" y="4600"/>
                    </a:cubicBezTo>
                    <a:cubicBezTo>
                      <a:pt x="1" y="6270"/>
                      <a:pt x="883" y="7719"/>
                      <a:pt x="2238" y="8539"/>
                    </a:cubicBezTo>
                    <a:cubicBezTo>
                      <a:pt x="2332" y="8570"/>
                      <a:pt x="2395" y="8696"/>
                      <a:pt x="2458" y="8759"/>
                    </a:cubicBezTo>
                    <a:lnTo>
                      <a:pt x="2458" y="10681"/>
                    </a:lnTo>
                    <a:cubicBezTo>
                      <a:pt x="2458" y="11216"/>
                      <a:pt x="2805" y="11689"/>
                      <a:pt x="3309" y="11847"/>
                    </a:cubicBezTo>
                    <a:cubicBezTo>
                      <a:pt x="3467" y="12351"/>
                      <a:pt x="3939" y="12697"/>
                      <a:pt x="4506" y="12697"/>
                    </a:cubicBezTo>
                    <a:cubicBezTo>
                      <a:pt x="5042" y="12697"/>
                      <a:pt x="5514" y="12351"/>
                      <a:pt x="5672" y="11847"/>
                    </a:cubicBezTo>
                    <a:cubicBezTo>
                      <a:pt x="6176" y="11689"/>
                      <a:pt x="6554" y="11216"/>
                      <a:pt x="6554" y="10681"/>
                    </a:cubicBezTo>
                    <a:lnTo>
                      <a:pt x="6554" y="8854"/>
                    </a:lnTo>
                    <a:cubicBezTo>
                      <a:pt x="6554" y="8728"/>
                      <a:pt x="6617" y="8570"/>
                      <a:pt x="6712" y="8507"/>
                    </a:cubicBezTo>
                    <a:cubicBezTo>
                      <a:pt x="8318" y="7593"/>
                      <a:pt x="9263" y="5735"/>
                      <a:pt x="8948" y="3750"/>
                    </a:cubicBezTo>
                    <a:cubicBezTo>
                      <a:pt x="8602" y="1702"/>
                      <a:pt x="6806" y="1"/>
                      <a:pt x="44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bg1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9416;p60"/>
              <p:cNvSpPr/>
              <p:nvPr/>
            </p:nvSpPr>
            <p:spPr>
              <a:xfrm>
                <a:off x="-38235750" y="1989125"/>
                <a:ext cx="84300" cy="83525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3341" extrusionOk="0">
                    <a:moveTo>
                      <a:pt x="2931" y="1"/>
                    </a:moveTo>
                    <a:cubicBezTo>
                      <a:pt x="1355" y="1"/>
                      <a:pt x="64" y="1293"/>
                      <a:pt x="1" y="2899"/>
                    </a:cubicBezTo>
                    <a:cubicBezTo>
                      <a:pt x="1" y="3120"/>
                      <a:pt x="158" y="3340"/>
                      <a:pt x="410" y="3340"/>
                    </a:cubicBezTo>
                    <a:cubicBezTo>
                      <a:pt x="631" y="3340"/>
                      <a:pt x="851" y="3120"/>
                      <a:pt x="851" y="2899"/>
                    </a:cubicBezTo>
                    <a:cubicBezTo>
                      <a:pt x="883" y="1765"/>
                      <a:pt x="1796" y="820"/>
                      <a:pt x="2931" y="820"/>
                    </a:cubicBezTo>
                    <a:cubicBezTo>
                      <a:pt x="3151" y="820"/>
                      <a:pt x="3372" y="631"/>
                      <a:pt x="3372" y="379"/>
                    </a:cubicBezTo>
                    <a:cubicBezTo>
                      <a:pt x="3372" y="190"/>
                      <a:pt x="3151" y="1"/>
                      <a:pt x="29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bg1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1336557" y="1131851"/>
            <a:ext cx="4400479" cy="4594299"/>
            <a:chOff x="6119813" y="1535113"/>
            <a:chExt cx="4505325" cy="4703763"/>
          </a:xfrm>
        </p:grpSpPr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6402388" y="1535113"/>
              <a:ext cx="4102100" cy="408463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0"/>
            <p:cNvSpPr>
              <a:spLocks noChangeArrowheads="1"/>
            </p:cNvSpPr>
            <p:nvPr/>
          </p:nvSpPr>
          <p:spPr bwMode="auto">
            <a:xfrm>
              <a:off x="6119813" y="5507038"/>
              <a:ext cx="4505325" cy="265113"/>
            </a:xfrm>
            <a:prstGeom prst="ellipse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6232526" y="5580063"/>
              <a:ext cx="3375025" cy="157163"/>
            </a:xfrm>
            <a:custGeom>
              <a:avLst/>
              <a:gdLst>
                <a:gd name="T0" fmla="*/ 1432 w 1672"/>
                <a:gd name="T1" fmla="*/ 0 h 78"/>
                <a:gd name="T2" fmla="*/ 1432 w 1672"/>
                <a:gd name="T3" fmla="*/ 24 h 78"/>
                <a:gd name="T4" fmla="*/ 152 w 1672"/>
                <a:gd name="T5" fmla="*/ 24 h 78"/>
                <a:gd name="T6" fmla="*/ 152 w 1672"/>
                <a:gd name="T7" fmla="*/ 6 h 78"/>
                <a:gd name="T8" fmla="*/ 0 w 1672"/>
                <a:gd name="T9" fmla="*/ 32 h 78"/>
                <a:gd name="T10" fmla="*/ 836 w 1672"/>
                <a:gd name="T11" fmla="*/ 78 h 78"/>
                <a:gd name="T12" fmla="*/ 1672 w 1672"/>
                <a:gd name="T13" fmla="*/ 32 h 78"/>
                <a:gd name="T14" fmla="*/ 1432 w 1672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2" h="78">
                  <a:moveTo>
                    <a:pt x="1432" y="0"/>
                  </a:moveTo>
                  <a:cubicBezTo>
                    <a:pt x="1432" y="24"/>
                    <a:pt x="1432" y="24"/>
                    <a:pt x="1432" y="24"/>
                  </a:cubicBezTo>
                  <a:cubicBezTo>
                    <a:pt x="152" y="24"/>
                    <a:pt x="152" y="24"/>
                    <a:pt x="152" y="24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56" y="13"/>
                    <a:pt x="0" y="22"/>
                    <a:pt x="0" y="32"/>
                  </a:cubicBezTo>
                  <a:cubicBezTo>
                    <a:pt x="0" y="57"/>
                    <a:pt x="374" y="78"/>
                    <a:pt x="836" y="78"/>
                  </a:cubicBezTo>
                  <a:cubicBezTo>
                    <a:pt x="1297" y="78"/>
                    <a:pt x="1672" y="57"/>
                    <a:pt x="1672" y="32"/>
                  </a:cubicBezTo>
                  <a:cubicBezTo>
                    <a:pt x="1672" y="20"/>
                    <a:pt x="1580" y="8"/>
                    <a:pt x="1432" y="0"/>
                  </a:cubicBezTo>
                </a:path>
              </a:pathLst>
            </a:custGeom>
            <a:solidFill>
              <a:srgbClr val="393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4"/>
            <p:cNvSpPr>
              <a:spLocks noChangeArrowheads="1"/>
            </p:cNvSpPr>
            <p:nvPr/>
          </p:nvSpPr>
          <p:spPr bwMode="auto">
            <a:xfrm>
              <a:off x="7970838" y="6110288"/>
              <a:ext cx="2581275" cy="128588"/>
            </a:xfrm>
            <a:prstGeom prst="ellipse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15"/>
            <p:cNvSpPr>
              <a:spLocks noChangeArrowheads="1"/>
            </p:cNvSpPr>
            <p:nvPr/>
          </p:nvSpPr>
          <p:spPr bwMode="auto">
            <a:xfrm>
              <a:off x="6540501" y="4100513"/>
              <a:ext cx="2582863" cy="1527175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16"/>
            <p:cNvSpPr>
              <a:spLocks noChangeArrowheads="1"/>
            </p:cNvSpPr>
            <p:nvPr/>
          </p:nvSpPr>
          <p:spPr bwMode="auto">
            <a:xfrm>
              <a:off x="6540501" y="4100513"/>
              <a:ext cx="2582863" cy="152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7"/>
            <p:cNvSpPr>
              <a:spLocks noChangeArrowheads="1"/>
            </p:cNvSpPr>
            <p:nvPr/>
          </p:nvSpPr>
          <p:spPr bwMode="auto">
            <a:xfrm>
              <a:off x="6789738" y="4302125"/>
              <a:ext cx="1163638" cy="1157288"/>
            </a:xfrm>
            <a:prstGeom prst="ellipse">
              <a:avLst/>
            </a:prstGeom>
            <a:solidFill>
              <a:srgbClr val="7E9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18"/>
            <p:cNvSpPr>
              <a:spLocks noChangeArrowheads="1"/>
            </p:cNvSpPr>
            <p:nvPr/>
          </p:nvSpPr>
          <p:spPr bwMode="auto">
            <a:xfrm>
              <a:off x="8131176" y="4341813"/>
              <a:ext cx="193675" cy="192088"/>
            </a:xfrm>
            <a:prstGeom prst="rect">
              <a:avLst/>
            </a:prstGeom>
            <a:solidFill>
              <a:srgbClr val="7E9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19"/>
            <p:cNvSpPr>
              <a:spLocks noChangeArrowheads="1"/>
            </p:cNvSpPr>
            <p:nvPr/>
          </p:nvSpPr>
          <p:spPr bwMode="auto">
            <a:xfrm>
              <a:off x="8372476" y="4341813"/>
              <a:ext cx="193675" cy="192088"/>
            </a:xfrm>
            <a:prstGeom prst="rect">
              <a:avLst/>
            </a:prstGeom>
            <a:solidFill>
              <a:srgbClr val="5F6A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20"/>
            <p:cNvSpPr>
              <a:spLocks noChangeArrowheads="1"/>
            </p:cNvSpPr>
            <p:nvPr/>
          </p:nvSpPr>
          <p:spPr bwMode="auto">
            <a:xfrm>
              <a:off x="8372476" y="4341813"/>
              <a:ext cx="193675" cy="1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21"/>
            <p:cNvSpPr>
              <a:spLocks noChangeArrowheads="1"/>
            </p:cNvSpPr>
            <p:nvPr/>
          </p:nvSpPr>
          <p:spPr bwMode="auto">
            <a:xfrm>
              <a:off x="8615363" y="4341813"/>
              <a:ext cx="193675" cy="192088"/>
            </a:xfrm>
            <a:prstGeom prst="rect">
              <a:avLst/>
            </a:prstGeom>
            <a:solidFill>
              <a:srgbClr val="4C4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22"/>
            <p:cNvSpPr>
              <a:spLocks noChangeArrowheads="1"/>
            </p:cNvSpPr>
            <p:nvPr/>
          </p:nvSpPr>
          <p:spPr bwMode="auto">
            <a:xfrm>
              <a:off x="8615363" y="4341813"/>
              <a:ext cx="193675" cy="1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23"/>
            <p:cNvSpPr>
              <a:spLocks noChangeArrowheads="1"/>
            </p:cNvSpPr>
            <p:nvPr/>
          </p:nvSpPr>
          <p:spPr bwMode="auto">
            <a:xfrm>
              <a:off x="8131176" y="4583113"/>
              <a:ext cx="193675" cy="192088"/>
            </a:xfrm>
            <a:prstGeom prst="rect">
              <a:avLst/>
            </a:pr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24"/>
            <p:cNvSpPr>
              <a:spLocks noChangeArrowheads="1"/>
            </p:cNvSpPr>
            <p:nvPr/>
          </p:nvSpPr>
          <p:spPr bwMode="auto">
            <a:xfrm>
              <a:off x="8372476" y="4583113"/>
              <a:ext cx="193675" cy="192088"/>
            </a:xfrm>
            <a:prstGeom prst="rect">
              <a:avLst/>
            </a:prstGeom>
            <a:solidFill>
              <a:srgbClr val="3735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25"/>
            <p:cNvSpPr>
              <a:spLocks noChangeArrowheads="1"/>
            </p:cNvSpPr>
            <p:nvPr/>
          </p:nvSpPr>
          <p:spPr bwMode="auto">
            <a:xfrm>
              <a:off x="8372476" y="4583113"/>
              <a:ext cx="193675" cy="1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26"/>
            <p:cNvSpPr>
              <a:spLocks noChangeArrowheads="1"/>
            </p:cNvSpPr>
            <p:nvPr/>
          </p:nvSpPr>
          <p:spPr bwMode="auto">
            <a:xfrm>
              <a:off x="8615363" y="4583113"/>
              <a:ext cx="193675" cy="192088"/>
            </a:xfrm>
            <a:prstGeom prst="rect">
              <a:avLst/>
            </a:prstGeom>
            <a:solidFill>
              <a:srgbClr val="3C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27"/>
            <p:cNvSpPr>
              <a:spLocks noChangeArrowheads="1"/>
            </p:cNvSpPr>
            <p:nvPr/>
          </p:nvSpPr>
          <p:spPr bwMode="auto">
            <a:xfrm>
              <a:off x="8615363" y="4583113"/>
              <a:ext cx="193675" cy="1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28"/>
            <p:cNvSpPr>
              <a:spLocks noChangeArrowheads="1"/>
            </p:cNvSpPr>
            <p:nvPr/>
          </p:nvSpPr>
          <p:spPr bwMode="auto">
            <a:xfrm>
              <a:off x="8131176" y="4824413"/>
              <a:ext cx="193675" cy="192088"/>
            </a:xfrm>
            <a:prstGeom prst="rect">
              <a:avLst/>
            </a:prstGeom>
            <a:solidFill>
              <a:srgbClr val="FF65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29"/>
            <p:cNvSpPr>
              <a:spLocks noChangeArrowheads="1"/>
            </p:cNvSpPr>
            <p:nvPr/>
          </p:nvSpPr>
          <p:spPr bwMode="auto">
            <a:xfrm>
              <a:off x="8372476" y="4824413"/>
              <a:ext cx="193675" cy="192088"/>
            </a:xfrm>
            <a:prstGeom prst="rect">
              <a:avLst/>
            </a:prstGeom>
            <a:solidFill>
              <a:srgbClr val="9F51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30"/>
            <p:cNvSpPr>
              <a:spLocks noChangeArrowheads="1"/>
            </p:cNvSpPr>
            <p:nvPr/>
          </p:nvSpPr>
          <p:spPr bwMode="auto">
            <a:xfrm>
              <a:off x="8372476" y="4824413"/>
              <a:ext cx="193675" cy="1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31"/>
            <p:cNvSpPr>
              <a:spLocks noChangeArrowheads="1"/>
            </p:cNvSpPr>
            <p:nvPr/>
          </p:nvSpPr>
          <p:spPr bwMode="auto">
            <a:xfrm>
              <a:off x="8615363" y="4824413"/>
              <a:ext cx="193675" cy="192088"/>
            </a:xfrm>
            <a:prstGeom prst="rect">
              <a:avLst/>
            </a:prstGeom>
            <a:solidFill>
              <a:srgbClr val="6545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32"/>
            <p:cNvSpPr>
              <a:spLocks noChangeArrowheads="1"/>
            </p:cNvSpPr>
            <p:nvPr/>
          </p:nvSpPr>
          <p:spPr bwMode="auto">
            <a:xfrm>
              <a:off x="8615363" y="4824413"/>
              <a:ext cx="193675" cy="1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3"/>
            <p:cNvSpPr>
              <a:spLocks/>
            </p:cNvSpPr>
            <p:nvPr/>
          </p:nvSpPr>
          <p:spPr bwMode="auto">
            <a:xfrm>
              <a:off x="7370763" y="4302125"/>
              <a:ext cx="598488" cy="1157288"/>
            </a:xfrm>
            <a:custGeom>
              <a:avLst/>
              <a:gdLst>
                <a:gd name="T0" fmla="*/ 0 w 296"/>
                <a:gd name="T1" fmla="*/ 0 h 576"/>
                <a:gd name="T2" fmla="*/ 0 w 296"/>
                <a:gd name="T3" fmla="*/ 0 h 576"/>
                <a:gd name="T4" fmla="*/ 288 w 296"/>
                <a:gd name="T5" fmla="*/ 288 h 576"/>
                <a:gd name="T6" fmla="*/ 0 w 296"/>
                <a:gd name="T7" fmla="*/ 576 h 576"/>
                <a:gd name="T8" fmla="*/ 296 w 296"/>
                <a:gd name="T9" fmla="*/ 288 h 576"/>
                <a:gd name="T10" fmla="*/ 0 w 296"/>
                <a:gd name="T11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6" h="57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59" y="0"/>
                    <a:pt x="288" y="129"/>
                    <a:pt x="288" y="288"/>
                  </a:cubicBezTo>
                  <a:cubicBezTo>
                    <a:pt x="288" y="447"/>
                    <a:pt x="159" y="576"/>
                    <a:pt x="0" y="576"/>
                  </a:cubicBezTo>
                  <a:cubicBezTo>
                    <a:pt x="159" y="576"/>
                    <a:pt x="296" y="447"/>
                    <a:pt x="296" y="288"/>
                  </a:cubicBezTo>
                  <a:cubicBezTo>
                    <a:pt x="296" y="129"/>
                    <a:pt x="159" y="0"/>
                    <a:pt x="0" y="0"/>
                  </a:cubicBezTo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4"/>
            <p:cNvSpPr>
              <a:spLocks/>
            </p:cNvSpPr>
            <p:nvPr/>
          </p:nvSpPr>
          <p:spPr bwMode="auto">
            <a:xfrm>
              <a:off x="7370763" y="4302125"/>
              <a:ext cx="582613" cy="1157288"/>
            </a:xfrm>
            <a:custGeom>
              <a:avLst/>
              <a:gdLst>
                <a:gd name="T0" fmla="*/ 0 w 288"/>
                <a:gd name="T1" fmla="*/ 0 h 576"/>
                <a:gd name="T2" fmla="*/ 0 w 288"/>
                <a:gd name="T3" fmla="*/ 576 h 576"/>
                <a:gd name="T4" fmla="*/ 0 w 288"/>
                <a:gd name="T5" fmla="*/ 576 h 576"/>
                <a:gd name="T6" fmla="*/ 288 w 288"/>
                <a:gd name="T7" fmla="*/ 288 h 576"/>
                <a:gd name="T8" fmla="*/ 0 w 288"/>
                <a:gd name="T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76">
                  <a:moveTo>
                    <a:pt x="0" y="0"/>
                  </a:moveTo>
                  <a:cubicBezTo>
                    <a:pt x="0" y="576"/>
                    <a:pt x="0" y="576"/>
                    <a:pt x="0" y="576"/>
                  </a:cubicBezTo>
                  <a:cubicBezTo>
                    <a:pt x="0" y="576"/>
                    <a:pt x="0" y="576"/>
                    <a:pt x="0" y="576"/>
                  </a:cubicBezTo>
                  <a:cubicBezTo>
                    <a:pt x="159" y="576"/>
                    <a:pt x="288" y="447"/>
                    <a:pt x="288" y="288"/>
                  </a:cubicBezTo>
                  <a:cubicBezTo>
                    <a:pt x="288" y="129"/>
                    <a:pt x="159" y="0"/>
                    <a:pt x="0" y="0"/>
                  </a:cubicBezTo>
                </a:path>
              </a:pathLst>
            </a:custGeom>
            <a:solidFill>
              <a:srgbClr val="5E6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5"/>
            <p:cNvSpPr>
              <a:spLocks/>
            </p:cNvSpPr>
            <p:nvPr/>
          </p:nvSpPr>
          <p:spPr bwMode="auto">
            <a:xfrm>
              <a:off x="9183688" y="4208463"/>
              <a:ext cx="831850" cy="1054100"/>
            </a:xfrm>
            <a:custGeom>
              <a:avLst/>
              <a:gdLst>
                <a:gd name="T0" fmla="*/ 244 w 412"/>
                <a:gd name="T1" fmla="*/ 0 h 524"/>
                <a:gd name="T2" fmla="*/ 352 w 412"/>
                <a:gd name="T3" fmla="*/ 164 h 524"/>
                <a:gd name="T4" fmla="*/ 108 w 412"/>
                <a:gd name="T5" fmla="*/ 456 h 524"/>
                <a:gd name="T6" fmla="*/ 80 w 412"/>
                <a:gd name="T7" fmla="*/ 524 h 524"/>
                <a:gd name="T8" fmla="*/ 8 w 412"/>
                <a:gd name="T9" fmla="*/ 432 h 524"/>
                <a:gd name="T10" fmla="*/ 100 w 412"/>
                <a:gd name="T11" fmla="*/ 328 h 524"/>
                <a:gd name="T12" fmla="*/ 224 w 412"/>
                <a:gd name="T13" fmla="*/ 152 h 524"/>
                <a:gd name="T14" fmla="*/ 116 w 412"/>
                <a:gd name="T15" fmla="*/ 56 h 524"/>
                <a:gd name="T16" fmla="*/ 244 w 412"/>
                <a:gd name="T17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2" h="524">
                  <a:moveTo>
                    <a:pt x="244" y="0"/>
                  </a:moveTo>
                  <a:cubicBezTo>
                    <a:pt x="244" y="0"/>
                    <a:pt x="412" y="76"/>
                    <a:pt x="352" y="164"/>
                  </a:cubicBezTo>
                  <a:cubicBezTo>
                    <a:pt x="292" y="252"/>
                    <a:pt x="112" y="420"/>
                    <a:pt x="108" y="456"/>
                  </a:cubicBezTo>
                  <a:cubicBezTo>
                    <a:pt x="104" y="492"/>
                    <a:pt x="80" y="524"/>
                    <a:pt x="80" y="524"/>
                  </a:cubicBezTo>
                  <a:cubicBezTo>
                    <a:pt x="80" y="524"/>
                    <a:pt x="0" y="440"/>
                    <a:pt x="8" y="432"/>
                  </a:cubicBezTo>
                  <a:cubicBezTo>
                    <a:pt x="16" y="424"/>
                    <a:pt x="96" y="348"/>
                    <a:pt x="100" y="328"/>
                  </a:cubicBezTo>
                  <a:cubicBezTo>
                    <a:pt x="104" y="308"/>
                    <a:pt x="224" y="152"/>
                    <a:pt x="224" y="152"/>
                  </a:cubicBezTo>
                  <a:cubicBezTo>
                    <a:pt x="116" y="56"/>
                    <a:pt x="116" y="56"/>
                    <a:pt x="116" y="56"/>
                  </a:cubicBezTo>
                  <a:cubicBezTo>
                    <a:pt x="244" y="0"/>
                    <a:pt x="244" y="0"/>
                    <a:pt x="244" y="0"/>
                  </a:cubicBezTo>
                </a:path>
              </a:pathLst>
            </a:custGeom>
            <a:solidFill>
              <a:srgbClr val="FF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6"/>
            <p:cNvSpPr>
              <a:spLocks/>
            </p:cNvSpPr>
            <p:nvPr/>
          </p:nvSpPr>
          <p:spPr bwMode="auto">
            <a:xfrm>
              <a:off x="9197976" y="4235450"/>
              <a:ext cx="722313" cy="1027113"/>
            </a:xfrm>
            <a:custGeom>
              <a:avLst/>
              <a:gdLst>
                <a:gd name="T0" fmla="*/ 261 w 358"/>
                <a:gd name="T1" fmla="*/ 0 h 511"/>
                <a:gd name="T2" fmla="*/ 263 w 358"/>
                <a:gd name="T3" fmla="*/ 4 h 511"/>
                <a:gd name="T4" fmla="*/ 263 w 358"/>
                <a:gd name="T5" fmla="*/ 5 h 511"/>
                <a:gd name="T6" fmla="*/ 157 w 358"/>
                <a:gd name="T7" fmla="*/ 69 h 511"/>
                <a:gd name="T8" fmla="*/ 171 w 358"/>
                <a:gd name="T9" fmla="*/ 93 h 511"/>
                <a:gd name="T10" fmla="*/ 170 w 358"/>
                <a:gd name="T11" fmla="*/ 97 h 511"/>
                <a:gd name="T12" fmla="*/ 217 w 358"/>
                <a:gd name="T13" fmla="*/ 139 h 511"/>
                <a:gd name="T14" fmla="*/ 217 w 358"/>
                <a:gd name="T15" fmla="*/ 139 h 511"/>
                <a:gd name="T16" fmla="*/ 93 w 358"/>
                <a:gd name="T17" fmla="*/ 315 h 511"/>
                <a:gd name="T18" fmla="*/ 1 w 358"/>
                <a:gd name="T19" fmla="*/ 419 h 511"/>
                <a:gd name="T20" fmla="*/ 0 w 358"/>
                <a:gd name="T21" fmla="*/ 420 h 511"/>
                <a:gd name="T22" fmla="*/ 73 w 358"/>
                <a:gd name="T23" fmla="*/ 511 h 511"/>
                <a:gd name="T24" fmla="*/ 101 w 358"/>
                <a:gd name="T25" fmla="*/ 443 h 511"/>
                <a:gd name="T26" fmla="*/ 345 w 358"/>
                <a:gd name="T27" fmla="*/ 151 h 511"/>
                <a:gd name="T28" fmla="*/ 358 w 358"/>
                <a:gd name="T29" fmla="*/ 112 h 511"/>
                <a:gd name="T30" fmla="*/ 261 w 358"/>
                <a:gd name="T3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8" h="511">
                  <a:moveTo>
                    <a:pt x="261" y="0"/>
                  </a:moveTo>
                  <a:cubicBezTo>
                    <a:pt x="262" y="1"/>
                    <a:pt x="263" y="3"/>
                    <a:pt x="263" y="4"/>
                  </a:cubicBezTo>
                  <a:cubicBezTo>
                    <a:pt x="263" y="4"/>
                    <a:pt x="263" y="5"/>
                    <a:pt x="263" y="5"/>
                  </a:cubicBezTo>
                  <a:cubicBezTo>
                    <a:pt x="257" y="16"/>
                    <a:pt x="198" y="49"/>
                    <a:pt x="157" y="69"/>
                  </a:cubicBezTo>
                  <a:cubicBezTo>
                    <a:pt x="164" y="81"/>
                    <a:pt x="169" y="89"/>
                    <a:pt x="171" y="93"/>
                  </a:cubicBezTo>
                  <a:cubicBezTo>
                    <a:pt x="171" y="94"/>
                    <a:pt x="171" y="95"/>
                    <a:pt x="170" y="97"/>
                  </a:cubicBezTo>
                  <a:cubicBezTo>
                    <a:pt x="217" y="139"/>
                    <a:pt x="217" y="139"/>
                    <a:pt x="217" y="139"/>
                  </a:cubicBezTo>
                  <a:cubicBezTo>
                    <a:pt x="217" y="139"/>
                    <a:pt x="217" y="139"/>
                    <a:pt x="217" y="139"/>
                  </a:cubicBezTo>
                  <a:cubicBezTo>
                    <a:pt x="217" y="139"/>
                    <a:pt x="97" y="295"/>
                    <a:pt x="93" y="315"/>
                  </a:cubicBezTo>
                  <a:cubicBezTo>
                    <a:pt x="89" y="335"/>
                    <a:pt x="9" y="411"/>
                    <a:pt x="1" y="419"/>
                  </a:cubicBezTo>
                  <a:cubicBezTo>
                    <a:pt x="0" y="419"/>
                    <a:pt x="0" y="420"/>
                    <a:pt x="0" y="420"/>
                  </a:cubicBezTo>
                  <a:cubicBezTo>
                    <a:pt x="0" y="435"/>
                    <a:pt x="73" y="511"/>
                    <a:pt x="73" y="511"/>
                  </a:cubicBezTo>
                  <a:cubicBezTo>
                    <a:pt x="73" y="511"/>
                    <a:pt x="97" y="479"/>
                    <a:pt x="101" y="443"/>
                  </a:cubicBezTo>
                  <a:cubicBezTo>
                    <a:pt x="105" y="407"/>
                    <a:pt x="285" y="239"/>
                    <a:pt x="345" y="151"/>
                  </a:cubicBezTo>
                  <a:cubicBezTo>
                    <a:pt x="354" y="138"/>
                    <a:pt x="358" y="124"/>
                    <a:pt x="358" y="112"/>
                  </a:cubicBezTo>
                  <a:cubicBezTo>
                    <a:pt x="358" y="62"/>
                    <a:pt x="297" y="20"/>
                    <a:pt x="261" y="0"/>
                  </a:cubicBezTo>
                </a:path>
              </a:pathLst>
            </a:custGeom>
            <a:solidFill>
              <a:srgbClr val="E5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7"/>
            <p:cNvSpPr>
              <a:spLocks/>
            </p:cNvSpPr>
            <p:nvPr/>
          </p:nvSpPr>
          <p:spPr bwMode="auto">
            <a:xfrm>
              <a:off x="9248776" y="4425950"/>
              <a:ext cx="735013" cy="1125538"/>
            </a:xfrm>
            <a:custGeom>
              <a:avLst/>
              <a:gdLst>
                <a:gd name="T0" fmla="*/ 0 w 364"/>
                <a:gd name="T1" fmla="*/ 60 h 560"/>
                <a:gd name="T2" fmla="*/ 108 w 364"/>
                <a:gd name="T3" fmla="*/ 184 h 560"/>
                <a:gd name="T4" fmla="*/ 248 w 364"/>
                <a:gd name="T5" fmla="*/ 476 h 560"/>
                <a:gd name="T6" fmla="*/ 260 w 364"/>
                <a:gd name="T7" fmla="*/ 544 h 560"/>
                <a:gd name="T8" fmla="*/ 364 w 364"/>
                <a:gd name="T9" fmla="*/ 556 h 560"/>
                <a:gd name="T10" fmla="*/ 364 w 364"/>
                <a:gd name="T11" fmla="*/ 520 h 560"/>
                <a:gd name="T12" fmla="*/ 272 w 364"/>
                <a:gd name="T13" fmla="*/ 336 h 560"/>
                <a:gd name="T14" fmla="*/ 216 w 364"/>
                <a:gd name="T15" fmla="*/ 140 h 560"/>
                <a:gd name="T16" fmla="*/ 120 w 364"/>
                <a:gd name="T17" fmla="*/ 0 h 560"/>
                <a:gd name="T18" fmla="*/ 0 w 364"/>
                <a:gd name="T19" fmla="*/ 6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4" h="560">
                  <a:moveTo>
                    <a:pt x="0" y="60"/>
                  </a:moveTo>
                  <a:cubicBezTo>
                    <a:pt x="0" y="60"/>
                    <a:pt x="116" y="108"/>
                    <a:pt x="108" y="184"/>
                  </a:cubicBezTo>
                  <a:cubicBezTo>
                    <a:pt x="100" y="260"/>
                    <a:pt x="248" y="476"/>
                    <a:pt x="248" y="476"/>
                  </a:cubicBezTo>
                  <a:cubicBezTo>
                    <a:pt x="248" y="476"/>
                    <a:pt x="264" y="528"/>
                    <a:pt x="260" y="544"/>
                  </a:cubicBezTo>
                  <a:cubicBezTo>
                    <a:pt x="256" y="560"/>
                    <a:pt x="364" y="556"/>
                    <a:pt x="364" y="556"/>
                  </a:cubicBezTo>
                  <a:cubicBezTo>
                    <a:pt x="364" y="520"/>
                    <a:pt x="364" y="520"/>
                    <a:pt x="364" y="520"/>
                  </a:cubicBezTo>
                  <a:cubicBezTo>
                    <a:pt x="364" y="520"/>
                    <a:pt x="280" y="376"/>
                    <a:pt x="272" y="336"/>
                  </a:cubicBezTo>
                  <a:cubicBezTo>
                    <a:pt x="264" y="296"/>
                    <a:pt x="216" y="140"/>
                    <a:pt x="216" y="140"/>
                  </a:cubicBezTo>
                  <a:cubicBezTo>
                    <a:pt x="216" y="140"/>
                    <a:pt x="200" y="0"/>
                    <a:pt x="120" y="0"/>
                  </a:cubicBezTo>
                  <a:cubicBezTo>
                    <a:pt x="72" y="0"/>
                    <a:pt x="28" y="22"/>
                    <a:pt x="0" y="60"/>
                  </a:cubicBezTo>
                  <a:close/>
                </a:path>
              </a:pathLst>
            </a:custGeom>
            <a:solidFill>
              <a:srgbClr val="FF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8"/>
            <p:cNvSpPr>
              <a:spLocks/>
            </p:cNvSpPr>
            <p:nvPr/>
          </p:nvSpPr>
          <p:spPr bwMode="auto">
            <a:xfrm>
              <a:off x="9110663" y="3819525"/>
              <a:ext cx="635000" cy="593725"/>
            </a:xfrm>
            <a:custGeom>
              <a:avLst/>
              <a:gdLst>
                <a:gd name="T0" fmla="*/ 74 w 314"/>
                <a:gd name="T1" fmla="*/ 0 h 296"/>
                <a:gd name="T2" fmla="*/ 306 w 314"/>
                <a:gd name="T3" fmla="*/ 212 h 296"/>
                <a:gd name="T4" fmla="*/ 162 w 314"/>
                <a:gd name="T5" fmla="*/ 292 h 296"/>
                <a:gd name="T6" fmla="*/ 0 w 314"/>
                <a:gd name="T7" fmla="*/ 0 h 296"/>
                <a:gd name="T8" fmla="*/ 74 w 314"/>
                <a:gd name="T9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296">
                  <a:moveTo>
                    <a:pt x="74" y="0"/>
                  </a:moveTo>
                  <a:cubicBezTo>
                    <a:pt x="74" y="0"/>
                    <a:pt x="314" y="196"/>
                    <a:pt x="306" y="212"/>
                  </a:cubicBezTo>
                  <a:cubicBezTo>
                    <a:pt x="298" y="228"/>
                    <a:pt x="182" y="288"/>
                    <a:pt x="162" y="292"/>
                  </a:cubicBezTo>
                  <a:cubicBezTo>
                    <a:pt x="142" y="296"/>
                    <a:pt x="0" y="0"/>
                    <a:pt x="0" y="0"/>
                  </a:cubicBezTo>
                  <a:cubicBezTo>
                    <a:pt x="74" y="0"/>
                    <a:pt x="74" y="0"/>
                    <a:pt x="74" y="0"/>
                  </a:cubicBezTo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9"/>
            <p:cNvSpPr>
              <a:spLocks/>
            </p:cNvSpPr>
            <p:nvPr/>
          </p:nvSpPr>
          <p:spPr bwMode="auto">
            <a:xfrm>
              <a:off x="9304338" y="3876675"/>
              <a:ext cx="423863" cy="496888"/>
            </a:xfrm>
            <a:custGeom>
              <a:avLst/>
              <a:gdLst>
                <a:gd name="T0" fmla="*/ 0 w 210"/>
                <a:gd name="T1" fmla="*/ 0 h 247"/>
                <a:gd name="T2" fmla="*/ 22 w 210"/>
                <a:gd name="T3" fmla="*/ 115 h 247"/>
                <a:gd name="T4" fmla="*/ 104 w 210"/>
                <a:gd name="T5" fmla="*/ 247 h 247"/>
                <a:gd name="T6" fmla="*/ 210 w 210"/>
                <a:gd name="T7" fmla="*/ 183 h 247"/>
                <a:gd name="T8" fmla="*/ 210 w 210"/>
                <a:gd name="T9" fmla="*/ 182 h 247"/>
                <a:gd name="T10" fmla="*/ 77 w 210"/>
                <a:gd name="T11" fmla="*/ 54 h 247"/>
                <a:gd name="T12" fmla="*/ 78 w 210"/>
                <a:gd name="T13" fmla="*/ 55 h 247"/>
                <a:gd name="T14" fmla="*/ 135 w 210"/>
                <a:gd name="T15" fmla="*/ 146 h 247"/>
                <a:gd name="T16" fmla="*/ 118 w 210"/>
                <a:gd name="T17" fmla="*/ 163 h 247"/>
                <a:gd name="T18" fmla="*/ 112 w 210"/>
                <a:gd name="T19" fmla="*/ 163 h 247"/>
                <a:gd name="T20" fmla="*/ 30 w 210"/>
                <a:gd name="T21" fmla="*/ 55 h 247"/>
                <a:gd name="T22" fmla="*/ 0 w 210"/>
                <a:gd name="T2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0" h="247">
                  <a:moveTo>
                    <a:pt x="0" y="0"/>
                  </a:moveTo>
                  <a:cubicBezTo>
                    <a:pt x="22" y="115"/>
                    <a:pt x="22" y="115"/>
                    <a:pt x="22" y="115"/>
                  </a:cubicBezTo>
                  <a:cubicBezTo>
                    <a:pt x="22" y="115"/>
                    <a:pt x="77" y="202"/>
                    <a:pt x="104" y="247"/>
                  </a:cubicBezTo>
                  <a:cubicBezTo>
                    <a:pt x="145" y="227"/>
                    <a:pt x="204" y="194"/>
                    <a:pt x="210" y="183"/>
                  </a:cubicBezTo>
                  <a:cubicBezTo>
                    <a:pt x="210" y="183"/>
                    <a:pt x="210" y="182"/>
                    <a:pt x="210" y="182"/>
                  </a:cubicBezTo>
                  <a:cubicBezTo>
                    <a:pt x="210" y="170"/>
                    <a:pt x="140" y="108"/>
                    <a:pt x="77" y="54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8" y="55"/>
                    <a:pt x="135" y="115"/>
                    <a:pt x="135" y="146"/>
                  </a:cubicBezTo>
                  <a:cubicBezTo>
                    <a:pt x="135" y="155"/>
                    <a:pt x="130" y="161"/>
                    <a:pt x="118" y="163"/>
                  </a:cubicBezTo>
                  <a:cubicBezTo>
                    <a:pt x="116" y="163"/>
                    <a:pt x="114" y="163"/>
                    <a:pt x="112" y="163"/>
                  </a:cubicBezTo>
                  <a:cubicBezTo>
                    <a:pt x="60" y="163"/>
                    <a:pt x="30" y="55"/>
                    <a:pt x="30" y="5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A2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0"/>
            <p:cNvSpPr>
              <a:spLocks/>
            </p:cNvSpPr>
            <p:nvPr/>
          </p:nvSpPr>
          <p:spPr bwMode="auto">
            <a:xfrm>
              <a:off x="8686801" y="3795713"/>
              <a:ext cx="873125" cy="842963"/>
            </a:xfrm>
            <a:custGeom>
              <a:avLst/>
              <a:gdLst>
                <a:gd name="T0" fmla="*/ 24 w 432"/>
                <a:gd name="T1" fmla="*/ 52 h 420"/>
                <a:gd name="T2" fmla="*/ 64 w 432"/>
                <a:gd name="T3" fmla="*/ 204 h 420"/>
                <a:gd name="T4" fmla="*/ 248 w 432"/>
                <a:gd name="T5" fmla="*/ 420 h 420"/>
                <a:gd name="T6" fmla="*/ 424 w 432"/>
                <a:gd name="T7" fmla="*/ 312 h 420"/>
                <a:gd name="T8" fmla="*/ 328 w 432"/>
                <a:gd name="T9" fmla="*/ 156 h 420"/>
                <a:gd name="T10" fmla="*/ 300 w 432"/>
                <a:gd name="T11" fmla="*/ 8 h 420"/>
                <a:gd name="T12" fmla="*/ 24 w 432"/>
                <a:gd name="T13" fmla="*/ 52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420">
                  <a:moveTo>
                    <a:pt x="24" y="52"/>
                  </a:moveTo>
                  <a:cubicBezTo>
                    <a:pt x="24" y="52"/>
                    <a:pt x="0" y="160"/>
                    <a:pt x="64" y="204"/>
                  </a:cubicBezTo>
                  <a:cubicBezTo>
                    <a:pt x="128" y="248"/>
                    <a:pt x="236" y="420"/>
                    <a:pt x="248" y="420"/>
                  </a:cubicBezTo>
                  <a:cubicBezTo>
                    <a:pt x="260" y="420"/>
                    <a:pt x="432" y="328"/>
                    <a:pt x="424" y="312"/>
                  </a:cubicBezTo>
                  <a:cubicBezTo>
                    <a:pt x="416" y="296"/>
                    <a:pt x="328" y="156"/>
                    <a:pt x="328" y="156"/>
                  </a:cubicBezTo>
                  <a:cubicBezTo>
                    <a:pt x="300" y="8"/>
                    <a:pt x="300" y="8"/>
                    <a:pt x="300" y="8"/>
                  </a:cubicBezTo>
                  <a:cubicBezTo>
                    <a:pt x="300" y="8"/>
                    <a:pt x="56" y="0"/>
                    <a:pt x="24" y="52"/>
                  </a:cubicBezTo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1"/>
            <p:cNvSpPr>
              <a:spLocks/>
            </p:cNvSpPr>
            <p:nvPr/>
          </p:nvSpPr>
          <p:spPr bwMode="auto">
            <a:xfrm>
              <a:off x="9259888" y="3192463"/>
              <a:ext cx="396875" cy="1028700"/>
            </a:xfrm>
            <a:custGeom>
              <a:avLst/>
              <a:gdLst>
                <a:gd name="T0" fmla="*/ 0 w 196"/>
                <a:gd name="T1" fmla="*/ 0 h 512"/>
                <a:gd name="T2" fmla="*/ 36 w 196"/>
                <a:gd name="T3" fmla="*/ 232 h 512"/>
                <a:gd name="T4" fmla="*/ 100 w 196"/>
                <a:gd name="T5" fmla="*/ 396 h 512"/>
                <a:gd name="T6" fmla="*/ 140 w 196"/>
                <a:gd name="T7" fmla="*/ 504 h 512"/>
                <a:gd name="T8" fmla="*/ 52 w 196"/>
                <a:gd name="T9" fmla="*/ 396 h 512"/>
                <a:gd name="T10" fmla="*/ 0 w 196"/>
                <a:gd name="T11" fmla="*/ 300 h 512"/>
                <a:gd name="T12" fmla="*/ 0 w 196"/>
                <a:gd name="T13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512">
                  <a:moveTo>
                    <a:pt x="0" y="0"/>
                  </a:moveTo>
                  <a:cubicBezTo>
                    <a:pt x="36" y="232"/>
                    <a:pt x="36" y="232"/>
                    <a:pt x="36" y="232"/>
                  </a:cubicBezTo>
                  <a:cubicBezTo>
                    <a:pt x="100" y="396"/>
                    <a:pt x="100" y="396"/>
                    <a:pt x="100" y="396"/>
                  </a:cubicBezTo>
                  <a:cubicBezTo>
                    <a:pt x="100" y="396"/>
                    <a:pt x="196" y="496"/>
                    <a:pt x="140" y="504"/>
                  </a:cubicBezTo>
                  <a:cubicBezTo>
                    <a:pt x="84" y="512"/>
                    <a:pt x="52" y="396"/>
                    <a:pt x="52" y="396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2"/>
            <p:cNvSpPr>
              <a:spLocks/>
            </p:cNvSpPr>
            <p:nvPr/>
          </p:nvSpPr>
          <p:spPr bwMode="auto">
            <a:xfrm>
              <a:off x="9259888" y="3192463"/>
              <a:ext cx="317500" cy="1012825"/>
            </a:xfrm>
            <a:custGeom>
              <a:avLst/>
              <a:gdLst>
                <a:gd name="T0" fmla="*/ 0 w 157"/>
                <a:gd name="T1" fmla="*/ 0 h 504"/>
                <a:gd name="T2" fmla="*/ 0 w 157"/>
                <a:gd name="T3" fmla="*/ 300 h 504"/>
                <a:gd name="T4" fmla="*/ 52 w 157"/>
                <a:gd name="T5" fmla="*/ 396 h 504"/>
                <a:gd name="T6" fmla="*/ 134 w 157"/>
                <a:gd name="T7" fmla="*/ 504 h 504"/>
                <a:gd name="T8" fmla="*/ 140 w 157"/>
                <a:gd name="T9" fmla="*/ 504 h 504"/>
                <a:gd name="T10" fmla="*/ 157 w 157"/>
                <a:gd name="T11" fmla="*/ 487 h 504"/>
                <a:gd name="T12" fmla="*/ 100 w 157"/>
                <a:gd name="T13" fmla="*/ 396 h 504"/>
                <a:gd name="T14" fmla="*/ 36 w 157"/>
                <a:gd name="T15" fmla="*/ 232 h 504"/>
                <a:gd name="T16" fmla="*/ 0 w 157"/>
                <a:gd name="T17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504">
                  <a:moveTo>
                    <a:pt x="0" y="0"/>
                  </a:moveTo>
                  <a:cubicBezTo>
                    <a:pt x="0" y="300"/>
                    <a:pt x="0" y="300"/>
                    <a:pt x="0" y="300"/>
                  </a:cubicBezTo>
                  <a:cubicBezTo>
                    <a:pt x="52" y="396"/>
                    <a:pt x="52" y="396"/>
                    <a:pt x="52" y="396"/>
                  </a:cubicBezTo>
                  <a:cubicBezTo>
                    <a:pt x="52" y="396"/>
                    <a:pt x="82" y="504"/>
                    <a:pt x="134" y="504"/>
                  </a:cubicBezTo>
                  <a:cubicBezTo>
                    <a:pt x="136" y="504"/>
                    <a:pt x="138" y="504"/>
                    <a:pt x="140" y="504"/>
                  </a:cubicBezTo>
                  <a:cubicBezTo>
                    <a:pt x="152" y="502"/>
                    <a:pt x="157" y="496"/>
                    <a:pt x="157" y="487"/>
                  </a:cubicBezTo>
                  <a:cubicBezTo>
                    <a:pt x="157" y="456"/>
                    <a:pt x="100" y="396"/>
                    <a:pt x="100" y="396"/>
                  </a:cubicBezTo>
                  <a:cubicBezTo>
                    <a:pt x="36" y="232"/>
                    <a:pt x="36" y="232"/>
                    <a:pt x="36" y="23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3"/>
            <p:cNvSpPr>
              <a:spLocks/>
            </p:cNvSpPr>
            <p:nvPr/>
          </p:nvSpPr>
          <p:spPr bwMode="auto">
            <a:xfrm>
              <a:off x="8877301" y="2673350"/>
              <a:ext cx="363538" cy="417513"/>
            </a:xfrm>
            <a:custGeom>
              <a:avLst/>
              <a:gdLst>
                <a:gd name="T0" fmla="*/ 56 w 180"/>
                <a:gd name="T1" fmla="*/ 0 h 208"/>
                <a:gd name="T2" fmla="*/ 28 w 180"/>
                <a:gd name="T3" fmla="*/ 92 h 208"/>
                <a:gd name="T4" fmla="*/ 140 w 180"/>
                <a:gd name="T5" fmla="*/ 208 h 208"/>
                <a:gd name="T6" fmla="*/ 180 w 180"/>
                <a:gd name="T7" fmla="*/ 32 h 208"/>
                <a:gd name="T8" fmla="*/ 56 w 180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208">
                  <a:moveTo>
                    <a:pt x="56" y="0"/>
                  </a:moveTo>
                  <a:cubicBezTo>
                    <a:pt x="56" y="0"/>
                    <a:pt x="56" y="84"/>
                    <a:pt x="28" y="92"/>
                  </a:cubicBezTo>
                  <a:cubicBezTo>
                    <a:pt x="0" y="100"/>
                    <a:pt x="140" y="208"/>
                    <a:pt x="140" y="208"/>
                  </a:cubicBezTo>
                  <a:cubicBezTo>
                    <a:pt x="140" y="208"/>
                    <a:pt x="124" y="68"/>
                    <a:pt x="180" y="32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4"/>
            <p:cNvSpPr>
              <a:spLocks/>
            </p:cNvSpPr>
            <p:nvPr/>
          </p:nvSpPr>
          <p:spPr bwMode="auto">
            <a:xfrm>
              <a:off x="8924926" y="2673350"/>
              <a:ext cx="315913" cy="417513"/>
            </a:xfrm>
            <a:custGeom>
              <a:avLst/>
              <a:gdLst>
                <a:gd name="T0" fmla="*/ 32 w 156"/>
                <a:gd name="T1" fmla="*/ 0 h 208"/>
                <a:gd name="T2" fmla="*/ 32 w 156"/>
                <a:gd name="T3" fmla="*/ 0 h 208"/>
                <a:gd name="T4" fmla="*/ 32 w 156"/>
                <a:gd name="T5" fmla="*/ 0 h 208"/>
                <a:gd name="T6" fmla="*/ 32 w 156"/>
                <a:gd name="T7" fmla="*/ 0 h 208"/>
                <a:gd name="T8" fmla="*/ 32 w 156"/>
                <a:gd name="T9" fmla="*/ 0 h 208"/>
                <a:gd name="T10" fmla="*/ 4 w 156"/>
                <a:gd name="T11" fmla="*/ 92 h 208"/>
                <a:gd name="T12" fmla="*/ 0 w 156"/>
                <a:gd name="T13" fmla="*/ 96 h 208"/>
                <a:gd name="T14" fmla="*/ 116 w 156"/>
                <a:gd name="T15" fmla="*/ 208 h 208"/>
                <a:gd name="T16" fmla="*/ 113 w 156"/>
                <a:gd name="T17" fmla="*/ 164 h 208"/>
                <a:gd name="T18" fmla="*/ 156 w 156"/>
                <a:gd name="T19" fmla="*/ 32 h 208"/>
                <a:gd name="T20" fmla="*/ 32 w 156"/>
                <a:gd name="T2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6" h="208"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1" y="84"/>
                    <a:pt x="4" y="92"/>
                  </a:cubicBezTo>
                  <a:cubicBezTo>
                    <a:pt x="1" y="93"/>
                    <a:pt x="0" y="94"/>
                    <a:pt x="0" y="96"/>
                  </a:cubicBezTo>
                  <a:cubicBezTo>
                    <a:pt x="0" y="119"/>
                    <a:pt x="116" y="208"/>
                    <a:pt x="116" y="208"/>
                  </a:cubicBezTo>
                  <a:cubicBezTo>
                    <a:pt x="116" y="208"/>
                    <a:pt x="113" y="189"/>
                    <a:pt x="113" y="164"/>
                  </a:cubicBezTo>
                  <a:cubicBezTo>
                    <a:pt x="114" y="120"/>
                    <a:pt x="120" y="55"/>
                    <a:pt x="156" y="32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E5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45"/>
            <p:cNvSpPr>
              <a:spLocks noChangeArrowheads="1"/>
            </p:cNvSpPr>
            <p:nvPr/>
          </p:nvSpPr>
          <p:spPr bwMode="auto">
            <a:xfrm>
              <a:off x="8934451" y="2439988"/>
              <a:ext cx="369888" cy="369888"/>
            </a:xfrm>
            <a:prstGeom prst="ellipse">
              <a:avLst/>
            </a:prstGeom>
            <a:solidFill>
              <a:srgbClr val="FF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6"/>
            <p:cNvSpPr>
              <a:spLocks/>
            </p:cNvSpPr>
            <p:nvPr/>
          </p:nvSpPr>
          <p:spPr bwMode="auto">
            <a:xfrm>
              <a:off x="8651876" y="2801938"/>
              <a:ext cx="661988" cy="1149350"/>
            </a:xfrm>
            <a:custGeom>
              <a:avLst/>
              <a:gdLst>
                <a:gd name="T0" fmla="*/ 236 w 328"/>
                <a:gd name="T1" fmla="*/ 104 h 572"/>
                <a:gd name="T2" fmla="*/ 140 w 328"/>
                <a:gd name="T3" fmla="*/ 4 h 572"/>
                <a:gd name="T4" fmla="*/ 32 w 328"/>
                <a:gd name="T5" fmla="*/ 124 h 572"/>
                <a:gd name="T6" fmla="*/ 20 w 328"/>
                <a:gd name="T7" fmla="*/ 392 h 572"/>
                <a:gd name="T8" fmla="*/ 28 w 328"/>
                <a:gd name="T9" fmla="*/ 544 h 572"/>
                <a:gd name="T10" fmla="*/ 24 w 328"/>
                <a:gd name="T11" fmla="*/ 572 h 572"/>
                <a:gd name="T12" fmla="*/ 188 w 328"/>
                <a:gd name="T13" fmla="*/ 524 h 572"/>
                <a:gd name="T14" fmla="*/ 324 w 328"/>
                <a:gd name="T15" fmla="*/ 512 h 572"/>
                <a:gd name="T16" fmla="*/ 324 w 328"/>
                <a:gd name="T17" fmla="*/ 280 h 572"/>
                <a:gd name="T18" fmla="*/ 312 w 328"/>
                <a:gd name="T19" fmla="*/ 168 h 572"/>
                <a:gd name="T20" fmla="*/ 268 w 328"/>
                <a:gd name="T21" fmla="*/ 72 h 572"/>
                <a:gd name="T22" fmla="*/ 251 w 328"/>
                <a:gd name="T23" fmla="*/ 70 h 572"/>
                <a:gd name="T24" fmla="*/ 250 w 328"/>
                <a:gd name="T25" fmla="*/ 110 h 572"/>
                <a:gd name="T26" fmla="*/ 236 w 328"/>
                <a:gd name="T27" fmla="*/ 104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8" h="572">
                  <a:moveTo>
                    <a:pt x="236" y="104"/>
                  </a:moveTo>
                  <a:cubicBezTo>
                    <a:pt x="236" y="104"/>
                    <a:pt x="152" y="0"/>
                    <a:pt x="140" y="4"/>
                  </a:cubicBezTo>
                  <a:cubicBezTo>
                    <a:pt x="128" y="8"/>
                    <a:pt x="40" y="96"/>
                    <a:pt x="32" y="124"/>
                  </a:cubicBezTo>
                  <a:cubicBezTo>
                    <a:pt x="24" y="152"/>
                    <a:pt x="8" y="352"/>
                    <a:pt x="20" y="392"/>
                  </a:cubicBezTo>
                  <a:cubicBezTo>
                    <a:pt x="32" y="432"/>
                    <a:pt x="32" y="536"/>
                    <a:pt x="28" y="544"/>
                  </a:cubicBezTo>
                  <a:cubicBezTo>
                    <a:pt x="24" y="552"/>
                    <a:pt x="0" y="572"/>
                    <a:pt x="24" y="572"/>
                  </a:cubicBezTo>
                  <a:cubicBezTo>
                    <a:pt x="48" y="572"/>
                    <a:pt x="132" y="512"/>
                    <a:pt x="188" y="524"/>
                  </a:cubicBezTo>
                  <a:cubicBezTo>
                    <a:pt x="244" y="536"/>
                    <a:pt x="320" y="520"/>
                    <a:pt x="324" y="512"/>
                  </a:cubicBezTo>
                  <a:cubicBezTo>
                    <a:pt x="328" y="504"/>
                    <a:pt x="320" y="296"/>
                    <a:pt x="324" y="280"/>
                  </a:cubicBezTo>
                  <a:cubicBezTo>
                    <a:pt x="328" y="264"/>
                    <a:pt x="316" y="184"/>
                    <a:pt x="312" y="168"/>
                  </a:cubicBezTo>
                  <a:cubicBezTo>
                    <a:pt x="308" y="152"/>
                    <a:pt x="308" y="88"/>
                    <a:pt x="268" y="72"/>
                  </a:cubicBezTo>
                  <a:cubicBezTo>
                    <a:pt x="251" y="70"/>
                    <a:pt x="251" y="70"/>
                    <a:pt x="251" y="70"/>
                  </a:cubicBezTo>
                  <a:cubicBezTo>
                    <a:pt x="250" y="110"/>
                    <a:pt x="250" y="110"/>
                    <a:pt x="250" y="110"/>
                  </a:cubicBezTo>
                  <a:lnTo>
                    <a:pt x="236" y="104"/>
                  </a:lnTo>
                  <a:close/>
                </a:path>
              </a:pathLst>
            </a:custGeom>
            <a:solidFill>
              <a:srgbClr val="7E9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7"/>
            <p:cNvSpPr>
              <a:spLocks/>
            </p:cNvSpPr>
            <p:nvPr/>
          </p:nvSpPr>
          <p:spPr bwMode="auto">
            <a:xfrm>
              <a:off x="8772526" y="3429000"/>
              <a:ext cx="744538" cy="868363"/>
            </a:xfrm>
            <a:custGeom>
              <a:avLst/>
              <a:gdLst>
                <a:gd name="T0" fmla="*/ 0 w 369"/>
                <a:gd name="T1" fmla="*/ 0 h 432"/>
                <a:gd name="T2" fmla="*/ 68 w 369"/>
                <a:gd name="T3" fmla="*/ 176 h 432"/>
                <a:gd name="T4" fmla="*/ 264 w 369"/>
                <a:gd name="T5" fmla="*/ 332 h 432"/>
                <a:gd name="T6" fmla="*/ 364 w 369"/>
                <a:gd name="T7" fmla="*/ 396 h 432"/>
                <a:gd name="T8" fmla="*/ 367 w 369"/>
                <a:gd name="T9" fmla="*/ 360 h 432"/>
                <a:gd name="T10" fmla="*/ 327 w 369"/>
                <a:gd name="T11" fmla="*/ 303 h 432"/>
                <a:gd name="T12" fmla="*/ 292 w 369"/>
                <a:gd name="T13" fmla="*/ 280 h 432"/>
                <a:gd name="T14" fmla="*/ 116 w 369"/>
                <a:gd name="T15" fmla="*/ 96 h 432"/>
                <a:gd name="T16" fmla="*/ 108 w 369"/>
                <a:gd name="T17" fmla="*/ 0 h 432"/>
                <a:gd name="T18" fmla="*/ 0 w 369"/>
                <a:gd name="T19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9" h="432">
                  <a:moveTo>
                    <a:pt x="0" y="0"/>
                  </a:moveTo>
                  <a:cubicBezTo>
                    <a:pt x="0" y="0"/>
                    <a:pt x="8" y="124"/>
                    <a:pt x="68" y="176"/>
                  </a:cubicBezTo>
                  <a:cubicBezTo>
                    <a:pt x="128" y="228"/>
                    <a:pt x="256" y="316"/>
                    <a:pt x="264" y="332"/>
                  </a:cubicBezTo>
                  <a:cubicBezTo>
                    <a:pt x="272" y="348"/>
                    <a:pt x="348" y="432"/>
                    <a:pt x="364" y="396"/>
                  </a:cubicBezTo>
                  <a:cubicBezTo>
                    <a:pt x="368" y="385"/>
                    <a:pt x="369" y="372"/>
                    <a:pt x="367" y="360"/>
                  </a:cubicBezTo>
                  <a:cubicBezTo>
                    <a:pt x="362" y="337"/>
                    <a:pt x="348" y="316"/>
                    <a:pt x="327" y="303"/>
                  </a:cubicBezTo>
                  <a:cubicBezTo>
                    <a:pt x="292" y="280"/>
                    <a:pt x="292" y="280"/>
                    <a:pt x="292" y="280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08" y="0"/>
                    <a:pt x="108" y="0"/>
                    <a:pt x="10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8"/>
            <p:cNvSpPr>
              <a:spLocks/>
            </p:cNvSpPr>
            <p:nvPr/>
          </p:nvSpPr>
          <p:spPr bwMode="auto">
            <a:xfrm>
              <a:off x="9078913" y="5029200"/>
              <a:ext cx="339725" cy="650875"/>
            </a:xfrm>
            <a:custGeom>
              <a:avLst/>
              <a:gdLst>
                <a:gd name="T0" fmla="*/ 78 w 168"/>
                <a:gd name="T1" fmla="*/ 10 h 324"/>
                <a:gd name="T2" fmla="*/ 16 w 168"/>
                <a:gd name="T3" fmla="*/ 28 h 324"/>
                <a:gd name="T4" fmla="*/ 32 w 168"/>
                <a:gd name="T5" fmla="*/ 132 h 324"/>
                <a:gd name="T6" fmla="*/ 140 w 168"/>
                <a:gd name="T7" fmla="*/ 300 h 324"/>
                <a:gd name="T8" fmla="*/ 128 w 168"/>
                <a:gd name="T9" fmla="*/ 188 h 324"/>
                <a:gd name="T10" fmla="*/ 152 w 168"/>
                <a:gd name="T11" fmla="*/ 96 h 324"/>
                <a:gd name="T12" fmla="*/ 78 w 168"/>
                <a:gd name="T13" fmla="*/ 1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324">
                  <a:moveTo>
                    <a:pt x="78" y="10"/>
                  </a:moveTo>
                  <a:cubicBezTo>
                    <a:pt x="78" y="10"/>
                    <a:pt x="32" y="0"/>
                    <a:pt x="16" y="28"/>
                  </a:cubicBezTo>
                  <a:cubicBezTo>
                    <a:pt x="0" y="56"/>
                    <a:pt x="32" y="132"/>
                    <a:pt x="32" y="132"/>
                  </a:cubicBezTo>
                  <a:cubicBezTo>
                    <a:pt x="32" y="132"/>
                    <a:pt x="124" y="324"/>
                    <a:pt x="140" y="300"/>
                  </a:cubicBezTo>
                  <a:cubicBezTo>
                    <a:pt x="156" y="276"/>
                    <a:pt x="128" y="188"/>
                    <a:pt x="128" y="188"/>
                  </a:cubicBezTo>
                  <a:cubicBezTo>
                    <a:pt x="128" y="188"/>
                    <a:pt x="168" y="100"/>
                    <a:pt x="152" y="96"/>
                  </a:cubicBezTo>
                  <a:cubicBezTo>
                    <a:pt x="136" y="92"/>
                    <a:pt x="78" y="58"/>
                    <a:pt x="78" y="10"/>
                  </a:cubicBezTo>
                  <a:close/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9"/>
            <p:cNvSpPr>
              <a:spLocks/>
            </p:cNvSpPr>
            <p:nvPr/>
          </p:nvSpPr>
          <p:spPr bwMode="auto">
            <a:xfrm>
              <a:off x="9693276" y="5446713"/>
              <a:ext cx="669925" cy="257175"/>
            </a:xfrm>
            <a:custGeom>
              <a:avLst/>
              <a:gdLst>
                <a:gd name="T0" fmla="*/ 56 w 332"/>
                <a:gd name="T1" fmla="*/ 32 h 128"/>
                <a:gd name="T2" fmla="*/ 28 w 332"/>
                <a:gd name="T3" fmla="*/ 32 h 128"/>
                <a:gd name="T4" fmla="*/ 28 w 332"/>
                <a:gd name="T5" fmla="*/ 112 h 128"/>
                <a:gd name="T6" fmla="*/ 324 w 332"/>
                <a:gd name="T7" fmla="*/ 112 h 128"/>
                <a:gd name="T8" fmla="*/ 244 w 332"/>
                <a:gd name="T9" fmla="*/ 68 h 128"/>
                <a:gd name="T10" fmla="*/ 144 w 332"/>
                <a:gd name="T11" fmla="*/ 0 h 128"/>
                <a:gd name="T12" fmla="*/ 56 w 332"/>
                <a:gd name="T13" fmla="*/ 3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128">
                  <a:moveTo>
                    <a:pt x="56" y="32"/>
                  </a:moveTo>
                  <a:cubicBezTo>
                    <a:pt x="56" y="32"/>
                    <a:pt x="32" y="20"/>
                    <a:pt x="28" y="32"/>
                  </a:cubicBezTo>
                  <a:cubicBezTo>
                    <a:pt x="24" y="44"/>
                    <a:pt x="0" y="104"/>
                    <a:pt x="28" y="112"/>
                  </a:cubicBezTo>
                  <a:cubicBezTo>
                    <a:pt x="56" y="120"/>
                    <a:pt x="332" y="128"/>
                    <a:pt x="324" y="112"/>
                  </a:cubicBezTo>
                  <a:cubicBezTo>
                    <a:pt x="316" y="96"/>
                    <a:pt x="272" y="76"/>
                    <a:pt x="244" y="68"/>
                  </a:cubicBezTo>
                  <a:cubicBezTo>
                    <a:pt x="216" y="60"/>
                    <a:pt x="144" y="0"/>
                    <a:pt x="144" y="0"/>
                  </a:cubicBezTo>
                  <a:cubicBezTo>
                    <a:pt x="144" y="0"/>
                    <a:pt x="104" y="52"/>
                    <a:pt x="56" y="32"/>
                  </a:cubicBezTo>
                  <a:close/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0"/>
            <p:cNvSpPr>
              <a:spLocks/>
            </p:cNvSpPr>
            <p:nvPr/>
          </p:nvSpPr>
          <p:spPr bwMode="auto">
            <a:xfrm>
              <a:off x="8848726" y="2279650"/>
              <a:ext cx="461963" cy="419100"/>
            </a:xfrm>
            <a:custGeom>
              <a:avLst/>
              <a:gdLst>
                <a:gd name="T0" fmla="*/ 226 w 229"/>
                <a:gd name="T1" fmla="*/ 99 h 209"/>
                <a:gd name="T2" fmla="*/ 216 w 229"/>
                <a:gd name="T3" fmla="*/ 85 h 209"/>
                <a:gd name="T4" fmla="*/ 213 w 229"/>
                <a:gd name="T5" fmla="*/ 66 h 209"/>
                <a:gd name="T6" fmla="*/ 180 w 229"/>
                <a:gd name="T7" fmla="*/ 42 h 209"/>
                <a:gd name="T8" fmla="*/ 172 w 229"/>
                <a:gd name="T9" fmla="*/ 31 h 209"/>
                <a:gd name="T10" fmla="*/ 155 w 229"/>
                <a:gd name="T11" fmla="*/ 13 h 209"/>
                <a:gd name="T12" fmla="*/ 128 w 229"/>
                <a:gd name="T13" fmla="*/ 2 h 209"/>
                <a:gd name="T14" fmla="*/ 71 w 229"/>
                <a:gd name="T15" fmla="*/ 27 h 209"/>
                <a:gd name="T16" fmla="*/ 44 w 229"/>
                <a:gd name="T17" fmla="*/ 32 h 209"/>
                <a:gd name="T18" fmla="*/ 25 w 229"/>
                <a:gd name="T19" fmla="*/ 50 h 209"/>
                <a:gd name="T20" fmla="*/ 25 w 229"/>
                <a:gd name="T21" fmla="*/ 63 h 209"/>
                <a:gd name="T22" fmla="*/ 11 w 229"/>
                <a:gd name="T23" fmla="*/ 84 h 209"/>
                <a:gd name="T24" fmla="*/ 10 w 229"/>
                <a:gd name="T25" fmla="*/ 138 h 209"/>
                <a:gd name="T26" fmla="*/ 16 w 229"/>
                <a:gd name="T27" fmla="*/ 148 h 209"/>
                <a:gd name="T28" fmla="*/ 23 w 229"/>
                <a:gd name="T29" fmla="*/ 170 h 209"/>
                <a:gd name="T30" fmla="*/ 62 w 229"/>
                <a:gd name="T31" fmla="*/ 209 h 209"/>
                <a:gd name="T32" fmla="*/ 60 w 229"/>
                <a:gd name="T33" fmla="*/ 193 h 209"/>
                <a:gd name="T34" fmla="*/ 61 w 229"/>
                <a:gd name="T35" fmla="*/ 187 h 209"/>
                <a:gd name="T36" fmla="*/ 71 w 229"/>
                <a:gd name="T37" fmla="*/ 180 h 209"/>
                <a:gd name="T38" fmla="*/ 81 w 229"/>
                <a:gd name="T39" fmla="*/ 159 h 209"/>
                <a:gd name="T40" fmla="*/ 80 w 229"/>
                <a:gd name="T41" fmla="*/ 134 h 209"/>
                <a:gd name="T42" fmla="*/ 85 w 229"/>
                <a:gd name="T43" fmla="*/ 124 h 209"/>
                <a:gd name="T44" fmla="*/ 94 w 229"/>
                <a:gd name="T45" fmla="*/ 121 h 209"/>
                <a:gd name="T46" fmla="*/ 138 w 229"/>
                <a:gd name="T47" fmla="*/ 113 h 209"/>
                <a:gd name="T48" fmla="*/ 151 w 229"/>
                <a:gd name="T49" fmla="*/ 107 h 209"/>
                <a:gd name="T50" fmla="*/ 180 w 229"/>
                <a:gd name="T51" fmla="*/ 121 h 209"/>
                <a:gd name="T52" fmla="*/ 196 w 229"/>
                <a:gd name="T53" fmla="*/ 152 h 209"/>
                <a:gd name="T54" fmla="*/ 224 w 229"/>
                <a:gd name="T55" fmla="*/ 170 h 209"/>
                <a:gd name="T56" fmla="*/ 227 w 229"/>
                <a:gd name="T57" fmla="*/ 168 h 209"/>
                <a:gd name="T58" fmla="*/ 228 w 229"/>
                <a:gd name="T59" fmla="*/ 165 h 209"/>
                <a:gd name="T60" fmla="*/ 229 w 229"/>
                <a:gd name="T61" fmla="*/ 121 h 209"/>
                <a:gd name="T62" fmla="*/ 226 w 229"/>
                <a:gd name="T63" fmla="*/ 9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9" h="209">
                  <a:moveTo>
                    <a:pt x="226" y="99"/>
                  </a:moveTo>
                  <a:cubicBezTo>
                    <a:pt x="225" y="93"/>
                    <a:pt x="221" y="88"/>
                    <a:pt x="216" y="85"/>
                  </a:cubicBezTo>
                  <a:cubicBezTo>
                    <a:pt x="216" y="79"/>
                    <a:pt x="215" y="72"/>
                    <a:pt x="213" y="66"/>
                  </a:cubicBezTo>
                  <a:cubicBezTo>
                    <a:pt x="207" y="49"/>
                    <a:pt x="194" y="50"/>
                    <a:pt x="180" y="42"/>
                  </a:cubicBezTo>
                  <a:cubicBezTo>
                    <a:pt x="175" y="39"/>
                    <a:pt x="175" y="36"/>
                    <a:pt x="172" y="31"/>
                  </a:cubicBezTo>
                  <a:cubicBezTo>
                    <a:pt x="168" y="23"/>
                    <a:pt x="162" y="18"/>
                    <a:pt x="155" y="13"/>
                  </a:cubicBezTo>
                  <a:cubicBezTo>
                    <a:pt x="147" y="8"/>
                    <a:pt x="138" y="3"/>
                    <a:pt x="128" y="2"/>
                  </a:cubicBezTo>
                  <a:cubicBezTo>
                    <a:pt x="107" y="0"/>
                    <a:pt x="91" y="20"/>
                    <a:pt x="71" y="27"/>
                  </a:cubicBezTo>
                  <a:cubicBezTo>
                    <a:pt x="62" y="29"/>
                    <a:pt x="53" y="29"/>
                    <a:pt x="44" y="32"/>
                  </a:cubicBezTo>
                  <a:cubicBezTo>
                    <a:pt x="35" y="35"/>
                    <a:pt x="26" y="41"/>
                    <a:pt x="25" y="50"/>
                  </a:cubicBezTo>
                  <a:cubicBezTo>
                    <a:pt x="24" y="54"/>
                    <a:pt x="25" y="59"/>
                    <a:pt x="25" y="63"/>
                  </a:cubicBezTo>
                  <a:cubicBezTo>
                    <a:pt x="23" y="71"/>
                    <a:pt x="16" y="77"/>
                    <a:pt x="11" y="84"/>
                  </a:cubicBezTo>
                  <a:cubicBezTo>
                    <a:pt x="0" y="99"/>
                    <a:pt x="1" y="121"/>
                    <a:pt x="10" y="138"/>
                  </a:cubicBezTo>
                  <a:cubicBezTo>
                    <a:pt x="12" y="141"/>
                    <a:pt x="14" y="144"/>
                    <a:pt x="16" y="148"/>
                  </a:cubicBezTo>
                  <a:cubicBezTo>
                    <a:pt x="17" y="155"/>
                    <a:pt x="19" y="163"/>
                    <a:pt x="23" y="170"/>
                  </a:cubicBezTo>
                  <a:cubicBezTo>
                    <a:pt x="32" y="187"/>
                    <a:pt x="47" y="199"/>
                    <a:pt x="62" y="209"/>
                  </a:cubicBezTo>
                  <a:cubicBezTo>
                    <a:pt x="61" y="204"/>
                    <a:pt x="60" y="198"/>
                    <a:pt x="60" y="193"/>
                  </a:cubicBezTo>
                  <a:cubicBezTo>
                    <a:pt x="60" y="191"/>
                    <a:pt x="60" y="189"/>
                    <a:pt x="61" y="187"/>
                  </a:cubicBezTo>
                  <a:cubicBezTo>
                    <a:pt x="63" y="183"/>
                    <a:pt x="67" y="182"/>
                    <a:pt x="71" y="180"/>
                  </a:cubicBezTo>
                  <a:cubicBezTo>
                    <a:pt x="78" y="176"/>
                    <a:pt x="81" y="167"/>
                    <a:pt x="81" y="159"/>
                  </a:cubicBezTo>
                  <a:cubicBezTo>
                    <a:pt x="81" y="150"/>
                    <a:pt x="80" y="142"/>
                    <a:pt x="80" y="134"/>
                  </a:cubicBezTo>
                  <a:cubicBezTo>
                    <a:pt x="80" y="130"/>
                    <a:pt x="82" y="126"/>
                    <a:pt x="85" y="124"/>
                  </a:cubicBezTo>
                  <a:cubicBezTo>
                    <a:pt x="88" y="122"/>
                    <a:pt x="91" y="121"/>
                    <a:pt x="94" y="121"/>
                  </a:cubicBezTo>
                  <a:cubicBezTo>
                    <a:pt x="109" y="121"/>
                    <a:pt x="125" y="121"/>
                    <a:pt x="138" y="113"/>
                  </a:cubicBezTo>
                  <a:cubicBezTo>
                    <a:pt x="142" y="111"/>
                    <a:pt x="147" y="108"/>
                    <a:pt x="151" y="107"/>
                  </a:cubicBezTo>
                  <a:cubicBezTo>
                    <a:pt x="163" y="104"/>
                    <a:pt x="174" y="111"/>
                    <a:pt x="180" y="121"/>
                  </a:cubicBezTo>
                  <a:cubicBezTo>
                    <a:pt x="187" y="131"/>
                    <a:pt x="190" y="142"/>
                    <a:pt x="196" y="152"/>
                  </a:cubicBezTo>
                  <a:cubicBezTo>
                    <a:pt x="202" y="162"/>
                    <a:pt x="212" y="171"/>
                    <a:pt x="224" y="170"/>
                  </a:cubicBezTo>
                  <a:cubicBezTo>
                    <a:pt x="225" y="170"/>
                    <a:pt x="226" y="169"/>
                    <a:pt x="227" y="168"/>
                  </a:cubicBezTo>
                  <a:cubicBezTo>
                    <a:pt x="228" y="167"/>
                    <a:pt x="228" y="166"/>
                    <a:pt x="228" y="165"/>
                  </a:cubicBezTo>
                  <a:cubicBezTo>
                    <a:pt x="229" y="121"/>
                    <a:pt x="229" y="121"/>
                    <a:pt x="229" y="121"/>
                  </a:cubicBezTo>
                  <a:cubicBezTo>
                    <a:pt x="229" y="114"/>
                    <a:pt x="228" y="106"/>
                    <a:pt x="226" y="99"/>
                  </a:cubicBezTo>
                  <a:close/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1"/>
            <p:cNvSpPr>
              <a:spLocks/>
            </p:cNvSpPr>
            <p:nvPr/>
          </p:nvSpPr>
          <p:spPr bwMode="auto">
            <a:xfrm>
              <a:off x="8691563" y="3019425"/>
              <a:ext cx="371475" cy="482600"/>
            </a:xfrm>
            <a:custGeom>
              <a:avLst/>
              <a:gdLst>
                <a:gd name="T0" fmla="*/ 76 w 184"/>
                <a:gd name="T1" fmla="*/ 0 h 240"/>
                <a:gd name="T2" fmla="*/ 160 w 184"/>
                <a:gd name="T3" fmla="*/ 124 h 240"/>
                <a:gd name="T4" fmla="*/ 116 w 184"/>
                <a:gd name="T5" fmla="*/ 224 h 240"/>
                <a:gd name="T6" fmla="*/ 28 w 184"/>
                <a:gd name="T7" fmla="*/ 232 h 240"/>
                <a:gd name="T8" fmla="*/ 16 w 184"/>
                <a:gd name="T9" fmla="*/ 28 h 240"/>
                <a:gd name="T10" fmla="*/ 76 w 184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240">
                  <a:moveTo>
                    <a:pt x="76" y="0"/>
                  </a:moveTo>
                  <a:cubicBezTo>
                    <a:pt x="76" y="0"/>
                    <a:pt x="164" y="40"/>
                    <a:pt x="160" y="124"/>
                  </a:cubicBezTo>
                  <a:cubicBezTo>
                    <a:pt x="156" y="208"/>
                    <a:pt x="184" y="216"/>
                    <a:pt x="116" y="224"/>
                  </a:cubicBezTo>
                  <a:cubicBezTo>
                    <a:pt x="48" y="232"/>
                    <a:pt x="32" y="224"/>
                    <a:pt x="28" y="232"/>
                  </a:cubicBezTo>
                  <a:cubicBezTo>
                    <a:pt x="24" y="240"/>
                    <a:pt x="0" y="48"/>
                    <a:pt x="16" y="28"/>
                  </a:cubicBezTo>
                  <a:cubicBezTo>
                    <a:pt x="32" y="8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7E9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84"/>
            <p:cNvSpPr>
              <a:spLocks/>
            </p:cNvSpPr>
            <p:nvPr/>
          </p:nvSpPr>
          <p:spPr bwMode="auto">
            <a:xfrm>
              <a:off x="9121776" y="5626100"/>
              <a:ext cx="438150" cy="590550"/>
            </a:xfrm>
            <a:custGeom>
              <a:avLst/>
              <a:gdLst>
                <a:gd name="T0" fmla="*/ 217 w 217"/>
                <a:gd name="T1" fmla="*/ 185 h 294"/>
                <a:gd name="T2" fmla="*/ 109 w 217"/>
                <a:gd name="T3" fmla="*/ 294 h 294"/>
                <a:gd name="T4" fmla="*/ 104 w 217"/>
                <a:gd name="T5" fmla="*/ 294 h 294"/>
                <a:gd name="T6" fmla="*/ 96 w 217"/>
                <a:gd name="T7" fmla="*/ 294 h 294"/>
                <a:gd name="T8" fmla="*/ 0 w 217"/>
                <a:gd name="T9" fmla="*/ 185 h 294"/>
                <a:gd name="T10" fmla="*/ 108 w 217"/>
                <a:gd name="T11" fmla="*/ 0 h 294"/>
                <a:gd name="T12" fmla="*/ 108 w 217"/>
                <a:gd name="T13" fmla="*/ 0 h 294"/>
                <a:gd name="T14" fmla="*/ 109 w 217"/>
                <a:gd name="T15" fmla="*/ 0 h 294"/>
                <a:gd name="T16" fmla="*/ 217 w 217"/>
                <a:gd name="T17" fmla="*/ 185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7" h="294">
                  <a:moveTo>
                    <a:pt x="217" y="185"/>
                  </a:moveTo>
                  <a:cubicBezTo>
                    <a:pt x="217" y="266"/>
                    <a:pt x="168" y="294"/>
                    <a:pt x="109" y="294"/>
                  </a:cubicBezTo>
                  <a:cubicBezTo>
                    <a:pt x="107" y="294"/>
                    <a:pt x="106" y="294"/>
                    <a:pt x="104" y="294"/>
                  </a:cubicBezTo>
                  <a:cubicBezTo>
                    <a:pt x="102" y="294"/>
                    <a:pt x="99" y="294"/>
                    <a:pt x="96" y="294"/>
                  </a:cubicBezTo>
                  <a:cubicBezTo>
                    <a:pt x="42" y="290"/>
                    <a:pt x="0" y="260"/>
                    <a:pt x="0" y="185"/>
                  </a:cubicBezTo>
                  <a:cubicBezTo>
                    <a:pt x="0" y="106"/>
                    <a:pt x="101" y="7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217" y="103"/>
                    <a:pt x="217" y="185"/>
                  </a:cubicBezTo>
                  <a:close/>
                </a:path>
              </a:pathLst>
            </a:custGeom>
            <a:solidFill>
              <a:srgbClr val="7E9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85"/>
            <p:cNvSpPr>
              <a:spLocks/>
            </p:cNvSpPr>
            <p:nvPr/>
          </p:nvSpPr>
          <p:spPr bwMode="auto">
            <a:xfrm>
              <a:off x="9244013" y="5626100"/>
              <a:ext cx="184150" cy="590550"/>
            </a:xfrm>
            <a:custGeom>
              <a:avLst/>
              <a:gdLst>
                <a:gd name="T0" fmla="*/ 44 w 91"/>
                <a:gd name="T1" fmla="*/ 282 h 294"/>
                <a:gd name="T2" fmla="*/ 83 w 91"/>
                <a:gd name="T3" fmla="*/ 227 h 294"/>
                <a:gd name="T4" fmla="*/ 43 w 91"/>
                <a:gd name="T5" fmla="*/ 288 h 294"/>
                <a:gd name="T6" fmla="*/ 43 w 91"/>
                <a:gd name="T7" fmla="*/ 294 h 294"/>
                <a:gd name="T8" fmla="*/ 35 w 91"/>
                <a:gd name="T9" fmla="*/ 294 h 294"/>
                <a:gd name="T10" fmla="*/ 39 w 91"/>
                <a:gd name="T11" fmla="*/ 213 h 294"/>
                <a:gd name="T12" fmla="*/ 39 w 91"/>
                <a:gd name="T13" fmla="*/ 212 h 294"/>
                <a:gd name="T14" fmla="*/ 39 w 91"/>
                <a:gd name="T15" fmla="*/ 212 h 294"/>
                <a:gd name="T16" fmla="*/ 40 w 91"/>
                <a:gd name="T17" fmla="*/ 204 h 294"/>
                <a:gd name="T18" fmla="*/ 0 w 91"/>
                <a:gd name="T19" fmla="*/ 143 h 294"/>
                <a:gd name="T20" fmla="*/ 40 w 91"/>
                <a:gd name="T21" fmla="*/ 198 h 294"/>
                <a:gd name="T22" fmla="*/ 40 w 91"/>
                <a:gd name="T23" fmla="*/ 200 h 294"/>
                <a:gd name="T24" fmla="*/ 43 w 91"/>
                <a:gd name="T25" fmla="*/ 138 h 294"/>
                <a:gd name="T26" fmla="*/ 9 w 91"/>
                <a:gd name="T27" fmla="*/ 75 h 294"/>
                <a:gd name="T28" fmla="*/ 44 w 91"/>
                <a:gd name="T29" fmla="*/ 128 h 294"/>
                <a:gd name="T30" fmla="*/ 47 w 91"/>
                <a:gd name="T31" fmla="*/ 0 h 294"/>
                <a:gd name="T32" fmla="*/ 47 w 91"/>
                <a:gd name="T33" fmla="*/ 0 h 294"/>
                <a:gd name="T34" fmla="*/ 47 w 91"/>
                <a:gd name="T35" fmla="*/ 0 h 294"/>
                <a:gd name="T36" fmla="*/ 47 w 91"/>
                <a:gd name="T37" fmla="*/ 101 h 294"/>
                <a:gd name="T38" fmla="*/ 80 w 91"/>
                <a:gd name="T39" fmla="*/ 61 h 294"/>
                <a:gd name="T40" fmla="*/ 46 w 91"/>
                <a:gd name="T41" fmla="*/ 109 h 294"/>
                <a:gd name="T42" fmla="*/ 45 w 91"/>
                <a:gd name="T43" fmla="*/ 164 h 294"/>
                <a:gd name="T44" fmla="*/ 77 w 91"/>
                <a:gd name="T45" fmla="*/ 111 h 294"/>
                <a:gd name="T46" fmla="*/ 45 w 91"/>
                <a:gd name="T47" fmla="*/ 172 h 294"/>
                <a:gd name="T48" fmla="*/ 45 w 91"/>
                <a:gd name="T49" fmla="*/ 203 h 294"/>
                <a:gd name="T50" fmla="*/ 91 w 91"/>
                <a:gd name="T51" fmla="*/ 130 h 294"/>
                <a:gd name="T52" fmla="*/ 45 w 91"/>
                <a:gd name="T53" fmla="*/ 214 h 294"/>
                <a:gd name="T54" fmla="*/ 44 w 91"/>
                <a:gd name="T55" fmla="*/ 28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294">
                  <a:moveTo>
                    <a:pt x="44" y="282"/>
                  </a:moveTo>
                  <a:cubicBezTo>
                    <a:pt x="83" y="227"/>
                    <a:pt x="83" y="227"/>
                    <a:pt x="83" y="227"/>
                  </a:cubicBezTo>
                  <a:cubicBezTo>
                    <a:pt x="43" y="288"/>
                    <a:pt x="43" y="288"/>
                    <a:pt x="43" y="288"/>
                  </a:cubicBezTo>
                  <a:cubicBezTo>
                    <a:pt x="43" y="294"/>
                    <a:pt x="43" y="294"/>
                    <a:pt x="43" y="294"/>
                  </a:cubicBezTo>
                  <a:cubicBezTo>
                    <a:pt x="41" y="294"/>
                    <a:pt x="38" y="294"/>
                    <a:pt x="35" y="294"/>
                  </a:cubicBezTo>
                  <a:cubicBezTo>
                    <a:pt x="39" y="213"/>
                    <a:pt x="39" y="213"/>
                    <a:pt x="39" y="213"/>
                  </a:cubicBezTo>
                  <a:cubicBezTo>
                    <a:pt x="39" y="212"/>
                    <a:pt x="39" y="212"/>
                    <a:pt x="39" y="212"/>
                  </a:cubicBezTo>
                  <a:cubicBezTo>
                    <a:pt x="39" y="212"/>
                    <a:pt x="39" y="212"/>
                    <a:pt x="39" y="212"/>
                  </a:cubicBezTo>
                  <a:cubicBezTo>
                    <a:pt x="40" y="204"/>
                    <a:pt x="40" y="204"/>
                    <a:pt x="40" y="20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40" y="198"/>
                    <a:pt x="40" y="198"/>
                    <a:pt x="40" y="198"/>
                  </a:cubicBezTo>
                  <a:cubicBezTo>
                    <a:pt x="40" y="200"/>
                    <a:pt x="40" y="200"/>
                    <a:pt x="40" y="200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46" y="109"/>
                    <a:pt x="46" y="109"/>
                    <a:pt x="46" y="109"/>
                  </a:cubicBezTo>
                  <a:cubicBezTo>
                    <a:pt x="45" y="164"/>
                    <a:pt x="45" y="164"/>
                    <a:pt x="45" y="164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5" y="203"/>
                    <a:pt x="45" y="203"/>
                    <a:pt x="45" y="203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45" y="214"/>
                    <a:pt x="45" y="214"/>
                    <a:pt x="45" y="214"/>
                  </a:cubicBezTo>
                  <a:lnTo>
                    <a:pt x="44" y="282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9386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6177886" y="1490221"/>
            <a:ext cx="2470246" cy="2711770"/>
          </a:xfrm>
          <a:prstGeom prst="roundRect">
            <a:avLst>
              <a:gd name="adj" fmla="val 2685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909852" y="1490221"/>
            <a:ext cx="2470246" cy="2711770"/>
          </a:xfrm>
          <a:prstGeom prst="roundRect">
            <a:avLst>
              <a:gd name="adj" fmla="val 2685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3" r="9243"/>
          <a:stretch>
            <a:fillRect/>
          </a:stretch>
        </p:blipFill>
        <p:spPr>
          <a:solidFill>
            <a:schemeClr val="bg1">
              <a:lumMod val="95000"/>
            </a:schemeClr>
          </a:solidFill>
        </p:spPr>
      </p:pic>
      <p:grpSp>
        <p:nvGrpSpPr>
          <p:cNvPr id="21" name="Group 20"/>
          <p:cNvGrpSpPr/>
          <p:nvPr/>
        </p:nvGrpSpPr>
        <p:grpSpPr>
          <a:xfrm>
            <a:off x="909852" y="4811457"/>
            <a:ext cx="3648756" cy="1051092"/>
            <a:chOff x="909852" y="1010451"/>
            <a:chExt cx="3648756" cy="1051092"/>
          </a:xfrm>
        </p:grpSpPr>
        <p:sp>
          <p:nvSpPr>
            <p:cNvPr id="22" name="TextBox 21"/>
            <p:cNvSpPr txBox="1"/>
            <p:nvPr/>
          </p:nvSpPr>
          <p:spPr>
            <a:xfrm>
              <a:off x="909852" y="1292102"/>
              <a:ext cx="364875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About Dayton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09852" y="1010451"/>
              <a:ext cx="13413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Philosopher" panose="02000503000000020004" pitchFamily="2" charset="0"/>
                </a:rPr>
                <a:t>Your Title Here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Philosopher" panose="02000503000000020004" pitchFamily="2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5219648" y="4958438"/>
            <a:ext cx="6062501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</a:pP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We love Zillow’s ambition. We always look to work with brands that are willing to redefine themselves as they take on their category, so we are a perfect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fit,said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Fig partner and CEO Judith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Carr-Rodriguez.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EB Garamond" panose="02000502000000000000" pitchFamily="2" charset="0"/>
                <a:cs typeface="Segoe UI Light" panose="020B0502040204020203" pitchFamily="34" charset="0"/>
              </a:rPr>
              <a:t>He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was promoted to the role in October 2018 as </a:t>
            </a:r>
            <a:r>
              <a:rPr lang="en-US" sz="12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Figliulo</a:t>
            </a:r>
            <a:r>
              <a:rPr lang="en-US" sz="12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EB Garamond" panose="02000502000000000000" pitchFamily="2" charset="0"/>
                <a:cs typeface="Segoe UI Light" panose="020B0502040204020203" pitchFamily="34" charset="0"/>
              </a:rPr>
              <a:t> &amp; Partners rebranded to Fig.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2231A6-B480-4B2D-8649-4E4EECE02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595D5DF-C69C-4714-9503-8043762734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A11F713-E73D-480E-9EA6-CE95024A3FC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16593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#06.AceClass Blue Teal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50D1CD"/>
      </a:accent1>
      <a:accent2>
        <a:srgbClr val="55677D"/>
      </a:accent2>
      <a:accent3>
        <a:srgbClr val="FE8081"/>
      </a:accent3>
      <a:accent4>
        <a:srgbClr val="9B7C9E"/>
      </a:accent4>
      <a:accent5>
        <a:srgbClr val="9ABA8A"/>
      </a:accent5>
      <a:accent6>
        <a:srgbClr val="B2B2B2"/>
      </a:accent6>
      <a:hlink>
        <a:srgbClr val="969696"/>
      </a:hlink>
      <a:folHlink>
        <a:srgbClr val="33333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2723</TotalTime>
  <Words>2861</Words>
  <Application>Microsoft Office PowerPoint</Application>
  <PresentationFormat>Widescreen</PresentationFormat>
  <Paragraphs>295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Arial</vt:lpstr>
      <vt:lpstr>Averta-Light</vt:lpstr>
      <vt:lpstr>Calibri</vt:lpstr>
      <vt:lpstr>EB Garamond</vt:lpstr>
      <vt:lpstr>Fredoka One</vt:lpstr>
      <vt:lpstr>Gill Sans</vt:lpstr>
      <vt:lpstr>Philosopher</vt:lpstr>
      <vt:lpstr>Poppins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719</cp:revision>
  <dcterms:created xsi:type="dcterms:W3CDTF">2020-03-10T03:54:30Z</dcterms:created>
  <dcterms:modified xsi:type="dcterms:W3CDTF">2021-02-08T06:59:30Z</dcterms:modified>
</cp:coreProperties>
</file>