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60" r:id="rId5"/>
    <p:sldId id="261" r:id="rId6"/>
    <p:sldId id="262" r:id="rId7"/>
  </p:sldIdLst>
  <p:sldSz cx="10287000" cy="10287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240" userDrawn="1">
          <p15:clr>
            <a:srgbClr val="A4A3A4"/>
          </p15:clr>
        </p15:guide>
        <p15:guide id="2" pos="326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ED4D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showGuides="1">
      <p:cViewPr varScale="1">
        <p:scale>
          <a:sx n="46" d="100"/>
          <a:sy n="46" d="100"/>
        </p:scale>
        <p:origin x="1854" y="66"/>
      </p:cViewPr>
      <p:guideLst>
        <p:guide orient="horz" pos="3240"/>
        <p:guide pos="3263"/>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8024711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A0D0D5A0-1946-447C-A281-A1D898004DE6}"/>
              </a:ext>
            </a:extLst>
          </p:cNvPr>
          <p:cNvSpPr>
            <a:spLocks noGrp="1"/>
          </p:cNvSpPr>
          <p:nvPr>
            <p:ph type="pic" sz="quarter" idx="10"/>
          </p:nvPr>
        </p:nvSpPr>
        <p:spPr>
          <a:xfrm>
            <a:off x="0" y="0"/>
            <a:ext cx="10287000" cy="10287000"/>
          </a:xfrm>
          <a:solidFill>
            <a:schemeClr val="bg1">
              <a:lumMod val="75000"/>
            </a:schemeClr>
          </a:solidFill>
        </p:spPr>
        <p:txBody>
          <a:bodyPr/>
          <a:lstStyle/>
          <a:p>
            <a:endParaRPr lang="en-ID"/>
          </a:p>
        </p:txBody>
      </p:sp>
    </p:spTree>
    <p:extLst>
      <p:ext uri="{BB962C8B-B14F-4D97-AF65-F5344CB8AC3E}">
        <p14:creationId xmlns:p14="http://schemas.microsoft.com/office/powerpoint/2010/main" val="13536934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6" name="Picture Placeholder 6">
            <a:extLst>
              <a:ext uri="{FF2B5EF4-FFF2-40B4-BE49-F238E27FC236}">
                <a16:creationId xmlns:a16="http://schemas.microsoft.com/office/drawing/2014/main" id="{2ADEAA0D-D6C6-4C82-A766-C884CDE4885B}"/>
              </a:ext>
            </a:extLst>
          </p:cNvPr>
          <p:cNvSpPr>
            <a:spLocks noGrp="1"/>
          </p:cNvSpPr>
          <p:nvPr>
            <p:ph type="pic" sz="quarter" idx="10"/>
          </p:nvPr>
        </p:nvSpPr>
        <p:spPr>
          <a:xfrm>
            <a:off x="1229592" y="955040"/>
            <a:ext cx="7827816" cy="4452620"/>
          </a:xfrm>
          <a:solidFill>
            <a:schemeClr val="bg1">
              <a:lumMod val="75000"/>
            </a:schemeClr>
          </a:solidFill>
        </p:spPr>
        <p:txBody>
          <a:bodyPr/>
          <a:lstStyle/>
          <a:p>
            <a:endParaRPr lang="en-ID"/>
          </a:p>
        </p:txBody>
      </p:sp>
    </p:spTree>
    <p:extLst>
      <p:ext uri="{BB962C8B-B14F-4D97-AF65-F5344CB8AC3E}">
        <p14:creationId xmlns:p14="http://schemas.microsoft.com/office/powerpoint/2010/main" val="31354053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6" name="Picture Placeholder 6">
            <a:extLst>
              <a:ext uri="{FF2B5EF4-FFF2-40B4-BE49-F238E27FC236}">
                <a16:creationId xmlns:a16="http://schemas.microsoft.com/office/drawing/2014/main" id="{0FA630CD-72C6-43CB-8527-294E0B5E8DC8}"/>
              </a:ext>
            </a:extLst>
          </p:cNvPr>
          <p:cNvSpPr>
            <a:spLocks noGrp="1"/>
          </p:cNvSpPr>
          <p:nvPr>
            <p:ph type="pic" sz="quarter" idx="10"/>
          </p:nvPr>
        </p:nvSpPr>
        <p:spPr>
          <a:xfrm>
            <a:off x="323850" y="2075180"/>
            <a:ext cx="9639300" cy="6136640"/>
          </a:xfrm>
          <a:solidFill>
            <a:schemeClr val="bg1">
              <a:lumMod val="75000"/>
            </a:schemeClr>
          </a:solidFill>
        </p:spPr>
        <p:txBody>
          <a:bodyPr/>
          <a:lstStyle/>
          <a:p>
            <a:endParaRPr lang="en-ID"/>
          </a:p>
        </p:txBody>
      </p:sp>
    </p:spTree>
    <p:extLst>
      <p:ext uri="{BB962C8B-B14F-4D97-AF65-F5344CB8AC3E}">
        <p14:creationId xmlns:p14="http://schemas.microsoft.com/office/powerpoint/2010/main" val="16984646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6" name="Picture Placeholder 6">
            <a:extLst>
              <a:ext uri="{FF2B5EF4-FFF2-40B4-BE49-F238E27FC236}">
                <a16:creationId xmlns:a16="http://schemas.microsoft.com/office/drawing/2014/main" id="{526FB555-04E6-4D00-B38A-2FB27852C5F3}"/>
              </a:ext>
            </a:extLst>
          </p:cNvPr>
          <p:cNvSpPr>
            <a:spLocks noGrp="1"/>
          </p:cNvSpPr>
          <p:nvPr>
            <p:ph type="pic" sz="quarter" idx="10"/>
          </p:nvPr>
        </p:nvSpPr>
        <p:spPr>
          <a:xfrm>
            <a:off x="323850" y="2418080"/>
            <a:ext cx="9639300" cy="7520940"/>
          </a:xfrm>
          <a:solidFill>
            <a:schemeClr val="bg1">
              <a:lumMod val="75000"/>
            </a:schemeClr>
          </a:solidFill>
        </p:spPr>
        <p:txBody>
          <a:bodyPr/>
          <a:lstStyle/>
          <a:p>
            <a:endParaRPr lang="en-ID"/>
          </a:p>
        </p:txBody>
      </p:sp>
    </p:spTree>
    <p:extLst>
      <p:ext uri="{BB962C8B-B14F-4D97-AF65-F5344CB8AC3E}">
        <p14:creationId xmlns:p14="http://schemas.microsoft.com/office/powerpoint/2010/main" val="32642729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6" name="Picture Placeholder 6">
            <a:extLst>
              <a:ext uri="{FF2B5EF4-FFF2-40B4-BE49-F238E27FC236}">
                <a16:creationId xmlns:a16="http://schemas.microsoft.com/office/drawing/2014/main" id="{7BC7A2FB-68FF-4B19-B94D-CE48780594F8}"/>
              </a:ext>
            </a:extLst>
          </p:cNvPr>
          <p:cNvSpPr>
            <a:spLocks noGrp="1"/>
          </p:cNvSpPr>
          <p:nvPr>
            <p:ph type="pic" sz="quarter" idx="10"/>
          </p:nvPr>
        </p:nvSpPr>
        <p:spPr>
          <a:xfrm>
            <a:off x="344170" y="426720"/>
            <a:ext cx="6584950" cy="9512300"/>
          </a:xfrm>
          <a:solidFill>
            <a:schemeClr val="bg1">
              <a:lumMod val="75000"/>
            </a:schemeClr>
          </a:solidFill>
        </p:spPr>
        <p:txBody>
          <a:bodyPr/>
          <a:lstStyle/>
          <a:p>
            <a:endParaRPr lang="en-ID"/>
          </a:p>
        </p:txBody>
      </p:sp>
    </p:spTree>
    <p:extLst>
      <p:ext uri="{BB962C8B-B14F-4D97-AF65-F5344CB8AC3E}">
        <p14:creationId xmlns:p14="http://schemas.microsoft.com/office/powerpoint/2010/main" val="23930121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6" name="Picture Placeholder 6">
            <a:extLst>
              <a:ext uri="{FF2B5EF4-FFF2-40B4-BE49-F238E27FC236}">
                <a16:creationId xmlns:a16="http://schemas.microsoft.com/office/drawing/2014/main" id="{BD06B693-3821-45E4-A7B2-E7FA27B3E0ED}"/>
              </a:ext>
            </a:extLst>
          </p:cNvPr>
          <p:cNvSpPr>
            <a:spLocks noGrp="1"/>
          </p:cNvSpPr>
          <p:nvPr>
            <p:ph type="pic" sz="quarter" idx="10"/>
          </p:nvPr>
        </p:nvSpPr>
        <p:spPr>
          <a:xfrm>
            <a:off x="924792" y="1140460"/>
            <a:ext cx="4218708" cy="4003040"/>
          </a:xfrm>
          <a:solidFill>
            <a:schemeClr val="bg1">
              <a:lumMod val="75000"/>
            </a:schemeClr>
          </a:solidFill>
        </p:spPr>
        <p:txBody>
          <a:bodyPr/>
          <a:lstStyle/>
          <a:p>
            <a:endParaRPr lang="en-ID"/>
          </a:p>
        </p:txBody>
      </p:sp>
      <p:sp>
        <p:nvSpPr>
          <p:cNvPr id="7" name="Picture Placeholder 6">
            <a:extLst>
              <a:ext uri="{FF2B5EF4-FFF2-40B4-BE49-F238E27FC236}">
                <a16:creationId xmlns:a16="http://schemas.microsoft.com/office/drawing/2014/main" id="{D86945DE-A3A5-46B0-A298-3FFBF6969852}"/>
              </a:ext>
            </a:extLst>
          </p:cNvPr>
          <p:cNvSpPr>
            <a:spLocks noGrp="1"/>
          </p:cNvSpPr>
          <p:nvPr>
            <p:ph type="pic" sz="quarter" idx="11"/>
          </p:nvPr>
        </p:nvSpPr>
        <p:spPr>
          <a:xfrm>
            <a:off x="5143500" y="5143500"/>
            <a:ext cx="4218708" cy="4003040"/>
          </a:xfrm>
          <a:solidFill>
            <a:schemeClr val="bg1">
              <a:lumMod val="75000"/>
            </a:schemeClr>
          </a:solidFill>
        </p:spPr>
        <p:txBody>
          <a:bodyPr/>
          <a:lstStyle/>
          <a:p>
            <a:endParaRPr lang="en-ID" dirty="0"/>
          </a:p>
        </p:txBody>
      </p:sp>
    </p:spTree>
    <p:extLst>
      <p:ext uri="{BB962C8B-B14F-4D97-AF65-F5344CB8AC3E}">
        <p14:creationId xmlns:p14="http://schemas.microsoft.com/office/powerpoint/2010/main" val="19857685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07231" y="547690"/>
            <a:ext cx="8872538" cy="1988345"/>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707231" y="2738438"/>
            <a:ext cx="8872538" cy="652700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07231" y="9534527"/>
            <a:ext cx="2314575" cy="547688"/>
          </a:xfrm>
          <a:prstGeom prst="rect">
            <a:avLst/>
          </a:prstGeom>
        </p:spPr>
        <p:txBody>
          <a:bodyPr vert="horz" lIns="91440" tIns="45720" rIns="91440" bIns="45720" rtlCol="0" anchor="ctr"/>
          <a:lstStyle>
            <a:lvl1pPr algn="l">
              <a:defRPr sz="1350">
                <a:solidFill>
                  <a:schemeClr val="tx1">
                    <a:tint val="75000"/>
                  </a:schemeClr>
                </a:solidFill>
              </a:defRPr>
            </a:lvl1pPr>
          </a:lstStyle>
          <a:p>
            <a:fld id="{9D306416-56EC-4449-9860-5F8D422ED62A}" type="datetimeFigureOut">
              <a:rPr lang="en-ID" smtClean="0"/>
              <a:t>24/06/2020</a:t>
            </a:fld>
            <a:endParaRPr lang="en-ID"/>
          </a:p>
        </p:txBody>
      </p:sp>
      <p:sp>
        <p:nvSpPr>
          <p:cNvPr id="5" name="Footer Placeholder 4"/>
          <p:cNvSpPr>
            <a:spLocks noGrp="1"/>
          </p:cNvSpPr>
          <p:nvPr>
            <p:ph type="ftr" sz="quarter" idx="3"/>
          </p:nvPr>
        </p:nvSpPr>
        <p:spPr>
          <a:xfrm>
            <a:off x="3407569" y="9534527"/>
            <a:ext cx="3471863" cy="547688"/>
          </a:xfrm>
          <a:prstGeom prst="rect">
            <a:avLst/>
          </a:prstGeom>
        </p:spPr>
        <p:txBody>
          <a:bodyPr vert="horz" lIns="91440" tIns="45720" rIns="91440" bIns="45720" rtlCol="0" anchor="ctr"/>
          <a:lstStyle>
            <a:lvl1pPr algn="ctr">
              <a:defRPr sz="1350">
                <a:solidFill>
                  <a:schemeClr val="tx1">
                    <a:tint val="75000"/>
                  </a:schemeClr>
                </a:solidFill>
              </a:defRPr>
            </a:lvl1pPr>
          </a:lstStyle>
          <a:p>
            <a:endParaRPr lang="en-ID"/>
          </a:p>
        </p:txBody>
      </p:sp>
      <p:sp>
        <p:nvSpPr>
          <p:cNvPr id="6" name="Slide Number Placeholder 5"/>
          <p:cNvSpPr>
            <a:spLocks noGrp="1"/>
          </p:cNvSpPr>
          <p:nvPr>
            <p:ph type="sldNum" sz="quarter" idx="4"/>
          </p:nvPr>
        </p:nvSpPr>
        <p:spPr>
          <a:xfrm>
            <a:off x="7265194" y="9534527"/>
            <a:ext cx="2314575" cy="547688"/>
          </a:xfrm>
          <a:prstGeom prst="rect">
            <a:avLst/>
          </a:prstGeom>
        </p:spPr>
        <p:txBody>
          <a:bodyPr vert="horz" lIns="91440" tIns="45720" rIns="91440" bIns="45720" rtlCol="0" anchor="ctr"/>
          <a:lstStyle>
            <a:lvl1pPr algn="r">
              <a:defRPr sz="1350">
                <a:solidFill>
                  <a:schemeClr val="tx1">
                    <a:tint val="75000"/>
                  </a:schemeClr>
                </a:solidFill>
              </a:defRPr>
            </a:lvl1pPr>
          </a:lstStyle>
          <a:p>
            <a:fld id="{DD4F9028-CC80-42C2-8808-751D447F3D7C}" type="slidenum">
              <a:rPr lang="en-ID" smtClean="0"/>
              <a:t>‹#›</a:t>
            </a:fld>
            <a:endParaRPr lang="en-ID"/>
          </a:p>
        </p:txBody>
      </p:sp>
    </p:spTree>
    <p:extLst>
      <p:ext uri="{BB962C8B-B14F-4D97-AF65-F5344CB8AC3E}">
        <p14:creationId xmlns:p14="http://schemas.microsoft.com/office/powerpoint/2010/main" val="250066219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5" r:id="rId4"/>
    <p:sldLayoutId id="2147483666" r:id="rId5"/>
    <p:sldLayoutId id="2147483667" r:id="rId6"/>
    <p:sldLayoutId id="2147483668" r:id="rId7"/>
  </p:sldLayoutIdLst>
  <p:txStyles>
    <p:titleStyle>
      <a:lvl1pPr algn="l" defTabSz="1028700" rtl="0" eaLnBrk="1" latinLnBrk="0" hangingPunct="1">
        <a:lnSpc>
          <a:spcPct val="90000"/>
        </a:lnSpc>
        <a:spcBef>
          <a:spcPct val="0"/>
        </a:spcBef>
        <a:buNone/>
        <a:defRPr sz="4950" kern="1200">
          <a:solidFill>
            <a:schemeClr val="tx1"/>
          </a:solidFill>
          <a:latin typeface="+mj-lt"/>
          <a:ea typeface="+mj-ea"/>
          <a:cs typeface="+mj-cs"/>
        </a:defRPr>
      </a:lvl1pPr>
    </p:titleStyle>
    <p:bodyStyle>
      <a:lvl1pPr marL="257175" indent="-257175" algn="l" defTabSz="1028700" rtl="0" eaLnBrk="1" latinLnBrk="0" hangingPunct="1">
        <a:lnSpc>
          <a:spcPct val="90000"/>
        </a:lnSpc>
        <a:spcBef>
          <a:spcPts val="1125"/>
        </a:spcBef>
        <a:buFont typeface="Arial" panose="020B0604020202020204" pitchFamily="34" charset="0"/>
        <a:buChar char="•"/>
        <a:defRPr sz="3150" kern="1200">
          <a:solidFill>
            <a:schemeClr val="tx1"/>
          </a:solidFill>
          <a:latin typeface="+mn-lt"/>
          <a:ea typeface="+mn-ea"/>
          <a:cs typeface="+mn-cs"/>
        </a:defRPr>
      </a:lvl1pPr>
      <a:lvl2pPr marL="771525" indent="-257175" algn="l" defTabSz="1028700" rtl="0" eaLnBrk="1" latinLnBrk="0" hangingPunct="1">
        <a:lnSpc>
          <a:spcPct val="90000"/>
        </a:lnSpc>
        <a:spcBef>
          <a:spcPts val="563"/>
        </a:spcBef>
        <a:buFont typeface="Arial" panose="020B0604020202020204" pitchFamily="34" charset="0"/>
        <a:buChar char="•"/>
        <a:defRPr sz="2700" kern="1200">
          <a:solidFill>
            <a:schemeClr val="tx1"/>
          </a:solidFill>
          <a:latin typeface="+mn-lt"/>
          <a:ea typeface="+mn-ea"/>
          <a:cs typeface="+mn-cs"/>
        </a:defRPr>
      </a:lvl2pPr>
      <a:lvl3pPr marL="1285875" indent="-257175" algn="l" defTabSz="1028700" rtl="0" eaLnBrk="1" latinLnBrk="0" hangingPunct="1">
        <a:lnSpc>
          <a:spcPct val="90000"/>
        </a:lnSpc>
        <a:spcBef>
          <a:spcPts val="563"/>
        </a:spcBef>
        <a:buFont typeface="Arial" panose="020B0604020202020204" pitchFamily="34" charset="0"/>
        <a:buChar char="•"/>
        <a:defRPr sz="2250" kern="1200">
          <a:solidFill>
            <a:schemeClr val="tx1"/>
          </a:solidFill>
          <a:latin typeface="+mn-lt"/>
          <a:ea typeface="+mn-ea"/>
          <a:cs typeface="+mn-cs"/>
        </a:defRPr>
      </a:lvl3pPr>
      <a:lvl4pPr marL="1800225" indent="-257175" algn="l" defTabSz="1028700" rtl="0" eaLnBrk="1" latinLnBrk="0" hangingPunct="1">
        <a:lnSpc>
          <a:spcPct val="90000"/>
        </a:lnSpc>
        <a:spcBef>
          <a:spcPts val="563"/>
        </a:spcBef>
        <a:buFont typeface="Arial" panose="020B0604020202020204" pitchFamily="34" charset="0"/>
        <a:buChar char="•"/>
        <a:defRPr sz="2025" kern="1200">
          <a:solidFill>
            <a:schemeClr val="tx1"/>
          </a:solidFill>
          <a:latin typeface="+mn-lt"/>
          <a:ea typeface="+mn-ea"/>
          <a:cs typeface="+mn-cs"/>
        </a:defRPr>
      </a:lvl4pPr>
      <a:lvl5pPr marL="2314575" indent="-257175" algn="l" defTabSz="1028700" rtl="0" eaLnBrk="1" latinLnBrk="0" hangingPunct="1">
        <a:lnSpc>
          <a:spcPct val="90000"/>
        </a:lnSpc>
        <a:spcBef>
          <a:spcPts val="563"/>
        </a:spcBef>
        <a:buFont typeface="Arial" panose="020B0604020202020204" pitchFamily="34" charset="0"/>
        <a:buChar char="•"/>
        <a:defRPr sz="2025" kern="1200">
          <a:solidFill>
            <a:schemeClr val="tx1"/>
          </a:solidFill>
          <a:latin typeface="+mn-lt"/>
          <a:ea typeface="+mn-ea"/>
          <a:cs typeface="+mn-cs"/>
        </a:defRPr>
      </a:lvl5pPr>
      <a:lvl6pPr marL="2828925" indent="-257175" algn="l" defTabSz="1028700" rtl="0" eaLnBrk="1" latinLnBrk="0" hangingPunct="1">
        <a:lnSpc>
          <a:spcPct val="90000"/>
        </a:lnSpc>
        <a:spcBef>
          <a:spcPts val="563"/>
        </a:spcBef>
        <a:buFont typeface="Arial" panose="020B0604020202020204" pitchFamily="34" charset="0"/>
        <a:buChar char="•"/>
        <a:defRPr sz="2025" kern="1200">
          <a:solidFill>
            <a:schemeClr val="tx1"/>
          </a:solidFill>
          <a:latin typeface="+mn-lt"/>
          <a:ea typeface="+mn-ea"/>
          <a:cs typeface="+mn-cs"/>
        </a:defRPr>
      </a:lvl6pPr>
      <a:lvl7pPr marL="3343275" indent="-257175" algn="l" defTabSz="1028700" rtl="0" eaLnBrk="1" latinLnBrk="0" hangingPunct="1">
        <a:lnSpc>
          <a:spcPct val="90000"/>
        </a:lnSpc>
        <a:spcBef>
          <a:spcPts val="563"/>
        </a:spcBef>
        <a:buFont typeface="Arial" panose="020B0604020202020204" pitchFamily="34" charset="0"/>
        <a:buChar char="•"/>
        <a:defRPr sz="2025" kern="1200">
          <a:solidFill>
            <a:schemeClr val="tx1"/>
          </a:solidFill>
          <a:latin typeface="+mn-lt"/>
          <a:ea typeface="+mn-ea"/>
          <a:cs typeface="+mn-cs"/>
        </a:defRPr>
      </a:lvl7pPr>
      <a:lvl8pPr marL="3857625" indent="-257175" algn="l" defTabSz="1028700" rtl="0" eaLnBrk="1" latinLnBrk="0" hangingPunct="1">
        <a:lnSpc>
          <a:spcPct val="90000"/>
        </a:lnSpc>
        <a:spcBef>
          <a:spcPts val="563"/>
        </a:spcBef>
        <a:buFont typeface="Arial" panose="020B0604020202020204" pitchFamily="34" charset="0"/>
        <a:buChar char="•"/>
        <a:defRPr sz="2025" kern="1200">
          <a:solidFill>
            <a:schemeClr val="tx1"/>
          </a:solidFill>
          <a:latin typeface="+mn-lt"/>
          <a:ea typeface="+mn-ea"/>
          <a:cs typeface="+mn-cs"/>
        </a:defRPr>
      </a:lvl8pPr>
      <a:lvl9pPr marL="4371975" indent="-257175" algn="l" defTabSz="1028700" rtl="0" eaLnBrk="1" latinLnBrk="0" hangingPunct="1">
        <a:lnSpc>
          <a:spcPct val="90000"/>
        </a:lnSpc>
        <a:spcBef>
          <a:spcPts val="563"/>
        </a:spcBef>
        <a:buFont typeface="Arial" panose="020B0604020202020204" pitchFamily="34" charset="0"/>
        <a:buChar char="•"/>
        <a:defRPr sz="2025" kern="1200">
          <a:solidFill>
            <a:schemeClr val="tx1"/>
          </a:solidFill>
          <a:latin typeface="+mn-lt"/>
          <a:ea typeface="+mn-ea"/>
          <a:cs typeface="+mn-cs"/>
        </a:defRPr>
      </a:lvl9pPr>
    </p:bodyStyle>
    <p:otherStyle>
      <a:defPPr>
        <a:defRPr lang="en-US"/>
      </a:defPPr>
      <a:lvl1pPr marL="0" algn="l" defTabSz="1028700" rtl="0" eaLnBrk="1" latinLnBrk="0" hangingPunct="1">
        <a:defRPr sz="2025" kern="1200">
          <a:solidFill>
            <a:schemeClr val="tx1"/>
          </a:solidFill>
          <a:latin typeface="+mn-lt"/>
          <a:ea typeface="+mn-ea"/>
          <a:cs typeface="+mn-cs"/>
        </a:defRPr>
      </a:lvl1pPr>
      <a:lvl2pPr marL="514350" algn="l" defTabSz="1028700" rtl="0" eaLnBrk="1" latinLnBrk="0" hangingPunct="1">
        <a:defRPr sz="2025" kern="1200">
          <a:solidFill>
            <a:schemeClr val="tx1"/>
          </a:solidFill>
          <a:latin typeface="+mn-lt"/>
          <a:ea typeface="+mn-ea"/>
          <a:cs typeface="+mn-cs"/>
        </a:defRPr>
      </a:lvl2pPr>
      <a:lvl3pPr marL="1028700" algn="l" defTabSz="1028700" rtl="0" eaLnBrk="1" latinLnBrk="0" hangingPunct="1">
        <a:defRPr sz="2025" kern="1200">
          <a:solidFill>
            <a:schemeClr val="tx1"/>
          </a:solidFill>
          <a:latin typeface="+mn-lt"/>
          <a:ea typeface="+mn-ea"/>
          <a:cs typeface="+mn-cs"/>
        </a:defRPr>
      </a:lvl3pPr>
      <a:lvl4pPr marL="1543050" algn="l" defTabSz="1028700" rtl="0" eaLnBrk="1" latinLnBrk="0" hangingPunct="1">
        <a:defRPr sz="2025" kern="1200">
          <a:solidFill>
            <a:schemeClr val="tx1"/>
          </a:solidFill>
          <a:latin typeface="+mn-lt"/>
          <a:ea typeface="+mn-ea"/>
          <a:cs typeface="+mn-cs"/>
        </a:defRPr>
      </a:lvl4pPr>
      <a:lvl5pPr marL="2057400" algn="l" defTabSz="1028700" rtl="0" eaLnBrk="1" latinLnBrk="0" hangingPunct="1">
        <a:defRPr sz="2025" kern="1200">
          <a:solidFill>
            <a:schemeClr val="tx1"/>
          </a:solidFill>
          <a:latin typeface="+mn-lt"/>
          <a:ea typeface="+mn-ea"/>
          <a:cs typeface="+mn-cs"/>
        </a:defRPr>
      </a:lvl5pPr>
      <a:lvl6pPr marL="2571750" algn="l" defTabSz="1028700" rtl="0" eaLnBrk="1" latinLnBrk="0" hangingPunct="1">
        <a:defRPr sz="2025" kern="1200">
          <a:solidFill>
            <a:schemeClr val="tx1"/>
          </a:solidFill>
          <a:latin typeface="+mn-lt"/>
          <a:ea typeface="+mn-ea"/>
          <a:cs typeface="+mn-cs"/>
        </a:defRPr>
      </a:lvl6pPr>
      <a:lvl7pPr marL="3086100" algn="l" defTabSz="1028700" rtl="0" eaLnBrk="1" latinLnBrk="0" hangingPunct="1">
        <a:defRPr sz="2025" kern="1200">
          <a:solidFill>
            <a:schemeClr val="tx1"/>
          </a:solidFill>
          <a:latin typeface="+mn-lt"/>
          <a:ea typeface="+mn-ea"/>
          <a:cs typeface="+mn-cs"/>
        </a:defRPr>
      </a:lvl7pPr>
      <a:lvl8pPr marL="3600450" algn="l" defTabSz="1028700" rtl="0" eaLnBrk="1" latinLnBrk="0" hangingPunct="1">
        <a:defRPr sz="2025" kern="1200">
          <a:solidFill>
            <a:schemeClr val="tx1"/>
          </a:solidFill>
          <a:latin typeface="+mn-lt"/>
          <a:ea typeface="+mn-ea"/>
          <a:cs typeface="+mn-cs"/>
        </a:defRPr>
      </a:lvl8pPr>
      <a:lvl9pPr marL="4114800" algn="l" defTabSz="1028700" rtl="0" eaLnBrk="1" latinLnBrk="0" hangingPunct="1">
        <a:defRPr sz="202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CC362C8D-82BC-42E6-AE55-E135A7F06D6B}"/>
              </a:ext>
            </a:extLst>
          </p:cNvPr>
          <p:cNvSpPr>
            <a:spLocks noGrp="1"/>
          </p:cNvSpPr>
          <p:nvPr>
            <p:ph type="pic" sz="quarter" idx="10"/>
          </p:nvPr>
        </p:nvSpPr>
        <p:spPr/>
      </p:sp>
      <p:sp>
        <p:nvSpPr>
          <p:cNvPr id="5" name="TextBox 4">
            <a:extLst>
              <a:ext uri="{FF2B5EF4-FFF2-40B4-BE49-F238E27FC236}">
                <a16:creationId xmlns:a16="http://schemas.microsoft.com/office/drawing/2014/main" id="{E33DA240-5192-45A5-9E00-5820399F6187}"/>
              </a:ext>
            </a:extLst>
          </p:cNvPr>
          <p:cNvSpPr txBox="1"/>
          <p:nvPr/>
        </p:nvSpPr>
        <p:spPr>
          <a:xfrm>
            <a:off x="2059165" y="1628060"/>
            <a:ext cx="6168675" cy="1446550"/>
          </a:xfrm>
          <a:prstGeom prst="rect">
            <a:avLst/>
          </a:prstGeom>
          <a:noFill/>
        </p:spPr>
        <p:txBody>
          <a:bodyPr wrap="none" rtlCol="0">
            <a:spAutoFit/>
          </a:bodyPr>
          <a:lstStyle/>
          <a:p>
            <a:pPr algn="ctr"/>
            <a:r>
              <a:rPr lang="en-US" sz="8800" b="1" dirty="0">
                <a:solidFill>
                  <a:schemeClr val="bg1"/>
                </a:solidFill>
                <a:latin typeface="+mj-lt"/>
              </a:rPr>
              <a:t>COOLNESS</a:t>
            </a:r>
            <a:endParaRPr lang="en-ID" sz="8800" b="1" dirty="0">
              <a:solidFill>
                <a:schemeClr val="bg1"/>
              </a:solidFill>
              <a:latin typeface="+mj-lt"/>
            </a:endParaRPr>
          </a:p>
        </p:txBody>
      </p:sp>
      <p:grpSp>
        <p:nvGrpSpPr>
          <p:cNvPr id="17" name="Group 16">
            <a:extLst>
              <a:ext uri="{FF2B5EF4-FFF2-40B4-BE49-F238E27FC236}">
                <a16:creationId xmlns:a16="http://schemas.microsoft.com/office/drawing/2014/main" id="{28AC918B-B5AD-4D05-B4C7-5CCC0E9FA63F}"/>
              </a:ext>
            </a:extLst>
          </p:cNvPr>
          <p:cNvGrpSpPr/>
          <p:nvPr/>
        </p:nvGrpSpPr>
        <p:grpSpPr>
          <a:xfrm>
            <a:off x="2590801" y="1131967"/>
            <a:ext cx="5200650" cy="646033"/>
            <a:chOff x="2828091" y="1131967"/>
            <a:chExt cx="4634747" cy="646033"/>
          </a:xfrm>
        </p:grpSpPr>
        <p:cxnSp>
          <p:nvCxnSpPr>
            <p:cNvPr id="8" name="Straight Connector 7">
              <a:extLst>
                <a:ext uri="{FF2B5EF4-FFF2-40B4-BE49-F238E27FC236}">
                  <a16:creationId xmlns:a16="http://schemas.microsoft.com/office/drawing/2014/main" id="{6D1E0944-A9A4-4ABB-B8FD-9D436350B308}"/>
                </a:ext>
              </a:extLst>
            </p:cNvPr>
            <p:cNvCxnSpPr>
              <a:cxnSpLocks/>
            </p:cNvCxnSpPr>
            <p:nvPr/>
          </p:nvCxnSpPr>
          <p:spPr>
            <a:xfrm>
              <a:off x="2828091" y="1159479"/>
              <a:ext cx="4634747"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21C3E0D8-F4AC-4B1D-AFA5-FD510AF9F0EE}"/>
                </a:ext>
              </a:extLst>
            </p:cNvPr>
            <p:cNvCxnSpPr>
              <a:cxnSpLocks/>
            </p:cNvCxnSpPr>
            <p:nvPr/>
          </p:nvCxnSpPr>
          <p:spPr>
            <a:xfrm>
              <a:off x="7434264" y="1131967"/>
              <a:ext cx="0" cy="646033"/>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233F378F-451F-4225-AD8C-E794241CDC12}"/>
                </a:ext>
              </a:extLst>
            </p:cNvPr>
            <p:cNvCxnSpPr>
              <a:cxnSpLocks/>
            </p:cNvCxnSpPr>
            <p:nvPr/>
          </p:nvCxnSpPr>
          <p:spPr>
            <a:xfrm>
              <a:off x="2828091" y="1131967"/>
              <a:ext cx="0" cy="646033"/>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8" name="Group 17">
            <a:extLst>
              <a:ext uri="{FF2B5EF4-FFF2-40B4-BE49-F238E27FC236}">
                <a16:creationId xmlns:a16="http://schemas.microsoft.com/office/drawing/2014/main" id="{52EF4CCD-7A76-4D0B-AE1C-49885A56D6D3}"/>
              </a:ext>
            </a:extLst>
          </p:cNvPr>
          <p:cNvGrpSpPr/>
          <p:nvPr/>
        </p:nvGrpSpPr>
        <p:grpSpPr>
          <a:xfrm flipV="1">
            <a:off x="2590801" y="2780047"/>
            <a:ext cx="5200650" cy="646033"/>
            <a:chOff x="2828091" y="1131967"/>
            <a:chExt cx="4634747" cy="646033"/>
          </a:xfrm>
        </p:grpSpPr>
        <p:cxnSp>
          <p:nvCxnSpPr>
            <p:cNvPr id="19" name="Straight Connector 18">
              <a:extLst>
                <a:ext uri="{FF2B5EF4-FFF2-40B4-BE49-F238E27FC236}">
                  <a16:creationId xmlns:a16="http://schemas.microsoft.com/office/drawing/2014/main" id="{187F2D49-9DF7-44B4-B067-664F4F4DCD31}"/>
                </a:ext>
              </a:extLst>
            </p:cNvPr>
            <p:cNvCxnSpPr>
              <a:cxnSpLocks/>
            </p:cNvCxnSpPr>
            <p:nvPr/>
          </p:nvCxnSpPr>
          <p:spPr>
            <a:xfrm>
              <a:off x="2828091" y="1159479"/>
              <a:ext cx="4634747"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22036C28-63F4-4395-BE27-2E5BC333EBCC}"/>
                </a:ext>
              </a:extLst>
            </p:cNvPr>
            <p:cNvCxnSpPr>
              <a:cxnSpLocks/>
            </p:cNvCxnSpPr>
            <p:nvPr/>
          </p:nvCxnSpPr>
          <p:spPr>
            <a:xfrm>
              <a:off x="7434264" y="1131967"/>
              <a:ext cx="0" cy="646033"/>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30E316B1-6DB3-42A4-8E87-1CC568E083BE}"/>
                </a:ext>
              </a:extLst>
            </p:cNvPr>
            <p:cNvCxnSpPr>
              <a:cxnSpLocks/>
            </p:cNvCxnSpPr>
            <p:nvPr/>
          </p:nvCxnSpPr>
          <p:spPr>
            <a:xfrm>
              <a:off x="2828091" y="1131967"/>
              <a:ext cx="0" cy="646033"/>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0214268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E9101503-2B37-4B2A-A18A-0CF287AB6724}"/>
              </a:ext>
            </a:extLst>
          </p:cNvPr>
          <p:cNvSpPr/>
          <p:nvPr/>
        </p:nvSpPr>
        <p:spPr>
          <a:xfrm>
            <a:off x="8358647" y="692055"/>
            <a:ext cx="965461" cy="1179026"/>
          </a:xfrm>
          <a:prstGeom prst="rect">
            <a:avLst/>
          </a:prstGeom>
          <a:solidFill>
            <a:srgbClr val="CED4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Rectangle 6">
            <a:extLst>
              <a:ext uri="{FF2B5EF4-FFF2-40B4-BE49-F238E27FC236}">
                <a16:creationId xmlns:a16="http://schemas.microsoft.com/office/drawing/2014/main" id="{0B0AE2CB-F429-4AC9-8375-F1C04A4390FE}"/>
              </a:ext>
            </a:extLst>
          </p:cNvPr>
          <p:cNvSpPr/>
          <p:nvPr/>
        </p:nvSpPr>
        <p:spPr>
          <a:xfrm>
            <a:off x="1229592" y="5407660"/>
            <a:ext cx="7827816" cy="3924300"/>
          </a:xfrm>
          <a:prstGeom prst="rect">
            <a:avLst/>
          </a:prstGeom>
          <a:solidFill>
            <a:srgbClr val="CED4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TextBox 7">
            <a:extLst>
              <a:ext uri="{FF2B5EF4-FFF2-40B4-BE49-F238E27FC236}">
                <a16:creationId xmlns:a16="http://schemas.microsoft.com/office/drawing/2014/main" id="{50667F73-7FF6-413B-864E-4593EA79D941}"/>
              </a:ext>
            </a:extLst>
          </p:cNvPr>
          <p:cNvSpPr txBox="1"/>
          <p:nvPr/>
        </p:nvSpPr>
        <p:spPr>
          <a:xfrm>
            <a:off x="2806965" y="6088360"/>
            <a:ext cx="4673074" cy="1107996"/>
          </a:xfrm>
          <a:prstGeom prst="rect">
            <a:avLst/>
          </a:prstGeom>
          <a:noFill/>
        </p:spPr>
        <p:txBody>
          <a:bodyPr wrap="none" rtlCol="0">
            <a:spAutoFit/>
          </a:bodyPr>
          <a:lstStyle/>
          <a:p>
            <a:pPr algn="ctr"/>
            <a:r>
              <a:rPr lang="en-US" sz="6600" b="1" dirty="0">
                <a:solidFill>
                  <a:schemeClr val="bg1"/>
                </a:solidFill>
                <a:latin typeface="+mj-lt"/>
              </a:rPr>
              <a:t>COOLNESS</a:t>
            </a:r>
            <a:endParaRPr lang="en-ID" sz="6600" b="1" dirty="0">
              <a:solidFill>
                <a:schemeClr val="bg1"/>
              </a:solidFill>
              <a:latin typeface="+mj-lt"/>
            </a:endParaRPr>
          </a:p>
        </p:txBody>
      </p:sp>
      <p:sp>
        <p:nvSpPr>
          <p:cNvPr id="9" name="TextBox 8">
            <a:extLst>
              <a:ext uri="{FF2B5EF4-FFF2-40B4-BE49-F238E27FC236}">
                <a16:creationId xmlns:a16="http://schemas.microsoft.com/office/drawing/2014/main" id="{A6E29F04-D24E-45CD-B520-5A390F5E424A}"/>
              </a:ext>
            </a:extLst>
          </p:cNvPr>
          <p:cNvSpPr txBox="1"/>
          <p:nvPr/>
        </p:nvSpPr>
        <p:spPr>
          <a:xfrm>
            <a:off x="2014476" y="7196356"/>
            <a:ext cx="6506963" cy="1027525"/>
          </a:xfrm>
          <a:prstGeom prst="rect">
            <a:avLst/>
          </a:prstGeom>
          <a:noFill/>
        </p:spPr>
        <p:txBody>
          <a:bodyPr wrap="square" rtlCol="0">
            <a:spAutoFit/>
          </a:bodyPr>
          <a:lstStyle/>
          <a:p>
            <a:pPr algn="ctr">
              <a:lnSpc>
                <a:spcPct val="150000"/>
              </a:lnSpc>
            </a:pPr>
            <a:r>
              <a:rPr lang="en-US" sz="1400" dirty="0">
                <a:solidFill>
                  <a:schemeClr val="bg1"/>
                </a:solidFill>
                <a:cs typeface="Poppins" panose="00000500000000000000" pitchFamily="2" charset="0"/>
              </a:rPr>
              <a:t>C</a:t>
            </a:r>
            <a:r>
              <a:rPr lang="id-ID" sz="1400" dirty="0">
                <a:solidFill>
                  <a:schemeClr val="bg1"/>
                </a:solidFill>
                <a:cs typeface="Poppins" panose="00000500000000000000" pitchFamily="2" charset="0"/>
              </a:rPr>
              <a:t>onsectetur adipiscing elit, sed do eiusmod tempor incididunt ut labore et dolore magna aliqua. Ut enim ad minim veniam, quis nostrud exercitation ullamco laboris nisi ut aliquip ex ea commodo consequat.</a:t>
            </a:r>
          </a:p>
        </p:txBody>
      </p:sp>
      <p:sp>
        <p:nvSpPr>
          <p:cNvPr id="3" name="Picture Placeholder 2">
            <a:extLst>
              <a:ext uri="{FF2B5EF4-FFF2-40B4-BE49-F238E27FC236}">
                <a16:creationId xmlns:a16="http://schemas.microsoft.com/office/drawing/2014/main" id="{7F824A58-FA4C-4200-BF4E-87DC533CAC1B}"/>
              </a:ext>
            </a:extLst>
          </p:cNvPr>
          <p:cNvSpPr>
            <a:spLocks noGrp="1"/>
          </p:cNvSpPr>
          <p:nvPr>
            <p:ph type="pic" sz="quarter" idx="10"/>
          </p:nvPr>
        </p:nvSpPr>
        <p:spPr/>
      </p:sp>
    </p:spTree>
    <p:extLst>
      <p:ext uri="{BB962C8B-B14F-4D97-AF65-F5344CB8AC3E}">
        <p14:creationId xmlns:p14="http://schemas.microsoft.com/office/powerpoint/2010/main" val="34481266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25DB7901-1696-4610-A644-1563EA1E0B82}"/>
              </a:ext>
            </a:extLst>
          </p:cNvPr>
          <p:cNvSpPr/>
          <p:nvPr/>
        </p:nvSpPr>
        <p:spPr>
          <a:xfrm>
            <a:off x="323850" y="471948"/>
            <a:ext cx="9639300" cy="1603232"/>
          </a:xfrm>
          <a:prstGeom prst="rect">
            <a:avLst/>
          </a:prstGeom>
          <a:solidFill>
            <a:srgbClr val="CED4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Rectangle 9">
            <a:extLst>
              <a:ext uri="{FF2B5EF4-FFF2-40B4-BE49-F238E27FC236}">
                <a16:creationId xmlns:a16="http://schemas.microsoft.com/office/drawing/2014/main" id="{6E235116-6CE3-4FEB-88FF-F07D7327E91C}"/>
              </a:ext>
            </a:extLst>
          </p:cNvPr>
          <p:cNvSpPr/>
          <p:nvPr/>
        </p:nvSpPr>
        <p:spPr>
          <a:xfrm>
            <a:off x="323850" y="8211820"/>
            <a:ext cx="9639300" cy="1603232"/>
          </a:xfrm>
          <a:prstGeom prst="rect">
            <a:avLst/>
          </a:prstGeom>
          <a:solidFill>
            <a:srgbClr val="CED4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1" name="TextBox 10">
            <a:extLst>
              <a:ext uri="{FF2B5EF4-FFF2-40B4-BE49-F238E27FC236}">
                <a16:creationId xmlns:a16="http://schemas.microsoft.com/office/drawing/2014/main" id="{BB043BC1-41F9-4B36-8002-E4AF045B8FB6}"/>
              </a:ext>
            </a:extLst>
          </p:cNvPr>
          <p:cNvSpPr txBox="1"/>
          <p:nvPr/>
        </p:nvSpPr>
        <p:spPr>
          <a:xfrm>
            <a:off x="2166563" y="719566"/>
            <a:ext cx="5953874" cy="1107996"/>
          </a:xfrm>
          <a:prstGeom prst="rect">
            <a:avLst/>
          </a:prstGeom>
          <a:noFill/>
        </p:spPr>
        <p:txBody>
          <a:bodyPr wrap="none" rtlCol="0">
            <a:spAutoFit/>
          </a:bodyPr>
          <a:lstStyle/>
          <a:p>
            <a:pPr algn="ctr"/>
            <a:r>
              <a:rPr lang="en-US" sz="6600" b="1" dirty="0">
                <a:solidFill>
                  <a:schemeClr val="bg1"/>
                </a:solidFill>
                <a:latin typeface="+mj-lt"/>
              </a:rPr>
              <a:t>Your Content</a:t>
            </a:r>
            <a:endParaRPr lang="en-ID" sz="6600" b="1" dirty="0">
              <a:solidFill>
                <a:schemeClr val="bg1"/>
              </a:solidFill>
              <a:latin typeface="+mj-lt"/>
            </a:endParaRPr>
          </a:p>
        </p:txBody>
      </p:sp>
      <p:sp>
        <p:nvSpPr>
          <p:cNvPr id="12" name="TextBox 11">
            <a:extLst>
              <a:ext uri="{FF2B5EF4-FFF2-40B4-BE49-F238E27FC236}">
                <a16:creationId xmlns:a16="http://schemas.microsoft.com/office/drawing/2014/main" id="{3CBED03F-3DBA-4B0C-B7CE-CE46967D2E72}"/>
              </a:ext>
            </a:extLst>
          </p:cNvPr>
          <p:cNvSpPr txBox="1"/>
          <p:nvPr/>
        </p:nvSpPr>
        <p:spPr>
          <a:xfrm>
            <a:off x="2014476" y="8499673"/>
            <a:ext cx="6506963" cy="1027525"/>
          </a:xfrm>
          <a:prstGeom prst="rect">
            <a:avLst/>
          </a:prstGeom>
          <a:noFill/>
        </p:spPr>
        <p:txBody>
          <a:bodyPr wrap="square" rtlCol="0">
            <a:spAutoFit/>
          </a:bodyPr>
          <a:lstStyle/>
          <a:p>
            <a:pPr algn="ctr">
              <a:lnSpc>
                <a:spcPct val="150000"/>
              </a:lnSpc>
            </a:pPr>
            <a:r>
              <a:rPr lang="en-US" sz="1400" dirty="0">
                <a:solidFill>
                  <a:schemeClr val="bg1"/>
                </a:solidFill>
                <a:cs typeface="Poppins" panose="00000500000000000000" pitchFamily="2" charset="0"/>
              </a:rPr>
              <a:t>C</a:t>
            </a:r>
            <a:r>
              <a:rPr lang="id-ID" sz="1400" dirty="0">
                <a:solidFill>
                  <a:schemeClr val="bg1"/>
                </a:solidFill>
                <a:cs typeface="Poppins" panose="00000500000000000000" pitchFamily="2" charset="0"/>
              </a:rPr>
              <a:t>onsectetur adipiscing elit, sed do eiusmod tempor incididunt ut labore et dolore magna aliqua. Ut enim ad minim veniam, quis nostrud exercitation ullamco laboris nisi ut aliquip ex ea commodo consequat.</a:t>
            </a:r>
          </a:p>
        </p:txBody>
      </p:sp>
      <p:sp>
        <p:nvSpPr>
          <p:cNvPr id="3" name="Picture Placeholder 2">
            <a:extLst>
              <a:ext uri="{FF2B5EF4-FFF2-40B4-BE49-F238E27FC236}">
                <a16:creationId xmlns:a16="http://schemas.microsoft.com/office/drawing/2014/main" id="{7F06CF2C-C2B7-4079-83B0-E0DA0D3C1AC0}"/>
              </a:ext>
            </a:extLst>
          </p:cNvPr>
          <p:cNvSpPr>
            <a:spLocks noGrp="1"/>
          </p:cNvSpPr>
          <p:nvPr>
            <p:ph type="pic" sz="quarter" idx="10"/>
          </p:nvPr>
        </p:nvSpPr>
        <p:spPr/>
      </p:sp>
    </p:spTree>
    <p:extLst>
      <p:ext uri="{BB962C8B-B14F-4D97-AF65-F5344CB8AC3E}">
        <p14:creationId xmlns:p14="http://schemas.microsoft.com/office/powerpoint/2010/main" val="8710428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11F72F4-F9A5-4996-B11F-C1FAA97960F4}"/>
              </a:ext>
            </a:extLst>
          </p:cNvPr>
          <p:cNvSpPr/>
          <p:nvPr/>
        </p:nvSpPr>
        <p:spPr>
          <a:xfrm>
            <a:off x="323850" y="347980"/>
            <a:ext cx="9639300" cy="2070100"/>
          </a:xfrm>
          <a:prstGeom prst="rect">
            <a:avLst/>
          </a:prstGeom>
          <a:solidFill>
            <a:srgbClr val="CED4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TextBox 5">
            <a:extLst>
              <a:ext uri="{FF2B5EF4-FFF2-40B4-BE49-F238E27FC236}">
                <a16:creationId xmlns:a16="http://schemas.microsoft.com/office/drawing/2014/main" id="{372D6CE7-7A17-4AE1-950B-EB05A4BD3828}"/>
              </a:ext>
            </a:extLst>
          </p:cNvPr>
          <p:cNvSpPr txBox="1"/>
          <p:nvPr/>
        </p:nvSpPr>
        <p:spPr>
          <a:xfrm>
            <a:off x="1952624" y="598200"/>
            <a:ext cx="6381751" cy="1569660"/>
          </a:xfrm>
          <a:prstGeom prst="rect">
            <a:avLst/>
          </a:prstGeom>
          <a:noFill/>
        </p:spPr>
        <p:txBody>
          <a:bodyPr wrap="square" rtlCol="0">
            <a:spAutoFit/>
          </a:bodyPr>
          <a:lstStyle/>
          <a:p>
            <a:pPr algn="ctr"/>
            <a:r>
              <a:rPr lang="en-US" sz="4800" b="1" dirty="0">
                <a:solidFill>
                  <a:schemeClr val="bg1"/>
                </a:solidFill>
                <a:latin typeface="+mj-lt"/>
              </a:rPr>
              <a:t>For All Of </a:t>
            </a:r>
            <a:r>
              <a:rPr lang="en-US" sz="4800" b="1" dirty="0" err="1">
                <a:solidFill>
                  <a:schemeClr val="bg1"/>
                </a:solidFill>
                <a:latin typeface="+mj-lt"/>
              </a:rPr>
              <a:t>Lifes</a:t>
            </a:r>
            <a:r>
              <a:rPr lang="en-US" sz="4800" b="1" dirty="0">
                <a:solidFill>
                  <a:schemeClr val="bg1"/>
                </a:solidFill>
                <a:latin typeface="+mj-lt"/>
              </a:rPr>
              <a:t> Celebrations</a:t>
            </a:r>
            <a:endParaRPr lang="en-ID" sz="4800" b="1" dirty="0">
              <a:solidFill>
                <a:schemeClr val="bg1"/>
              </a:solidFill>
              <a:latin typeface="+mj-lt"/>
            </a:endParaRPr>
          </a:p>
        </p:txBody>
      </p:sp>
      <p:sp>
        <p:nvSpPr>
          <p:cNvPr id="3" name="Picture Placeholder 2">
            <a:extLst>
              <a:ext uri="{FF2B5EF4-FFF2-40B4-BE49-F238E27FC236}">
                <a16:creationId xmlns:a16="http://schemas.microsoft.com/office/drawing/2014/main" id="{59AD9E6E-2F37-4C52-9244-BD835CF39B5F}"/>
              </a:ext>
            </a:extLst>
          </p:cNvPr>
          <p:cNvSpPr>
            <a:spLocks noGrp="1"/>
          </p:cNvSpPr>
          <p:nvPr>
            <p:ph type="pic" sz="quarter" idx="10"/>
          </p:nvPr>
        </p:nvSpPr>
        <p:spPr/>
      </p:sp>
    </p:spTree>
    <p:extLst>
      <p:ext uri="{BB962C8B-B14F-4D97-AF65-F5344CB8AC3E}">
        <p14:creationId xmlns:p14="http://schemas.microsoft.com/office/powerpoint/2010/main" val="29645654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1E9A8F86-3FBE-45B6-9340-B13FBE665A36}"/>
              </a:ext>
            </a:extLst>
          </p:cNvPr>
          <p:cNvSpPr/>
          <p:nvPr/>
        </p:nvSpPr>
        <p:spPr>
          <a:xfrm rot="5400000">
            <a:off x="3679825" y="3676015"/>
            <a:ext cx="9512300" cy="3013710"/>
          </a:xfrm>
          <a:prstGeom prst="rect">
            <a:avLst/>
          </a:prstGeom>
          <a:solidFill>
            <a:srgbClr val="CED4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TextBox 5">
            <a:extLst>
              <a:ext uri="{FF2B5EF4-FFF2-40B4-BE49-F238E27FC236}">
                <a16:creationId xmlns:a16="http://schemas.microsoft.com/office/drawing/2014/main" id="{279F39A1-EE37-4379-A484-52ADE4F7339B}"/>
              </a:ext>
            </a:extLst>
          </p:cNvPr>
          <p:cNvSpPr txBox="1"/>
          <p:nvPr/>
        </p:nvSpPr>
        <p:spPr>
          <a:xfrm rot="5400000">
            <a:off x="5245099" y="4213374"/>
            <a:ext cx="6381751" cy="1938992"/>
          </a:xfrm>
          <a:prstGeom prst="rect">
            <a:avLst/>
          </a:prstGeom>
          <a:noFill/>
        </p:spPr>
        <p:txBody>
          <a:bodyPr wrap="square" rtlCol="0">
            <a:spAutoFit/>
          </a:bodyPr>
          <a:lstStyle/>
          <a:p>
            <a:pPr algn="ctr"/>
            <a:r>
              <a:rPr lang="en-US" sz="6000" b="1" dirty="0">
                <a:solidFill>
                  <a:schemeClr val="bg1"/>
                </a:solidFill>
                <a:latin typeface="+mj-lt"/>
              </a:rPr>
              <a:t>Lets Us Arrange A Smile For You</a:t>
            </a:r>
            <a:endParaRPr lang="en-ID" sz="6000" b="1" dirty="0">
              <a:solidFill>
                <a:schemeClr val="bg1"/>
              </a:solidFill>
              <a:latin typeface="+mj-lt"/>
            </a:endParaRPr>
          </a:p>
        </p:txBody>
      </p:sp>
      <p:sp>
        <p:nvSpPr>
          <p:cNvPr id="3" name="Picture Placeholder 2">
            <a:extLst>
              <a:ext uri="{FF2B5EF4-FFF2-40B4-BE49-F238E27FC236}">
                <a16:creationId xmlns:a16="http://schemas.microsoft.com/office/drawing/2014/main" id="{8CCE6876-7B71-44EA-BEDC-8540C33F229E}"/>
              </a:ext>
            </a:extLst>
          </p:cNvPr>
          <p:cNvSpPr>
            <a:spLocks noGrp="1"/>
          </p:cNvSpPr>
          <p:nvPr>
            <p:ph type="pic" sz="quarter" idx="10"/>
          </p:nvPr>
        </p:nvSpPr>
        <p:spPr/>
      </p:sp>
    </p:spTree>
    <p:extLst>
      <p:ext uri="{BB962C8B-B14F-4D97-AF65-F5344CB8AC3E}">
        <p14:creationId xmlns:p14="http://schemas.microsoft.com/office/powerpoint/2010/main" val="9399624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849E48FE-71E0-4106-84B0-54A6327B7D97}"/>
              </a:ext>
            </a:extLst>
          </p:cNvPr>
          <p:cNvSpPr txBox="1"/>
          <p:nvPr/>
        </p:nvSpPr>
        <p:spPr>
          <a:xfrm>
            <a:off x="5621482" y="2033984"/>
            <a:ext cx="4218708" cy="2123658"/>
          </a:xfrm>
          <a:prstGeom prst="rect">
            <a:avLst/>
          </a:prstGeom>
          <a:noFill/>
        </p:spPr>
        <p:txBody>
          <a:bodyPr wrap="square" rtlCol="0">
            <a:spAutoFit/>
          </a:bodyPr>
          <a:lstStyle/>
          <a:p>
            <a:r>
              <a:rPr lang="en-US" sz="6600" b="1" dirty="0">
                <a:solidFill>
                  <a:schemeClr val="tx1">
                    <a:lumMod val="50000"/>
                    <a:lumOff val="50000"/>
                  </a:schemeClr>
                </a:solidFill>
                <a:latin typeface="+mj-lt"/>
              </a:rPr>
              <a:t>Your Content</a:t>
            </a:r>
            <a:endParaRPr lang="en-ID" sz="6600" b="1" dirty="0">
              <a:solidFill>
                <a:schemeClr val="tx1">
                  <a:lumMod val="50000"/>
                  <a:lumOff val="50000"/>
                </a:schemeClr>
              </a:solidFill>
              <a:latin typeface="+mj-lt"/>
            </a:endParaRPr>
          </a:p>
        </p:txBody>
      </p:sp>
      <p:sp>
        <p:nvSpPr>
          <p:cNvPr id="9" name="TextBox 8">
            <a:extLst>
              <a:ext uri="{FF2B5EF4-FFF2-40B4-BE49-F238E27FC236}">
                <a16:creationId xmlns:a16="http://schemas.microsoft.com/office/drawing/2014/main" id="{DCEDD8EB-F843-419E-8CF1-BDA7685C8B56}"/>
              </a:ext>
            </a:extLst>
          </p:cNvPr>
          <p:cNvSpPr txBox="1"/>
          <p:nvPr/>
        </p:nvSpPr>
        <p:spPr>
          <a:xfrm>
            <a:off x="924792" y="5819657"/>
            <a:ext cx="3872589" cy="2966518"/>
          </a:xfrm>
          <a:prstGeom prst="rect">
            <a:avLst/>
          </a:prstGeom>
          <a:noFill/>
        </p:spPr>
        <p:txBody>
          <a:bodyPr wrap="square" rtlCol="0">
            <a:spAutoFit/>
          </a:bodyPr>
          <a:lstStyle/>
          <a:p>
            <a:pPr algn="just">
              <a:lnSpc>
                <a:spcPct val="150000"/>
              </a:lnSpc>
            </a:pPr>
            <a:r>
              <a:rPr lang="en-US" sz="1400" dirty="0">
                <a:solidFill>
                  <a:schemeClr val="bg1">
                    <a:lumMod val="85000"/>
                  </a:schemeClr>
                </a:solidFill>
                <a:cs typeface="Poppins" panose="00000500000000000000" pitchFamily="2" charset="0"/>
              </a:rPr>
              <a:t>C</a:t>
            </a:r>
            <a:r>
              <a:rPr lang="id-ID" sz="1400" dirty="0">
                <a:solidFill>
                  <a:schemeClr val="bg1">
                    <a:lumMod val="85000"/>
                  </a:schemeClr>
                </a:solidFill>
                <a:cs typeface="Poppins" panose="00000500000000000000" pitchFamily="2" charset="0"/>
              </a:rPr>
              <a:t>onsectetur adipiscing elit, sed do eiusmod tempor incididunt ut labore et dolore magna aliqua. Ut enim ad minim veniam, quis nostrud exercitation ullamco laboris nisi ut aliquip ex ea commodo consequat.</a:t>
            </a:r>
            <a:r>
              <a:rPr lang="en-US" sz="1400" dirty="0">
                <a:solidFill>
                  <a:schemeClr val="bg1">
                    <a:lumMod val="85000"/>
                  </a:schemeClr>
                </a:solidFill>
                <a:cs typeface="Poppins" panose="00000500000000000000" pitchFamily="2" charset="0"/>
              </a:rPr>
              <a:t>C</a:t>
            </a:r>
            <a:r>
              <a:rPr lang="id-ID" sz="1400" dirty="0">
                <a:solidFill>
                  <a:schemeClr val="bg1">
                    <a:lumMod val="85000"/>
                  </a:schemeClr>
                </a:solidFill>
                <a:cs typeface="Poppins" panose="00000500000000000000" pitchFamily="2" charset="0"/>
              </a:rPr>
              <a:t>onsectetur adipiscing elit, sed do eiusmod tempor incididunt ut labore et dolore magna aliqua. Ut enim ad minim veniam, quis nostrud exercitation ullamco laboris nisi </a:t>
            </a:r>
            <a:r>
              <a:rPr lang="en-US" sz="1400" dirty="0">
                <a:solidFill>
                  <a:schemeClr val="bg1">
                    <a:lumMod val="85000"/>
                  </a:schemeClr>
                </a:solidFill>
                <a:cs typeface="Poppins" panose="00000500000000000000" pitchFamily="2" charset="0"/>
              </a:rPr>
              <a:t>.</a:t>
            </a:r>
            <a:endParaRPr lang="id-ID" sz="1400" dirty="0">
              <a:solidFill>
                <a:schemeClr val="bg1">
                  <a:lumMod val="85000"/>
                </a:schemeClr>
              </a:solidFill>
              <a:cs typeface="Poppins" panose="00000500000000000000" pitchFamily="2" charset="0"/>
            </a:endParaRPr>
          </a:p>
        </p:txBody>
      </p:sp>
      <p:sp>
        <p:nvSpPr>
          <p:cNvPr id="10" name="Rectangle 9">
            <a:extLst>
              <a:ext uri="{FF2B5EF4-FFF2-40B4-BE49-F238E27FC236}">
                <a16:creationId xmlns:a16="http://schemas.microsoft.com/office/drawing/2014/main" id="{2F77DEBD-4965-4BD5-9B4F-8AA204BF2C8F}"/>
              </a:ext>
            </a:extLst>
          </p:cNvPr>
          <p:cNvSpPr/>
          <p:nvPr/>
        </p:nvSpPr>
        <p:spPr>
          <a:xfrm>
            <a:off x="9357459" y="-38566"/>
            <a:ext cx="965461" cy="1179026"/>
          </a:xfrm>
          <a:prstGeom prst="rect">
            <a:avLst/>
          </a:prstGeom>
          <a:solidFill>
            <a:srgbClr val="CED4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Picture Placeholder 2">
            <a:extLst>
              <a:ext uri="{FF2B5EF4-FFF2-40B4-BE49-F238E27FC236}">
                <a16:creationId xmlns:a16="http://schemas.microsoft.com/office/drawing/2014/main" id="{610BA6FE-336E-4C70-95E8-55A134DCCAF9}"/>
              </a:ext>
            </a:extLst>
          </p:cNvPr>
          <p:cNvSpPr>
            <a:spLocks noGrp="1"/>
          </p:cNvSpPr>
          <p:nvPr>
            <p:ph type="pic" sz="quarter" idx="10"/>
          </p:nvPr>
        </p:nvSpPr>
        <p:spPr/>
      </p:sp>
      <p:sp>
        <p:nvSpPr>
          <p:cNvPr id="6" name="Picture Placeholder 5">
            <a:extLst>
              <a:ext uri="{FF2B5EF4-FFF2-40B4-BE49-F238E27FC236}">
                <a16:creationId xmlns:a16="http://schemas.microsoft.com/office/drawing/2014/main" id="{0C894529-E9B9-419D-9C74-98CD801D86B2}"/>
              </a:ext>
            </a:extLst>
          </p:cNvPr>
          <p:cNvSpPr>
            <a:spLocks noGrp="1"/>
          </p:cNvSpPr>
          <p:nvPr>
            <p:ph type="pic" sz="quarter" idx="11"/>
          </p:nvPr>
        </p:nvSpPr>
        <p:spPr/>
      </p:sp>
    </p:spTree>
    <p:extLst>
      <p:ext uri="{BB962C8B-B14F-4D97-AF65-F5344CB8AC3E}">
        <p14:creationId xmlns:p14="http://schemas.microsoft.com/office/powerpoint/2010/main" val="247162196"/>
      </p:ext>
    </p:extLst>
  </p:cSld>
  <p:clrMapOvr>
    <a:masterClrMapping/>
  </p:clrMapOvr>
</p:sld>
</file>

<file path=ppt/theme/theme1.xml><?xml version="1.0" encoding="utf-8"?>
<a:theme xmlns:a="http://schemas.openxmlformats.org/drawingml/2006/main" name="Office Theme">
  <a:themeElements>
    <a:clrScheme name="Blu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Custom 3">
      <a:majorFont>
        <a:latin typeface="Poppins"/>
        <a:ea typeface=""/>
        <a:cs typeface=""/>
      </a:majorFont>
      <a:minorFont>
        <a:latin typeface="Pt serif"/>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96</TotalTime>
  <Words>156</Words>
  <Application>Microsoft Office PowerPoint</Application>
  <PresentationFormat>Custom</PresentationFormat>
  <Paragraphs>9</Paragraphs>
  <Slides>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Poppins</vt:lpstr>
      <vt:lpstr>Pt serif</vt: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USER</cp:lastModifiedBy>
  <cp:revision>10</cp:revision>
  <dcterms:created xsi:type="dcterms:W3CDTF">2020-06-23T02:36:38Z</dcterms:created>
  <dcterms:modified xsi:type="dcterms:W3CDTF">2020-06-24T11:43:32Z</dcterms:modified>
</cp:coreProperties>
</file>